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696720" y="497840"/>
            <a:ext cx="5750559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00AF4F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00AF4F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00AF4F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-1270" y="0"/>
            <a:ext cx="9146540" cy="81280"/>
          </a:xfrm>
          <a:custGeom>
            <a:avLst/>
            <a:gdLst/>
            <a:ahLst/>
            <a:cxnLst/>
            <a:rect l="l" t="t" r="r" b="b"/>
            <a:pathLst>
              <a:path w="9146540" h="81280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0" y="81280"/>
                </a:lnTo>
                <a:lnTo>
                  <a:pt x="9146540" y="8128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3DBD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-1270" y="8001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3EBD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-1270" y="12065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3FBD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-1270" y="16129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40BE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-1270" y="20192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41BE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-1270" y="24257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42BE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-1270" y="28320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43B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-1270" y="32385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44B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-1270" y="36448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45B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-1270" y="40512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40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46C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-1270" y="44577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40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47C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-1270" y="48641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40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48C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-1270" y="52704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40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49C1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-1270" y="56768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40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4AC1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-1270" y="60832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40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4BC1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-1270" y="64897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40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4CC2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-1270" y="68961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40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4DC2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-1270" y="73024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40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4EC2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-1270" y="77088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40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4FC3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-1270" y="811529"/>
            <a:ext cx="9146540" cy="39370"/>
          </a:xfrm>
          <a:custGeom>
            <a:avLst/>
            <a:gdLst/>
            <a:ahLst/>
            <a:cxnLst/>
            <a:rect l="l" t="t" r="r" b="b"/>
            <a:pathLst>
              <a:path w="9146540" h="39369">
                <a:moveTo>
                  <a:pt x="9146540" y="0"/>
                </a:moveTo>
                <a:lnTo>
                  <a:pt x="0" y="0"/>
                </a:lnTo>
                <a:lnTo>
                  <a:pt x="0" y="39370"/>
                </a:lnTo>
                <a:lnTo>
                  <a:pt x="9146540" y="39370"/>
                </a:lnTo>
                <a:lnTo>
                  <a:pt x="9146540" y="0"/>
                </a:lnTo>
                <a:close/>
              </a:path>
            </a:pathLst>
          </a:custGeom>
          <a:solidFill>
            <a:srgbClr val="50C3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-1270" y="85089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40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51C3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-1270" y="89154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40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52C4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-1270" y="93217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40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53C4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-1270" y="97281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40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54C4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-1270" y="101346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40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55C5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-1270" y="105409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40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56C5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-1270" y="109474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40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57C5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-1270" y="113537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40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58C6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-1270" y="117601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40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59C6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-1270" y="121666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40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5AC6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-1270" y="125729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40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5BC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-1270" y="129794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40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5CC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g object 48"/>
          <p:cNvSpPr/>
          <p:nvPr/>
        </p:nvSpPr>
        <p:spPr>
          <a:xfrm>
            <a:off x="-1270" y="133857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40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5DC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g object 49"/>
          <p:cNvSpPr/>
          <p:nvPr/>
        </p:nvSpPr>
        <p:spPr>
          <a:xfrm>
            <a:off x="-1270" y="137921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40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5EC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g object 50"/>
          <p:cNvSpPr/>
          <p:nvPr/>
        </p:nvSpPr>
        <p:spPr>
          <a:xfrm>
            <a:off x="-1270" y="141986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40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5FC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g object 51"/>
          <p:cNvSpPr/>
          <p:nvPr/>
        </p:nvSpPr>
        <p:spPr>
          <a:xfrm>
            <a:off x="-1270" y="146049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40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60C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g object 52"/>
          <p:cNvSpPr/>
          <p:nvPr/>
        </p:nvSpPr>
        <p:spPr>
          <a:xfrm>
            <a:off x="-1270" y="150114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40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61C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g object 53"/>
          <p:cNvSpPr/>
          <p:nvPr/>
        </p:nvSpPr>
        <p:spPr>
          <a:xfrm>
            <a:off x="-1270" y="154177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40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62C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g object 54"/>
          <p:cNvSpPr/>
          <p:nvPr/>
        </p:nvSpPr>
        <p:spPr>
          <a:xfrm>
            <a:off x="-1270" y="158241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40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63C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g object 55"/>
          <p:cNvSpPr/>
          <p:nvPr/>
        </p:nvSpPr>
        <p:spPr>
          <a:xfrm>
            <a:off x="-1270" y="162306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64C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g object 56"/>
          <p:cNvSpPr/>
          <p:nvPr/>
        </p:nvSpPr>
        <p:spPr>
          <a:xfrm>
            <a:off x="-1270" y="1663699"/>
            <a:ext cx="9146540" cy="81280"/>
          </a:xfrm>
          <a:custGeom>
            <a:avLst/>
            <a:gdLst/>
            <a:ahLst/>
            <a:cxnLst/>
            <a:rect l="l" t="t" r="r" b="b"/>
            <a:pathLst>
              <a:path w="9146540" h="81280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0" y="81280"/>
                </a:lnTo>
                <a:lnTo>
                  <a:pt x="9146540" y="8128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66C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g object 57"/>
          <p:cNvSpPr/>
          <p:nvPr/>
        </p:nvSpPr>
        <p:spPr>
          <a:xfrm>
            <a:off x="-1270" y="174497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67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g object 58"/>
          <p:cNvSpPr/>
          <p:nvPr/>
        </p:nvSpPr>
        <p:spPr>
          <a:xfrm>
            <a:off x="-1270" y="1785619"/>
            <a:ext cx="9146540" cy="39370"/>
          </a:xfrm>
          <a:custGeom>
            <a:avLst/>
            <a:gdLst/>
            <a:ahLst/>
            <a:cxnLst/>
            <a:rect l="l" t="t" r="r" b="b"/>
            <a:pathLst>
              <a:path w="9146540" h="39369">
                <a:moveTo>
                  <a:pt x="9146540" y="0"/>
                </a:moveTo>
                <a:lnTo>
                  <a:pt x="0" y="0"/>
                </a:lnTo>
                <a:lnTo>
                  <a:pt x="0" y="39369"/>
                </a:lnTo>
                <a:lnTo>
                  <a:pt x="9146540" y="39369"/>
                </a:lnTo>
                <a:lnTo>
                  <a:pt x="9146540" y="0"/>
                </a:lnTo>
                <a:close/>
              </a:path>
            </a:pathLst>
          </a:custGeom>
          <a:solidFill>
            <a:srgbClr val="6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g object 59"/>
          <p:cNvSpPr/>
          <p:nvPr/>
        </p:nvSpPr>
        <p:spPr>
          <a:xfrm>
            <a:off x="-1270" y="182499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69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g object 60"/>
          <p:cNvSpPr/>
          <p:nvPr/>
        </p:nvSpPr>
        <p:spPr>
          <a:xfrm>
            <a:off x="-1270" y="1865629"/>
            <a:ext cx="9146540" cy="41910"/>
          </a:xfrm>
          <a:custGeom>
            <a:avLst/>
            <a:gdLst/>
            <a:ahLst/>
            <a:cxnLst/>
            <a:rect l="l" t="t" r="r" b="b"/>
            <a:pathLst>
              <a:path w="9146540" h="41910">
                <a:moveTo>
                  <a:pt x="9146540" y="0"/>
                </a:moveTo>
                <a:lnTo>
                  <a:pt x="0" y="0"/>
                </a:lnTo>
                <a:lnTo>
                  <a:pt x="0" y="41910"/>
                </a:lnTo>
                <a:lnTo>
                  <a:pt x="9146540" y="41910"/>
                </a:lnTo>
                <a:lnTo>
                  <a:pt x="9146540" y="0"/>
                </a:lnTo>
                <a:close/>
              </a:path>
            </a:pathLst>
          </a:custGeom>
          <a:solidFill>
            <a:srgbClr val="6A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g object 61"/>
          <p:cNvSpPr/>
          <p:nvPr/>
        </p:nvSpPr>
        <p:spPr>
          <a:xfrm>
            <a:off x="-1270" y="190754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6B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g object 62"/>
          <p:cNvSpPr/>
          <p:nvPr/>
        </p:nvSpPr>
        <p:spPr>
          <a:xfrm>
            <a:off x="-1270" y="1948179"/>
            <a:ext cx="9146540" cy="39370"/>
          </a:xfrm>
          <a:custGeom>
            <a:avLst/>
            <a:gdLst/>
            <a:ahLst/>
            <a:cxnLst/>
            <a:rect l="l" t="t" r="r" b="b"/>
            <a:pathLst>
              <a:path w="9146540" h="39369">
                <a:moveTo>
                  <a:pt x="9146540" y="0"/>
                </a:moveTo>
                <a:lnTo>
                  <a:pt x="0" y="0"/>
                </a:lnTo>
                <a:lnTo>
                  <a:pt x="0" y="39370"/>
                </a:lnTo>
                <a:lnTo>
                  <a:pt x="9146540" y="39370"/>
                </a:lnTo>
                <a:lnTo>
                  <a:pt x="9146540" y="0"/>
                </a:lnTo>
                <a:close/>
              </a:path>
            </a:pathLst>
          </a:custGeom>
          <a:solidFill>
            <a:srgbClr val="6C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g object 63"/>
          <p:cNvSpPr/>
          <p:nvPr/>
        </p:nvSpPr>
        <p:spPr>
          <a:xfrm>
            <a:off x="-1270" y="198755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6DCD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g object 64"/>
          <p:cNvSpPr/>
          <p:nvPr/>
        </p:nvSpPr>
        <p:spPr>
          <a:xfrm>
            <a:off x="-1270" y="202819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6ECD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g object 65"/>
          <p:cNvSpPr/>
          <p:nvPr/>
        </p:nvSpPr>
        <p:spPr>
          <a:xfrm>
            <a:off x="-1270" y="206882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6FCD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g object 66"/>
          <p:cNvSpPr/>
          <p:nvPr/>
        </p:nvSpPr>
        <p:spPr>
          <a:xfrm>
            <a:off x="-1270" y="210946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70CE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g object 67"/>
          <p:cNvSpPr/>
          <p:nvPr/>
        </p:nvSpPr>
        <p:spPr>
          <a:xfrm>
            <a:off x="-1270" y="215010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71CE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g object 68"/>
          <p:cNvSpPr/>
          <p:nvPr/>
        </p:nvSpPr>
        <p:spPr>
          <a:xfrm>
            <a:off x="-1270" y="219075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72CE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g object 69"/>
          <p:cNvSpPr/>
          <p:nvPr/>
        </p:nvSpPr>
        <p:spPr>
          <a:xfrm>
            <a:off x="-1270" y="223139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73C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g object 70"/>
          <p:cNvSpPr/>
          <p:nvPr/>
        </p:nvSpPr>
        <p:spPr>
          <a:xfrm>
            <a:off x="-1270" y="227202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74C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g object 71"/>
          <p:cNvSpPr/>
          <p:nvPr/>
        </p:nvSpPr>
        <p:spPr>
          <a:xfrm>
            <a:off x="-1270" y="231266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75C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g object 72"/>
          <p:cNvSpPr/>
          <p:nvPr/>
        </p:nvSpPr>
        <p:spPr>
          <a:xfrm>
            <a:off x="-1270" y="235330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76D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g object 73"/>
          <p:cNvSpPr/>
          <p:nvPr/>
        </p:nvSpPr>
        <p:spPr>
          <a:xfrm>
            <a:off x="-1270" y="239395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77D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g object 74"/>
          <p:cNvSpPr/>
          <p:nvPr/>
        </p:nvSpPr>
        <p:spPr>
          <a:xfrm>
            <a:off x="-1270" y="243459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78D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g object 75"/>
          <p:cNvSpPr/>
          <p:nvPr/>
        </p:nvSpPr>
        <p:spPr>
          <a:xfrm>
            <a:off x="-1270" y="247522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79D1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g object 76"/>
          <p:cNvSpPr/>
          <p:nvPr/>
        </p:nvSpPr>
        <p:spPr>
          <a:xfrm>
            <a:off x="-1270" y="251586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7AD1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g object 77"/>
          <p:cNvSpPr/>
          <p:nvPr/>
        </p:nvSpPr>
        <p:spPr>
          <a:xfrm>
            <a:off x="-1270" y="255650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7BD1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g object 78"/>
          <p:cNvSpPr/>
          <p:nvPr/>
        </p:nvSpPr>
        <p:spPr>
          <a:xfrm>
            <a:off x="-1270" y="259715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7CD2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g object 79"/>
          <p:cNvSpPr/>
          <p:nvPr/>
        </p:nvSpPr>
        <p:spPr>
          <a:xfrm>
            <a:off x="-1270" y="263779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7DD2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g object 80"/>
          <p:cNvSpPr/>
          <p:nvPr/>
        </p:nvSpPr>
        <p:spPr>
          <a:xfrm>
            <a:off x="-1270" y="267842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7ED2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g object 81"/>
          <p:cNvSpPr/>
          <p:nvPr/>
        </p:nvSpPr>
        <p:spPr>
          <a:xfrm>
            <a:off x="-1270" y="271906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7FD3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g object 82"/>
          <p:cNvSpPr/>
          <p:nvPr/>
        </p:nvSpPr>
        <p:spPr>
          <a:xfrm>
            <a:off x="-1270" y="275970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80D3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g object 83"/>
          <p:cNvSpPr/>
          <p:nvPr/>
        </p:nvSpPr>
        <p:spPr>
          <a:xfrm>
            <a:off x="-1270" y="280035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81D3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g object 84"/>
          <p:cNvSpPr/>
          <p:nvPr/>
        </p:nvSpPr>
        <p:spPr>
          <a:xfrm>
            <a:off x="-1270" y="284099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82D4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g object 85"/>
          <p:cNvSpPr/>
          <p:nvPr/>
        </p:nvSpPr>
        <p:spPr>
          <a:xfrm>
            <a:off x="-1270" y="288162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83D4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g object 86"/>
          <p:cNvSpPr/>
          <p:nvPr/>
        </p:nvSpPr>
        <p:spPr>
          <a:xfrm>
            <a:off x="-1270" y="2922269"/>
            <a:ext cx="9146540" cy="39370"/>
          </a:xfrm>
          <a:custGeom>
            <a:avLst/>
            <a:gdLst/>
            <a:ahLst/>
            <a:cxnLst/>
            <a:rect l="l" t="t" r="r" b="b"/>
            <a:pathLst>
              <a:path w="9146540" h="39369">
                <a:moveTo>
                  <a:pt x="9146540" y="0"/>
                </a:moveTo>
                <a:lnTo>
                  <a:pt x="0" y="0"/>
                </a:lnTo>
                <a:lnTo>
                  <a:pt x="0" y="39369"/>
                </a:lnTo>
                <a:lnTo>
                  <a:pt x="9146540" y="39369"/>
                </a:lnTo>
                <a:lnTo>
                  <a:pt x="9146540" y="0"/>
                </a:lnTo>
                <a:close/>
              </a:path>
            </a:pathLst>
          </a:custGeom>
          <a:solidFill>
            <a:srgbClr val="84D4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g object 87"/>
          <p:cNvSpPr/>
          <p:nvPr/>
        </p:nvSpPr>
        <p:spPr>
          <a:xfrm>
            <a:off x="-1270" y="296164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85D5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g object 88"/>
          <p:cNvSpPr/>
          <p:nvPr/>
        </p:nvSpPr>
        <p:spPr>
          <a:xfrm>
            <a:off x="-1270" y="300227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86D5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g object 89"/>
          <p:cNvSpPr/>
          <p:nvPr/>
        </p:nvSpPr>
        <p:spPr>
          <a:xfrm>
            <a:off x="-1270" y="304291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87D5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g object 90"/>
          <p:cNvSpPr/>
          <p:nvPr/>
        </p:nvSpPr>
        <p:spPr>
          <a:xfrm>
            <a:off x="-1270" y="308355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88D6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g object 91"/>
          <p:cNvSpPr/>
          <p:nvPr/>
        </p:nvSpPr>
        <p:spPr>
          <a:xfrm>
            <a:off x="-1270" y="312420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89D6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g object 92"/>
          <p:cNvSpPr/>
          <p:nvPr/>
        </p:nvSpPr>
        <p:spPr>
          <a:xfrm>
            <a:off x="-1270" y="316484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8AD6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g object 93"/>
          <p:cNvSpPr/>
          <p:nvPr/>
        </p:nvSpPr>
        <p:spPr>
          <a:xfrm>
            <a:off x="-1270" y="320547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8BD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g object 94"/>
          <p:cNvSpPr/>
          <p:nvPr/>
        </p:nvSpPr>
        <p:spPr>
          <a:xfrm>
            <a:off x="-1270" y="324611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8CD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g object 95"/>
          <p:cNvSpPr/>
          <p:nvPr/>
        </p:nvSpPr>
        <p:spPr>
          <a:xfrm>
            <a:off x="-1270" y="328675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8DD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g object 96"/>
          <p:cNvSpPr/>
          <p:nvPr/>
        </p:nvSpPr>
        <p:spPr>
          <a:xfrm>
            <a:off x="-1270" y="332740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8ED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g object 97"/>
          <p:cNvSpPr/>
          <p:nvPr/>
        </p:nvSpPr>
        <p:spPr>
          <a:xfrm>
            <a:off x="-1270" y="336803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8FD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g object 98"/>
          <p:cNvSpPr/>
          <p:nvPr/>
        </p:nvSpPr>
        <p:spPr>
          <a:xfrm>
            <a:off x="-1270" y="340867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90D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g object 99"/>
          <p:cNvSpPr/>
          <p:nvPr/>
        </p:nvSpPr>
        <p:spPr>
          <a:xfrm>
            <a:off x="-1270" y="344932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91D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g object 100"/>
          <p:cNvSpPr/>
          <p:nvPr/>
        </p:nvSpPr>
        <p:spPr>
          <a:xfrm>
            <a:off x="-1270" y="348995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92D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g object 101"/>
          <p:cNvSpPr/>
          <p:nvPr/>
        </p:nvSpPr>
        <p:spPr>
          <a:xfrm>
            <a:off x="-1270" y="353060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93D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g object 102"/>
          <p:cNvSpPr/>
          <p:nvPr/>
        </p:nvSpPr>
        <p:spPr>
          <a:xfrm>
            <a:off x="-1270" y="357123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94D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g object 103"/>
          <p:cNvSpPr/>
          <p:nvPr/>
        </p:nvSpPr>
        <p:spPr>
          <a:xfrm>
            <a:off x="-1270" y="361187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95D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g object 104"/>
          <p:cNvSpPr/>
          <p:nvPr/>
        </p:nvSpPr>
        <p:spPr>
          <a:xfrm>
            <a:off x="-1270" y="365252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96D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g object 105"/>
          <p:cNvSpPr/>
          <p:nvPr/>
        </p:nvSpPr>
        <p:spPr>
          <a:xfrm>
            <a:off x="-1270" y="369315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97D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bg object 106"/>
          <p:cNvSpPr/>
          <p:nvPr/>
        </p:nvSpPr>
        <p:spPr>
          <a:xfrm>
            <a:off x="-1270" y="373380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98DB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bg object 107"/>
          <p:cNvSpPr/>
          <p:nvPr/>
        </p:nvSpPr>
        <p:spPr>
          <a:xfrm>
            <a:off x="-1270" y="377443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99DB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bg object 108"/>
          <p:cNvSpPr/>
          <p:nvPr/>
        </p:nvSpPr>
        <p:spPr>
          <a:xfrm>
            <a:off x="-1270" y="381507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9ADB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bg object 109"/>
          <p:cNvSpPr/>
          <p:nvPr/>
        </p:nvSpPr>
        <p:spPr>
          <a:xfrm>
            <a:off x="-1270" y="385572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9BD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bg object 110"/>
          <p:cNvSpPr/>
          <p:nvPr/>
        </p:nvSpPr>
        <p:spPr>
          <a:xfrm>
            <a:off x="-1270" y="3896359"/>
            <a:ext cx="9146540" cy="39370"/>
          </a:xfrm>
          <a:custGeom>
            <a:avLst/>
            <a:gdLst/>
            <a:ahLst/>
            <a:cxnLst/>
            <a:rect l="l" t="t" r="r" b="b"/>
            <a:pathLst>
              <a:path w="9146540" h="39370">
                <a:moveTo>
                  <a:pt x="9146540" y="0"/>
                </a:moveTo>
                <a:lnTo>
                  <a:pt x="0" y="0"/>
                </a:lnTo>
                <a:lnTo>
                  <a:pt x="0" y="39369"/>
                </a:lnTo>
                <a:lnTo>
                  <a:pt x="9146540" y="39369"/>
                </a:lnTo>
                <a:lnTo>
                  <a:pt x="9146540" y="0"/>
                </a:lnTo>
                <a:close/>
              </a:path>
            </a:pathLst>
          </a:custGeom>
          <a:solidFill>
            <a:srgbClr val="9CD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bg object 111"/>
          <p:cNvSpPr/>
          <p:nvPr/>
        </p:nvSpPr>
        <p:spPr>
          <a:xfrm>
            <a:off x="-1270" y="393572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9DD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bg object 112"/>
          <p:cNvSpPr/>
          <p:nvPr/>
        </p:nvSpPr>
        <p:spPr>
          <a:xfrm>
            <a:off x="-1270" y="397637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9EDD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bg object 113"/>
          <p:cNvSpPr/>
          <p:nvPr/>
        </p:nvSpPr>
        <p:spPr>
          <a:xfrm>
            <a:off x="-1270" y="401700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9FDD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bg object 114"/>
          <p:cNvSpPr/>
          <p:nvPr/>
        </p:nvSpPr>
        <p:spPr>
          <a:xfrm>
            <a:off x="-1270" y="405765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A0DD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bg object 115"/>
          <p:cNvSpPr/>
          <p:nvPr/>
        </p:nvSpPr>
        <p:spPr>
          <a:xfrm>
            <a:off x="-1270" y="409828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A1DE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bg object 116"/>
          <p:cNvSpPr/>
          <p:nvPr/>
        </p:nvSpPr>
        <p:spPr>
          <a:xfrm>
            <a:off x="-1270" y="413892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A2DE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bg object 117"/>
          <p:cNvSpPr/>
          <p:nvPr/>
        </p:nvSpPr>
        <p:spPr>
          <a:xfrm>
            <a:off x="-1270" y="417957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A3DE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bg object 118"/>
          <p:cNvSpPr/>
          <p:nvPr/>
        </p:nvSpPr>
        <p:spPr>
          <a:xfrm>
            <a:off x="-1270" y="422020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A4D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bg object 119"/>
          <p:cNvSpPr/>
          <p:nvPr/>
        </p:nvSpPr>
        <p:spPr>
          <a:xfrm>
            <a:off x="-1270" y="426085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A5D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bg object 120"/>
          <p:cNvSpPr/>
          <p:nvPr/>
        </p:nvSpPr>
        <p:spPr>
          <a:xfrm>
            <a:off x="-1270" y="430148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A6D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bg object 121"/>
          <p:cNvSpPr/>
          <p:nvPr/>
        </p:nvSpPr>
        <p:spPr>
          <a:xfrm>
            <a:off x="-1270" y="434212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A7E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bg object 122"/>
          <p:cNvSpPr/>
          <p:nvPr/>
        </p:nvSpPr>
        <p:spPr>
          <a:xfrm>
            <a:off x="-1270" y="438277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A8E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bg object 123"/>
          <p:cNvSpPr/>
          <p:nvPr/>
        </p:nvSpPr>
        <p:spPr>
          <a:xfrm>
            <a:off x="-1270" y="442340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A9E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bg object 124"/>
          <p:cNvSpPr/>
          <p:nvPr/>
        </p:nvSpPr>
        <p:spPr>
          <a:xfrm>
            <a:off x="-1270" y="446405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AAE1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bg object 125"/>
          <p:cNvSpPr/>
          <p:nvPr/>
        </p:nvSpPr>
        <p:spPr>
          <a:xfrm>
            <a:off x="-1270" y="450468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ABE1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bg object 126"/>
          <p:cNvSpPr/>
          <p:nvPr/>
        </p:nvSpPr>
        <p:spPr>
          <a:xfrm>
            <a:off x="-1270" y="454532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ACE1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bg object 127"/>
          <p:cNvSpPr/>
          <p:nvPr/>
        </p:nvSpPr>
        <p:spPr>
          <a:xfrm>
            <a:off x="-1270" y="458597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ADE2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bg object 128"/>
          <p:cNvSpPr/>
          <p:nvPr/>
        </p:nvSpPr>
        <p:spPr>
          <a:xfrm>
            <a:off x="-1270" y="462660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AEE2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bg object 129"/>
          <p:cNvSpPr/>
          <p:nvPr/>
        </p:nvSpPr>
        <p:spPr>
          <a:xfrm>
            <a:off x="-1270" y="466725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AFE2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bg object 130"/>
          <p:cNvSpPr/>
          <p:nvPr/>
        </p:nvSpPr>
        <p:spPr>
          <a:xfrm>
            <a:off x="-1270" y="470788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B0E3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bg object 131"/>
          <p:cNvSpPr/>
          <p:nvPr/>
        </p:nvSpPr>
        <p:spPr>
          <a:xfrm>
            <a:off x="-1270" y="474852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B1E3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bg object 132"/>
          <p:cNvSpPr/>
          <p:nvPr/>
        </p:nvSpPr>
        <p:spPr>
          <a:xfrm>
            <a:off x="-1270" y="478917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B2E3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bg object 133"/>
          <p:cNvSpPr/>
          <p:nvPr/>
        </p:nvSpPr>
        <p:spPr>
          <a:xfrm>
            <a:off x="-1270" y="482980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B3E4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bg object 134"/>
          <p:cNvSpPr/>
          <p:nvPr/>
        </p:nvSpPr>
        <p:spPr>
          <a:xfrm>
            <a:off x="-1270" y="4870450"/>
            <a:ext cx="9146540" cy="39370"/>
          </a:xfrm>
          <a:custGeom>
            <a:avLst/>
            <a:gdLst/>
            <a:ahLst/>
            <a:cxnLst/>
            <a:rect l="l" t="t" r="r" b="b"/>
            <a:pathLst>
              <a:path w="9146540" h="39370">
                <a:moveTo>
                  <a:pt x="9146540" y="0"/>
                </a:moveTo>
                <a:lnTo>
                  <a:pt x="0" y="0"/>
                </a:lnTo>
                <a:lnTo>
                  <a:pt x="0" y="39369"/>
                </a:lnTo>
                <a:lnTo>
                  <a:pt x="9146540" y="39369"/>
                </a:lnTo>
                <a:lnTo>
                  <a:pt x="9146540" y="0"/>
                </a:lnTo>
                <a:close/>
              </a:path>
            </a:pathLst>
          </a:custGeom>
          <a:solidFill>
            <a:srgbClr val="B4E4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bg object 135"/>
          <p:cNvSpPr/>
          <p:nvPr/>
        </p:nvSpPr>
        <p:spPr>
          <a:xfrm>
            <a:off x="-1270" y="490982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B5E4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bg object 136"/>
          <p:cNvSpPr/>
          <p:nvPr/>
        </p:nvSpPr>
        <p:spPr>
          <a:xfrm>
            <a:off x="-1270" y="4950459"/>
            <a:ext cx="9146540" cy="41910"/>
          </a:xfrm>
          <a:custGeom>
            <a:avLst/>
            <a:gdLst/>
            <a:ahLst/>
            <a:cxnLst/>
            <a:rect l="l" t="t" r="r" b="b"/>
            <a:pathLst>
              <a:path w="9146540" h="41910">
                <a:moveTo>
                  <a:pt x="9146540" y="0"/>
                </a:moveTo>
                <a:lnTo>
                  <a:pt x="0" y="0"/>
                </a:lnTo>
                <a:lnTo>
                  <a:pt x="0" y="41909"/>
                </a:lnTo>
                <a:lnTo>
                  <a:pt x="9146540" y="41909"/>
                </a:lnTo>
                <a:lnTo>
                  <a:pt x="9146540" y="0"/>
                </a:lnTo>
                <a:close/>
              </a:path>
            </a:pathLst>
          </a:custGeom>
          <a:solidFill>
            <a:srgbClr val="B6E5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bg object 137"/>
          <p:cNvSpPr/>
          <p:nvPr/>
        </p:nvSpPr>
        <p:spPr>
          <a:xfrm>
            <a:off x="-1270" y="499237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B7E5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bg object 138"/>
          <p:cNvSpPr/>
          <p:nvPr/>
        </p:nvSpPr>
        <p:spPr>
          <a:xfrm>
            <a:off x="-1270" y="5033009"/>
            <a:ext cx="9146540" cy="39370"/>
          </a:xfrm>
          <a:custGeom>
            <a:avLst/>
            <a:gdLst/>
            <a:ahLst/>
            <a:cxnLst/>
            <a:rect l="l" t="t" r="r" b="b"/>
            <a:pathLst>
              <a:path w="9146540" h="39370">
                <a:moveTo>
                  <a:pt x="9146540" y="0"/>
                </a:moveTo>
                <a:lnTo>
                  <a:pt x="0" y="0"/>
                </a:lnTo>
                <a:lnTo>
                  <a:pt x="0" y="39369"/>
                </a:lnTo>
                <a:lnTo>
                  <a:pt x="9146540" y="39369"/>
                </a:lnTo>
                <a:lnTo>
                  <a:pt x="9146540" y="0"/>
                </a:lnTo>
                <a:close/>
              </a:path>
            </a:pathLst>
          </a:custGeom>
          <a:solidFill>
            <a:srgbClr val="B8E5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bg object 139"/>
          <p:cNvSpPr/>
          <p:nvPr/>
        </p:nvSpPr>
        <p:spPr>
          <a:xfrm>
            <a:off x="-1270" y="507237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B9E6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bg object 140"/>
          <p:cNvSpPr/>
          <p:nvPr/>
        </p:nvSpPr>
        <p:spPr>
          <a:xfrm>
            <a:off x="-1270" y="511302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BAE6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bg object 141"/>
          <p:cNvSpPr/>
          <p:nvPr/>
        </p:nvSpPr>
        <p:spPr>
          <a:xfrm>
            <a:off x="-1270" y="515365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BBE6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bg object 142"/>
          <p:cNvSpPr/>
          <p:nvPr/>
        </p:nvSpPr>
        <p:spPr>
          <a:xfrm>
            <a:off x="-1270" y="519430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BC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bg object 143"/>
          <p:cNvSpPr/>
          <p:nvPr/>
        </p:nvSpPr>
        <p:spPr>
          <a:xfrm>
            <a:off x="-1270" y="523493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BD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bg object 144"/>
          <p:cNvSpPr/>
          <p:nvPr/>
        </p:nvSpPr>
        <p:spPr>
          <a:xfrm>
            <a:off x="-1270" y="527557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BE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bg object 145"/>
          <p:cNvSpPr/>
          <p:nvPr/>
        </p:nvSpPr>
        <p:spPr>
          <a:xfrm>
            <a:off x="-1270" y="531622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BFE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bg object 146"/>
          <p:cNvSpPr/>
          <p:nvPr/>
        </p:nvSpPr>
        <p:spPr>
          <a:xfrm>
            <a:off x="-1270" y="535685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C0E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bg object 147"/>
          <p:cNvSpPr/>
          <p:nvPr/>
        </p:nvSpPr>
        <p:spPr>
          <a:xfrm>
            <a:off x="-1270" y="539750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C1E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bg object 148"/>
          <p:cNvSpPr/>
          <p:nvPr/>
        </p:nvSpPr>
        <p:spPr>
          <a:xfrm>
            <a:off x="-1270" y="543813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C2E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bg object 149"/>
          <p:cNvSpPr/>
          <p:nvPr/>
        </p:nvSpPr>
        <p:spPr>
          <a:xfrm>
            <a:off x="-1270" y="547877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C3E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bg object 150"/>
          <p:cNvSpPr/>
          <p:nvPr/>
        </p:nvSpPr>
        <p:spPr>
          <a:xfrm>
            <a:off x="-1270" y="551942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C4E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bg object 151"/>
          <p:cNvSpPr/>
          <p:nvPr/>
        </p:nvSpPr>
        <p:spPr>
          <a:xfrm>
            <a:off x="-1270" y="556005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C5E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bg object 152"/>
          <p:cNvSpPr/>
          <p:nvPr/>
        </p:nvSpPr>
        <p:spPr>
          <a:xfrm>
            <a:off x="-1270" y="560070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C6E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bg object 153"/>
          <p:cNvSpPr/>
          <p:nvPr/>
        </p:nvSpPr>
        <p:spPr>
          <a:xfrm>
            <a:off x="-1270" y="564133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C7E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bg object 154"/>
          <p:cNvSpPr/>
          <p:nvPr/>
        </p:nvSpPr>
        <p:spPr>
          <a:xfrm>
            <a:off x="-1270" y="568197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C8EB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bg object 155"/>
          <p:cNvSpPr/>
          <p:nvPr/>
        </p:nvSpPr>
        <p:spPr>
          <a:xfrm>
            <a:off x="-1270" y="572262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C9EB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bg object 156"/>
          <p:cNvSpPr/>
          <p:nvPr/>
        </p:nvSpPr>
        <p:spPr>
          <a:xfrm>
            <a:off x="-1270" y="576325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CAEB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bg object 157"/>
          <p:cNvSpPr/>
          <p:nvPr/>
        </p:nvSpPr>
        <p:spPr>
          <a:xfrm>
            <a:off x="-1270" y="5803900"/>
            <a:ext cx="9146540" cy="81280"/>
          </a:xfrm>
          <a:custGeom>
            <a:avLst/>
            <a:gdLst/>
            <a:ahLst/>
            <a:cxnLst/>
            <a:rect l="l" t="t" r="r" b="b"/>
            <a:pathLst>
              <a:path w="9146540" h="8127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0" y="81280"/>
                </a:lnTo>
                <a:lnTo>
                  <a:pt x="9146540" y="8128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CCE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bg object 158"/>
          <p:cNvSpPr/>
          <p:nvPr/>
        </p:nvSpPr>
        <p:spPr>
          <a:xfrm>
            <a:off x="-1270" y="588517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CDE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bg object 159"/>
          <p:cNvSpPr/>
          <p:nvPr/>
        </p:nvSpPr>
        <p:spPr>
          <a:xfrm>
            <a:off x="-1270" y="592582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CEED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bg object 160"/>
          <p:cNvSpPr/>
          <p:nvPr/>
        </p:nvSpPr>
        <p:spPr>
          <a:xfrm>
            <a:off x="-1270" y="596645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CFED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bg object 161"/>
          <p:cNvSpPr/>
          <p:nvPr/>
        </p:nvSpPr>
        <p:spPr>
          <a:xfrm>
            <a:off x="-1270" y="6007100"/>
            <a:ext cx="9146540" cy="39370"/>
          </a:xfrm>
          <a:custGeom>
            <a:avLst/>
            <a:gdLst/>
            <a:ahLst/>
            <a:cxnLst/>
            <a:rect l="l" t="t" r="r" b="b"/>
            <a:pathLst>
              <a:path w="9146540" h="39370">
                <a:moveTo>
                  <a:pt x="9146540" y="0"/>
                </a:moveTo>
                <a:lnTo>
                  <a:pt x="0" y="0"/>
                </a:lnTo>
                <a:lnTo>
                  <a:pt x="0" y="39370"/>
                </a:lnTo>
                <a:lnTo>
                  <a:pt x="9146540" y="39370"/>
                </a:lnTo>
                <a:lnTo>
                  <a:pt x="9146540" y="0"/>
                </a:lnTo>
                <a:close/>
              </a:path>
            </a:pathLst>
          </a:custGeom>
          <a:solidFill>
            <a:srgbClr val="D0ED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bg object 162"/>
          <p:cNvSpPr/>
          <p:nvPr/>
        </p:nvSpPr>
        <p:spPr>
          <a:xfrm>
            <a:off x="-1270" y="604647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D1EE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bg object 163"/>
          <p:cNvSpPr/>
          <p:nvPr/>
        </p:nvSpPr>
        <p:spPr>
          <a:xfrm>
            <a:off x="-1270" y="608710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D2EE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bg object 164"/>
          <p:cNvSpPr/>
          <p:nvPr/>
        </p:nvSpPr>
        <p:spPr>
          <a:xfrm>
            <a:off x="-1270" y="612775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D3EE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bg object 165"/>
          <p:cNvSpPr/>
          <p:nvPr/>
        </p:nvSpPr>
        <p:spPr>
          <a:xfrm>
            <a:off x="-1270" y="616838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D4E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bg object 166"/>
          <p:cNvSpPr/>
          <p:nvPr/>
        </p:nvSpPr>
        <p:spPr>
          <a:xfrm>
            <a:off x="-1270" y="620902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D5E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bg object 167"/>
          <p:cNvSpPr/>
          <p:nvPr/>
        </p:nvSpPr>
        <p:spPr>
          <a:xfrm>
            <a:off x="-1270" y="624967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D6E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bg object 168"/>
          <p:cNvSpPr/>
          <p:nvPr/>
        </p:nvSpPr>
        <p:spPr>
          <a:xfrm>
            <a:off x="-1270" y="629030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D7F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bg object 169"/>
          <p:cNvSpPr/>
          <p:nvPr/>
        </p:nvSpPr>
        <p:spPr>
          <a:xfrm>
            <a:off x="-1270" y="633095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D8F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bg object 170"/>
          <p:cNvSpPr/>
          <p:nvPr/>
        </p:nvSpPr>
        <p:spPr>
          <a:xfrm>
            <a:off x="-1270" y="637158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D9F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bg object 171"/>
          <p:cNvSpPr/>
          <p:nvPr/>
        </p:nvSpPr>
        <p:spPr>
          <a:xfrm>
            <a:off x="-1270" y="641222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DAF1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bg object 172"/>
          <p:cNvSpPr/>
          <p:nvPr/>
        </p:nvSpPr>
        <p:spPr>
          <a:xfrm>
            <a:off x="-1270" y="645287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39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DBF1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bg object 173"/>
          <p:cNvSpPr/>
          <p:nvPr/>
        </p:nvSpPr>
        <p:spPr>
          <a:xfrm>
            <a:off x="-1270" y="649350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40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DCF1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bg object 174"/>
          <p:cNvSpPr/>
          <p:nvPr/>
        </p:nvSpPr>
        <p:spPr>
          <a:xfrm>
            <a:off x="-1270" y="653414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40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DDF2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bg object 175"/>
          <p:cNvSpPr/>
          <p:nvPr/>
        </p:nvSpPr>
        <p:spPr>
          <a:xfrm>
            <a:off x="-1270" y="657478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40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DEF2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bg object 176"/>
          <p:cNvSpPr/>
          <p:nvPr/>
        </p:nvSpPr>
        <p:spPr>
          <a:xfrm>
            <a:off x="-1270" y="661542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40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DFF2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bg object 177"/>
          <p:cNvSpPr/>
          <p:nvPr/>
        </p:nvSpPr>
        <p:spPr>
          <a:xfrm>
            <a:off x="-1270" y="665607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40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E0F3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bg object 178"/>
          <p:cNvSpPr/>
          <p:nvPr/>
        </p:nvSpPr>
        <p:spPr>
          <a:xfrm>
            <a:off x="-1270" y="6696710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40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E1F3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bg object 179"/>
          <p:cNvSpPr/>
          <p:nvPr/>
        </p:nvSpPr>
        <p:spPr>
          <a:xfrm>
            <a:off x="-1270" y="673734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40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E2F3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bg object 180"/>
          <p:cNvSpPr/>
          <p:nvPr/>
        </p:nvSpPr>
        <p:spPr>
          <a:xfrm>
            <a:off x="-1270" y="677798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40">
                <a:moveTo>
                  <a:pt x="9146540" y="0"/>
                </a:moveTo>
                <a:lnTo>
                  <a:pt x="0" y="0"/>
                </a:lnTo>
                <a:lnTo>
                  <a:pt x="0" y="40639"/>
                </a:lnTo>
                <a:lnTo>
                  <a:pt x="9146540" y="40639"/>
                </a:lnTo>
                <a:lnTo>
                  <a:pt x="9146540" y="0"/>
                </a:lnTo>
                <a:close/>
              </a:path>
            </a:pathLst>
          </a:custGeom>
          <a:solidFill>
            <a:srgbClr val="E3F4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bg object 181"/>
          <p:cNvSpPr/>
          <p:nvPr/>
        </p:nvSpPr>
        <p:spPr>
          <a:xfrm>
            <a:off x="-1270" y="6818629"/>
            <a:ext cx="9146540" cy="40640"/>
          </a:xfrm>
          <a:custGeom>
            <a:avLst/>
            <a:gdLst/>
            <a:ahLst/>
            <a:cxnLst/>
            <a:rect l="l" t="t" r="r" b="b"/>
            <a:pathLst>
              <a:path w="9146540" h="40640">
                <a:moveTo>
                  <a:pt x="9146540" y="0"/>
                </a:moveTo>
                <a:lnTo>
                  <a:pt x="0" y="0"/>
                </a:lnTo>
                <a:lnTo>
                  <a:pt x="0" y="40640"/>
                </a:lnTo>
                <a:lnTo>
                  <a:pt x="9146540" y="40640"/>
                </a:lnTo>
                <a:lnTo>
                  <a:pt x="9146540" y="0"/>
                </a:lnTo>
                <a:close/>
              </a:path>
            </a:pathLst>
          </a:custGeom>
          <a:solidFill>
            <a:srgbClr val="E4F4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bg object 182"/>
          <p:cNvSpPr/>
          <p:nvPr/>
        </p:nvSpPr>
        <p:spPr>
          <a:xfrm>
            <a:off x="5758179" y="4880609"/>
            <a:ext cx="3383279" cy="191643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bg object 183"/>
          <p:cNvSpPr/>
          <p:nvPr/>
        </p:nvSpPr>
        <p:spPr>
          <a:xfrm>
            <a:off x="12700" y="6350"/>
            <a:ext cx="7211059" cy="14732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bg object 184"/>
          <p:cNvSpPr/>
          <p:nvPr/>
        </p:nvSpPr>
        <p:spPr>
          <a:xfrm>
            <a:off x="9047480" y="6355079"/>
            <a:ext cx="96520" cy="29845"/>
          </a:xfrm>
          <a:custGeom>
            <a:avLst/>
            <a:gdLst/>
            <a:ahLst/>
            <a:cxnLst/>
            <a:rect l="l" t="t" r="r" b="b"/>
            <a:pathLst>
              <a:path w="96520" h="29845">
                <a:moveTo>
                  <a:pt x="15227" y="24130"/>
                </a:moveTo>
                <a:lnTo>
                  <a:pt x="0" y="24130"/>
                </a:lnTo>
                <a:lnTo>
                  <a:pt x="0" y="29222"/>
                </a:lnTo>
                <a:lnTo>
                  <a:pt x="6350" y="29222"/>
                </a:lnTo>
                <a:lnTo>
                  <a:pt x="6337" y="26670"/>
                </a:lnTo>
                <a:lnTo>
                  <a:pt x="10160" y="26670"/>
                </a:lnTo>
                <a:lnTo>
                  <a:pt x="10160" y="25400"/>
                </a:lnTo>
                <a:lnTo>
                  <a:pt x="15227" y="25400"/>
                </a:lnTo>
                <a:lnTo>
                  <a:pt x="15227" y="24130"/>
                </a:lnTo>
                <a:close/>
              </a:path>
              <a:path w="96520" h="29845">
                <a:moveTo>
                  <a:pt x="41910" y="17780"/>
                </a:moveTo>
                <a:lnTo>
                  <a:pt x="0" y="17780"/>
                </a:lnTo>
                <a:lnTo>
                  <a:pt x="0" y="22860"/>
                </a:lnTo>
                <a:lnTo>
                  <a:pt x="20320" y="22860"/>
                </a:lnTo>
                <a:lnTo>
                  <a:pt x="20320" y="24130"/>
                </a:lnTo>
                <a:lnTo>
                  <a:pt x="25400" y="24130"/>
                </a:lnTo>
                <a:lnTo>
                  <a:pt x="25400" y="22860"/>
                </a:lnTo>
                <a:lnTo>
                  <a:pt x="30480" y="22860"/>
                </a:lnTo>
                <a:lnTo>
                  <a:pt x="30480" y="20332"/>
                </a:lnTo>
                <a:lnTo>
                  <a:pt x="36830" y="20332"/>
                </a:lnTo>
                <a:lnTo>
                  <a:pt x="36830" y="19050"/>
                </a:lnTo>
                <a:lnTo>
                  <a:pt x="41910" y="19050"/>
                </a:lnTo>
                <a:lnTo>
                  <a:pt x="41910" y="17780"/>
                </a:lnTo>
                <a:close/>
              </a:path>
              <a:path w="96520" h="29845">
                <a:moveTo>
                  <a:pt x="68580" y="11430"/>
                </a:moveTo>
                <a:lnTo>
                  <a:pt x="55880" y="11430"/>
                </a:lnTo>
                <a:lnTo>
                  <a:pt x="0" y="11430"/>
                </a:lnTo>
                <a:lnTo>
                  <a:pt x="0" y="16522"/>
                </a:lnTo>
                <a:lnTo>
                  <a:pt x="46990" y="16522"/>
                </a:lnTo>
                <a:lnTo>
                  <a:pt x="46990" y="17780"/>
                </a:lnTo>
                <a:lnTo>
                  <a:pt x="52070" y="17780"/>
                </a:lnTo>
                <a:lnTo>
                  <a:pt x="52070" y="16522"/>
                </a:lnTo>
                <a:lnTo>
                  <a:pt x="55880" y="16522"/>
                </a:lnTo>
                <a:lnTo>
                  <a:pt x="57150" y="16522"/>
                </a:lnTo>
                <a:lnTo>
                  <a:pt x="57150" y="13982"/>
                </a:lnTo>
                <a:lnTo>
                  <a:pt x="63500" y="13982"/>
                </a:lnTo>
                <a:lnTo>
                  <a:pt x="63500" y="12700"/>
                </a:lnTo>
                <a:lnTo>
                  <a:pt x="68580" y="12700"/>
                </a:lnTo>
                <a:lnTo>
                  <a:pt x="68580" y="11430"/>
                </a:lnTo>
                <a:close/>
              </a:path>
              <a:path w="96520" h="29845">
                <a:moveTo>
                  <a:pt x="92710" y="5080"/>
                </a:moveTo>
                <a:lnTo>
                  <a:pt x="55880" y="5080"/>
                </a:lnTo>
                <a:lnTo>
                  <a:pt x="0" y="5080"/>
                </a:lnTo>
                <a:lnTo>
                  <a:pt x="0" y="10160"/>
                </a:lnTo>
                <a:lnTo>
                  <a:pt x="55880" y="10160"/>
                </a:lnTo>
                <a:lnTo>
                  <a:pt x="73660" y="10160"/>
                </a:lnTo>
                <a:lnTo>
                  <a:pt x="73660" y="11430"/>
                </a:lnTo>
                <a:lnTo>
                  <a:pt x="78740" y="11430"/>
                </a:lnTo>
                <a:lnTo>
                  <a:pt x="78740" y="10160"/>
                </a:lnTo>
                <a:lnTo>
                  <a:pt x="86347" y="10160"/>
                </a:lnTo>
                <a:lnTo>
                  <a:pt x="86347" y="7632"/>
                </a:lnTo>
                <a:lnTo>
                  <a:pt x="88900" y="7632"/>
                </a:lnTo>
                <a:lnTo>
                  <a:pt x="88900" y="6350"/>
                </a:lnTo>
                <a:lnTo>
                  <a:pt x="92710" y="6350"/>
                </a:lnTo>
                <a:lnTo>
                  <a:pt x="92710" y="5080"/>
                </a:lnTo>
                <a:close/>
              </a:path>
              <a:path w="96520" h="29845">
                <a:moveTo>
                  <a:pt x="96520" y="0"/>
                </a:moveTo>
                <a:lnTo>
                  <a:pt x="55880" y="0"/>
                </a:lnTo>
                <a:lnTo>
                  <a:pt x="38100" y="0"/>
                </a:lnTo>
                <a:lnTo>
                  <a:pt x="38100" y="1270"/>
                </a:lnTo>
                <a:lnTo>
                  <a:pt x="0" y="1270"/>
                </a:lnTo>
                <a:lnTo>
                  <a:pt x="0" y="3822"/>
                </a:lnTo>
                <a:lnTo>
                  <a:pt x="55880" y="3822"/>
                </a:lnTo>
                <a:lnTo>
                  <a:pt x="96520" y="3822"/>
                </a:lnTo>
                <a:lnTo>
                  <a:pt x="96520" y="0"/>
                </a:lnTo>
                <a:close/>
              </a:path>
            </a:pathLst>
          </a:custGeom>
          <a:solidFill>
            <a:srgbClr val="1645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bg object 185"/>
          <p:cNvSpPr/>
          <p:nvPr/>
        </p:nvSpPr>
        <p:spPr>
          <a:xfrm>
            <a:off x="8992870" y="6356350"/>
            <a:ext cx="54610" cy="36830"/>
          </a:xfrm>
          <a:custGeom>
            <a:avLst/>
            <a:gdLst/>
            <a:ahLst/>
            <a:cxnLst/>
            <a:rect l="l" t="t" r="r" b="b"/>
            <a:pathLst>
              <a:path w="54609" h="36829">
                <a:moveTo>
                  <a:pt x="2539" y="35559"/>
                </a:moveTo>
                <a:lnTo>
                  <a:pt x="0" y="35559"/>
                </a:lnTo>
                <a:lnTo>
                  <a:pt x="0" y="36829"/>
                </a:lnTo>
                <a:lnTo>
                  <a:pt x="2539" y="36829"/>
                </a:lnTo>
                <a:lnTo>
                  <a:pt x="2539" y="35559"/>
                </a:lnTo>
                <a:close/>
              </a:path>
              <a:path w="54609" h="36829">
                <a:moveTo>
                  <a:pt x="16509" y="34290"/>
                </a:moveTo>
                <a:lnTo>
                  <a:pt x="10159" y="34290"/>
                </a:lnTo>
                <a:lnTo>
                  <a:pt x="10159" y="35559"/>
                </a:lnTo>
                <a:lnTo>
                  <a:pt x="16509" y="35559"/>
                </a:lnTo>
                <a:lnTo>
                  <a:pt x="16509" y="34290"/>
                </a:lnTo>
                <a:close/>
              </a:path>
              <a:path w="54609" h="36829">
                <a:moveTo>
                  <a:pt x="36829" y="29209"/>
                </a:moveTo>
                <a:lnTo>
                  <a:pt x="0" y="29209"/>
                </a:lnTo>
                <a:lnTo>
                  <a:pt x="0" y="34290"/>
                </a:lnTo>
                <a:lnTo>
                  <a:pt x="24129" y="34290"/>
                </a:lnTo>
                <a:lnTo>
                  <a:pt x="24129" y="31750"/>
                </a:lnTo>
                <a:lnTo>
                  <a:pt x="30479" y="31750"/>
                </a:lnTo>
                <a:lnTo>
                  <a:pt x="30479" y="30480"/>
                </a:lnTo>
                <a:lnTo>
                  <a:pt x="36829" y="30480"/>
                </a:lnTo>
                <a:lnTo>
                  <a:pt x="36829" y="29209"/>
                </a:lnTo>
                <a:close/>
              </a:path>
              <a:path w="54609" h="36829">
                <a:moveTo>
                  <a:pt x="50800" y="27940"/>
                </a:moveTo>
                <a:lnTo>
                  <a:pt x="44450" y="27940"/>
                </a:lnTo>
                <a:lnTo>
                  <a:pt x="44450" y="29209"/>
                </a:lnTo>
                <a:lnTo>
                  <a:pt x="50800" y="29209"/>
                </a:lnTo>
                <a:lnTo>
                  <a:pt x="50800" y="27940"/>
                </a:lnTo>
                <a:close/>
              </a:path>
              <a:path w="54609" h="36829">
                <a:moveTo>
                  <a:pt x="54609" y="22859"/>
                </a:moveTo>
                <a:lnTo>
                  <a:pt x="0" y="22859"/>
                </a:lnTo>
                <a:lnTo>
                  <a:pt x="0" y="27940"/>
                </a:lnTo>
                <a:lnTo>
                  <a:pt x="54609" y="27940"/>
                </a:lnTo>
                <a:lnTo>
                  <a:pt x="54609" y="22859"/>
                </a:lnTo>
                <a:close/>
              </a:path>
              <a:path w="54609" h="36829">
                <a:moveTo>
                  <a:pt x="54609" y="16509"/>
                </a:moveTo>
                <a:lnTo>
                  <a:pt x="0" y="16509"/>
                </a:lnTo>
                <a:lnTo>
                  <a:pt x="0" y="21590"/>
                </a:lnTo>
                <a:lnTo>
                  <a:pt x="54609" y="21590"/>
                </a:lnTo>
                <a:lnTo>
                  <a:pt x="54609" y="16509"/>
                </a:lnTo>
                <a:close/>
              </a:path>
              <a:path w="54609" h="36829">
                <a:moveTo>
                  <a:pt x="54609" y="10159"/>
                </a:moveTo>
                <a:lnTo>
                  <a:pt x="0" y="10159"/>
                </a:lnTo>
                <a:lnTo>
                  <a:pt x="0" y="15240"/>
                </a:lnTo>
                <a:lnTo>
                  <a:pt x="54609" y="15240"/>
                </a:lnTo>
                <a:lnTo>
                  <a:pt x="54609" y="10159"/>
                </a:lnTo>
                <a:close/>
              </a:path>
              <a:path w="54609" h="36829">
                <a:moveTo>
                  <a:pt x="54609" y="3809"/>
                </a:moveTo>
                <a:lnTo>
                  <a:pt x="0" y="3809"/>
                </a:lnTo>
                <a:lnTo>
                  <a:pt x="0" y="8890"/>
                </a:lnTo>
                <a:lnTo>
                  <a:pt x="54609" y="8890"/>
                </a:lnTo>
                <a:lnTo>
                  <a:pt x="54609" y="3809"/>
                </a:lnTo>
                <a:close/>
              </a:path>
              <a:path w="54609" h="36829">
                <a:moveTo>
                  <a:pt x="54609" y="0"/>
                </a:moveTo>
                <a:lnTo>
                  <a:pt x="0" y="0"/>
                </a:lnTo>
                <a:lnTo>
                  <a:pt x="0" y="2540"/>
                </a:lnTo>
                <a:lnTo>
                  <a:pt x="54609" y="2540"/>
                </a:lnTo>
                <a:lnTo>
                  <a:pt x="54609" y="0"/>
                </a:lnTo>
                <a:close/>
              </a:path>
            </a:pathLst>
          </a:custGeom>
          <a:solidFill>
            <a:srgbClr val="1646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bg object 186"/>
          <p:cNvSpPr/>
          <p:nvPr/>
        </p:nvSpPr>
        <p:spPr>
          <a:xfrm>
            <a:off x="8938260" y="6356350"/>
            <a:ext cx="54610" cy="48260"/>
          </a:xfrm>
          <a:custGeom>
            <a:avLst/>
            <a:gdLst/>
            <a:ahLst/>
            <a:cxnLst/>
            <a:rect l="l" t="t" r="r" b="b"/>
            <a:pathLst>
              <a:path w="54609" h="48260">
                <a:moveTo>
                  <a:pt x="22860" y="41909"/>
                </a:moveTo>
                <a:lnTo>
                  <a:pt x="0" y="41909"/>
                </a:lnTo>
                <a:lnTo>
                  <a:pt x="0" y="48259"/>
                </a:lnTo>
                <a:lnTo>
                  <a:pt x="2540" y="48259"/>
                </a:lnTo>
                <a:lnTo>
                  <a:pt x="2540" y="46990"/>
                </a:lnTo>
                <a:lnTo>
                  <a:pt x="8890" y="46990"/>
                </a:lnTo>
                <a:lnTo>
                  <a:pt x="8890" y="44450"/>
                </a:lnTo>
                <a:lnTo>
                  <a:pt x="15240" y="44450"/>
                </a:lnTo>
                <a:lnTo>
                  <a:pt x="15240" y="43179"/>
                </a:lnTo>
                <a:lnTo>
                  <a:pt x="22860" y="43179"/>
                </a:lnTo>
                <a:lnTo>
                  <a:pt x="22860" y="41909"/>
                </a:lnTo>
                <a:close/>
              </a:path>
              <a:path w="54609" h="48260">
                <a:moveTo>
                  <a:pt x="36830" y="40640"/>
                </a:moveTo>
                <a:lnTo>
                  <a:pt x="29209" y="40640"/>
                </a:lnTo>
                <a:lnTo>
                  <a:pt x="29209" y="41909"/>
                </a:lnTo>
                <a:lnTo>
                  <a:pt x="36830" y="41909"/>
                </a:lnTo>
                <a:lnTo>
                  <a:pt x="36830" y="40640"/>
                </a:lnTo>
                <a:close/>
              </a:path>
              <a:path w="54609" h="48260">
                <a:moveTo>
                  <a:pt x="54610" y="35559"/>
                </a:moveTo>
                <a:lnTo>
                  <a:pt x="0" y="35559"/>
                </a:lnTo>
                <a:lnTo>
                  <a:pt x="0" y="40640"/>
                </a:lnTo>
                <a:lnTo>
                  <a:pt x="43180" y="40640"/>
                </a:lnTo>
                <a:lnTo>
                  <a:pt x="43180" y="38100"/>
                </a:lnTo>
                <a:lnTo>
                  <a:pt x="50800" y="38100"/>
                </a:lnTo>
                <a:lnTo>
                  <a:pt x="50800" y="36829"/>
                </a:lnTo>
                <a:lnTo>
                  <a:pt x="54610" y="36829"/>
                </a:lnTo>
                <a:lnTo>
                  <a:pt x="54610" y="35559"/>
                </a:lnTo>
                <a:close/>
              </a:path>
              <a:path w="54609" h="48260">
                <a:moveTo>
                  <a:pt x="54610" y="29209"/>
                </a:moveTo>
                <a:lnTo>
                  <a:pt x="0" y="29209"/>
                </a:lnTo>
                <a:lnTo>
                  <a:pt x="0" y="34290"/>
                </a:lnTo>
                <a:lnTo>
                  <a:pt x="54610" y="34290"/>
                </a:lnTo>
                <a:lnTo>
                  <a:pt x="54610" y="29209"/>
                </a:lnTo>
                <a:close/>
              </a:path>
              <a:path w="54609" h="48260">
                <a:moveTo>
                  <a:pt x="54610" y="22859"/>
                </a:moveTo>
                <a:lnTo>
                  <a:pt x="0" y="22859"/>
                </a:lnTo>
                <a:lnTo>
                  <a:pt x="0" y="27940"/>
                </a:lnTo>
                <a:lnTo>
                  <a:pt x="54610" y="27940"/>
                </a:lnTo>
                <a:lnTo>
                  <a:pt x="54610" y="22859"/>
                </a:lnTo>
                <a:close/>
              </a:path>
              <a:path w="54609" h="48260">
                <a:moveTo>
                  <a:pt x="54610" y="16509"/>
                </a:moveTo>
                <a:lnTo>
                  <a:pt x="0" y="16509"/>
                </a:lnTo>
                <a:lnTo>
                  <a:pt x="0" y="21590"/>
                </a:lnTo>
                <a:lnTo>
                  <a:pt x="54610" y="21590"/>
                </a:lnTo>
                <a:lnTo>
                  <a:pt x="54610" y="16509"/>
                </a:lnTo>
                <a:close/>
              </a:path>
              <a:path w="54609" h="48260">
                <a:moveTo>
                  <a:pt x="54610" y="10159"/>
                </a:moveTo>
                <a:lnTo>
                  <a:pt x="0" y="10159"/>
                </a:lnTo>
                <a:lnTo>
                  <a:pt x="0" y="15240"/>
                </a:lnTo>
                <a:lnTo>
                  <a:pt x="54610" y="15240"/>
                </a:lnTo>
                <a:lnTo>
                  <a:pt x="54610" y="10159"/>
                </a:lnTo>
                <a:close/>
              </a:path>
              <a:path w="54609" h="48260">
                <a:moveTo>
                  <a:pt x="54610" y="3809"/>
                </a:moveTo>
                <a:lnTo>
                  <a:pt x="0" y="3809"/>
                </a:lnTo>
                <a:lnTo>
                  <a:pt x="0" y="8890"/>
                </a:lnTo>
                <a:lnTo>
                  <a:pt x="54610" y="8890"/>
                </a:lnTo>
                <a:lnTo>
                  <a:pt x="54610" y="3809"/>
                </a:lnTo>
                <a:close/>
              </a:path>
              <a:path w="54609" h="48260">
                <a:moveTo>
                  <a:pt x="54610" y="0"/>
                </a:moveTo>
                <a:lnTo>
                  <a:pt x="6350" y="0"/>
                </a:lnTo>
                <a:lnTo>
                  <a:pt x="6350" y="2540"/>
                </a:lnTo>
                <a:lnTo>
                  <a:pt x="54610" y="2540"/>
                </a:lnTo>
                <a:lnTo>
                  <a:pt x="54610" y="0"/>
                </a:lnTo>
                <a:close/>
              </a:path>
            </a:pathLst>
          </a:custGeom>
          <a:solidFill>
            <a:srgbClr val="1647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bg object 187"/>
          <p:cNvSpPr/>
          <p:nvPr/>
        </p:nvSpPr>
        <p:spPr>
          <a:xfrm>
            <a:off x="8883649" y="6360159"/>
            <a:ext cx="54610" cy="53340"/>
          </a:xfrm>
          <a:custGeom>
            <a:avLst/>
            <a:gdLst/>
            <a:ahLst/>
            <a:cxnLst/>
            <a:rect l="l" t="t" r="r" b="b"/>
            <a:pathLst>
              <a:path w="54609" h="53339">
                <a:moveTo>
                  <a:pt x="7619" y="50799"/>
                </a:moveTo>
                <a:lnTo>
                  <a:pt x="0" y="50799"/>
                </a:lnTo>
                <a:lnTo>
                  <a:pt x="0" y="53339"/>
                </a:lnTo>
                <a:lnTo>
                  <a:pt x="1270" y="53339"/>
                </a:lnTo>
                <a:lnTo>
                  <a:pt x="1270" y="52069"/>
                </a:lnTo>
                <a:lnTo>
                  <a:pt x="7619" y="52069"/>
                </a:lnTo>
                <a:lnTo>
                  <a:pt x="7619" y="50799"/>
                </a:lnTo>
                <a:close/>
              </a:path>
              <a:path w="54609" h="53339">
                <a:moveTo>
                  <a:pt x="21590" y="49529"/>
                </a:moveTo>
                <a:lnTo>
                  <a:pt x="15240" y="49529"/>
                </a:lnTo>
                <a:lnTo>
                  <a:pt x="15240" y="50799"/>
                </a:lnTo>
                <a:lnTo>
                  <a:pt x="21590" y="50799"/>
                </a:lnTo>
                <a:lnTo>
                  <a:pt x="21590" y="49529"/>
                </a:lnTo>
                <a:close/>
              </a:path>
              <a:path w="54609" h="53339">
                <a:moveTo>
                  <a:pt x="43180" y="44449"/>
                </a:moveTo>
                <a:lnTo>
                  <a:pt x="0" y="44449"/>
                </a:lnTo>
                <a:lnTo>
                  <a:pt x="0" y="49529"/>
                </a:lnTo>
                <a:lnTo>
                  <a:pt x="29209" y="49529"/>
                </a:lnTo>
                <a:lnTo>
                  <a:pt x="29209" y="46989"/>
                </a:lnTo>
                <a:lnTo>
                  <a:pt x="35559" y="46989"/>
                </a:lnTo>
                <a:lnTo>
                  <a:pt x="35559" y="45719"/>
                </a:lnTo>
                <a:lnTo>
                  <a:pt x="43180" y="45719"/>
                </a:lnTo>
                <a:lnTo>
                  <a:pt x="43180" y="44449"/>
                </a:lnTo>
                <a:close/>
              </a:path>
              <a:path w="54609" h="53339">
                <a:moveTo>
                  <a:pt x="54609" y="38099"/>
                </a:moveTo>
                <a:lnTo>
                  <a:pt x="0" y="38099"/>
                </a:lnTo>
                <a:lnTo>
                  <a:pt x="0" y="43179"/>
                </a:lnTo>
                <a:lnTo>
                  <a:pt x="49529" y="43179"/>
                </a:lnTo>
                <a:lnTo>
                  <a:pt x="49529" y="44449"/>
                </a:lnTo>
                <a:lnTo>
                  <a:pt x="54609" y="44449"/>
                </a:lnTo>
                <a:lnTo>
                  <a:pt x="54609" y="38099"/>
                </a:lnTo>
                <a:close/>
              </a:path>
              <a:path w="54609" h="53339">
                <a:moveTo>
                  <a:pt x="54609" y="31749"/>
                </a:moveTo>
                <a:lnTo>
                  <a:pt x="0" y="31749"/>
                </a:lnTo>
                <a:lnTo>
                  <a:pt x="0" y="36829"/>
                </a:lnTo>
                <a:lnTo>
                  <a:pt x="54609" y="36829"/>
                </a:lnTo>
                <a:lnTo>
                  <a:pt x="54609" y="31749"/>
                </a:lnTo>
                <a:close/>
              </a:path>
              <a:path w="54609" h="53339">
                <a:moveTo>
                  <a:pt x="54609" y="25399"/>
                </a:moveTo>
                <a:lnTo>
                  <a:pt x="0" y="25399"/>
                </a:lnTo>
                <a:lnTo>
                  <a:pt x="0" y="30479"/>
                </a:lnTo>
                <a:lnTo>
                  <a:pt x="54609" y="30479"/>
                </a:lnTo>
                <a:lnTo>
                  <a:pt x="54609" y="25399"/>
                </a:lnTo>
                <a:close/>
              </a:path>
              <a:path w="54609" h="53339">
                <a:moveTo>
                  <a:pt x="54609" y="19049"/>
                </a:moveTo>
                <a:lnTo>
                  <a:pt x="0" y="19049"/>
                </a:lnTo>
                <a:lnTo>
                  <a:pt x="0" y="24129"/>
                </a:lnTo>
                <a:lnTo>
                  <a:pt x="54609" y="24129"/>
                </a:lnTo>
                <a:lnTo>
                  <a:pt x="54609" y="19049"/>
                </a:lnTo>
                <a:close/>
              </a:path>
              <a:path w="54609" h="53339">
                <a:moveTo>
                  <a:pt x="54609" y="12699"/>
                </a:moveTo>
                <a:lnTo>
                  <a:pt x="0" y="12699"/>
                </a:lnTo>
                <a:lnTo>
                  <a:pt x="0" y="17779"/>
                </a:lnTo>
                <a:lnTo>
                  <a:pt x="54609" y="17779"/>
                </a:lnTo>
                <a:lnTo>
                  <a:pt x="54609" y="12699"/>
                </a:lnTo>
                <a:close/>
              </a:path>
              <a:path w="54609" h="53339">
                <a:moveTo>
                  <a:pt x="54609" y="6349"/>
                </a:moveTo>
                <a:lnTo>
                  <a:pt x="0" y="6349"/>
                </a:lnTo>
                <a:lnTo>
                  <a:pt x="0" y="11429"/>
                </a:lnTo>
                <a:lnTo>
                  <a:pt x="54609" y="11429"/>
                </a:lnTo>
                <a:lnTo>
                  <a:pt x="54609" y="6349"/>
                </a:lnTo>
                <a:close/>
              </a:path>
              <a:path w="54609" h="53339">
                <a:moveTo>
                  <a:pt x="54609" y="0"/>
                </a:moveTo>
                <a:lnTo>
                  <a:pt x="0" y="0"/>
                </a:lnTo>
                <a:lnTo>
                  <a:pt x="0" y="5079"/>
                </a:lnTo>
                <a:lnTo>
                  <a:pt x="54609" y="5079"/>
                </a:lnTo>
                <a:lnTo>
                  <a:pt x="54609" y="0"/>
                </a:lnTo>
                <a:close/>
              </a:path>
            </a:pathLst>
          </a:custGeom>
          <a:solidFill>
            <a:srgbClr val="17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bg object 188"/>
          <p:cNvSpPr/>
          <p:nvPr/>
        </p:nvSpPr>
        <p:spPr>
          <a:xfrm>
            <a:off x="8827770" y="6360159"/>
            <a:ext cx="55880" cy="63500"/>
          </a:xfrm>
          <a:custGeom>
            <a:avLst/>
            <a:gdLst/>
            <a:ahLst/>
            <a:cxnLst/>
            <a:rect l="l" t="t" r="r" b="b"/>
            <a:pathLst>
              <a:path w="55879" h="63500">
                <a:moveTo>
                  <a:pt x="8889" y="62229"/>
                </a:moveTo>
                <a:lnTo>
                  <a:pt x="1269" y="62229"/>
                </a:lnTo>
                <a:lnTo>
                  <a:pt x="1269" y="63499"/>
                </a:lnTo>
                <a:lnTo>
                  <a:pt x="8889" y="63499"/>
                </a:lnTo>
                <a:lnTo>
                  <a:pt x="8889" y="62229"/>
                </a:lnTo>
                <a:close/>
              </a:path>
              <a:path w="55879" h="63500">
                <a:moveTo>
                  <a:pt x="29210" y="57149"/>
                </a:moveTo>
                <a:lnTo>
                  <a:pt x="0" y="57149"/>
                </a:lnTo>
                <a:lnTo>
                  <a:pt x="0" y="62229"/>
                </a:lnTo>
                <a:lnTo>
                  <a:pt x="15239" y="62229"/>
                </a:lnTo>
                <a:lnTo>
                  <a:pt x="15239" y="59689"/>
                </a:lnTo>
                <a:lnTo>
                  <a:pt x="22859" y="59689"/>
                </a:lnTo>
                <a:lnTo>
                  <a:pt x="22859" y="58419"/>
                </a:lnTo>
                <a:lnTo>
                  <a:pt x="29210" y="58419"/>
                </a:lnTo>
                <a:lnTo>
                  <a:pt x="29210" y="57149"/>
                </a:lnTo>
                <a:close/>
              </a:path>
              <a:path w="55879" h="63500">
                <a:moveTo>
                  <a:pt x="43179" y="55879"/>
                </a:moveTo>
                <a:lnTo>
                  <a:pt x="36829" y="55879"/>
                </a:lnTo>
                <a:lnTo>
                  <a:pt x="36829" y="57149"/>
                </a:lnTo>
                <a:lnTo>
                  <a:pt x="43179" y="57149"/>
                </a:lnTo>
                <a:lnTo>
                  <a:pt x="43179" y="55879"/>
                </a:lnTo>
                <a:close/>
              </a:path>
              <a:path w="55879" h="63500">
                <a:moveTo>
                  <a:pt x="55879" y="50799"/>
                </a:moveTo>
                <a:lnTo>
                  <a:pt x="0" y="50799"/>
                </a:lnTo>
                <a:lnTo>
                  <a:pt x="0" y="55879"/>
                </a:lnTo>
                <a:lnTo>
                  <a:pt x="49529" y="55879"/>
                </a:lnTo>
                <a:lnTo>
                  <a:pt x="49529" y="53339"/>
                </a:lnTo>
                <a:lnTo>
                  <a:pt x="55879" y="53339"/>
                </a:lnTo>
                <a:lnTo>
                  <a:pt x="55879" y="50799"/>
                </a:lnTo>
                <a:close/>
              </a:path>
              <a:path w="55879" h="63500">
                <a:moveTo>
                  <a:pt x="55879" y="44449"/>
                </a:moveTo>
                <a:lnTo>
                  <a:pt x="0" y="44449"/>
                </a:lnTo>
                <a:lnTo>
                  <a:pt x="0" y="49529"/>
                </a:lnTo>
                <a:lnTo>
                  <a:pt x="55879" y="49529"/>
                </a:lnTo>
                <a:lnTo>
                  <a:pt x="55879" y="44449"/>
                </a:lnTo>
                <a:close/>
              </a:path>
              <a:path w="55879" h="63500">
                <a:moveTo>
                  <a:pt x="55879" y="38099"/>
                </a:moveTo>
                <a:lnTo>
                  <a:pt x="0" y="38099"/>
                </a:lnTo>
                <a:lnTo>
                  <a:pt x="0" y="43179"/>
                </a:lnTo>
                <a:lnTo>
                  <a:pt x="55879" y="43179"/>
                </a:lnTo>
                <a:lnTo>
                  <a:pt x="55879" y="38099"/>
                </a:lnTo>
                <a:close/>
              </a:path>
              <a:path w="55879" h="63500">
                <a:moveTo>
                  <a:pt x="55879" y="31749"/>
                </a:moveTo>
                <a:lnTo>
                  <a:pt x="0" y="31749"/>
                </a:lnTo>
                <a:lnTo>
                  <a:pt x="0" y="36829"/>
                </a:lnTo>
                <a:lnTo>
                  <a:pt x="55879" y="36829"/>
                </a:lnTo>
                <a:lnTo>
                  <a:pt x="55879" y="31749"/>
                </a:lnTo>
                <a:close/>
              </a:path>
              <a:path w="55879" h="63500">
                <a:moveTo>
                  <a:pt x="55879" y="25399"/>
                </a:moveTo>
                <a:lnTo>
                  <a:pt x="0" y="25399"/>
                </a:lnTo>
                <a:lnTo>
                  <a:pt x="0" y="30479"/>
                </a:lnTo>
                <a:lnTo>
                  <a:pt x="55879" y="30479"/>
                </a:lnTo>
                <a:lnTo>
                  <a:pt x="55879" y="25399"/>
                </a:lnTo>
                <a:close/>
              </a:path>
              <a:path w="55879" h="63500">
                <a:moveTo>
                  <a:pt x="55879" y="19049"/>
                </a:moveTo>
                <a:lnTo>
                  <a:pt x="0" y="19049"/>
                </a:lnTo>
                <a:lnTo>
                  <a:pt x="0" y="24129"/>
                </a:lnTo>
                <a:lnTo>
                  <a:pt x="55879" y="24129"/>
                </a:lnTo>
                <a:lnTo>
                  <a:pt x="55879" y="19049"/>
                </a:lnTo>
                <a:close/>
              </a:path>
              <a:path w="55879" h="63500">
                <a:moveTo>
                  <a:pt x="55879" y="12699"/>
                </a:moveTo>
                <a:lnTo>
                  <a:pt x="0" y="12699"/>
                </a:lnTo>
                <a:lnTo>
                  <a:pt x="0" y="17779"/>
                </a:lnTo>
                <a:lnTo>
                  <a:pt x="55879" y="17779"/>
                </a:lnTo>
                <a:lnTo>
                  <a:pt x="55879" y="12699"/>
                </a:lnTo>
                <a:close/>
              </a:path>
              <a:path w="55879" h="63500">
                <a:moveTo>
                  <a:pt x="55879" y="6349"/>
                </a:moveTo>
                <a:lnTo>
                  <a:pt x="0" y="6349"/>
                </a:lnTo>
                <a:lnTo>
                  <a:pt x="0" y="11429"/>
                </a:lnTo>
                <a:lnTo>
                  <a:pt x="55879" y="11429"/>
                </a:lnTo>
                <a:lnTo>
                  <a:pt x="55879" y="6349"/>
                </a:lnTo>
                <a:close/>
              </a:path>
              <a:path w="55879" h="63500">
                <a:moveTo>
                  <a:pt x="55879" y="0"/>
                </a:moveTo>
                <a:lnTo>
                  <a:pt x="0" y="0"/>
                </a:lnTo>
                <a:lnTo>
                  <a:pt x="0" y="5079"/>
                </a:lnTo>
                <a:lnTo>
                  <a:pt x="55879" y="5079"/>
                </a:lnTo>
                <a:lnTo>
                  <a:pt x="55879" y="0"/>
                </a:lnTo>
                <a:close/>
              </a:path>
            </a:pathLst>
          </a:custGeom>
          <a:solidFill>
            <a:srgbClr val="1749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bg object 189"/>
          <p:cNvSpPr/>
          <p:nvPr/>
        </p:nvSpPr>
        <p:spPr>
          <a:xfrm>
            <a:off x="8773160" y="6358889"/>
            <a:ext cx="54610" cy="76200"/>
          </a:xfrm>
          <a:custGeom>
            <a:avLst/>
            <a:gdLst/>
            <a:ahLst/>
            <a:cxnLst/>
            <a:rect l="l" t="t" r="r" b="b"/>
            <a:pathLst>
              <a:path w="54609" h="76200">
                <a:moveTo>
                  <a:pt x="15240" y="71120"/>
                </a:moveTo>
                <a:lnTo>
                  <a:pt x="0" y="71120"/>
                </a:lnTo>
                <a:lnTo>
                  <a:pt x="0" y="76200"/>
                </a:lnTo>
                <a:lnTo>
                  <a:pt x="1270" y="76200"/>
                </a:lnTo>
                <a:lnTo>
                  <a:pt x="1270" y="73660"/>
                </a:lnTo>
                <a:lnTo>
                  <a:pt x="7620" y="73660"/>
                </a:lnTo>
                <a:lnTo>
                  <a:pt x="7620" y="72390"/>
                </a:lnTo>
                <a:lnTo>
                  <a:pt x="15240" y="72390"/>
                </a:lnTo>
                <a:lnTo>
                  <a:pt x="15240" y="71120"/>
                </a:lnTo>
                <a:close/>
              </a:path>
              <a:path w="54609" h="76200">
                <a:moveTo>
                  <a:pt x="27940" y="69850"/>
                </a:moveTo>
                <a:lnTo>
                  <a:pt x="21590" y="69850"/>
                </a:lnTo>
                <a:lnTo>
                  <a:pt x="21590" y="71120"/>
                </a:lnTo>
                <a:lnTo>
                  <a:pt x="27940" y="71120"/>
                </a:lnTo>
                <a:lnTo>
                  <a:pt x="27940" y="69850"/>
                </a:lnTo>
                <a:close/>
              </a:path>
              <a:path w="54609" h="76200">
                <a:moveTo>
                  <a:pt x="49530" y="64770"/>
                </a:moveTo>
                <a:lnTo>
                  <a:pt x="0" y="64770"/>
                </a:lnTo>
                <a:lnTo>
                  <a:pt x="0" y="69850"/>
                </a:lnTo>
                <a:lnTo>
                  <a:pt x="35560" y="69850"/>
                </a:lnTo>
                <a:lnTo>
                  <a:pt x="35560" y="67310"/>
                </a:lnTo>
                <a:lnTo>
                  <a:pt x="41910" y="67310"/>
                </a:lnTo>
                <a:lnTo>
                  <a:pt x="41910" y="66040"/>
                </a:lnTo>
                <a:lnTo>
                  <a:pt x="49530" y="66040"/>
                </a:lnTo>
                <a:lnTo>
                  <a:pt x="49530" y="64770"/>
                </a:lnTo>
                <a:close/>
              </a:path>
              <a:path w="54609" h="76200">
                <a:moveTo>
                  <a:pt x="54610" y="58420"/>
                </a:moveTo>
                <a:lnTo>
                  <a:pt x="0" y="58420"/>
                </a:lnTo>
                <a:lnTo>
                  <a:pt x="0" y="63500"/>
                </a:lnTo>
                <a:lnTo>
                  <a:pt x="54610" y="63500"/>
                </a:lnTo>
                <a:lnTo>
                  <a:pt x="54610" y="58420"/>
                </a:lnTo>
                <a:close/>
              </a:path>
              <a:path w="54609" h="76200">
                <a:moveTo>
                  <a:pt x="54610" y="52070"/>
                </a:moveTo>
                <a:lnTo>
                  <a:pt x="0" y="52070"/>
                </a:lnTo>
                <a:lnTo>
                  <a:pt x="0" y="57150"/>
                </a:lnTo>
                <a:lnTo>
                  <a:pt x="54610" y="57150"/>
                </a:lnTo>
                <a:lnTo>
                  <a:pt x="54610" y="52070"/>
                </a:lnTo>
                <a:close/>
              </a:path>
              <a:path w="54609" h="76200">
                <a:moveTo>
                  <a:pt x="54610" y="45720"/>
                </a:moveTo>
                <a:lnTo>
                  <a:pt x="0" y="45720"/>
                </a:lnTo>
                <a:lnTo>
                  <a:pt x="0" y="50800"/>
                </a:lnTo>
                <a:lnTo>
                  <a:pt x="54610" y="50800"/>
                </a:lnTo>
                <a:lnTo>
                  <a:pt x="54610" y="45720"/>
                </a:lnTo>
                <a:close/>
              </a:path>
              <a:path w="54609" h="76200">
                <a:moveTo>
                  <a:pt x="54610" y="39370"/>
                </a:moveTo>
                <a:lnTo>
                  <a:pt x="0" y="39370"/>
                </a:lnTo>
                <a:lnTo>
                  <a:pt x="0" y="44450"/>
                </a:lnTo>
                <a:lnTo>
                  <a:pt x="54610" y="44450"/>
                </a:lnTo>
                <a:lnTo>
                  <a:pt x="54610" y="39370"/>
                </a:lnTo>
                <a:close/>
              </a:path>
              <a:path w="54609" h="76200">
                <a:moveTo>
                  <a:pt x="54610" y="33020"/>
                </a:moveTo>
                <a:lnTo>
                  <a:pt x="0" y="33020"/>
                </a:lnTo>
                <a:lnTo>
                  <a:pt x="0" y="38100"/>
                </a:lnTo>
                <a:lnTo>
                  <a:pt x="54610" y="38100"/>
                </a:lnTo>
                <a:lnTo>
                  <a:pt x="54610" y="33020"/>
                </a:lnTo>
                <a:close/>
              </a:path>
              <a:path w="54609" h="76200">
                <a:moveTo>
                  <a:pt x="54610" y="26670"/>
                </a:moveTo>
                <a:lnTo>
                  <a:pt x="0" y="26670"/>
                </a:lnTo>
                <a:lnTo>
                  <a:pt x="0" y="31750"/>
                </a:lnTo>
                <a:lnTo>
                  <a:pt x="54610" y="31750"/>
                </a:lnTo>
                <a:lnTo>
                  <a:pt x="54610" y="26670"/>
                </a:lnTo>
                <a:close/>
              </a:path>
              <a:path w="54609" h="76200">
                <a:moveTo>
                  <a:pt x="54610" y="20320"/>
                </a:moveTo>
                <a:lnTo>
                  <a:pt x="0" y="20320"/>
                </a:lnTo>
                <a:lnTo>
                  <a:pt x="0" y="25400"/>
                </a:lnTo>
                <a:lnTo>
                  <a:pt x="54610" y="25400"/>
                </a:lnTo>
                <a:lnTo>
                  <a:pt x="54610" y="20320"/>
                </a:lnTo>
                <a:close/>
              </a:path>
              <a:path w="54609" h="76200">
                <a:moveTo>
                  <a:pt x="54610" y="13970"/>
                </a:moveTo>
                <a:lnTo>
                  <a:pt x="0" y="13970"/>
                </a:lnTo>
                <a:lnTo>
                  <a:pt x="0" y="19050"/>
                </a:lnTo>
                <a:lnTo>
                  <a:pt x="54610" y="19050"/>
                </a:lnTo>
                <a:lnTo>
                  <a:pt x="54610" y="13970"/>
                </a:lnTo>
                <a:close/>
              </a:path>
              <a:path w="54609" h="76200">
                <a:moveTo>
                  <a:pt x="54610" y="7620"/>
                </a:moveTo>
                <a:lnTo>
                  <a:pt x="0" y="7620"/>
                </a:lnTo>
                <a:lnTo>
                  <a:pt x="0" y="12700"/>
                </a:lnTo>
                <a:lnTo>
                  <a:pt x="54610" y="12700"/>
                </a:lnTo>
                <a:lnTo>
                  <a:pt x="54610" y="7620"/>
                </a:lnTo>
                <a:close/>
              </a:path>
              <a:path w="54609" h="76200">
                <a:moveTo>
                  <a:pt x="30480" y="0"/>
                </a:moveTo>
                <a:lnTo>
                  <a:pt x="0" y="0"/>
                </a:lnTo>
                <a:lnTo>
                  <a:pt x="0" y="6350"/>
                </a:lnTo>
                <a:lnTo>
                  <a:pt x="54610" y="6350"/>
                </a:lnTo>
                <a:lnTo>
                  <a:pt x="54610" y="1270"/>
                </a:lnTo>
                <a:lnTo>
                  <a:pt x="30480" y="1270"/>
                </a:lnTo>
                <a:lnTo>
                  <a:pt x="30480" y="0"/>
                </a:lnTo>
                <a:close/>
              </a:path>
            </a:pathLst>
          </a:custGeom>
          <a:solidFill>
            <a:srgbClr val="174A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bg object 190"/>
          <p:cNvSpPr/>
          <p:nvPr/>
        </p:nvSpPr>
        <p:spPr>
          <a:xfrm>
            <a:off x="8718549" y="6358889"/>
            <a:ext cx="54610" cy="83820"/>
          </a:xfrm>
          <a:custGeom>
            <a:avLst/>
            <a:gdLst/>
            <a:ahLst/>
            <a:cxnLst/>
            <a:rect l="l" t="t" r="r" b="b"/>
            <a:pathLst>
              <a:path w="54609" h="83820">
                <a:moveTo>
                  <a:pt x="13970" y="82550"/>
                </a:moveTo>
                <a:lnTo>
                  <a:pt x="6350" y="82550"/>
                </a:lnTo>
                <a:lnTo>
                  <a:pt x="6350" y="83820"/>
                </a:lnTo>
                <a:lnTo>
                  <a:pt x="13970" y="83820"/>
                </a:lnTo>
                <a:lnTo>
                  <a:pt x="13970" y="82550"/>
                </a:lnTo>
                <a:close/>
              </a:path>
              <a:path w="54609" h="83820">
                <a:moveTo>
                  <a:pt x="34290" y="77470"/>
                </a:moveTo>
                <a:lnTo>
                  <a:pt x="0" y="77470"/>
                </a:lnTo>
                <a:lnTo>
                  <a:pt x="0" y="82550"/>
                </a:lnTo>
                <a:lnTo>
                  <a:pt x="20320" y="82550"/>
                </a:lnTo>
                <a:lnTo>
                  <a:pt x="20320" y="80010"/>
                </a:lnTo>
                <a:lnTo>
                  <a:pt x="27940" y="80010"/>
                </a:lnTo>
                <a:lnTo>
                  <a:pt x="27940" y="78740"/>
                </a:lnTo>
                <a:lnTo>
                  <a:pt x="34290" y="78740"/>
                </a:lnTo>
                <a:lnTo>
                  <a:pt x="34290" y="77470"/>
                </a:lnTo>
                <a:close/>
              </a:path>
              <a:path w="54609" h="83820">
                <a:moveTo>
                  <a:pt x="48259" y="76200"/>
                </a:moveTo>
                <a:lnTo>
                  <a:pt x="41910" y="76200"/>
                </a:lnTo>
                <a:lnTo>
                  <a:pt x="41910" y="77470"/>
                </a:lnTo>
                <a:lnTo>
                  <a:pt x="48259" y="77470"/>
                </a:lnTo>
                <a:lnTo>
                  <a:pt x="48259" y="76200"/>
                </a:lnTo>
                <a:close/>
              </a:path>
              <a:path w="54609" h="83820">
                <a:moveTo>
                  <a:pt x="54609" y="71120"/>
                </a:moveTo>
                <a:lnTo>
                  <a:pt x="0" y="71120"/>
                </a:lnTo>
                <a:lnTo>
                  <a:pt x="0" y="76200"/>
                </a:lnTo>
                <a:lnTo>
                  <a:pt x="54609" y="76200"/>
                </a:lnTo>
                <a:lnTo>
                  <a:pt x="54609" y="71120"/>
                </a:lnTo>
                <a:close/>
              </a:path>
              <a:path w="54609" h="83820">
                <a:moveTo>
                  <a:pt x="54609" y="64770"/>
                </a:moveTo>
                <a:lnTo>
                  <a:pt x="0" y="64770"/>
                </a:lnTo>
                <a:lnTo>
                  <a:pt x="0" y="69850"/>
                </a:lnTo>
                <a:lnTo>
                  <a:pt x="54609" y="69850"/>
                </a:lnTo>
                <a:lnTo>
                  <a:pt x="54609" y="64770"/>
                </a:lnTo>
                <a:close/>
              </a:path>
              <a:path w="54609" h="83820">
                <a:moveTo>
                  <a:pt x="54609" y="58420"/>
                </a:moveTo>
                <a:lnTo>
                  <a:pt x="0" y="58420"/>
                </a:lnTo>
                <a:lnTo>
                  <a:pt x="0" y="63500"/>
                </a:lnTo>
                <a:lnTo>
                  <a:pt x="54609" y="63500"/>
                </a:lnTo>
                <a:lnTo>
                  <a:pt x="54609" y="58420"/>
                </a:lnTo>
                <a:close/>
              </a:path>
              <a:path w="54609" h="83820">
                <a:moveTo>
                  <a:pt x="54609" y="52070"/>
                </a:moveTo>
                <a:lnTo>
                  <a:pt x="0" y="52070"/>
                </a:lnTo>
                <a:lnTo>
                  <a:pt x="0" y="57150"/>
                </a:lnTo>
                <a:lnTo>
                  <a:pt x="54609" y="57150"/>
                </a:lnTo>
                <a:lnTo>
                  <a:pt x="54609" y="52070"/>
                </a:lnTo>
                <a:close/>
              </a:path>
              <a:path w="54609" h="83820">
                <a:moveTo>
                  <a:pt x="54609" y="45720"/>
                </a:moveTo>
                <a:lnTo>
                  <a:pt x="0" y="45720"/>
                </a:lnTo>
                <a:lnTo>
                  <a:pt x="0" y="50800"/>
                </a:lnTo>
                <a:lnTo>
                  <a:pt x="54609" y="50800"/>
                </a:lnTo>
                <a:lnTo>
                  <a:pt x="54609" y="45720"/>
                </a:lnTo>
                <a:close/>
              </a:path>
              <a:path w="54609" h="83820">
                <a:moveTo>
                  <a:pt x="54609" y="39370"/>
                </a:moveTo>
                <a:lnTo>
                  <a:pt x="0" y="39370"/>
                </a:lnTo>
                <a:lnTo>
                  <a:pt x="0" y="44450"/>
                </a:lnTo>
                <a:lnTo>
                  <a:pt x="54609" y="44450"/>
                </a:lnTo>
                <a:lnTo>
                  <a:pt x="54609" y="39370"/>
                </a:lnTo>
                <a:close/>
              </a:path>
              <a:path w="54609" h="83820">
                <a:moveTo>
                  <a:pt x="54609" y="33020"/>
                </a:moveTo>
                <a:lnTo>
                  <a:pt x="0" y="33020"/>
                </a:lnTo>
                <a:lnTo>
                  <a:pt x="0" y="38100"/>
                </a:lnTo>
                <a:lnTo>
                  <a:pt x="54609" y="38100"/>
                </a:lnTo>
                <a:lnTo>
                  <a:pt x="54609" y="33020"/>
                </a:lnTo>
                <a:close/>
              </a:path>
              <a:path w="54609" h="83820">
                <a:moveTo>
                  <a:pt x="54609" y="26670"/>
                </a:moveTo>
                <a:lnTo>
                  <a:pt x="0" y="26670"/>
                </a:lnTo>
                <a:lnTo>
                  <a:pt x="0" y="31750"/>
                </a:lnTo>
                <a:lnTo>
                  <a:pt x="54609" y="31750"/>
                </a:lnTo>
                <a:lnTo>
                  <a:pt x="54609" y="26670"/>
                </a:lnTo>
                <a:close/>
              </a:path>
              <a:path w="54609" h="83820">
                <a:moveTo>
                  <a:pt x="54609" y="20320"/>
                </a:moveTo>
                <a:lnTo>
                  <a:pt x="0" y="20320"/>
                </a:lnTo>
                <a:lnTo>
                  <a:pt x="0" y="25400"/>
                </a:lnTo>
                <a:lnTo>
                  <a:pt x="54609" y="25400"/>
                </a:lnTo>
                <a:lnTo>
                  <a:pt x="54609" y="20320"/>
                </a:lnTo>
                <a:close/>
              </a:path>
              <a:path w="54609" h="83820">
                <a:moveTo>
                  <a:pt x="54609" y="13970"/>
                </a:moveTo>
                <a:lnTo>
                  <a:pt x="0" y="13970"/>
                </a:lnTo>
                <a:lnTo>
                  <a:pt x="0" y="19050"/>
                </a:lnTo>
                <a:lnTo>
                  <a:pt x="54609" y="19050"/>
                </a:lnTo>
                <a:lnTo>
                  <a:pt x="54609" y="13970"/>
                </a:lnTo>
                <a:close/>
              </a:path>
              <a:path w="54609" h="83820">
                <a:moveTo>
                  <a:pt x="54609" y="7620"/>
                </a:moveTo>
                <a:lnTo>
                  <a:pt x="0" y="7620"/>
                </a:lnTo>
                <a:lnTo>
                  <a:pt x="0" y="12700"/>
                </a:lnTo>
                <a:lnTo>
                  <a:pt x="54609" y="12700"/>
                </a:lnTo>
                <a:lnTo>
                  <a:pt x="54609" y="7620"/>
                </a:lnTo>
                <a:close/>
              </a:path>
              <a:path w="54609" h="83820">
                <a:moveTo>
                  <a:pt x="54609" y="0"/>
                </a:moveTo>
                <a:lnTo>
                  <a:pt x="0" y="0"/>
                </a:lnTo>
                <a:lnTo>
                  <a:pt x="0" y="6350"/>
                </a:lnTo>
                <a:lnTo>
                  <a:pt x="54609" y="6350"/>
                </a:lnTo>
                <a:lnTo>
                  <a:pt x="54609" y="0"/>
                </a:lnTo>
                <a:close/>
              </a:path>
            </a:pathLst>
          </a:custGeom>
          <a:solidFill>
            <a:srgbClr val="184B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bg object 191"/>
          <p:cNvSpPr/>
          <p:nvPr/>
        </p:nvSpPr>
        <p:spPr>
          <a:xfrm>
            <a:off x="8663939" y="6358889"/>
            <a:ext cx="54610" cy="92710"/>
          </a:xfrm>
          <a:custGeom>
            <a:avLst/>
            <a:gdLst/>
            <a:ahLst/>
            <a:cxnLst/>
            <a:rect l="l" t="t" r="r" b="b"/>
            <a:pathLst>
              <a:path w="54609" h="92710">
                <a:moveTo>
                  <a:pt x="22859" y="90170"/>
                </a:moveTo>
                <a:lnTo>
                  <a:pt x="0" y="90170"/>
                </a:lnTo>
                <a:lnTo>
                  <a:pt x="0" y="92710"/>
                </a:lnTo>
                <a:lnTo>
                  <a:pt x="8889" y="92710"/>
                </a:lnTo>
                <a:lnTo>
                  <a:pt x="8889" y="91440"/>
                </a:lnTo>
                <a:lnTo>
                  <a:pt x="22859" y="91440"/>
                </a:lnTo>
                <a:lnTo>
                  <a:pt x="22859" y="90170"/>
                </a:lnTo>
                <a:close/>
              </a:path>
              <a:path w="54609" h="92710">
                <a:moveTo>
                  <a:pt x="34289" y="88900"/>
                </a:moveTo>
                <a:lnTo>
                  <a:pt x="26670" y="88900"/>
                </a:lnTo>
                <a:lnTo>
                  <a:pt x="26670" y="90170"/>
                </a:lnTo>
                <a:lnTo>
                  <a:pt x="34289" y="90170"/>
                </a:lnTo>
                <a:lnTo>
                  <a:pt x="34289" y="88900"/>
                </a:lnTo>
                <a:close/>
              </a:path>
              <a:path w="54609" h="92710">
                <a:moveTo>
                  <a:pt x="54609" y="83820"/>
                </a:moveTo>
                <a:lnTo>
                  <a:pt x="0" y="83820"/>
                </a:lnTo>
                <a:lnTo>
                  <a:pt x="0" y="88900"/>
                </a:lnTo>
                <a:lnTo>
                  <a:pt x="40639" y="88900"/>
                </a:lnTo>
                <a:lnTo>
                  <a:pt x="40639" y="86360"/>
                </a:lnTo>
                <a:lnTo>
                  <a:pt x="48259" y="86360"/>
                </a:lnTo>
                <a:lnTo>
                  <a:pt x="48259" y="85090"/>
                </a:lnTo>
                <a:lnTo>
                  <a:pt x="54609" y="85090"/>
                </a:lnTo>
                <a:lnTo>
                  <a:pt x="54609" y="83820"/>
                </a:lnTo>
                <a:close/>
              </a:path>
              <a:path w="54609" h="92710">
                <a:moveTo>
                  <a:pt x="54609" y="77470"/>
                </a:moveTo>
                <a:lnTo>
                  <a:pt x="0" y="77470"/>
                </a:lnTo>
                <a:lnTo>
                  <a:pt x="0" y="82550"/>
                </a:lnTo>
                <a:lnTo>
                  <a:pt x="54609" y="82550"/>
                </a:lnTo>
                <a:lnTo>
                  <a:pt x="54609" y="77470"/>
                </a:lnTo>
                <a:close/>
              </a:path>
              <a:path w="54609" h="92710">
                <a:moveTo>
                  <a:pt x="54609" y="71120"/>
                </a:moveTo>
                <a:lnTo>
                  <a:pt x="0" y="71120"/>
                </a:lnTo>
                <a:lnTo>
                  <a:pt x="0" y="76200"/>
                </a:lnTo>
                <a:lnTo>
                  <a:pt x="54609" y="76200"/>
                </a:lnTo>
                <a:lnTo>
                  <a:pt x="54609" y="71120"/>
                </a:lnTo>
                <a:close/>
              </a:path>
              <a:path w="54609" h="92710">
                <a:moveTo>
                  <a:pt x="54609" y="64770"/>
                </a:moveTo>
                <a:lnTo>
                  <a:pt x="0" y="64770"/>
                </a:lnTo>
                <a:lnTo>
                  <a:pt x="0" y="69850"/>
                </a:lnTo>
                <a:lnTo>
                  <a:pt x="54609" y="69850"/>
                </a:lnTo>
                <a:lnTo>
                  <a:pt x="54609" y="64770"/>
                </a:lnTo>
                <a:close/>
              </a:path>
              <a:path w="54609" h="92710">
                <a:moveTo>
                  <a:pt x="54609" y="58420"/>
                </a:moveTo>
                <a:lnTo>
                  <a:pt x="0" y="58420"/>
                </a:lnTo>
                <a:lnTo>
                  <a:pt x="0" y="63500"/>
                </a:lnTo>
                <a:lnTo>
                  <a:pt x="54609" y="63500"/>
                </a:lnTo>
                <a:lnTo>
                  <a:pt x="54609" y="58420"/>
                </a:lnTo>
                <a:close/>
              </a:path>
              <a:path w="54609" h="92710">
                <a:moveTo>
                  <a:pt x="54609" y="52070"/>
                </a:moveTo>
                <a:lnTo>
                  <a:pt x="0" y="52070"/>
                </a:lnTo>
                <a:lnTo>
                  <a:pt x="0" y="57150"/>
                </a:lnTo>
                <a:lnTo>
                  <a:pt x="54609" y="57150"/>
                </a:lnTo>
                <a:lnTo>
                  <a:pt x="54609" y="52070"/>
                </a:lnTo>
                <a:close/>
              </a:path>
              <a:path w="54609" h="92710">
                <a:moveTo>
                  <a:pt x="54609" y="45720"/>
                </a:moveTo>
                <a:lnTo>
                  <a:pt x="0" y="45720"/>
                </a:lnTo>
                <a:lnTo>
                  <a:pt x="0" y="50800"/>
                </a:lnTo>
                <a:lnTo>
                  <a:pt x="54609" y="50800"/>
                </a:lnTo>
                <a:lnTo>
                  <a:pt x="54609" y="45720"/>
                </a:lnTo>
                <a:close/>
              </a:path>
              <a:path w="54609" h="92710">
                <a:moveTo>
                  <a:pt x="54609" y="39370"/>
                </a:moveTo>
                <a:lnTo>
                  <a:pt x="0" y="39370"/>
                </a:lnTo>
                <a:lnTo>
                  <a:pt x="0" y="44450"/>
                </a:lnTo>
                <a:lnTo>
                  <a:pt x="54609" y="44450"/>
                </a:lnTo>
                <a:lnTo>
                  <a:pt x="54609" y="39370"/>
                </a:lnTo>
                <a:close/>
              </a:path>
              <a:path w="54609" h="92710">
                <a:moveTo>
                  <a:pt x="54609" y="33020"/>
                </a:moveTo>
                <a:lnTo>
                  <a:pt x="0" y="33020"/>
                </a:lnTo>
                <a:lnTo>
                  <a:pt x="0" y="38100"/>
                </a:lnTo>
                <a:lnTo>
                  <a:pt x="54609" y="38100"/>
                </a:lnTo>
                <a:lnTo>
                  <a:pt x="54609" y="33020"/>
                </a:lnTo>
                <a:close/>
              </a:path>
              <a:path w="54609" h="92710">
                <a:moveTo>
                  <a:pt x="54609" y="26670"/>
                </a:moveTo>
                <a:lnTo>
                  <a:pt x="0" y="26670"/>
                </a:lnTo>
                <a:lnTo>
                  <a:pt x="0" y="31750"/>
                </a:lnTo>
                <a:lnTo>
                  <a:pt x="54609" y="31750"/>
                </a:lnTo>
                <a:lnTo>
                  <a:pt x="54609" y="26670"/>
                </a:lnTo>
                <a:close/>
              </a:path>
              <a:path w="54609" h="92710">
                <a:moveTo>
                  <a:pt x="54609" y="20320"/>
                </a:moveTo>
                <a:lnTo>
                  <a:pt x="0" y="20320"/>
                </a:lnTo>
                <a:lnTo>
                  <a:pt x="0" y="25400"/>
                </a:lnTo>
                <a:lnTo>
                  <a:pt x="54609" y="25400"/>
                </a:lnTo>
                <a:lnTo>
                  <a:pt x="54609" y="20320"/>
                </a:lnTo>
                <a:close/>
              </a:path>
              <a:path w="54609" h="92710">
                <a:moveTo>
                  <a:pt x="54609" y="13970"/>
                </a:moveTo>
                <a:lnTo>
                  <a:pt x="0" y="13970"/>
                </a:lnTo>
                <a:lnTo>
                  <a:pt x="0" y="19050"/>
                </a:lnTo>
                <a:lnTo>
                  <a:pt x="54609" y="19050"/>
                </a:lnTo>
                <a:lnTo>
                  <a:pt x="54609" y="13970"/>
                </a:lnTo>
                <a:close/>
              </a:path>
              <a:path w="54609" h="92710">
                <a:moveTo>
                  <a:pt x="54609" y="7620"/>
                </a:moveTo>
                <a:lnTo>
                  <a:pt x="0" y="7620"/>
                </a:lnTo>
                <a:lnTo>
                  <a:pt x="0" y="12700"/>
                </a:lnTo>
                <a:lnTo>
                  <a:pt x="54609" y="12700"/>
                </a:lnTo>
                <a:lnTo>
                  <a:pt x="54609" y="7620"/>
                </a:lnTo>
                <a:close/>
              </a:path>
              <a:path w="54609" h="92710">
                <a:moveTo>
                  <a:pt x="54609" y="0"/>
                </a:moveTo>
                <a:lnTo>
                  <a:pt x="0" y="0"/>
                </a:lnTo>
                <a:lnTo>
                  <a:pt x="0" y="6350"/>
                </a:lnTo>
                <a:lnTo>
                  <a:pt x="54609" y="6350"/>
                </a:lnTo>
                <a:lnTo>
                  <a:pt x="54609" y="0"/>
                </a:lnTo>
                <a:close/>
              </a:path>
            </a:pathLst>
          </a:custGeom>
          <a:solidFill>
            <a:srgbClr val="184C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bg object 192"/>
          <p:cNvSpPr/>
          <p:nvPr/>
        </p:nvSpPr>
        <p:spPr>
          <a:xfrm>
            <a:off x="8608060" y="6358889"/>
            <a:ext cx="55880" cy="101600"/>
          </a:xfrm>
          <a:custGeom>
            <a:avLst/>
            <a:gdLst/>
            <a:ahLst/>
            <a:cxnLst/>
            <a:rect l="l" t="t" r="r" b="b"/>
            <a:pathLst>
              <a:path w="55879" h="101600">
                <a:moveTo>
                  <a:pt x="36829" y="95250"/>
                </a:moveTo>
                <a:lnTo>
                  <a:pt x="0" y="95250"/>
                </a:lnTo>
                <a:lnTo>
                  <a:pt x="0" y="101600"/>
                </a:lnTo>
                <a:lnTo>
                  <a:pt x="7620" y="101600"/>
                </a:lnTo>
                <a:lnTo>
                  <a:pt x="7620" y="99060"/>
                </a:lnTo>
                <a:lnTo>
                  <a:pt x="16510" y="99060"/>
                </a:lnTo>
                <a:lnTo>
                  <a:pt x="16510" y="97790"/>
                </a:lnTo>
                <a:lnTo>
                  <a:pt x="26670" y="97790"/>
                </a:lnTo>
                <a:lnTo>
                  <a:pt x="26670" y="96520"/>
                </a:lnTo>
                <a:lnTo>
                  <a:pt x="36829" y="96520"/>
                </a:lnTo>
                <a:lnTo>
                  <a:pt x="36829" y="95250"/>
                </a:lnTo>
                <a:close/>
              </a:path>
              <a:path w="55879" h="101600">
                <a:moveTo>
                  <a:pt x="55880" y="90170"/>
                </a:moveTo>
                <a:lnTo>
                  <a:pt x="0" y="90170"/>
                </a:lnTo>
                <a:lnTo>
                  <a:pt x="0" y="93980"/>
                </a:lnTo>
                <a:lnTo>
                  <a:pt x="45720" y="93980"/>
                </a:lnTo>
                <a:lnTo>
                  <a:pt x="45720" y="95250"/>
                </a:lnTo>
                <a:lnTo>
                  <a:pt x="55880" y="95250"/>
                </a:lnTo>
                <a:lnTo>
                  <a:pt x="55880" y="90170"/>
                </a:lnTo>
                <a:close/>
              </a:path>
              <a:path w="55879" h="101600">
                <a:moveTo>
                  <a:pt x="55880" y="83820"/>
                </a:moveTo>
                <a:lnTo>
                  <a:pt x="0" y="83820"/>
                </a:lnTo>
                <a:lnTo>
                  <a:pt x="0" y="88900"/>
                </a:lnTo>
                <a:lnTo>
                  <a:pt x="55880" y="88900"/>
                </a:lnTo>
                <a:lnTo>
                  <a:pt x="55880" y="83820"/>
                </a:lnTo>
                <a:close/>
              </a:path>
              <a:path w="55879" h="101600">
                <a:moveTo>
                  <a:pt x="55880" y="77470"/>
                </a:moveTo>
                <a:lnTo>
                  <a:pt x="0" y="77470"/>
                </a:lnTo>
                <a:lnTo>
                  <a:pt x="0" y="82550"/>
                </a:lnTo>
                <a:lnTo>
                  <a:pt x="55880" y="82550"/>
                </a:lnTo>
                <a:lnTo>
                  <a:pt x="55880" y="77470"/>
                </a:lnTo>
                <a:close/>
              </a:path>
              <a:path w="55879" h="101600">
                <a:moveTo>
                  <a:pt x="55880" y="71120"/>
                </a:moveTo>
                <a:lnTo>
                  <a:pt x="0" y="71120"/>
                </a:lnTo>
                <a:lnTo>
                  <a:pt x="0" y="76200"/>
                </a:lnTo>
                <a:lnTo>
                  <a:pt x="55880" y="76200"/>
                </a:lnTo>
                <a:lnTo>
                  <a:pt x="55880" y="71120"/>
                </a:lnTo>
                <a:close/>
              </a:path>
              <a:path w="55879" h="101600">
                <a:moveTo>
                  <a:pt x="55880" y="64770"/>
                </a:moveTo>
                <a:lnTo>
                  <a:pt x="0" y="64770"/>
                </a:lnTo>
                <a:lnTo>
                  <a:pt x="0" y="69850"/>
                </a:lnTo>
                <a:lnTo>
                  <a:pt x="55880" y="69850"/>
                </a:lnTo>
                <a:lnTo>
                  <a:pt x="55880" y="64770"/>
                </a:lnTo>
                <a:close/>
              </a:path>
              <a:path w="55879" h="101600">
                <a:moveTo>
                  <a:pt x="55880" y="58420"/>
                </a:moveTo>
                <a:lnTo>
                  <a:pt x="0" y="58420"/>
                </a:lnTo>
                <a:lnTo>
                  <a:pt x="0" y="63500"/>
                </a:lnTo>
                <a:lnTo>
                  <a:pt x="55880" y="63500"/>
                </a:lnTo>
                <a:lnTo>
                  <a:pt x="55880" y="58420"/>
                </a:lnTo>
                <a:close/>
              </a:path>
              <a:path w="55879" h="101600">
                <a:moveTo>
                  <a:pt x="55880" y="52070"/>
                </a:moveTo>
                <a:lnTo>
                  <a:pt x="0" y="52070"/>
                </a:lnTo>
                <a:lnTo>
                  <a:pt x="0" y="57150"/>
                </a:lnTo>
                <a:lnTo>
                  <a:pt x="55880" y="57150"/>
                </a:lnTo>
                <a:lnTo>
                  <a:pt x="55880" y="52070"/>
                </a:lnTo>
                <a:close/>
              </a:path>
              <a:path w="55879" h="101600">
                <a:moveTo>
                  <a:pt x="55880" y="45720"/>
                </a:moveTo>
                <a:lnTo>
                  <a:pt x="0" y="45720"/>
                </a:lnTo>
                <a:lnTo>
                  <a:pt x="0" y="50800"/>
                </a:lnTo>
                <a:lnTo>
                  <a:pt x="55880" y="50800"/>
                </a:lnTo>
                <a:lnTo>
                  <a:pt x="55880" y="45720"/>
                </a:lnTo>
                <a:close/>
              </a:path>
              <a:path w="55879" h="101600">
                <a:moveTo>
                  <a:pt x="55880" y="39370"/>
                </a:moveTo>
                <a:lnTo>
                  <a:pt x="0" y="39370"/>
                </a:lnTo>
                <a:lnTo>
                  <a:pt x="0" y="44450"/>
                </a:lnTo>
                <a:lnTo>
                  <a:pt x="55880" y="44450"/>
                </a:lnTo>
                <a:lnTo>
                  <a:pt x="55880" y="39370"/>
                </a:lnTo>
                <a:close/>
              </a:path>
              <a:path w="55879" h="101600">
                <a:moveTo>
                  <a:pt x="55880" y="33020"/>
                </a:moveTo>
                <a:lnTo>
                  <a:pt x="0" y="33020"/>
                </a:lnTo>
                <a:lnTo>
                  <a:pt x="0" y="38100"/>
                </a:lnTo>
                <a:lnTo>
                  <a:pt x="55880" y="38100"/>
                </a:lnTo>
                <a:lnTo>
                  <a:pt x="55880" y="33020"/>
                </a:lnTo>
                <a:close/>
              </a:path>
              <a:path w="55879" h="101600">
                <a:moveTo>
                  <a:pt x="55880" y="26670"/>
                </a:moveTo>
                <a:lnTo>
                  <a:pt x="0" y="26670"/>
                </a:lnTo>
                <a:lnTo>
                  <a:pt x="0" y="31750"/>
                </a:lnTo>
                <a:lnTo>
                  <a:pt x="55880" y="31750"/>
                </a:lnTo>
                <a:lnTo>
                  <a:pt x="55880" y="26670"/>
                </a:lnTo>
                <a:close/>
              </a:path>
              <a:path w="55879" h="101600">
                <a:moveTo>
                  <a:pt x="55880" y="20320"/>
                </a:moveTo>
                <a:lnTo>
                  <a:pt x="0" y="20320"/>
                </a:lnTo>
                <a:lnTo>
                  <a:pt x="0" y="25400"/>
                </a:lnTo>
                <a:lnTo>
                  <a:pt x="55880" y="25400"/>
                </a:lnTo>
                <a:lnTo>
                  <a:pt x="55880" y="20320"/>
                </a:lnTo>
                <a:close/>
              </a:path>
              <a:path w="55879" h="101600">
                <a:moveTo>
                  <a:pt x="55880" y="13970"/>
                </a:moveTo>
                <a:lnTo>
                  <a:pt x="0" y="13970"/>
                </a:lnTo>
                <a:lnTo>
                  <a:pt x="0" y="19050"/>
                </a:lnTo>
                <a:lnTo>
                  <a:pt x="55880" y="19050"/>
                </a:lnTo>
                <a:lnTo>
                  <a:pt x="55880" y="13970"/>
                </a:lnTo>
                <a:close/>
              </a:path>
              <a:path w="55879" h="101600">
                <a:moveTo>
                  <a:pt x="55880" y="7620"/>
                </a:moveTo>
                <a:lnTo>
                  <a:pt x="0" y="7620"/>
                </a:lnTo>
                <a:lnTo>
                  <a:pt x="0" y="12700"/>
                </a:lnTo>
                <a:lnTo>
                  <a:pt x="55880" y="12700"/>
                </a:lnTo>
                <a:lnTo>
                  <a:pt x="55880" y="7620"/>
                </a:lnTo>
                <a:close/>
              </a:path>
              <a:path w="55879" h="101600">
                <a:moveTo>
                  <a:pt x="55880" y="0"/>
                </a:moveTo>
                <a:lnTo>
                  <a:pt x="54610" y="0"/>
                </a:lnTo>
                <a:lnTo>
                  <a:pt x="54610" y="1270"/>
                </a:lnTo>
                <a:lnTo>
                  <a:pt x="0" y="1270"/>
                </a:lnTo>
                <a:lnTo>
                  <a:pt x="0" y="6350"/>
                </a:lnTo>
                <a:lnTo>
                  <a:pt x="55880" y="6350"/>
                </a:lnTo>
                <a:lnTo>
                  <a:pt x="55880" y="0"/>
                </a:lnTo>
                <a:close/>
              </a:path>
            </a:pathLst>
          </a:custGeom>
          <a:solidFill>
            <a:srgbClr val="184D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bg object 193"/>
          <p:cNvSpPr/>
          <p:nvPr/>
        </p:nvSpPr>
        <p:spPr>
          <a:xfrm>
            <a:off x="8553449" y="6360159"/>
            <a:ext cx="54610" cy="106680"/>
          </a:xfrm>
          <a:custGeom>
            <a:avLst/>
            <a:gdLst/>
            <a:ahLst/>
            <a:cxnLst/>
            <a:rect l="l" t="t" r="r" b="b"/>
            <a:pathLst>
              <a:path w="54609" h="106679">
                <a:moveTo>
                  <a:pt x="43179" y="100329"/>
                </a:moveTo>
                <a:lnTo>
                  <a:pt x="0" y="100329"/>
                </a:lnTo>
                <a:lnTo>
                  <a:pt x="0" y="105409"/>
                </a:lnTo>
                <a:lnTo>
                  <a:pt x="5079" y="105409"/>
                </a:lnTo>
                <a:lnTo>
                  <a:pt x="5079" y="106679"/>
                </a:lnTo>
                <a:lnTo>
                  <a:pt x="13970" y="106679"/>
                </a:lnTo>
                <a:lnTo>
                  <a:pt x="13970" y="104139"/>
                </a:lnTo>
                <a:lnTo>
                  <a:pt x="24130" y="104139"/>
                </a:lnTo>
                <a:lnTo>
                  <a:pt x="24130" y="102869"/>
                </a:lnTo>
                <a:lnTo>
                  <a:pt x="33020" y="102869"/>
                </a:lnTo>
                <a:lnTo>
                  <a:pt x="33020" y="101599"/>
                </a:lnTo>
                <a:lnTo>
                  <a:pt x="43179" y="101599"/>
                </a:lnTo>
                <a:lnTo>
                  <a:pt x="43179" y="100329"/>
                </a:lnTo>
                <a:close/>
              </a:path>
              <a:path w="54609" h="106679">
                <a:moveTo>
                  <a:pt x="54609" y="93979"/>
                </a:moveTo>
                <a:lnTo>
                  <a:pt x="0" y="93979"/>
                </a:lnTo>
                <a:lnTo>
                  <a:pt x="0" y="99059"/>
                </a:lnTo>
                <a:lnTo>
                  <a:pt x="52070" y="99059"/>
                </a:lnTo>
                <a:lnTo>
                  <a:pt x="52070" y="100329"/>
                </a:lnTo>
                <a:lnTo>
                  <a:pt x="54609" y="100329"/>
                </a:lnTo>
                <a:lnTo>
                  <a:pt x="54609" y="93979"/>
                </a:lnTo>
                <a:close/>
              </a:path>
              <a:path w="54609" h="106679">
                <a:moveTo>
                  <a:pt x="54609" y="88899"/>
                </a:moveTo>
                <a:lnTo>
                  <a:pt x="0" y="88899"/>
                </a:lnTo>
                <a:lnTo>
                  <a:pt x="0" y="92709"/>
                </a:lnTo>
                <a:lnTo>
                  <a:pt x="54609" y="92709"/>
                </a:lnTo>
                <a:lnTo>
                  <a:pt x="54609" y="88899"/>
                </a:lnTo>
                <a:close/>
              </a:path>
              <a:path w="54609" h="106679">
                <a:moveTo>
                  <a:pt x="54609" y="82549"/>
                </a:moveTo>
                <a:lnTo>
                  <a:pt x="0" y="82549"/>
                </a:lnTo>
                <a:lnTo>
                  <a:pt x="0" y="87629"/>
                </a:lnTo>
                <a:lnTo>
                  <a:pt x="54609" y="87629"/>
                </a:lnTo>
                <a:lnTo>
                  <a:pt x="54609" y="82549"/>
                </a:lnTo>
                <a:close/>
              </a:path>
              <a:path w="54609" h="106679">
                <a:moveTo>
                  <a:pt x="54609" y="76199"/>
                </a:moveTo>
                <a:lnTo>
                  <a:pt x="0" y="76199"/>
                </a:lnTo>
                <a:lnTo>
                  <a:pt x="0" y="81279"/>
                </a:lnTo>
                <a:lnTo>
                  <a:pt x="54609" y="81279"/>
                </a:lnTo>
                <a:lnTo>
                  <a:pt x="54609" y="76199"/>
                </a:lnTo>
                <a:close/>
              </a:path>
              <a:path w="54609" h="106679">
                <a:moveTo>
                  <a:pt x="54609" y="69849"/>
                </a:moveTo>
                <a:lnTo>
                  <a:pt x="0" y="69849"/>
                </a:lnTo>
                <a:lnTo>
                  <a:pt x="0" y="74929"/>
                </a:lnTo>
                <a:lnTo>
                  <a:pt x="54609" y="74929"/>
                </a:lnTo>
                <a:lnTo>
                  <a:pt x="54609" y="69849"/>
                </a:lnTo>
                <a:close/>
              </a:path>
              <a:path w="54609" h="106679">
                <a:moveTo>
                  <a:pt x="54609" y="63499"/>
                </a:moveTo>
                <a:lnTo>
                  <a:pt x="0" y="63499"/>
                </a:lnTo>
                <a:lnTo>
                  <a:pt x="0" y="68579"/>
                </a:lnTo>
                <a:lnTo>
                  <a:pt x="54609" y="68579"/>
                </a:lnTo>
                <a:lnTo>
                  <a:pt x="54609" y="63499"/>
                </a:lnTo>
                <a:close/>
              </a:path>
              <a:path w="54609" h="106679">
                <a:moveTo>
                  <a:pt x="54609" y="57149"/>
                </a:moveTo>
                <a:lnTo>
                  <a:pt x="0" y="57149"/>
                </a:lnTo>
                <a:lnTo>
                  <a:pt x="0" y="62229"/>
                </a:lnTo>
                <a:lnTo>
                  <a:pt x="54609" y="62229"/>
                </a:lnTo>
                <a:lnTo>
                  <a:pt x="54609" y="57149"/>
                </a:lnTo>
                <a:close/>
              </a:path>
              <a:path w="54609" h="106679">
                <a:moveTo>
                  <a:pt x="54609" y="50799"/>
                </a:moveTo>
                <a:lnTo>
                  <a:pt x="0" y="50799"/>
                </a:lnTo>
                <a:lnTo>
                  <a:pt x="0" y="55879"/>
                </a:lnTo>
                <a:lnTo>
                  <a:pt x="54609" y="55879"/>
                </a:lnTo>
                <a:lnTo>
                  <a:pt x="54609" y="50799"/>
                </a:lnTo>
                <a:close/>
              </a:path>
              <a:path w="54609" h="106679">
                <a:moveTo>
                  <a:pt x="54609" y="44449"/>
                </a:moveTo>
                <a:lnTo>
                  <a:pt x="0" y="44449"/>
                </a:lnTo>
                <a:lnTo>
                  <a:pt x="0" y="49529"/>
                </a:lnTo>
                <a:lnTo>
                  <a:pt x="54609" y="49529"/>
                </a:lnTo>
                <a:lnTo>
                  <a:pt x="54609" y="44449"/>
                </a:lnTo>
                <a:close/>
              </a:path>
              <a:path w="54609" h="106679">
                <a:moveTo>
                  <a:pt x="54609" y="38099"/>
                </a:moveTo>
                <a:lnTo>
                  <a:pt x="0" y="38099"/>
                </a:lnTo>
                <a:lnTo>
                  <a:pt x="0" y="43179"/>
                </a:lnTo>
                <a:lnTo>
                  <a:pt x="54609" y="43179"/>
                </a:lnTo>
                <a:lnTo>
                  <a:pt x="54609" y="38099"/>
                </a:lnTo>
                <a:close/>
              </a:path>
              <a:path w="54609" h="106679">
                <a:moveTo>
                  <a:pt x="54609" y="31749"/>
                </a:moveTo>
                <a:lnTo>
                  <a:pt x="0" y="31749"/>
                </a:lnTo>
                <a:lnTo>
                  <a:pt x="0" y="36829"/>
                </a:lnTo>
                <a:lnTo>
                  <a:pt x="54609" y="36829"/>
                </a:lnTo>
                <a:lnTo>
                  <a:pt x="54609" y="31749"/>
                </a:lnTo>
                <a:close/>
              </a:path>
              <a:path w="54609" h="106679">
                <a:moveTo>
                  <a:pt x="54609" y="25399"/>
                </a:moveTo>
                <a:lnTo>
                  <a:pt x="0" y="25399"/>
                </a:lnTo>
                <a:lnTo>
                  <a:pt x="0" y="30479"/>
                </a:lnTo>
                <a:lnTo>
                  <a:pt x="54609" y="30479"/>
                </a:lnTo>
                <a:lnTo>
                  <a:pt x="54609" y="25399"/>
                </a:lnTo>
                <a:close/>
              </a:path>
              <a:path w="54609" h="106679">
                <a:moveTo>
                  <a:pt x="54609" y="19049"/>
                </a:moveTo>
                <a:lnTo>
                  <a:pt x="0" y="19049"/>
                </a:lnTo>
                <a:lnTo>
                  <a:pt x="0" y="24129"/>
                </a:lnTo>
                <a:lnTo>
                  <a:pt x="54609" y="24129"/>
                </a:lnTo>
                <a:lnTo>
                  <a:pt x="54609" y="19049"/>
                </a:lnTo>
                <a:close/>
              </a:path>
              <a:path w="54609" h="106679">
                <a:moveTo>
                  <a:pt x="54609" y="12699"/>
                </a:moveTo>
                <a:lnTo>
                  <a:pt x="0" y="12699"/>
                </a:lnTo>
                <a:lnTo>
                  <a:pt x="0" y="17779"/>
                </a:lnTo>
                <a:lnTo>
                  <a:pt x="54609" y="17779"/>
                </a:lnTo>
                <a:lnTo>
                  <a:pt x="54609" y="12699"/>
                </a:lnTo>
                <a:close/>
              </a:path>
              <a:path w="54609" h="106679">
                <a:moveTo>
                  <a:pt x="54609" y="6349"/>
                </a:moveTo>
                <a:lnTo>
                  <a:pt x="0" y="6349"/>
                </a:lnTo>
                <a:lnTo>
                  <a:pt x="0" y="11429"/>
                </a:lnTo>
                <a:lnTo>
                  <a:pt x="54609" y="11429"/>
                </a:lnTo>
                <a:lnTo>
                  <a:pt x="54609" y="6349"/>
                </a:lnTo>
                <a:close/>
              </a:path>
              <a:path w="54609" h="106679">
                <a:moveTo>
                  <a:pt x="54609" y="0"/>
                </a:moveTo>
                <a:lnTo>
                  <a:pt x="0" y="0"/>
                </a:lnTo>
                <a:lnTo>
                  <a:pt x="0" y="5079"/>
                </a:lnTo>
                <a:lnTo>
                  <a:pt x="54609" y="5079"/>
                </a:lnTo>
                <a:lnTo>
                  <a:pt x="54609" y="0"/>
                </a:lnTo>
                <a:close/>
              </a:path>
            </a:pathLst>
          </a:custGeom>
          <a:solidFill>
            <a:srgbClr val="194E1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bg object 194"/>
          <p:cNvSpPr/>
          <p:nvPr/>
        </p:nvSpPr>
        <p:spPr>
          <a:xfrm>
            <a:off x="8498839" y="6360159"/>
            <a:ext cx="54610" cy="114300"/>
          </a:xfrm>
          <a:custGeom>
            <a:avLst/>
            <a:gdLst/>
            <a:ahLst/>
            <a:cxnLst/>
            <a:rect l="l" t="t" r="r" b="b"/>
            <a:pathLst>
              <a:path w="54609" h="114300">
                <a:moveTo>
                  <a:pt x="1269" y="113029"/>
                </a:moveTo>
                <a:lnTo>
                  <a:pt x="0" y="113029"/>
                </a:lnTo>
                <a:lnTo>
                  <a:pt x="0" y="114299"/>
                </a:lnTo>
                <a:lnTo>
                  <a:pt x="1269" y="114299"/>
                </a:lnTo>
                <a:lnTo>
                  <a:pt x="1269" y="113029"/>
                </a:lnTo>
                <a:close/>
              </a:path>
              <a:path w="54609" h="114300">
                <a:moveTo>
                  <a:pt x="49529" y="106679"/>
                </a:moveTo>
                <a:lnTo>
                  <a:pt x="0" y="106679"/>
                </a:lnTo>
                <a:lnTo>
                  <a:pt x="0" y="111759"/>
                </a:lnTo>
                <a:lnTo>
                  <a:pt x="11429" y="111759"/>
                </a:lnTo>
                <a:lnTo>
                  <a:pt x="11429" y="113029"/>
                </a:lnTo>
                <a:lnTo>
                  <a:pt x="21590" y="113029"/>
                </a:lnTo>
                <a:lnTo>
                  <a:pt x="21590" y="110489"/>
                </a:lnTo>
                <a:lnTo>
                  <a:pt x="30479" y="110489"/>
                </a:lnTo>
                <a:lnTo>
                  <a:pt x="30479" y="109219"/>
                </a:lnTo>
                <a:lnTo>
                  <a:pt x="40639" y="109219"/>
                </a:lnTo>
                <a:lnTo>
                  <a:pt x="40639" y="107949"/>
                </a:lnTo>
                <a:lnTo>
                  <a:pt x="49529" y="107949"/>
                </a:lnTo>
                <a:lnTo>
                  <a:pt x="49529" y="106679"/>
                </a:lnTo>
                <a:close/>
              </a:path>
              <a:path w="54609" h="114300">
                <a:moveTo>
                  <a:pt x="54609" y="100329"/>
                </a:moveTo>
                <a:lnTo>
                  <a:pt x="0" y="100329"/>
                </a:lnTo>
                <a:lnTo>
                  <a:pt x="0" y="105409"/>
                </a:lnTo>
                <a:lnTo>
                  <a:pt x="54609" y="105409"/>
                </a:lnTo>
                <a:lnTo>
                  <a:pt x="54609" y="100329"/>
                </a:lnTo>
                <a:close/>
              </a:path>
              <a:path w="54609" h="114300">
                <a:moveTo>
                  <a:pt x="54609" y="93979"/>
                </a:moveTo>
                <a:lnTo>
                  <a:pt x="0" y="93979"/>
                </a:lnTo>
                <a:lnTo>
                  <a:pt x="0" y="99059"/>
                </a:lnTo>
                <a:lnTo>
                  <a:pt x="54609" y="99059"/>
                </a:lnTo>
                <a:lnTo>
                  <a:pt x="54609" y="93979"/>
                </a:lnTo>
                <a:close/>
              </a:path>
              <a:path w="54609" h="114300">
                <a:moveTo>
                  <a:pt x="54609" y="88899"/>
                </a:moveTo>
                <a:lnTo>
                  <a:pt x="0" y="88899"/>
                </a:lnTo>
                <a:lnTo>
                  <a:pt x="0" y="92709"/>
                </a:lnTo>
                <a:lnTo>
                  <a:pt x="54609" y="92709"/>
                </a:lnTo>
                <a:lnTo>
                  <a:pt x="54609" y="88899"/>
                </a:lnTo>
                <a:close/>
              </a:path>
              <a:path w="54609" h="114300">
                <a:moveTo>
                  <a:pt x="54609" y="82549"/>
                </a:moveTo>
                <a:lnTo>
                  <a:pt x="0" y="82549"/>
                </a:lnTo>
                <a:lnTo>
                  <a:pt x="0" y="87629"/>
                </a:lnTo>
                <a:lnTo>
                  <a:pt x="54609" y="87629"/>
                </a:lnTo>
                <a:lnTo>
                  <a:pt x="54609" y="82549"/>
                </a:lnTo>
                <a:close/>
              </a:path>
              <a:path w="54609" h="114300">
                <a:moveTo>
                  <a:pt x="54609" y="76199"/>
                </a:moveTo>
                <a:lnTo>
                  <a:pt x="0" y="76199"/>
                </a:lnTo>
                <a:lnTo>
                  <a:pt x="0" y="81279"/>
                </a:lnTo>
                <a:lnTo>
                  <a:pt x="54609" y="81279"/>
                </a:lnTo>
                <a:lnTo>
                  <a:pt x="54609" y="76199"/>
                </a:lnTo>
                <a:close/>
              </a:path>
              <a:path w="54609" h="114300">
                <a:moveTo>
                  <a:pt x="54609" y="69849"/>
                </a:moveTo>
                <a:lnTo>
                  <a:pt x="0" y="69849"/>
                </a:lnTo>
                <a:lnTo>
                  <a:pt x="0" y="74929"/>
                </a:lnTo>
                <a:lnTo>
                  <a:pt x="54609" y="74929"/>
                </a:lnTo>
                <a:lnTo>
                  <a:pt x="54609" y="69849"/>
                </a:lnTo>
                <a:close/>
              </a:path>
              <a:path w="54609" h="114300">
                <a:moveTo>
                  <a:pt x="54609" y="63499"/>
                </a:moveTo>
                <a:lnTo>
                  <a:pt x="0" y="63499"/>
                </a:lnTo>
                <a:lnTo>
                  <a:pt x="0" y="68579"/>
                </a:lnTo>
                <a:lnTo>
                  <a:pt x="54609" y="68579"/>
                </a:lnTo>
                <a:lnTo>
                  <a:pt x="54609" y="63499"/>
                </a:lnTo>
                <a:close/>
              </a:path>
              <a:path w="54609" h="114300">
                <a:moveTo>
                  <a:pt x="54609" y="57149"/>
                </a:moveTo>
                <a:lnTo>
                  <a:pt x="0" y="57149"/>
                </a:lnTo>
                <a:lnTo>
                  <a:pt x="0" y="62229"/>
                </a:lnTo>
                <a:lnTo>
                  <a:pt x="54609" y="62229"/>
                </a:lnTo>
                <a:lnTo>
                  <a:pt x="54609" y="57149"/>
                </a:lnTo>
                <a:close/>
              </a:path>
              <a:path w="54609" h="114300">
                <a:moveTo>
                  <a:pt x="54609" y="50799"/>
                </a:moveTo>
                <a:lnTo>
                  <a:pt x="0" y="50799"/>
                </a:lnTo>
                <a:lnTo>
                  <a:pt x="0" y="55879"/>
                </a:lnTo>
                <a:lnTo>
                  <a:pt x="54609" y="55879"/>
                </a:lnTo>
                <a:lnTo>
                  <a:pt x="54609" y="50799"/>
                </a:lnTo>
                <a:close/>
              </a:path>
              <a:path w="54609" h="114300">
                <a:moveTo>
                  <a:pt x="54609" y="44449"/>
                </a:moveTo>
                <a:lnTo>
                  <a:pt x="0" y="44449"/>
                </a:lnTo>
                <a:lnTo>
                  <a:pt x="0" y="49529"/>
                </a:lnTo>
                <a:lnTo>
                  <a:pt x="54609" y="49529"/>
                </a:lnTo>
                <a:lnTo>
                  <a:pt x="54609" y="44449"/>
                </a:lnTo>
                <a:close/>
              </a:path>
              <a:path w="54609" h="114300">
                <a:moveTo>
                  <a:pt x="54609" y="38099"/>
                </a:moveTo>
                <a:lnTo>
                  <a:pt x="0" y="38099"/>
                </a:lnTo>
                <a:lnTo>
                  <a:pt x="0" y="43179"/>
                </a:lnTo>
                <a:lnTo>
                  <a:pt x="54609" y="43179"/>
                </a:lnTo>
                <a:lnTo>
                  <a:pt x="54609" y="38099"/>
                </a:lnTo>
                <a:close/>
              </a:path>
              <a:path w="54609" h="114300">
                <a:moveTo>
                  <a:pt x="54609" y="31749"/>
                </a:moveTo>
                <a:lnTo>
                  <a:pt x="0" y="31749"/>
                </a:lnTo>
                <a:lnTo>
                  <a:pt x="0" y="36829"/>
                </a:lnTo>
                <a:lnTo>
                  <a:pt x="54609" y="36829"/>
                </a:lnTo>
                <a:lnTo>
                  <a:pt x="54609" y="31749"/>
                </a:lnTo>
                <a:close/>
              </a:path>
              <a:path w="54609" h="114300">
                <a:moveTo>
                  <a:pt x="54609" y="25399"/>
                </a:moveTo>
                <a:lnTo>
                  <a:pt x="0" y="25399"/>
                </a:lnTo>
                <a:lnTo>
                  <a:pt x="0" y="30479"/>
                </a:lnTo>
                <a:lnTo>
                  <a:pt x="54609" y="30479"/>
                </a:lnTo>
                <a:lnTo>
                  <a:pt x="54609" y="25399"/>
                </a:lnTo>
                <a:close/>
              </a:path>
              <a:path w="54609" h="114300">
                <a:moveTo>
                  <a:pt x="54609" y="19049"/>
                </a:moveTo>
                <a:lnTo>
                  <a:pt x="0" y="19049"/>
                </a:lnTo>
                <a:lnTo>
                  <a:pt x="0" y="24129"/>
                </a:lnTo>
                <a:lnTo>
                  <a:pt x="54609" y="24129"/>
                </a:lnTo>
                <a:lnTo>
                  <a:pt x="54609" y="19049"/>
                </a:lnTo>
                <a:close/>
              </a:path>
              <a:path w="54609" h="114300">
                <a:moveTo>
                  <a:pt x="54609" y="12699"/>
                </a:moveTo>
                <a:lnTo>
                  <a:pt x="0" y="12699"/>
                </a:lnTo>
                <a:lnTo>
                  <a:pt x="0" y="17779"/>
                </a:lnTo>
                <a:lnTo>
                  <a:pt x="54609" y="17779"/>
                </a:lnTo>
                <a:lnTo>
                  <a:pt x="54609" y="12699"/>
                </a:lnTo>
                <a:close/>
              </a:path>
              <a:path w="54609" h="114300">
                <a:moveTo>
                  <a:pt x="54609" y="6349"/>
                </a:moveTo>
                <a:lnTo>
                  <a:pt x="0" y="6349"/>
                </a:lnTo>
                <a:lnTo>
                  <a:pt x="0" y="11429"/>
                </a:lnTo>
                <a:lnTo>
                  <a:pt x="54609" y="11429"/>
                </a:lnTo>
                <a:lnTo>
                  <a:pt x="54609" y="6349"/>
                </a:lnTo>
                <a:close/>
              </a:path>
              <a:path w="54609" h="114300">
                <a:moveTo>
                  <a:pt x="54609" y="0"/>
                </a:moveTo>
                <a:lnTo>
                  <a:pt x="22859" y="0"/>
                </a:lnTo>
                <a:lnTo>
                  <a:pt x="22859" y="1269"/>
                </a:lnTo>
                <a:lnTo>
                  <a:pt x="0" y="1269"/>
                </a:lnTo>
                <a:lnTo>
                  <a:pt x="0" y="5079"/>
                </a:lnTo>
                <a:lnTo>
                  <a:pt x="54609" y="5079"/>
                </a:lnTo>
                <a:lnTo>
                  <a:pt x="54609" y="0"/>
                </a:lnTo>
                <a:close/>
              </a:path>
            </a:pathLst>
          </a:custGeom>
          <a:solidFill>
            <a:srgbClr val="194F1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bg object 195"/>
          <p:cNvSpPr/>
          <p:nvPr/>
        </p:nvSpPr>
        <p:spPr>
          <a:xfrm>
            <a:off x="8444229" y="6361429"/>
            <a:ext cx="54610" cy="119380"/>
          </a:xfrm>
          <a:custGeom>
            <a:avLst/>
            <a:gdLst/>
            <a:ahLst/>
            <a:cxnLst/>
            <a:rect l="l" t="t" r="r" b="b"/>
            <a:pathLst>
              <a:path w="54609" h="119379">
                <a:moveTo>
                  <a:pt x="8890" y="118110"/>
                </a:moveTo>
                <a:lnTo>
                  <a:pt x="0" y="118110"/>
                </a:lnTo>
                <a:lnTo>
                  <a:pt x="0" y="119380"/>
                </a:lnTo>
                <a:lnTo>
                  <a:pt x="8890" y="119380"/>
                </a:lnTo>
                <a:lnTo>
                  <a:pt x="8890" y="118110"/>
                </a:lnTo>
                <a:close/>
              </a:path>
              <a:path w="54609" h="119379">
                <a:moveTo>
                  <a:pt x="54610" y="111760"/>
                </a:moveTo>
                <a:lnTo>
                  <a:pt x="0" y="111760"/>
                </a:lnTo>
                <a:lnTo>
                  <a:pt x="0" y="116840"/>
                </a:lnTo>
                <a:lnTo>
                  <a:pt x="17780" y="116840"/>
                </a:lnTo>
                <a:lnTo>
                  <a:pt x="17780" y="118110"/>
                </a:lnTo>
                <a:lnTo>
                  <a:pt x="27940" y="118110"/>
                </a:lnTo>
                <a:lnTo>
                  <a:pt x="27940" y="115570"/>
                </a:lnTo>
                <a:lnTo>
                  <a:pt x="36830" y="115570"/>
                </a:lnTo>
                <a:lnTo>
                  <a:pt x="36830" y="114300"/>
                </a:lnTo>
                <a:lnTo>
                  <a:pt x="46990" y="114300"/>
                </a:lnTo>
                <a:lnTo>
                  <a:pt x="46990" y="113030"/>
                </a:lnTo>
                <a:lnTo>
                  <a:pt x="54610" y="113030"/>
                </a:lnTo>
                <a:lnTo>
                  <a:pt x="54610" y="111760"/>
                </a:lnTo>
                <a:close/>
              </a:path>
              <a:path w="54609" h="119379">
                <a:moveTo>
                  <a:pt x="54610" y="105410"/>
                </a:moveTo>
                <a:lnTo>
                  <a:pt x="0" y="105410"/>
                </a:lnTo>
                <a:lnTo>
                  <a:pt x="0" y="110490"/>
                </a:lnTo>
                <a:lnTo>
                  <a:pt x="54610" y="110490"/>
                </a:lnTo>
                <a:lnTo>
                  <a:pt x="54610" y="105410"/>
                </a:lnTo>
                <a:close/>
              </a:path>
              <a:path w="54609" h="119379">
                <a:moveTo>
                  <a:pt x="54610" y="99060"/>
                </a:moveTo>
                <a:lnTo>
                  <a:pt x="0" y="99060"/>
                </a:lnTo>
                <a:lnTo>
                  <a:pt x="0" y="104140"/>
                </a:lnTo>
                <a:lnTo>
                  <a:pt x="54610" y="104140"/>
                </a:lnTo>
                <a:lnTo>
                  <a:pt x="54610" y="99060"/>
                </a:lnTo>
                <a:close/>
              </a:path>
              <a:path w="54609" h="119379">
                <a:moveTo>
                  <a:pt x="54610" y="92710"/>
                </a:moveTo>
                <a:lnTo>
                  <a:pt x="0" y="92710"/>
                </a:lnTo>
                <a:lnTo>
                  <a:pt x="0" y="97790"/>
                </a:lnTo>
                <a:lnTo>
                  <a:pt x="54610" y="97790"/>
                </a:lnTo>
                <a:lnTo>
                  <a:pt x="54610" y="92710"/>
                </a:lnTo>
                <a:close/>
              </a:path>
              <a:path w="54609" h="119379">
                <a:moveTo>
                  <a:pt x="54610" y="87630"/>
                </a:moveTo>
                <a:lnTo>
                  <a:pt x="0" y="87630"/>
                </a:lnTo>
                <a:lnTo>
                  <a:pt x="0" y="91440"/>
                </a:lnTo>
                <a:lnTo>
                  <a:pt x="54610" y="91440"/>
                </a:lnTo>
                <a:lnTo>
                  <a:pt x="54610" y="87630"/>
                </a:lnTo>
                <a:close/>
              </a:path>
              <a:path w="54609" h="119379">
                <a:moveTo>
                  <a:pt x="54610" y="81280"/>
                </a:moveTo>
                <a:lnTo>
                  <a:pt x="0" y="81280"/>
                </a:lnTo>
                <a:lnTo>
                  <a:pt x="0" y="86360"/>
                </a:lnTo>
                <a:lnTo>
                  <a:pt x="54610" y="86360"/>
                </a:lnTo>
                <a:lnTo>
                  <a:pt x="54610" y="81280"/>
                </a:lnTo>
                <a:close/>
              </a:path>
              <a:path w="54609" h="119379">
                <a:moveTo>
                  <a:pt x="54610" y="74930"/>
                </a:moveTo>
                <a:lnTo>
                  <a:pt x="0" y="74930"/>
                </a:lnTo>
                <a:lnTo>
                  <a:pt x="0" y="80010"/>
                </a:lnTo>
                <a:lnTo>
                  <a:pt x="54610" y="80010"/>
                </a:lnTo>
                <a:lnTo>
                  <a:pt x="54610" y="74930"/>
                </a:lnTo>
                <a:close/>
              </a:path>
              <a:path w="54609" h="119379">
                <a:moveTo>
                  <a:pt x="54610" y="68580"/>
                </a:moveTo>
                <a:lnTo>
                  <a:pt x="0" y="68580"/>
                </a:lnTo>
                <a:lnTo>
                  <a:pt x="0" y="73660"/>
                </a:lnTo>
                <a:lnTo>
                  <a:pt x="54610" y="73660"/>
                </a:lnTo>
                <a:lnTo>
                  <a:pt x="54610" y="68580"/>
                </a:lnTo>
                <a:close/>
              </a:path>
              <a:path w="54609" h="119379">
                <a:moveTo>
                  <a:pt x="54610" y="62230"/>
                </a:moveTo>
                <a:lnTo>
                  <a:pt x="0" y="62230"/>
                </a:lnTo>
                <a:lnTo>
                  <a:pt x="0" y="67310"/>
                </a:lnTo>
                <a:lnTo>
                  <a:pt x="54610" y="67310"/>
                </a:lnTo>
                <a:lnTo>
                  <a:pt x="54610" y="62230"/>
                </a:lnTo>
                <a:close/>
              </a:path>
              <a:path w="54609" h="119379">
                <a:moveTo>
                  <a:pt x="54610" y="55880"/>
                </a:moveTo>
                <a:lnTo>
                  <a:pt x="0" y="55880"/>
                </a:lnTo>
                <a:lnTo>
                  <a:pt x="0" y="60960"/>
                </a:lnTo>
                <a:lnTo>
                  <a:pt x="54610" y="60960"/>
                </a:lnTo>
                <a:lnTo>
                  <a:pt x="54610" y="55880"/>
                </a:lnTo>
                <a:close/>
              </a:path>
              <a:path w="54609" h="119379">
                <a:moveTo>
                  <a:pt x="54610" y="49530"/>
                </a:moveTo>
                <a:lnTo>
                  <a:pt x="0" y="49530"/>
                </a:lnTo>
                <a:lnTo>
                  <a:pt x="0" y="54610"/>
                </a:lnTo>
                <a:lnTo>
                  <a:pt x="54610" y="54610"/>
                </a:lnTo>
                <a:lnTo>
                  <a:pt x="54610" y="49530"/>
                </a:lnTo>
                <a:close/>
              </a:path>
              <a:path w="54609" h="119379">
                <a:moveTo>
                  <a:pt x="54610" y="43180"/>
                </a:moveTo>
                <a:lnTo>
                  <a:pt x="0" y="43180"/>
                </a:lnTo>
                <a:lnTo>
                  <a:pt x="0" y="48260"/>
                </a:lnTo>
                <a:lnTo>
                  <a:pt x="54610" y="48260"/>
                </a:lnTo>
                <a:lnTo>
                  <a:pt x="54610" y="43180"/>
                </a:lnTo>
                <a:close/>
              </a:path>
              <a:path w="54609" h="119379">
                <a:moveTo>
                  <a:pt x="54610" y="36830"/>
                </a:moveTo>
                <a:lnTo>
                  <a:pt x="0" y="36830"/>
                </a:lnTo>
                <a:lnTo>
                  <a:pt x="0" y="41910"/>
                </a:lnTo>
                <a:lnTo>
                  <a:pt x="54610" y="41910"/>
                </a:lnTo>
                <a:lnTo>
                  <a:pt x="54610" y="36830"/>
                </a:lnTo>
                <a:close/>
              </a:path>
              <a:path w="54609" h="119379">
                <a:moveTo>
                  <a:pt x="54610" y="30480"/>
                </a:moveTo>
                <a:lnTo>
                  <a:pt x="0" y="30480"/>
                </a:lnTo>
                <a:lnTo>
                  <a:pt x="0" y="35560"/>
                </a:lnTo>
                <a:lnTo>
                  <a:pt x="54610" y="35560"/>
                </a:lnTo>
                <a:lnTo>
                  <a:pt x="54610" y="30480"/>
                </a:lnTo>
                <a:close/>
              </a:path>
              <a:path w="54609" h="119379">
                <a:moveTo>
                  <a:pt x="54610" y="24130"/>
                </a:moveTo>
                <a:lnTo>
                  <a:pt x="0" y="24130"/>
                </a:lnTo>
                <a:lnTo>
                  <a:pt x="0" y="29210"/>
                </a:lnTo>
                <a:lnTo>
                  <a:pt x="54610" y="29210"/>
                </a:lnTo>
                <a:lnTo>
                  <a:pt x="54610" y="24130"/>
                </a:lnTo>
                <a:close/>
              </a:path>
              <a:path w="54609" h="119379">
                <a:moveTo>
                  <a:pt x="54610" y="17780"/>
                </a:moveTo>
                <a:lnTo>
                  <a:pt x="0" y="17780"/>
                </a:lnTo>
                <a:lnTo>
                  <a:pt x="0" y="22860"/>
                </a:lnTo>
                <a:lnTo>
                  <a:pt x="54610" y="22860"/>
                </a:lnTo>
                <a:lnTo>
                  <a:pt x="54610" y="17780"/>
                </a:lnTo>
                <a:close/>
              </a:path>
              <a:path w="54609" h="119379">
                <a:moveTo>
                  <a:pt x="54610" y="11430"/>
                </a:moveTo>
                <a:lnTo>
                  <a:pt x="0" y="11430"/>
                </a:lnTo>
                <a:lnTo>
                  <a:pt x="0" y="16510"/>
                </a:lnTo>
                <a:lnTo>
                  <a:pt x="54610" y="16510"/>
                </a:lnTo>
                <a:lnTo>
                  <a:pt x="54610" y="11430"/>
                </a:lnTo>
                <a:close/>
              </a:path>
              <a:path w="54609" h="119379">
                <a:moveTo>
                  <a:pt x="54610" y="5080"/>
                </a:moveTo>
                <a:lnTo>
                  <a:pt x="0" y="5080"/>
                </a:lnTo>
                <a:lnTo>
                  <a:pt x="0" y="10160"/>
                </a:lnTo>
                <a:lnTo>
                  <a:pt x="54610" y="10160"/>
                </a:lnTo>
                <a:lnTo>
                  <a:pt x="54610" y="5080"/>
                </a:lnTo>
                <a:close/>
              </a:path>
              <a:path w="54609" h="119379">
                <a:moveTo>
                  <a:pt x="54610" y="0"/>
                </a:moveTo>
                <a:lnTo>
                  <a:pt x="0" y="0"/>
                </a:lnTo>
                <a:lnTo>
                  <a:pt x="0" y="3810"/>
                </a:lnTo>
                <a:lnTo>
                  <a:pt x="54610" y="3810"/>
                </a:lnTo>
                <a:lnTo>
                  <a:pt x="54610" y="0"/>
                </a:lnTo>
                <a:close/>
              </a:path>
            </a:pathLst>
          </a:custGeom>
          <a:solidFill>
            <a:srgbClr val="19501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bg object 196"/>
          <p:cNvSpPr/>
          <p:nvPr/>
        </p:nvSpPr>
        <p:spPr>
          <a:xfrm>
            <a:off x="8389620" y="6361429"/>
            <a:ext cx="54610" cy="127000"/>
          </a:xfrm>
          <a:custGeom>
            <a:avLst/>
            <a:gdLst/>
            <a:ahLst/>
            <a:cxnLst/>
            <a:rect l="l" t="t" r="r" b="b"/>
            <a:pathLst>
              <a:path w="54609" h="127000">
                <a:moveTo>
                  <a:pt x="15240" y="124460"/>
                </a:moveTo>
                <a:lnTo>
                  <a:pt x="0" y="124460"/>
                </a:lnTo>
                <a:lnTo>
                  <a:pt x="0" y="127000"/>
                </a:lnTo>
                <a:lnTo>
                  <a:pt x="6350" y="127000"/>
                </a:lnTo>
                <a:lnTo>
                  <a:pt x="6350" y="125730"/>
                </a:lnTo>
                <a:lnTo>
                  <a:pt x="15240" y="125730"/>
                </a:lnTo>
                <a:lnTo>
                  <a:pt x="15240" y="124460"/>
                </a:lnTo>
                <a:close/>
              </a:path>
              <a:path w="54609" h="127000">
                <a:moveTo>
                  <a:pt x="54609" y="118110"/>
                </a:moveTo>
                <a:lnTo>
                  <a:pt x="0" y="118110"/>
                </a:lnTo>
                <a:lnTo>
                  <a:pt x="0" y="123190"/>
                </a:lnTo>
                <a:lnTo>
                  <a:pt x="25400" y="123190"/>
                </a:lnTo>
                <a:lnTo>
                  <a:pt x="25400" y="124460"/>
                </a:lnTo>
                <a:lnTo>
                  <a:pt x="34289" y="124460"/>
                </a:lnTo>
                <a:lnTo>
                  <a:pt x="34289" y="121920"/>
                </a:lnTo>
                <a:lnTo>
                  <a:pt x="44450" y="121920"/>
                </a:lnTo>
                <a:lnTo>
                  <a:pt x="44450" y="120650"/>
                </a:lnTo>
                <a:lnTo>
                  <a:pt x="53339" y="120650"/>
                </a:lnTo>
                <a:lnTo>
                  <a:pt x="53339" y="119380"/>
                </a:lnTo>
                <a:lnTo>
                  <a:pt x="54609" y="119380"/>
                </a:lnTo>
                <a:lnTo>
                  <a:pt x="54609" y="118110"/>
                </a:lnTo>
                <a:close/>
              </a:path>
              <a:path w="54609" h="127000">
                <a:moveTo>
                  <a:pt x="54609" y="111760"/>
                </a:moveTo>
                <a:lnTo>
                  <a:pt x="0" y="111760"/>
                </a:lnTo>
                <a:lnTo>
                  <a:pt x="0" y="116840"/>
                </a:lnTo>
                <a:lnTo>
                  <a:pt x="54609" y="116840"/>
                </a:lnTo>
                <a:lnTo>
                  <a:pt x="54609" y="111760"/>
                </a:lnTo>
                <a:close/>
              </a:path>
              <a:path w="54609" h="127000">
                <a:moveTo>
                  <a:pt x="54609" y="105410"/>
                </a:moveTo>
                <a:lnTo>
                  <a:pt x="0" y="105410"/>
                </a:lnTo>
                <a:lnTo>
                  <a:pt x="0" y="110490"/>
                </a:lnTo>
                <a:lnTo>
                  <a:pt x="54609" y="110490"/>
                </a:lnTo>
                <a:lnTo>
                  <a:pt x="54609" y="105410"/>
                </a:lnTo>
                <a:close/>
              </a:path>
              <a:path w="54609" h="127000">
                <a:moveTo>
                  <a:pt x="54609" y="99060"/>
                </a:moveTo>
                <a:lnTo>
                  <a:pt x="0" y="99060"/>
                </a:lnTo>
                <a:lnTo>
                  <a:pt x="0" y="104140"/>
                </a:lnTo>
                <a:lnTo>
                  <a:pt x="54609" y="104140"/>
                </a:lnTo>
                <a:lnTo>
                  <a:pt x="54609" y="99060"/>
                </a:lnTo>
                <a:close/>
              </a:path>
              <a:path w="54609" h="127000">
                <a:moveTo>
                  <a:pt x="54609" y="92710"/>
                </a:moveTo>
                <a:lnTo>
                  <a:pt x="0" y="92710"/>
                </a:lnTo>
                <a:lnTo>
                  <a:pt x="0" y="97790"/>
                </a:lnTo>
                <a:lnTo>
                  <a:pt x="54609" y="97790"/>
                </a:lnTo>
                <a:lnTo>
                  <a:pt x="54609" y="92710"/>
                </a:lnTo>
                <a:close/>
              </a:path>
              <a:path w="54609" h="127000">
                <a:moveTo>
                  <a:pt x="54609" y="87630"/>
                </a:moveTo>
                <a:lnTo>
                  <a:pt x="0" y="87630"/>
                </a:lnTo>
                <a:lnTo>
                  <a:pt x="0" y="91440"/>
                </a:lnTo>
                <a:lnTo>
                  <a:pt x="54609" y="91440"/>
                </a:lnTo>
                <a:lnTo>
                  <a:pt x="54609" y="87630"/>
                </a:lnTo>
                <a:close/>
              </a:path>
              <a:path w="54609" h="127000">
                <a:moveTo>
                  <a:pt x="54609" y="81280"/>
                </a:moveTo>
                <a:lnTo>
                  <a:pt x="0" y="81280"/>
                </a:lnTo>
                <a:lnTo>
                  <a:pt x="0" y="86360"/>
                </a:lnTo>
                <a:lnTo>
                  <a:pt x="54609" y="86360"/>
                </a:lnTo>
                <a:lnTo>
                  <a:pt x="54609" y="81280"/>
                </a:lnTo>
                <a:close/>
              </a:path>
              <a:path w="54609" h="127000">
                <a:moveTo>
                  <a:pt x="54609" y="74930"/>
                </a:moveTo>
                <a:lnTo>
                  <a:pt x="0" y="74930"/>
                </a:lnTo>
                <a:lnTo>
                  <a:pt x="0" y="80010"/>
                </a:lnTo>
                <a:lnTo>
                  <a:pt x="54609" y="80010"/>
                </a:lnTo>
                <a:lnTo>
                  <a:pt x="54609" y="74930"/>
                </a:lnTo>
                <a:close/>
              </a:path>
              <a:path w="54609" h="127000">
                <a:moveTo>
                  <a:pt x="54609" y="68580"/>
                </a:moveTo>
                <a:lnTo>
                  <a:pt x="0" y="68580"/>
                </a:lnTo>
                <a:lnTo>
                  <a:pt x="0" y="73660"/>
                </a:lnTo>
                <a:lnTo>
                  <a:pt x="54609" y="73660"/>
                </a:lnTo>
                <a:lnTo>
                  <a:pt x="54609" y="68580"/>
                </a:lnTo>
                <a:close/>
              </a:path>
              <a:path w="54609" h="127000">
                <a:moveTo>
                  <a:pt x="54609" y="62230"/>
                </a:moveTo>
                <a:lnTo>
                  <a:pt x="0" y="62230"/>
                </a:lnTo>
                <a:lnTo>
                  <a:pt x="0" y="67310"/>
                </a:lnTo>
                <a:lnTo>
                  <a:pt x="54609" y="67310"/>
                </a:lnTo>
                <a:lnTo>
                  <a:pt x="54609" y="62230"/>
                </a:lnTo>
                <a:close/>
              </a:path>
              <a:path w="54609" h="127000">
                <a:moveTo>
                  <a:pt x="54609" y="55880"/>
                </a:moveTo>
                <a:lnTo>
                  <a:pt x="0" y="55880"/>
                </a:lnTo>
                <a:lnTo>
                  <a:pt x="0" y="60960"/>
                </a:lnTo>
                <a:lnTo>
                  <a:pt x="54609" y="60960"/>
                </a:lnTo>
                <a:lnTo>
                  <a:pt x="54609" y="55880"/>
                </a:lnTo>
                <a:close/>
              </a:path>
              <a:path w="54609" h="127000">
                <a:moveTo>
                  <a:pt x="54609" y="49530"/>
                </a:moveTo>
                <a:lnTo>
                  <a:pt x="0" y="49530"/>
                </a:lnTo>
                <a:lnTo>
                  <a:pt x="0" y="54610"/>
                </a:lnTo>
                <a:lnTo>
                  <a:pt x="54609" y="54610"/>
                </a:lnTo>
                <a:lnTo>
                  <a:pt x="54609" y="49530"/>
                </a:lnTo>
                <a:close/>
              </a:path>
              <a:path w="54609" h="127000">
                <a:moveTo>
                  <a:pt x="54609" y="43180"/>
                </a:moveTo>
                <a:lnTo>
                  <a:pt x="0" y="43180"/>
                </a:lnTo>
                <a:lnTo>
                  <a:pt x="0" y="48260"/>
                </a:lnTo>
                <a:lnTo>
                  <a:pt x="54609" y="48260"/>
                </a:lnTo>
                <a:lnTo>
                  <a:pt x="54609" y="43180"/>
                </a:lnTo>
                <a:close/>
              </a:path>
              <a:path w="54609" h="127000">
                <a:moveTo>
                  <a:pt x="54609" y="36830"/>
                </a:moveTo>
                <a:lnTo>
                  <a:pt x="0" y="36830"/>
                </a:lnTo>
                <a:lnTo>
                  <a:pt x="0" y="41910"/>
                </a:lnTo>
                <a:lnTo>
                  <a:pt x="54609" y="41910"/>
                </a:lnTo>
                <a:lnTo>
                  <a:pt x="54609" y="36830"/>
                </a:lnTo>
                <a:close/>
              </a:path>
              <a:path w="54609" h="127000">
                <a:moveTo>
                  <a:pt x="54609" y="30480"/>
                </a:moveTo>
                <a:lnTo>
                  <a:pt x="0" y="30480"/>
                </a:lnTo>
                <a:lnTo>
                  <a:pt x="0" y="35560"/>
                </a:lnTo>
                <a:lnTo>
                  <a:pt x="54609" y="35560"/>
                </a:lnTo>
                <a:lnTo>
                  <a:pt x="54609" y="30480"/>
                </a:lnTo>
                <a:close/>
              </a:path>
              <a:path w="54609" h="127000">
                <a:moveTo>
                  <a:pt x="54609" y="24130"/>
                </a:moveTo>
                <a:lnTo>
                  <a:pt x="0" y="24130"/>
                </a:lnTo>
                <a:lnTo>
                  <a:pt x="0" y="29210"/>
                </a:lnTo>
                <a:lnTo>
                  <a:pt x="54609" y="29210"/>
                </a:lnTo>
                <a:lnTo>
                  <a:pt x="54609" y="24130"/>
                </a:lnTo>
                <a:close/>
              </a:path>
              <a:path w="54609" h="127000">
                <a:moveTo>
                  <a:pt x="54609" y="17780"/>
                </a:moveTo>
                <a:lnTo>
                  <a:pt x="0" y="17780"/>
                </a:lnTo>
                <a:lnTo>
                  <a:pt x="0" y="22860"/>
                </a:lnTo>
                <a:lnTo>
                  <a:pt x="54609" y="22860"/>
                </a:lnTo>
                <a:lnTo>
                  <a:pt x="54609" y="17780"/>
                </a:lnTo>
                <a:close/>
              </a:path>
              <a:path w="54609" h="127000">
                <a:moveTo>
                  <a:pt x="54609" y="11430"/>
                </a:moveTo>
                <a:lnTo>
                  <a:pt x="0" y="11430"/>
                </a:lnTo>
                <a:lnTo>
                  <a:pt x="0" y="16510"/>
                </a:lnTo>
                <a:lnTo>
                  <a:pt x="54609" y="16510"/>
                </a:lnTo>
                <a:lnTo>
                  <a:pt x="54609" y="11430"/>
                </a:lnTo>
                <a:close/>
              </a:path>
              <a:path w="54609" h="127000">
                <a:moveTo>
                  <a:pt x="54609" y="5080"/>
                </a:moveTo>
                <a:lnTo>
                  <a:pt x="0" y="5080"/>
                </a:lnTo>
                <a:lnTo>
                  <a:pt x="0" y="10160"/>
                </a:lnTo>
                <a:lnTo>
                  <a:pt x="54609" y="10160"/>
                </a:lnTo>
                <a:lnTo>
                  <a:pt x="54609" y="5080"/>
                </a:lnTo>
                <a:close/>
              </a:path>
              <a:path w="54609" h="127000">
                <a:moveTo>
                  <a:pt x="54609" y="0"/>
                </a:moveTo>
                <a:lnTo>
                  <a:pt x="0" y="0"/>
                </a:lnTo>
                <a:lnTo>
                  <a:pt x="0" y="3810"/>
                </a:lnTo>
                <a:lnTo>
                  <a:pt x="54609" y="3810"/>
                </a:lnTo>
                <a:lnTo>
                  <a:pt x="54609" y="0"/>
                </a:lnTo>
                <a:close/>
              </a:path>
            </a:pathLst>
          </a:custGeom>
          <a:solidFill>
            <a:srgbClr val="1A51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bg object 197"/>
          <p:cNvSpPr/>
          <p:nvPr/>
        </p:nvSpPr>
        <p:spPr>
          <a:xfrm>
            <a:off x="8333739" y="6361429"/>
            <a:ext cx="55880" cy="134620"/>
          </a:xfrm>
          <a:custGeom>
            <a:avLst/>
            <a:gdLst/>
            <a:ahLst/>
            <a:cxnLst/>
            <a:rect l="l" t="t" r="r" b="b"/>
            <a:pathLst>
              <a:path w="55879" h="134620">
                <a:moveTo>
                  <a:pt x="22859" y="130810"/>
                </a:moveTo>
                <a:lnTo>
                  <a:pt x="0" y="130810"/>
                </a:lnTo>
                <a:lnTo>
                  <a:pt x="0" y="134620"/>
                </a:lnTo>
                <a:lnTo>
                  <a:pt x="3809" y="134620"/>
                </a:lnTo>
                <a:lnTo>
                  <a:pt x="3809" y="133350"/>
                </a:lnTo>
                <a:lnTo>
                  <a:pt x="13970" y="133350"/>
                </a:lnTo>
                <a:lnTo>
                  <a:pt x="13970" y="132080"/>
                </a:lnTo>
                <a:lnTo>
                  <a:pt x="22859" y="132080"/>
                </a:lnTo>
                <a:lnTo>
                  <a:pt x="22859" y="130810"/>
                </a:lnTo>
                <a:close/>
              </a:path>
              <a:path w="55879" h="134620">
                <a:moveTo>
                  <a:pt x="55879" y="124460"/>
                </a:moveTo>
                <a:lnTo>
                  <a:pt x="0" y="124460"/>
                </a:lnTo>
                <a:lnTo>
                  <a:pt x="0" y="129540"/>
                </a:lnTo>
                <a:lnTo>
                  <a:pt x="33019" y="129540"/>
                </a:lnTo>
                <a:lnTo>
                  <a:pt x="33019" y="130810"/>
                </a:lnTo>
                <a:lnTo>
                  <a:pt x="41909" y="130810"/>
                </a:lnTo>
                <a:lnTo>
                  <a:pt x="41909" y="128270"/>
                </a:lnTo>
                <a:lnTo>
                  <a:pt x="52069" y="128270"/>
                </a:lnTo>
                <a:lnTo>
                  <a:pt x="52069" y="127000"/>
                </a:lnTo>
                <a:lnTo>
                  <a:pt x="55879" y="127000"/>
                </a:lnTo>
                <a:lnTo>
                  <a:pt x="55879" y="124460"/>
                </a:lnTo>
                <a:close/>
              </a:path>
              <a:path w="55879" h="134620">
                <a:moveTo>
                  <a:pt x="55879" y="118110"/>
                </a:moveTo>
                <a:lnTo>
                  <a:pt x="0" y="118110"/>
                </a:lnTo>
                <a:lnTo>
                  <a:pt x="0" y="123190"/>
                </a:lnTo>
                <a:lnTo>
                  <a:pt x="55879" y="123190"/>
                </a:lnTo>
                <a:lnTo>
                  <a:pt x="55879" y="118110"/>
                </a:lnTo>
                <a:close/>
              </a:path>
              <a:path w="55879" h="134620">
                <a:moveTo>
                  <a:pt x="55879" y="111760"/>
                </a:moveTo>
                <a:lnTo>
                  <a:pt x="0" y="111760"/>
                </a:lnTo>
                <a:lnTo>
                  <a:pt x="0" y="116840"/>
                </a:lnTo>
                <a:lnTo>
                  <a:pt x="55879" y="116840"/>
                </a:lnTo>
                <a:lnTo>
                  <a:pt x="55879" y="111760"/>
                </a:lnTo>
                <a:close/>
              </a:path>
              <a:path w="55879" h="134620">
                <a:moveTo>
                  <a:pt x="55879" y="105410"/>
                </a:moveTo>
                <a:lnTo>
                  <a:pt x="0" y="105410"/>
                </a:lnTo>
                <a:lnTo>
                  <a:pt x="0" y="110490"/>
                </a:lnTo>
                <a:lnTo>
                  <a:pt x="55879" y="110490"/>
                </a:lnTo>
                <a:lnTo>
                  <a:pt x="55879" y="105410"/>
                </a:lnTo>
                <a:close/>
              </a:path>
              <a:path w="55879" h="134620">
                <a:moveTo>
                  <a:pt x="55879" y="99060"/>
                </a:moveTo>
                <a:lnTo>
                  <a:pt x="0" y="99060"/>
                </a:lnTo>
                <a:lnTo>
                  <a:pt x="0" y="104140"/>
                </a:lnTo>
                <a:lnTo>
                  <a:pt x="55879" y="104140"/>
                </a:lnTo>
                <a:lnTo>
                  <a:pt x="55879" y="99060"/>
                </a:lnTo>
                <a:close/>
              </a:path>
              <a:path w="55879" h="134620">
                <a:moveTo>
                  <a:pt x="55879" y="92710"/>
                </a:moveTo>
                <a:lnTo>
                  <a:pt x="0" y="92710"/>
                </a:lnTo>
                <a:lnTo>
                  <a:pt x="0" y="97790"/>
                </a:lnTo>
                <a:lnTo>
                  <a:pt x="55879" y="97790"/>
                </a:lnTo>
                <a:lnTo>
                  <a:pt x="55879" y="92710"/>
                </a:lnTo>
                <a:close/>
              </a:path>
              <a:path w="55879" h="134620">
                <a:moveTo>
                  <a:pt x="55879" y="87630"/>
                </a:moveTo>
                <a:lnTo>
                  <a:pt x="0" y="87630"/>
                </a:lnTo>
                <a:lnTo>
                  <a:pt x="0" y="91440"/>
                </a:lnTo>
                <a:lnTo>
                  <a:pt x="55879" y="91440"/>
                </a:lnTo>
                <a:lnTo>
                  <a:pt x="55879" y="87630"/>
                </a:lnTo>
                <a:close/>
              </a:path>
              <a:path w="55879" h="134620">
                <a:moveTo>
                  <a:pt x="55879" y="81280"/>
                </a:moveTo>
                <a:lnTo>
                  <a:pt x="0" y="81280"/>
                </a:lnTo>
                <a:lnTo>
                  <a:pt x="0" y="86360"/>
                </a:lnTo>
                <a:lnTo>
                  <a:pt x="55879" y="86360"/>
                </a:lnTo>
                <a:lnTo>
                  <a:pt x="55879" y="81280"/>
                </a:lnTo>
                <a:close/>
              </a:path>
              <a:path w="55879" h="134620">
                <a:moveTo>
                  <a:pt x="55879" y="74930"/>
                </a:moveTo>
                <a:lnTo>
                  <a:pt x="0" y="74930"/>
                </a:lnTo>
                <a:lnTo>
                  <a:pt x="0" y="80010"/>
                </a:lnTo>
                <a:lnTo>
                  <a:pt x="55879" y="80010"/>
                </a:lnTo>
                <a:lnTo>
                  <a:pt x="55879" y="74930"/>
                </a:lnTo>
                <a:close/>
              </a:path>
              <a:path w="55879" h="134620">
                <a:moveTo>
                  <a:pt x="55879" y="68580"/>
                </a:moveTo>
                <a:lnTo>
                  <a:pt x="0" y="68580"/>
                </a:lnTo>
                <a:lnTo>
                  <a:pt x="0" y="73660"/>
                </a:lnTo>
                <a:lnTo>
                  <a:pt x="55879" y="73660"/>
                </a:lnTo>
                <a:lnTo>
                  <a:pt x="55879" y="68580"/>
                </a:lnTo>
                <a:close/>
              </a:path>
              <a:path w="55879" h="134620">
                <a:moveTo>
                  <a:pt x="55879" y="62230"/>
                </a:moveTo>
                <a:lnTo>
                  <a:pt x="0" y="62230"/>
                </a:lnTo>
                <a:lnTo>
                  <a:pt x="0" y="67310"/>
                </a:lnTo>
                <a:lnTo>
                  <a:pt x="55879" y="67310"/>
                </a:lnTo>
                <a:lnTo>
                  <a:pt x="55879" y="62230"/>
                </a:lnTo>
                <a:close/>
              </a:path>
              <a:path w="55879" h="134620">
                <a:moveTo>
                  <a:pt x="55879" y="55880"/>
                </a:moveTo>
                <a:lnTo>
                  <a:pt x="0" y="55880"/>
                </a:lnTo>
                <a:lnTo>
                  <a:pt x="0" y="60960"/>
                </a:lnTo>
                <a:lnTo>
                  <a:pt x="55879" y="60960"/>
                </a:lnTo>
                <a:lnTo>
                  <a:pt x="55879" y="55880"/>
                </a:lnTo>
                <a:close/>
              </a:path>
              <a:path w="55879" h="134620">
                <a:moveTo>
                  <a:pt x="55879" y="49530"/>
                </a:moveTo>
                <a:lnTo>
                  <a:pt x="0" y="49530"/>
                </a:lnTo>
                <a:lnTo>
                  <a:pt x="0" y="54610"/>
                </a:lnTo>
                <a:lnTo>
                  <a:pt x="55879" y="54610"/>
                </a:lnTo>
                <a:lnTo>
                  <a:pt x="55879" y="49530"/>
                </a:lnTo>
                <a:close/>
              </a:path>
              <a:path w="55879" h="134620">
                <a:moveTo>
                  <a:pt x="55879" y="43180"/>
                </a:moveTo>
                <a:lnTo>
                  <a:pt x="0" y="43180"/>
                </a:lnTo>
                <a:lnTo>
                  <a:pt x="0" y="48260"/>
                </a:lnTo>
                <a:lnTo>
                  <a:pt x="55879" y="48260"/>
                </a:lnTo>
                <a:lnTo>
                  <a:pt x="55879" y="43180"/>
                </a:lnTo>
                <a:close/>
              </a:path>
              <a:path w="55879" h="134620">
                <a:moveTo>
                  <a:pt x="55879" y="36830"/>
                </a:moveTo>
                <a:lnTo>
                  <a:pt x="0" y="36830"/>
                </a:lnTo>
                <a:lnTo>
                  <a:pt x="0" y="41910"/>
                </a:lnTo>
                <a:lnTo>
                  <a:pt x="55879" y="41910"/>
                </a:lnTo>
                <a:lnTo>
                  <a:pt x="55879" y="36830"/>
                </a:lnTo>
                <a:close/>
              </a:path>
              <a:path w="55879" h="134620">
                <a:moveTo>
                  <a:pt x="55879" y="30480"/>
                </a:moveTo>
                <a:lnTo>
                  <a:pt x="0" y="30480"/>
                </a:lnTo>
                <a:lnTo>
                  <a:pt x="0" y="35560"/>
                </a:lnTo>
                <a:lnTo>
                  <a:pt x="55879" y="35560"/>
                </a:lnTo>
                <a:lnTo>
                  <a:pt x="55879" y="30480"/>
                </a:lnTo>
                <a:close/>
              </a:path>
              <a:path w="55879" h="134620">
                <a:moveTo>
                  <a:pt x="55879" y="24130"/>
                </a:moveTo>
                <a:lnTo>
                  <a:pt x="0" y="24130"/>
                </a:lnTo>
                <a:lnTo>
                  <a:pt x="0" y="29210"/>
                </a:lnTo>
                <a:lnTo>
                  <a:pt x="55879" y="29210"/>
                </a:lnTo>
                <a:lnTo>
                  <a:pt x="55879" y="24130"/>
                </a:lnTo>
                <a:close/>
              </a:path>
              <a:path w="55879" h="134620">
                <a:moveTo>
                  <a:pt x="55879" y="17780"/>
                </a:moveTo>
                <a:lnTo>
                  <a:pt x="0" y="17780"/>
                </a:lnTo>
                <a:lnTo>
                  <a:pt x="0" y="22860"/>
                </a:lnTo>
                <a:lnTo>
                  <a:pt x="55879" y="22860"/>
                </a:lnTo>
                <a:lnTo>
                  <a:pt x="55879" y="17780"/>
                </a:lnTo>
                <a:close/>
              </a:path>
              <a:path w="55879" h="134620">
                <a:moveTo>
                  <a:pt x="55879" y="11430"/>
                </a:moveTo>
                <a:lnTo>
                  <a:pt x="0" y="11430"/>
                </a:lnTo>
                <a:lnTo>
                  <a:pt x="0" y="16510"/>
                </a:lnTo>
                <a:lnTo>
                  <a:pt x="55879" y="16510"/>
                </a:lnTo>
                <a:lnTo>
                  <a:pt x="55879" y="11430"/>
                </a:lnTo>
                <a:close/>
              </a:path>
              <a:path w="55879" h="134620">
                <a:moveTo>
                  <a:pt x="55879" y="5080"/>
                </a:moveTo>
                <a:lnTo>
                  <a:pt x="0" y="5080"/>
                </a:lnTo>
                <a:lnTo>
                  <a:pt x="0" y="10160"/>
                </a:lnTo>
                <a:lnTo>
                  <a:pt x="55879" y="10160"/>
                </a:lnTo>
                <a:lnTo>
                  <a:pt x="55879" y="5080"/>
                </a:lnTo>
                <a:close/>
              </a:path>
              <a:path w="55879" h="134620">
                <a:moveTo>
                  <a:pt x="55879" y="0"/>
                </a:moveTo>
                <a:lnTo>
                  <a:pt x="46989" y="0"/>
                </a:lnTo>
                <a:lnTo>
                  <a:pt x="46989" y="1270"/>
                </a:lnTo>
                <a:lnTo>
                  <a:pt x="0" y="1270"/>
                </a:lnTo>
                <a:lnTo>
                  <a:pt x="0" y="3810"/>
                </a:lnTo>
                <a:lnTo>
                  <a:pt x="55879" y="3810"/>
                </a:lnTo>
                <a:lnTo>
                  <a:pt x="55879" y="0"/>
                </a:lnTo>
                <a:close/>
              </a:path>
            </a:pathLst>
          </a:custGeom>
          <a:solidFill>
            <a:srgbClr val="1A52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bg object 198"/>
          <p:cNvSpPr/>
          <p:nvPr/>
        </p:nvSpPr>
        <p:spPr>
          <a:xfrm>
            <a:off x="8279129" y="6362700"/>
            <a:ext cx="54610" cy="142240"/>
          </a:xfrm>
          <a:custGeom>
            <a:avLst/>
            <a:gdLst/>
            <a:ahLst/>
            <a:cxnLst/>
            <a:rect l="l" t="t" r="r" b="b"/>
            <a:pathLst>
              <a:path w="54609" h="142240">
                <a:moveTo>
                  <a:pt x="11430" y="138429"/>
                </a:moveTo>
                <a:lnTo>
                  <a:pt x="0" y="138429"/>
                </a:lnTo>
                <a:lnTo>
                  <a:pt x="0" y="142240"/>
                </a:lnTo>
                <a:lnTo>
                  <a:pt x="1270" y="142240"/>
                </a:lnTo>
                <a:lnTo>
                  <a:pt x="1270" y="139700"/>
                </a:lnTo>
                <a:lnTo>
                  <a:pt x="11430" y="139700"/>
                </a:lnTo>
                <a:lnTo>
                  <a:pt x="11430" y="138429"/>
                </a:lnTo>
                <a:close/>
              </a:path>
              <a:path w="54609" h="142240">
                <a:moveTo>
                  <a:pt x="30479" y="135890"/>
                </a:moveTo>
                <a:lnTo>
                  <a:pt x="0" y="135890"/>
                </a:lnTo>
                <a:lnTo>
                  <a:pt x="0" y="137159"/>
                </a:lnTo>
                <a:lnTo>
                  <a:pt x="20320" y="137159"/>
                </a:lnTo>
                <a:lnTo>
                  <a:pt x="20320" y="138429"/>
                </a:lnTo>
                <a:lnTo>
                  <a:pt x="30479" y="138429"/>
                </a:lnTo>
                <a:lnTo>
                  <a:pt x="30479" y="135890"/>
                </a:lnTo>
                <a:close/>
              </a:path>
              <a:path w="54609" h="142240">
                <a:moveTo>
                  <a:pt x="54610" y="129539"/>
                </a:moveTo>
                <a:lnTo>
                  <a:pt x="0" y="129539"/>
                </a:lnTo>
                <a:lnTo>
                  <a:pt x="0" y="134620"/>
                </a:lnTo>
                <a:lnTo>
                  <a:pt x="39370" y="134620"/>
                </a:lnTo>
                <a:lnTo>
                  <a:pt x="39370" y="135890"/>
                </a:lnTo>
                <a:lnTo>
                  <a:pt x="49529" y="135890"/>
                </a:lnTo>
                <a:lnTo>
                  <a:pt x="49529" y="133350"/>
                </a:lnTo>
                <a:lnTo>
                  <a:pt x="54610" y="133350"/>
                </a:lnTo>
                <a:lnTo>
                  <a:pt x="54610" y="129539"/>
                </a:lnTo>
                <a:close/>
              </a:path>
              <a:path w="54609" h="142240">
                <a:moveTo>
                  <a:pt x="54610" y="123190"/>
                </a:moveTo>
                <a:lnTo>
                  <a:pt x="0" y="123190"/>
                </a:lnTo>
                <a:lnTo>
                  <a:pt x="0" y="128270"/>
                </a:lnTo>
                <a:lnTo>
                  <a:pt x="54610" y="128270"/>
                </a:lnTo>
                <a:lnTo>
                  <a:pt x="54610" y="123190"/>
                </a:lnTo>
                <a:close/>
              </a:path>
              <a:path w="54609" h="142240">
                <a:moveTo>
                  <a:pt x="54610" y="116839"/>
                </a:moveTo>
                <a:lnTo>
                  <a:pt x="0" y="116839"/>
                </a:lnTo>
                <a:lnTo>
                  <a:pt x="0" y="121920"/>
                </a:lnTo>
                <a:lnTo>
                  <a:pt x="54610" y="121920"/>
                </a:lnTo>
                <a:lnTo>
                  <a:pt x="54610" y="116839"/>
                </a:lnTo>
                <a:close/>
              </a:path>
              <a:path w="54609" h="142240">
                <a:moveTo>
                  <a:pt x="54610" y="110489"/>
                </a:moveTo>
                <a:lnTo>
                  <a:pt x="0" y="110489"/>
                </a:lnTo>
                <a:lnTo>
                  <a:pt x="0" y="115570"/>
                </a:lnTo>
                <a:lnTo>
                  <a:pt x="54610" y="115570"/>
                </a:lnTo>
                <a:lnTo>
                  <a:pt x="54610" y="110489"/>
                </a:lnTo>
                <a:close/>
              </a:path>
              <a:path w="54609" h="142240">
                <a:moveTo>
                  <a:pt x="54610" y="104139"/>
                </a:moveTo>
                <a:lnTo>
                  <a:pt x="0" y="104139"/>
                </a:lnTo>
                <a:lnTo>
                  <a:pt x="0" y="109220"/>
                </a:lnTo>
                <a:lnTo>
                  <a:pt x="54610" y="109220"/>
                </a:lnTo>
                <a:lnTo>
                  <a:pt x="54610" y="104139"/>
                </a:lnTo>
                <a:close/>
              </a:path>
              <a:path w="54609" h="142240">
                <a:moveTo>
                  <a:pt x="54610" y="97789"/>
                </a:moveTo>
                <a:lnTo>
                  <a:pt x="0" y="97789"/>
                </a:lnTo>
                <a:lnTo>
                  <a:pt x="0" y="102870"/>
                </a:lnTo>
                <a:lnTo>
                  <a:pt x="54610" y="102870"/>
                </a:lnTo>
                <a:lnTo>
                  <a:pt x="54610" y="97789"/>
                </a:lnTo>
                <a:close/>
              </a:path>
              <a:path w="54609" h="142240">
                <a:moveTo>
                  <a:pt x="54610" y="91439"/>
                </a:moveTo>
                <a:lnTo>
                  <a:pt x="0" y="91439"/>
                </a:lnTo>
                <a:lnTo>
                  <a:pt x="0" y="96520"/>
                </a:lnTo>
                <a:lnTo>
                  <a:pt x="54610" y="96520"/>
                </a:lnTo>
                <a:lnTo>
                  <a:pt x="54610" y="91439"/>
                </a:lnTo>
                <a:close/>
              </a:path>
              <a:path w="54609" h="142240">
                <a:moveTo>
                  <a:pt x="54610" y="86359"/>
                </a:moveTo>
                <a:lnTo>
                  <a:pt x="0" y="86359"/>
                </a:lnTo>
                <a:lnTo>
                  <a:pt x="0" y="90169"/>
                </a:lnTo>
                <a:lnTo>
                  <a:pt x="54610" y="90169"/>
                </a:lnTo>
                <a:lnTo>
                  <a:pt x="54610" y="86359"/>
                </a:lnTo>
                <a:close/>
              </a:path>
              <a:path w="54609" h="142240">
                <a:moveTo>
                  <a:pt x="54610" y="80009"/>
                </a:moveTo>
                <a:lnTo>
                  <a:pt x="0" y="80009"/>
                </a:lnTo>
                <a:lnTo>
                  <a:pt x="0" y="85090"/>
                </a:lnTo>
                <a:lnTo>
                  <a:pt x="54610" y="85090"/>
                </a:lnTo>
                <a:lnTo>
                  <a:pt x="54610" y="80009"/>
                </a:lnTo>
                <a:close/>
              </a:path>
              <a:path w="54609" h="142240">
                <a:moveTo>
                  <a:pt x="54610" y="73659"/>
                </a:moveTo>
                <a:lnTo>
                  <a:pt x="0" y="73659"/>
                </a:lnTo>
                <a:lnTo>
                  <a:pt x="0" y="78740"/>
                </a:lnTo>
                <a:lnTo>
                  <a:pt x="54610" y="78740"/>
                </a:lnTo>
                <a:lnTo>
                  <a:pt x="54610" y="73659"/>
                </a:lnTo>
                <a:close/>
              </a:path>
              <a:path w="54609" h="142240">
                <a:moveTo>
                  <a:pt x="54610" y="67309"/>
                </a:moveTo>
                <a:lnTo>
                  <a:pt x="0" y="67309"/>
                </a:lnTo>
                <a:lnTo>
                  <a:pt x="0" y="72390"/>
                </a:lnTo>
                <a:lnTo>
                  <a:pt x="54610" y="72390"/>
                </a:lnTo>
                <a:lnTo>
                  <a:pt x="54610" y="67309"/>
                </a:lnTo>
                <a:close/>
              </a:path>
              <a:path w="54609" h="142240">
                <a:moveTo>
                  <a:pt x="54610" y="60959"/>
                </a:moveTo>
                <a:lnTo>
                  <a:pt x="0" y="60959"/>
                </a:lnTo>
                <a:lnTo>
                  <a:pt x="0" y="66040"/>
                </a:lnTo>
                <a:lnTo>
                  <a:pt x="54610" y="66040"/>
                </a:lnTo>
                <a:lnTo>
                  <a:pt x="54610" y="60959"/>
                </a:lnTo>
                <a:close/>
              </a:path>
              <a:path w="54609" h="142240">
                <a:moveTo>
                  <a:pt x="54610" y="54609"/>
                </a:moveTo>
                <a:lnTo>
                  <a:pt x="0" y="54609"/>
                </a:lnTo>
                <a:lnTo>
                  <a:pt x="0" y="59690"/>
                </a:lnTo>
                <a:lnTo>
                  <a:pt x="54610" y="59690"/>
                </a:lnTo>
                <a:lnTo>
                  <a:pt x="54610" y="54609"/>
                </a:lnTo>
                <a:close/>
              </a:path>
              <a:path w="54609" h="142240">
                <a:moveTo>
                  <a:pt x="54610" y="48259"/>
                </a:moveTo>
                <a:lnTo>
                  <a:pt x="0" y="48259"/>
                </a:lnTo>
                <a:lnTo>
                  <a:pt x="0" y="53340"/>
                </a:lnTo>
                <a:lnTo>
                  <a:pt x="54610" y="53340"/>
                </a:lnTo>
                <a:lnTo>
                  <a:pt x="54610" y="48259"/>
                </a:lnTo>
                <a:close/>
              </a:path>
              <a:path w="54609" h="142240">
                <a:moveTo>
                  <a:pt x="54610" y="41909"/>
                </a:moveTo>
                <a:lnTo>
                  <a:pt x="0" y="41909"/>
                </a:lnTo>
                <a:lnTo>
                  <a:pt x="0" y="46990"/>
                </a:lnTo>
                <a:lnTo>
                  <a:pt x="54610" y="46990"/>
                </a:lnTo>
                <a:lnTo>
                  <a:pt x="54610" y="41909"/>
                </a:lnTo>
                <a:close/>
              </a:path>
              <a:path w="54609" h="142240">
                <a:moveTo>
                  <a:pt x="54610" y="35559"/>
                </a:moveTo>
                <a:lnTo>
                  <a:pt x="0" y="35559"/>
                </a:lnTo>
                <a:lnTo>
                  <a:pt x="0" y="40640"/>
                </a:lnTo>
                <a:lnTo>
                  <a:pt x="54610" y="40640"/>
                </a:lnTo>
                <a:lnTo>
                  <a:pt x="54610" y="35559"/>
                </a:lnTo>
                <a:close/>
              </a:path>
              <a:path w="54609" h="142240">
                <a:moveTo>
                  <a:pt x="54610" y="29209"/>
                </a:moveTo>
                <a:lnTo>
                  <a:pt x="0" y="29209"/>
                </a:lnTo>
                <a:lnTo>
                  <a:pt x="0" y="34290"/>
                </a:lnTo>
                <a:lnTo>
                  <a:pt x="54610" y="34290"/>
                </a:lnTo>
                <a:lnTo>
                  <a:pt x="54610" y="29209"/>
                </a:lnTo>
                <a:close/>
              </a:path>
              <a:path w="54609" h="142240">
                <a:moveTo>
                  <a:pt x="54610" y="22859"/>
                </a:moveTo>
                <a:lnTo>
                  <a:pt x="0" y="22859"/>
                </a:lnTo>
                <a:lnTo>
                  <a:pt x="0" y="27940"/>
                </a:lnTo>
                <a:lnTo>
                  <a:pt x="54610" y="27940"/>
                </a:lnTo>
                <a:lnTo>
                  <a:pt x="54610" y="22859"/>
                </a:lnTo>
                <a:close/>
              </a:path>
              <a:path w="54609" h="142240">
                <a:moveTo>
                  <a:pt x="54610" y="16509"/>
                </a:moveTo>
                <a:lnTo>
                  <a:pt x="0" y="16509"/>
                </a:lnTo>
                <a:lnTo>
                  <a:pt x="0" y="21590"/>
                </a:lnTo>
                <a:lnTo>
                  <a:pt x="54610" y="21590"/>
                </a:lnTo>
                <a:lnTo>
                  <a:pt x="54610" y="16509"/>
                </a:lnTo>
                <a:close/>
              </a:path>
              <a:path w="54609" h="142240">
                <a:moveTo>
                  <a:pt x="54610" y="10159"/>
                </a:moveTo>
                <a:lnTo>
                  <a:pt x="0" y="10159"/>
                </a:lnTo>
                <a:lnTo>
                  <a:pt x="0" y="15240"/>
                </a:lnTo>
                <a:lnTo>
                  <a:pt x="54610" y="15240"/>
                </a:lnTo>
                <a:lnTo>
                  <a:pt x="54610" y="10159"/>
                </a:lnTo>
                <a:close/>
              </a:path>
              <a:path w="54609" h="142240">
                <a:moveTo>
                  <a:pt x="54610" y="3809"/>
                </a:moveTo>
                <a:lnTo>
                  <a:pt x="0" y="3809"/>
                </a:lnTo>
                <a:lnTo>
                  <a:pt x="0" y="8890"/>
                </a:lnTo>
                <a:lnTo>
                  <a:pt x="54610" y="8890"/>
                </a:lnTo>
                <a:lnTo>
                  <a:pt x="54610" y="3809"/>
                </a:lnTo>
                <a:close/>
              </a:path>
              <a:path w="54609" h="142240">
                <a:moveTo>
                  <a:pt x="54610" y="0"/>
                </a:moveTo>
                <a:lnTo>
                  <a:pt x="0" y="0"/>
                </a:lnTo>
                <a:lnTo>
                  <a:pt x="0" y="2540"/>
                </a:lnTo>
                <a:lnTo>
                  <a:pt x="54610" y="2540"/>
                </a:lnTo>
                <a:lnTo>
                  <a:pt x="54610" y="0"/>
                </a:lnTo>
                <a:close/>
              </a:path>
            </a:pathLst>
          </a:custGeom>
          <a:solidFill>
            <a:srgbClr val="1A53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bg object 199"/>
          <p:cNvSpPr/>
          <p:nvPr/>
        </p:nvSpPr>
        <p:spPr>
          <a:xfrm>
            <a:off x="8224520" y="6362700"/>
            <a:ext cx="54610" cy="148590"/>
          </a:xfrm>
          <a:custGeom>
            <a:avLst/>
            <a:gdLst/>
            <a:ahLst/>
            <a:cxnLst/>
            <a:rect l="l" t="t" r="r" b="b"/>
            <a:pathLst>
              <a:path w="54609" h="148590">
                <a:moveTo>
                  <a:pt x="17779" y="144780"/>
                </a:moveTo>
                <a:lnTo>
                  <a:pt x="0" y="144780"/>
                </a:lnTo>
                <a:lnTo>
                  <a:pt x="0" y="148590"/>
                </a:lnTo>
                <a:lnTo>
                  <a:pt x="7620" y="148590"/>
                </a:lnTo>
                <a:lnTo>
                  <a:pt x="7620" y="146050"/>
                </a:lnTo>
                <a:lnTo>
                  <a:pt x="17779" y="146050"/>
                </a:lnTo>
                <a:lnTo>
                  <a:pt x="17779" y="144780"/>
                </a:lnTo>
                <a:close/>
              </a:path>
              <a:path w="54609" h="148590">
                <a:moveTo>
                  <a:pt x="36829" y="142240"/>
                </a:moveTo>
                <a:lnTo>
                  <a:pt x="0" y="142240"/>
                </a:lnTo>
                <a:lnTo>
                  <a:pt x="0" y="143509"/>
                </a:lnTo>
                <a:lnTo>
                  <a:pt x="26670" y="143509"/>
                </a:lnTo>
                <a:lnTo>
                  <a:pt x="26670" y="144779"/>
                </a:lnTo>
                <a:lnTo>
                  <a:pt x="36829" y="144779"/>
                </a:lnTo>
                <a:lnTo>
                  <a:pt x="36829" y="142240"/>
                </a:lnTo>
                <a:close/>
              </a:path>
              <a:path w="54609" h="148590">
                <a:moveTo>
                  <a:pt x="54609" y="138429"/>
                </a:moveTo>
                <a:lnTo>
                  <a:pt x="0" y="138429"/>
                </a:lnTo>
                <a:lnTo>
                  <a:pt x="0" y="140970"/>
                </a:lnTo>
                <a:lnTo>
                  <a:pt x="45719" y="140970"/>
                </a:lnTo>
                <a:lnTo>
                  <a:pt x="45719" y="142240"/>
                </a:lnTo>
                <a:lnTo>
                  <a:pt x="54609" y="142240"/>
                </a:lnTo>
                <a:lnTo>
                  <a:pt x="54609" y="138429"/>
                </a:lnTo>
                <a:close/>
              </a:path>
              <a:path w="54609" h="148590">
                <a:moveTo>
                  <a:pt x="54609" y="135890"/>
                </a:moveTo>
                <a:lnTo>
                  <a:pt x="0" y="135890"/>
                </a:lnTo>
                <a:lnTo>
                  <a:pt x="0" y="137159"/>
                </a:lnTo>
                <a:lnTo>
                  <a:pt x="54609" y="137159"/>
                </a:lnTo>
                <a:lnTo>
                  <a:pt x="54609" y="135890"/>
                </a:lnTo>
                <a:close/>
              </a:path>
              <a:path w="54609" h="148590">
                <a:moveTo>
                  <a:pt x="54609" y="129539"/>
                </a:moveTo>
                <a:lnTo>
                  <a:pt x="0" y="129539"/>
                </a:lnTo>
                <a:lnTo>
                  <a:pt x="0" y="134620"/>
                </a:lnTo>
                <a:lnTo>
                  <a:pt x="54609" y="134620"/>
                </a:lnTo>
                <a:lnTo>
                  <a:pt x="54609" y="129539"/>
                </a:lnTo>
                <a:close/>
              </a:path>
              <a:path w="54609" h="148590">
                <a:moveTo>
                  <a:pt x="54609" y="123190"/>
                </a:moveTo>
                <a:lnTo>
                  <a:pt x="0" y="123190"/>
                </a:lnTo>
                <a:lnTo>
                  <a:pt x="0" y="128270"/>
                </a:lnTo>
                <a:lnTo>
                  <a:pt x="54609" y="128270"/>
                </a:lnTo>
                <a:lnTo>
                  <a:pt x="54609" y="123190"/>
                </a:lnTo>
                <a:close/>
              </a:path>
              <a:path w="54609" h="148590">
                <a:moveTo>
                  <a:pt x="54609" y="116839"/>
                </a:moveTo>
                <a:lnTo>
                  <a:pt x="0" y="116839"/>
                </a:lnTo>
                <a:lnTo>
                  <a:pt x="0" y="121920"/>
                </a:lnTo>
                <a:lnTo>
                  <a:pt x="54609" y="121920"/>
                </a:lnTo>
                <a:lnTo>
                  <a:pt x="54609" y="116839"/>
                </a:lnTo>
                <a:close/>
              </a:path>
              <a:path w="54609" h="148590">
                <a:moveTo>
                  <a:pt x="54609" y="110489"/>
                </a:moveTo>
                <a:lnTo>
                  <a:pt x="0" y="110489"/>
                </a:lnTo>
                <a:lnTo>
                  <a:pt x="0" y="115570"/>
                </a:lnTo>
                <a:lnTo>
                  <a:pt x="54609" y="115570"/>
                </a:lnTo>
                <a:lnTo>
                  <a:pt x="54609" y="110489"/>
                </a:lnTo>
                <a:close/>
              </a:path>
              <a:path w="54609" h="148590">
                <a:moveTo>
                  <a:pt x="54609" y="104139"/>
                </a:moveTo>
                <a:lnTo>
                  <a:pt x="0" y="104139"/>
                </a:lnTo>
                <a:lnTo>
                  <a:pt x="0" y="109220"/>
                </a:lnTo>
                <a:lnTo>
                  <a:pt x="54609" y="109220"/>
                </a:lnTo>
                <a:lnTo>
                  <a:pt x="54609" y="104139"/>
                </a:lnTo>
                <a:close/>
              </a:path>
              <a:path w="54609" h="148590">
                <a:moveTo>
                  <a:pt x="54609" y="97789"/>
                </a:moveTo>
                <a:lnTo>
                  <a:pt x="0" y="97789"/>
                </a:lnTo>
                <a:lnTo>
                  <a:pt x="0" y="102870"/>
                </a:lnTo>
                <a:lnTo>
                  <a:pt x="54609" y="102870"/>
                </a:lnTo>
                <a:lnTo>
                  <a:pt x="54609" y="97789"/>
                </a:lnTo>
                <a:close/>
              </a:path>
              <a:path w="54609" h="148590">
                <a:moveTo>
                  <a:pt x="54609" y="91439"/>
                </a:moveTo>
                <a:lnTo>
                  <a:pt x="0" y="91439"/>
                </a:lnTo>
                <a:lnTo>
                  <a:pt x="0" y="96520"/>
                </a:lnTo>
                <a:lnTo>
                  <a:pt x="54609" y="96520"/>
                </a:lnTo>
                <a:lnTo>
                  <a:pt x="54609" y="91439"/>
                </a:lnTo>
                <a:close/>
              </a:path>
              <a:path w="54609" h="148590">
                <a:moveTo>
                  <a:pt x="54609" y="86359"/>
                </a:moveTo>
                <a:lnTo>
                  <a:pt x="0" y="86359"/>
                </a:lnTo>
                <a:lnTo>
                  <a:pt x="0" y="90169"/>
                </a:lnTo>
                <a:lnTo>
                  <a:pt x="54609" y="90169"/>
                </a:lnTo>
                <a:lnTo>
                  <a:pt x="54609" y="86359"/>
                </a:lnTo>
                <a:close/>
              </a:path>
              <a:path w="54609" h="148590">
                <a:moveTo>
                  <a:pt x="54609" y="80009"/>
                </a:moveTo>
                <a:lnTo>
                  <a:pt x="0" y="80009"/>
                </a:lnTo>
                <a:lnTo>
                  <a:pt x="0" y="85090"/>
                </a:lnTo>
                <a:lnTo>
                  <a:pt x="54609" y="85090"/>
                </a:lnTo>
                <a:lnTo>
                  <a:pt x="54609" y="80009"/>
                </a:lnTo>
                <a:close/>
              </a:path>
              <a:path w="54609" h="148590">
                <a:moveTo>
                  <a:pt x="54609" y="73659"/>
                </a:moveTo>
                <a:lnTo>
                  <a:pt x="0" y="73659"/>
                </a:lnTo>
                <a:lnTo>
                  <a:pt x="0" y="78740"/>
                </a:lnTo>
                <a:lnTo>
                  <a:pt x="54609" y="78740"/>
                </a:lnTo>
                <a:lnTo>
                  <a:pt x="54609" y="73659"/>
                </a:lnTo>
                <a:close/>
              </a:path>
              <a:path w="54609" h="148590">
                <a:moveTo>
                  <a:pt x="54609" y="67309"/>
                </a:moveTo>
                <a:lnTo>
                  <a:pt x="0" y="67309"/>
                </a:lnTo>
                <a:lnTo>
                  <a:pt x="0" y="72390"/>
                </a:lnTo>
                <a:lnTo>
                  <a:pt x="54609" y="72390"/>
                </a:lnTo>
                <a:lnTo>
                  <a:pt x="54609" y="67309"/>
                </a:lnTo>
                <a:close/>
              </a:path>
              <a:path w="54609" h="148590">
                <a:moveTo>
                  <a:pt x="54609" y="60959"/>
                </a:moveTo>
                <a:lnTo>
                  <a:pt x="0" y="60959"/>
                </a:lnTo>
                <a:lnTo>
                  <a:pt x="0" y="66040"/>
                </a:lnTo>
                <a:lnTo>
                  <a:pt x="54609" y="66040"/>
                </a:lnTo>
                <a:lnTo>
                  <a:pt x="54609" y="60959"/>
                </a:lnTo>
                <a:close/>
              </a:path>
              <a:path w="54609" h="148590">
                <a:moveTo>
                  <a:pt x="54609" y="54609"/>
                </a:moveTo>
                <a:lnTo>
                  <a:pt x="0" y="54609"/>
                </a:lnTo>
                <a:lnTo>
                  <a:pt x="0" y="59690"/>
                </a:lnTo>
                <a:lnTo>
                  <a:pt x="54609" y="59690"/>
                </a:lnTo>
                <a:lnTo>
                  <a:pt x="54609" y="54609"/>
                </a:lnTo>
                <a:close/>
              </a:path>
              <a:path w="54609" h="148590">
                <a:moveTo>
                  <a:pt x="54609" y="48259"/>
                </a:moveTo>
                <a:lnTo>
                  <a:pt x="0" y="48259"/>
                </a:lnTo>
                <a:lnTo>
                  <a:pt x="0" y="53340"/>
                </a:lnTo>
                <a:lnTo>
                  <a:pt x="54609" y="53340"/>
                </a:lnTo>
                <a:lnTo>
                  <a:pt x="54609" y="48259"/>
                </a:lnTo>
                <a:close/>
              </a:path>
              <a:path w="54609" h="148590">
                <a:moveTo>
                  <a:pt x="54609" y="41909"/>
                </a:moveTo>
                <a:lnTo>
                  <a:pt x="0" y="41909"/>
                </a:lnTo>
                <a:lnTo>
                  <a:pt x="0" y="46990"/>
                </a:lnTo>
                <a:lnTo>
                  <a:pt x="54609" y="46990"/>
                </a:lnTo>
                <a:lnTo>
                  <a:pt x="54609" y="41909"/>
                </a:lnTo>
                <a:close/>
              </a:path>
              <a:path w="54609" h="148590">
                <a:moveTo>
                  <a:pt x="54609" y="35559"/>
                </a:moveTo>
                <a:lnTo>
                  <a:pt x="0" y="35559"/>
                </a:lnTo>
                <a:lnTo>
                  <a:pt x="0" y="40640"/>
                </a:lnTo>
                <a:lnTo>
                  <a:pt x="54609" y="40640"/>
                </a:lnTo>
                <a:lnTo>
                  <a:pt x="54609" y="35559"/>
                </a:lnTo>
                <a:close/>
              </a:path>
              <a:path w="54609" h="148590">
                <a:moveTo>
                  <a:pt x="54609" y="29209"/>
                </a:moveTo>
                <a:lnTo>
                  <a:pt x="0" y="29209"/>
                </a:lnTo>
                <a:lnTo>
                  <a:pt x="0" y="34290"/>
                </a:lnTo>
                <a:lnTo>
                  <a:pt x="54609" y="34290"/>
                </a:lnTo>
                <a:lnTo>
                  <a:pt x="54609" y="29209"/>
                </a:lnTo>
                <a:close/>
              </a:path>
              <a:path w="54609" h="148590">
                <a:moveTo>
                  <a:pt x="54609" y="22859"/>
                </a:moveTo>
                <a:lnTo>
                  <a:pt x="0" y="22859"/>
                </a:lnTo>
                <a:lnTo>
                  <a:pt x="0" y="27940"/>
                </a:lnTo>
                <a:lnTo>
                  <a:pt x="54609" y="27940"/>
                </a:lnTo>
                <a:lnTo>
                  <a:pt x="54609" y="22859"/>
                </a:lnTo>
                <a:close/>
              </a:path>
              <a:path w="54609" h="148590">
                <a:moveTo>
                  <a:pt x="54609" y="16509"/>
                </a:moveTo>
                <a:lnTo>
                  <a:pt x="0" y="16509"/>
                </a:lnTo>
                <a:lnTo>
                  <a:pt x="0" y="21590"/>
                </a:lnTo>
                <a:lnTo>
                  <a:pt x="54609" y="21590"/>
                </a:lnTo>
                <a:lnTo>
                  <a:pt x="54609" y="16509"/>
                </a:lnTo>
                <a:close/>
              </a:path>
              <a:path w="54609" h="148590">
                <a:moveTo>
                  <a:pt x="54609" y="10159"/>
                </a:moveTo>
                <a:lnTo>
                  <a:pt x="0" y="10159"/>
                </a:lnTo>
                <a:lnTo>
                  <a:pt x="0" y="15240"/>
                </a:lnTo>
                <a:lnTo>
                  <a:pt x="54609" y="15240"/>
                </a:lnTo>
                <a:lnTo>
                  <a:pt x="54609" y="10159"/>
                </a:lnTo>
                <a:close/>
              </a:path>
              <a:path w="54609" h="148590">
                <a:moveTo>
                  <a:pt x="54609" y="3809"/>
                </a:moveTo>
                <a:lnTo>
                  <a:pt x="0" y="3809"/>
                </a:lnTo>
                <a:lnTo>
                  <a:pt x="0" y="8890"/>
                </a:lnTo>
                <a:lnTo>
                  <a:pt x="54609" y="8890"/>
                </a:lnTo>
                <a:lnTo>
                  <a:pt x="54609" y="3809"/>
                </a:lnTo>
                <a:close/>
              </a:path>
              <a:path w="54609" h="148590">
                <a:moveTo>
                  <a:pt x="54609" y="0"/>
                </a:moveTo>
                <a:lnTo>
                  <a:pt x="15239" y="0"/>
                </a:lnTo>
                <a:lnTo>
                  <a:pt x="15239" y="2540"/>
                </a:lnTo>
                <a:lnTo>
                  <a:pt x="54609" y="2540"/>
                </a:lnTo>
                <a:lnTo>
                  <a:pt x="54609" y="0"/>
                </a:lnTo>
                <a:close/>
              </a:path>
            </a:pathLst>
          </a:custGeom>
          <a:solidFill>
            <a:srgbClr val="1B54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bg object 200"/>
          <p:cNvSpPr/>
          <p:nvPr/>
        </p:nvSpPr>
        <p:spPr>
          <a:xfrm>
            <a:off x="8169910" y="6366509"/>
            <a:ext cx="54610" cy="151130"/>
          </a:xfrm>
          <a:custGeom>
            <a:avLst/>
            <a:gdLst/>
            <a:ahLst/>
            <a:cxnLst/>
            <a:rect l="l" t="t" r="r" b="b"/>
            <a:pathLst>
              <a:path w="54609" h="151129">
                <a:moveTo>
                  <a:pt x="24130" y="147319"/>
                </a:moveTo>
                <a:lnTo>
                  <a:pt x="0" y="147319"/>
                </a:lnTo>
                <a:lnTo>
                  <a:pt x="0" y="149859"/>
                </a:lnTo>
                <a:lnTo>
                  <a:pt x="5080" y="149859"/>
                </a:lnTo>
                <a:lnTo>
                  <a:pt x="5080" y="151129"/>
                </a:lnTo>
                <a:lnTo>
                  <a:pt x="15240" y="151129"/>
                </a:lnTo>
                <a:lnTo>
                  <a:pt x="15240" y="148589"/>
                </a:lnTo>
                <a:lnTo>
                  <a:pt x="24130" y="148589"/>
                </a:lnTo>
                <a:lnTo>
                  <a:pt x="24130" y="147319"/>
                </a:lnTo>
                <a:close/>
              </a:path>
              <a:path w="54609" h="151129">
                <a:moveTo>
                  <a:pt x="43179" y="144779"/>
                </a:moveTo>
                <a:lnTo>
                  <a:pt x="0" y="144779"/>
                </a:lnTo>
                <a:lnTo>
                  <a:pt x="0" y="146049"/>
                </a:lnTo>
                <a:lnTo>
                  <a:pt x="34290" y="146049"/>
                </a:lnTo>
                <a:lnTo>
                  <a:pt x="34290" y="147319"/>
                </a:lnTo>
                <a:lnTo>
                  <a:pt x="43179" y="147319"/>
                </a:lnTo>
                <a:lnTo>
                  <a:pt x="43179" y="144779"/>
                </a:lnTo>
                <a:close/>
              </a:path>
              <a:path w="54609" h="151129">
                <a:moveTo>
                  <a:pt x="54610" y="140969"/>
                </a:moveTo>
                <a:lnTo>
                  <a:pt x="0" y="140969"/>
                </a:lnTo>
                <a:lnTo>
                  <a:pt x="0" y="143509"/>
                </a:lnTo>
                <a:lnTo>
                  <a:pt x="53340" y="143509"/>
                </a:lnTo>
                <a:lnTo>
                  <a:pt x="53340" y="144779"/>
                </a:lnTo>
                <a:lnTo>
                  <a:pt x="54610" y="144779"/>
                </a:lnTo>
                <a:lnTo>
                  <a:pt x="54610" y="140969"/>
                </a:lnTo>
                <a:close/>
              </a:path>
              <a:path w="54609" h="151129">
                <a:moveTo>
                  <a:pt x="54610" y="138429"/>
                </a:moveTo>
                <a:lnTo>
                  <a:pt x="0" y="138429"/>
                </a:lnTo>
                <a:lnTo>
                  <a:pt x="0" y="139699"/>
                </a:lnTo>
                <a:lnTo>
                  <a:pt x="54610" y="139699"/>
                </a:lnTo>
                <a:lnTo>
                  <a:pt x="54610" y="138429"/>
                </a:lnTo>
                <a:close/>
              </a:path>
              <a:path w="54609" h="151129">
                <a:moveTo>
                  <a:pt x="54610" y="134619"/>
                </a:moveTo>
                <a:lnTo>
                  <a:pt x="0" y="134619"/>
                </a:lnTo>
                <a:lnTo>
                  <a:pt x="0" y="137159"/>
                </a:lnTo>
                <a:lnTo>
                  <a:pt x="54610" y="137159"/>
                </a:lnTo>
                <a:lnTo>
                  <a:pt x="54610" y="134619"/>
                </a:lnTo>
                <a:close/>
              </a:path>
              <a:path w="54609" h="151129">
                <a:moveTo>
                  <a:pt x="54610" y="132079"/>
                </a:moveTo>
                <a:lnTo>
                  <a:pt x="0" y="132079"/>
                </a:lnTo>
                <a:lnTo>
                  <a:pt x="0" y="133349"/>
                </a:lnTo>
                <a:lnTo>
                  <a:pt x="54610" y="133349"/>
                </a:lnTo>
                <a:lnTo>
                  <a:pt x="54610" y="132079"/>
                </a:lnTo>
                <a:close/>
              </a:path>
              <a:path w="54609" h="151129">
                <a:moveTo>
                  <a:pt x="54610" y="125729"/>
                </a:moveTo>
                <a:lnTo>
                  <a:pt x="0" y="125729"/>
                </a:lnTo>
                <a:lnTo>
                  <a:pt x="0" y="130809"/>
                </a:lnTo>
                <a:lnTo>
                  <a:pt x="54610" y="130809"/>
                </a:lnTo>
                <a:lnTo>
                  <a:pt x="54610" y="125729"/>
                </a:lnTo>
                <a:close/>
              </a:path>
              <a:path w="54609" h="151129">
                <a:moveTo>
                  <a:pt x="54610" y="119379"/>
                </a:moveTo>
                <a:lnTo>
                  <a:pt x="0" y="119379"/>
                </a:lnTo>
                <a:lnTo>
                  <a:pt x="0" y="124459"/>
                </a:lnTo>
                <a:lnTo>
                  <a:pt x="54610" y="124459"/>
                </a:lnTo>
                <a:lnTo>
                  <a:pt x="54610" y="119379"/>
                </a:lnTo>
                <a:close/>
              </a:path>
              <a:path w="54609" h="151129">
                <a:moveTo>
                  <a:pt x="54610" y="113029"/>
                </a:moveTo>
                <a:lnTo>
                  <a:pt x="0" y="113029"/>
                </a:lnTo>
                <a:lnTo>
                  <a:pt x="0" y="118109"/>
                </a:lnTo>
                <a:lnTo>
                  <a:pt x="54610" y="118109"/>
                </a:lnTo>
                <a:lnTo>
                  <a:pt x="54610" y="113029"/>
                </a:lnTo>
                <a:close/>
              </a:path>
              <a:path w="54609" h="151129">
                <a:moveTo>
                  <a:pt x="54610" y="106679"/>
                </a:moveTo>
                <a:lnTo>
                  <a:pt x="0" y="106679"/>
                </a:lnTo>
                <a:lnTo>
                  <a:pt x="0" y="111759"/>
                </a:lnTo>
                <a:lnTo>
                  <a:pt x="54610" y="111759"/>
                </a:lnTo>
                <a:lnTo>
                  <a:pt x="54610" y="106679"/>
                </a:lnTo>
                <a:close/>
              </a:path>
              <a:path w="54609" h="151129">
                <a:moveTo>
                  <a:pt x="54610" y="100329"/>
                </a:moveTo>
                <a:lnTo>
                  <a:pt x="0" y="100329"/>
                </a:lnTo>
                <a:lnTo>
                  <a:pt x="0" y="105409"/>
                </a:lnTo>
                <a:lnTo>
                  <a:pt x="54610" y="105409"/>
                </a:lnTo>
                <a:lnTo>
                  <a:pt x="54610" y="100329"/>
                </a:lnTo>
                <a:close/>
              </a:path>
              <a:path w="54609" h="151129">
                <a:moveTo>
                  <a:pt x="54610" y="93979"/>
                </a:moveTo>
                <a:lnTo>
                  <a:pt x="0" y="93979"/>
                </a:lnTo>
                <a:lnTo>
                  <a:pt x="0" y="99059"/>
                </a:lnTo>
                <a:lnTo>
                  <a:pt x="54610" y="99059"/>
                </a:lnTo>
                <a:lnTo>
                  <a:pt x="54610" y="93979"/>
                </a:lnTo>
                <a:close/>
              </a:path>
              <a:path w="54609" h="151129">
                <a:moveTo>
                  <a:pt x="54610" y="87629"/>
                </a:moveTo>
                <a:lnTo>
                  <a:pt x="0" y="87629"/>
                </a:lnTo>
                <a:lnTo>
                  <a:pt x="0" y="92709"/>
                </a:lnTo>
                <a:lnTo>
                  <a:pt x="54610" y="92709"/>
                </a:lnTo>
                <a:lnTo>
                  <a:pt x="54610" y="87629"/>
                </a:lnTo>
                <a:close/>
              </a:path>
              <a:path w="54609" h="151129">
                <a:moveTo>
                  <a:pt x="54610" y="82549"/>
                </a:moveTo>
                <a:lnTo>
                  <a:pt x="0" y="82549"/>
                </a:lnTo>
                <a:lnTo>
                  <a:pt x="0" y="86359"/>
                </a:lnTo>
                <a:lnTo>
                  <a:pt x="54610" y="86359"/>
                </a:lnTo>
                <a:lnTo>
                  <a:pt x="54610" y="82549"/>
                </a:lnTo>
                <a:close/>
              </a:path>
              <a:path w="54609" h="151129">
                <a:moveTo>
                  <a:pt x="54610" y="76199"/>
                </a:moveTo>
                <a:lnTo>
                  <a:pt x="0" y="76199"/>
                </a:lnTo>
                <a:lnTo>
                  <a:pt x="0" y="81279"/>
                </a:lnTo>
                <a:lnTo>
                  <a:pt x="54610" y="81279"/>
                </a:lnTo>
                <a:lnTo>
                  <a:pt x="54610" y="76199"/>
                </a:lnTo>
                <a:close/>
              </a:path>
              <a:path w="54609" h="151129">
                <a:moveTo>
                  <a:pt x="54610" y="69849"/>
                </a:moveTo>
                <a:lnTo>
                  <a:pt x="0" y="69849"/>
                </a:lnTo>
                <a:lnTo>
                  <a:pt x="0" y="74929"/>
                </a:lnTo>
                <a:lnTo>
                  <a:pt x="54610" y="74929"/>
                </a:lnTo>
                <a:lnTo>
                  <a:pt x="54610" y="69849"/>
                </a:lnTo>
                <a:close/>
              </a:path>
              <a:path w="54609" h="151129">
                <a:moveTo>
                  <a:pt x="54610" y="63499"/>
                </a:moveTo>
                <a:lnTo>
                  <a:pt x="0" y="63499"/>
                </a:lnTo>
                <a:lnTo>
                  <a:pt x="0" y="68579"/>
                </a:lnTo>
                <a:lnTo>
                  <a:pt x="54610" y="68579"/>
                </a:lnTo>
                <a:lnTo>
                  <a:pt x="54610" y="63499"/>
                </a:lnTo>
                <a:close/>
              </a:path>
              <a:path w="54609" h="151129">
                <a:moveTo>
                  <a:pt x="54610" y="57149"/>
                </a:moveTo>
                <a:lnTo>
                  <a:pt x="0" y="57149"/>
                </a:lnTo>
                <a:lnTo>
                  <a:pt x="0" y="62229"/>
                </a:lnTo>
                <a:lnTo>
                  <a:pt x="54610" y="62229"/>
                </a:lnTo>
                <a:lnTo>
                  <a:pt x="54610" y="57149"/>
                </a:lnTo>
                <a:close/>
              </a:path>
              <a:path w="54609" h="151129">
                <a:moveTo>
                  <a:pt x="54610" y="50799"/>
                </a:moveTo>
                <a:lnTo>
                  <a:pt x="0" y="50799"/>
                </a:lnTo>
                <a:lnTo>
                  <a:pt x="0" y="55879"/>
                </a:lnTo>
                <a:lnTo>
                  <a:pt x="54610" y="55879"/>
                </a:lnTo>
                <a:lnTo>
                  <a:pt x="54610" y="50799"/>
                </a:lnTo>
                <a:close/>
              </a:path>
              <a:path w="54609" h="151129">
                <a:moveTo>
                  <a:pt x="54610" y="44449"/>
                </a:moveTo>
                <a:lnTo>
                  <a:pt x="0" y="44449"/>
                </a:lnTo>
                <a:lnTo>
                  <a:pt x="0" y="49529"/>
                </a:lnTo>
                <a:lnTo>
                  <a:pt x="54610" y="49529"/>
                </a:lnTo>
                <a:lnTo>
                  <a:pt x="54610" y="44449"/>
                </a:lnTo>
                <a:close/>
              </a:path>
              <a:path w="54609" h="151129">
                <a:moveTo>
                  <a:pt x="54610" y="38099"/>
                </a:moveTo>
                <a:lnTo>
                  <a:pt x="0" y="38099"/>
                </a:lnTo>
                <a:lnTo>
                  <a:pt x="0" y="43179"/>
                </a:lnTo>
                <a:lnTo>
                  <a:pt x="54610" y="43179"/>
                </a:lnTo>
                <a:lnTo>
                  <a:pt x="54610" y="38099"/>
                </a:lnTo>
                <a:close/>
              </a:path>
              <a:path w="54609" h="151129">
                <a:moveTo>
                  <a:pt x="54610" y="31749"/>
                </a:moveTo>
                <a:lnTo>
                  <a:pt x="0" y="31749"/>
                </a:lnTo>
                <a:lnTo>
                  <a:pt x="0" y="36829"/>
                </a:lnTo>
                <a:lnTo>
                  <a:pt x="54610" y="36829"/>
                </a:lnTo>
                <a:lnTo>
                  <a:pt x="54610" y="31749"/>
                </a:lnTo>
                <a:close/>
              </a:path>
              <a:path w="54609" h="151129">
                <a:moveTo>
                  <a:pt x="54610" y="25399"/>
                </a:moveTo>
                <a:lnTo>
                  <a:pt x="0" y="25399"/>
                </a:lnTo>
                <a:lnTo>
                  <a:pt x="0" y="30479"/>
                </a:lnTo>
                <a:lnTo>
                  <a:pt x="54610" y="30479"/>
                </a:lnTo>
                <a:lnTo>
                  <a:pt x="54610" y="25399"/>
                </a:lnTo>
                <a:close/>
              </a:path>
              <a:path w="54609" h="151129">
                <a:moveTo>
                  <a:pt x="54610" y="19049"/>
                </a:moveTo>
                <a:lnTo>
                  <a:pt x="0" y="19049"/>
                </a:lnTo>
                <a:lnTo>
                  <a:pt x="0" y="24129"/>
                </a:lnTo>
                <a:lnTo>
                  <a:pt x="54610" y="24129"/>
                </a:lnTo>
                <a:lnTo>
                  <a:pt x="54610" y="19049"/>
                </a:lnTo>
                <a:close/>
              </a:path>
              <a:path w="54609" h="151129">
                <a:moveTo>
                  <a:pt x="54610" y="12699"/>
                </a:moveTo>
                <a:lnTo>
                  <a:pt x="0" y="12699"/>
                </a:lnTo>
                <a:lnTo>
                  <a:pt x="0" y="17779"/>
                </a:lnTo>
                <a:lnTo>
                  <a:pt x="54610" y="17779"/>
                </a:lnTo>
                <a:lnTo>
                  <a:pt x="54610" y="12699"/>
                </a:lnTo>
                <a:close/>
              </a:path>
              <a:path w="54609" h="151129">
                <a:moveTo>
                  <a:pt x="54610" y="6349"/>
                </a:moveTo>
                <a:lnTo>
                  <a:pt x="0" y="6349"/>
                </a:lnTo>
                <a:lnTo>
                  <a:pt x="0" y="11429"/>
                </a:lnTo>
                <a:lnTo>
                  <a:pt x="54610" y="11429"/>
                </a:lnTo>
                <a:lnTo>
                  <a:pt x="54610" y="6349"/>
                </a:lnTo>
                <a:close/>
              </a:path>
              <a:path w="54609" h="151129">
                <a:moveTo>
                  <a:pt x="54610" y="0"/>
                </a:moveTo>
                <a:lnTo>
                  <a:pt x="0" y="0"/>
                </a:lnTo>
                <a:lnTo>
                  <a:pt x="0" y="5079"/>
                </a:lnTo>
                <a:lnTo>
                  <a:pt x="54610" y="5079"/>
                </a:lnTo>
                <a:lnTo>
                  <a:pt x="54610" y="0"/>
                </a:lnTo>
                <a:close/>
              </a:path>
            </a:pathLst>
          </a:custGeom>
          <a:solidFill>
            <a:srgbClr val="1B55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bg object 201"/>
          <p:cNvSpPr/>
          <p:nvPr/>
        </p:nvSpPr>
        <p:spPr>
          <a:xfrm>
            <a:off x="8114029" y="6366509"/>
            <a:ext cx="55880" cy="160020"/>
          </a:xfrm>
          <a:custGeom>
            <a:avLst/>
            <a:gdLst/>
            <a:ahLst/>
            <a:cxnLst/>
            <a:rect l="l" t="t" r="r" b="b"/>
            <a:pathLst>
              <a:path w="55879" h="160020">
                <a:moveTo>
                  <a:pt x="3810" y="157479"/>
                </a:moveTo>
                <a:lnTo>
                  <a:pt x="0" y="157479"/>
                </a:lnTo>
                <a:lnTo>
                  <a:pt x="0" y="160019"/>
                </a:lnTo>
                <a:lnTo>
                  <a:pt x="3810" y="160019"/>
                </a:lnTo>
                <a:lnTo>
                  <a:pt x="3810" y="157479"/>
                </a:lnTo>
                <a:close/>
              </a:path>
              <a:path w="55879" h="160020">
                <a:moveTo>
                  <a:pt x="31750" y="153669"/>
                </a:moveTo>
                <a:lnTo>
                  <a:pt x="0" y="153669"/>
                </a:lnTo>
                <a:lnTo>
                  <a:pt x="0" y="156209"/>
                </a:lnTo>
                <a:lnTo>
                  <a:pt x="12700" y="156209"/>
                </a:lnTo>
                <a:lnTo>
                  <a:pt x="12700" y="157479"/>
                </a:lnTo>
                <a:lnTo>
                  <a:pt x="22859" y="157479"/>
                </a:lnTo>
                <a:lnTo>
                  <a:pt x="22859" y="154939"/>
                </a:lnTo>
                <a:lnTo>
                  <a:pt x="31750" y="154939"/>
                </a:lnTo>
                <a:lnTo>
                  <a:pt x="31750" y="153669"/>
                </a:lnTo>
                <a:close/>
              </a:path>
              <a:path w="55879" h="160020">
                <a:moveTo>
                  <a:pt x="52070" y="151129"/>
                </a:moveTo>
                <a:lnTo>
                  <a:pt x="0" y="151129"/>
                </a:lnTo>
                <a:lnTo>
                  <a:pt x="0" y="152399"/>
                </a:lnTo>
                <a:lnTo>
                  <a:pt x="41910" y="152399"/>
                </a:lnTo>
                <a:lnTo>
                  <a:pt x="41910" y="153669"/>
                </a:lnTo>
                <a:lnTo>
                  <a:pt x="52070" y="153669"/>
                </a:lnTo>
                <a:lnTo>
                  <a:pt x="52070" y="151129"/>
                </a:lnTo>
                <a:close/>
              </a:path>
              <a:path w="55879" h="160020">
                <a:moveTo>
                  <a:pt x="55879" y="147319"/>
                </a:moveTo>
                <a:lnTo>
                  <a:pt x="0" y="147319"/>
                </a:lnTo>
                <a:lnTo>
                  <a:pt x="0" y="149859"/>
                </a:lnTo>
                <a:lnTo>
                  <a:pt x="55879" y="149859"/>
                </a:lnTo>
                <a:lnTo>
                  <a:pt x="55879" y="147319"/>
                </a:lnTo>
                <a:close/>
              </a:path>
              <a:path w="55879" h="160020">
                <a:moveTo>
                  <a:pt x="55879" y="144779"/>
                </a:moveTo>
                <a:lnTo>
                  <a:pt x="0" y="144779"/>
                </a:lnTo>
                <a:lnTo>
                  <a:pt x="0" y="146049"/>
                </a:lnTo>
                <a:lnTo>
                  <a:pt x="55879" y="146049"/>
                </a:lnTo>
                <a:lnTo>
                  <a:pt x="55879" y="144779"/>
                </a:lnTo>
                <a:close/>
              </a:path>
              <a:path w="55879" h="160020">
                <a:moveTo>
                  <a:pt x="55879" y="140969"/>
                </a:moveTo>
                <a:lnTo>
                  <a:pt x="0" y="140969"/>
                </a:lnTo>
                <a:lnTo>
                  <a:pt x="0" y="143509"/>
                </a:lnTo>
                <a:lnTo>
                  <a:pt x="55879" y="143509"/>
                </a:lnTo>
                <a:lnTo>
                  <a:pt x="55879" y="140969"/>
                </a:lnTo>
                <a:close/>
              </a:path>
              <a:path w="55879" h="160020">
                <a:moveTo>
                  <a:pt x="55879" y="138429"/>
                </a:moveTo>
                <a:lnTo>
                  <a:pt x="0" y="138429"/>
                </a:lnTo>
                <a:lnTo>
                  <a:pt x="0" y="139699"/>
                </a:lnTo>
                <a:lnTo>
                  <a:pt x="55879" y="139699"/>
                </a:lnTo>
                <a:lnTo>
                  <a:pt x="55879" y="138429"/>
                </a:lnTo>
                <a:close/>
              </a:path>
              <a:path w="55879" h="160020">
                <a:moveTo>
                  <a:pt x="55879" y="134619"/>
                </a:moveTo>
                <a:lnTo>
                  <a:pt x="0" y="134619"/>
                </a:lnTo>
                <a:lnTo>
                  <a:pt x="0" y="137159"/>
                </a:lnTo>
                <a:lnTo>
                  <a:pt x="55879" y="137159"/>
                </a:lnTo>
                <a:lnTo>
                  <a:pt x="55879" y="134619"/>
                </a:lnTo>
                <a:close/>
              </a:path>
              <a:path w="55879" h="160020">
                <a:moveTo>
                  <a:pt x="55879" y="132079"/>
                </a:moveTo>
                <a:lnTo>
                  <a:pt x="0" y="132079"/>
                </a:lnTo>
                <a:lnTo>
                  <a:pt x="0" y="133349"/>
                </a:lnTo>
                <a:lnTo>
                  <a:pt x="55879" y="133349"/>
                </a:lnTo>
                <a:lnTo>
                  <a:pt x="55879" y="132079"/>
                </a:lnTo>
                <a:close/>
              </a:path>
              <a:path w="55879" h="160020">
                <a:moveTo>
                  <a:pt x="55879" y="125729"/>
                </a:moveTo>
                <a:lnTo>
                  <a:pt x="0" y="125729"/>
                </a:lnTo>
                <a:lnTo>
                  <a:pt x="0" y="130809"/>
                </a:lnTo>
                <a:lnTo>
                  <a:pt x="55879" y="130809"/>
                </a:lnTo>
                <a:lnTo>
                  <a:pt x="55879" y="125729"/>
                </a:lnTo>
                <a:close/>
              </a:path>
              <a:path w="55879" h="160020">
                <a:moveTo>
                  <a:pt x="55879" y="119379"/>
                </a:moveTo>
                <a:lnTo>
                  <a:pt x="0" y="119379"/>
                </a:lnTo>
                <a:lnTo>
                  <a:pt x="0" y="124459"/>
                </a:lnTo>
                <a:lnTo>
                  <a:pt x="55879" y="124459"/>
                </a:lnTo>
                <a:lnTo>
                  <a:pt x="55879" y="119379"/>
                </a:lnTo>
                <a:close/>
              </a:path>
              <a:path w="55879" h="160020">
                <a:moveTo>
                  <a:pt x="55879" y="113029"/>
                </a:moveTo>
                <a:lnTo>
                  <a:pt x="0" y="113029"/>
                </a:lnTo>
                <a:lnTo>
                  <a:pt x="0" y="118109"/>
                </a:lnTo>
                <a:lnTo>
                  <a:pt x="55879" y="118109"/>
                </a:lnTo>
                <a:lnTo>
                  <a:pt x="55879" y="113029"/>
                </a:lnTo>
                <a:close/>
              </a:path>
              <a:path w="55879" h="160020">
                <a:moveTo>
                  <a:pt x="55879" y="106679"/>
                </a:moveTo>
                <a:lnTo>
                  <a:pt x="0" y="106679"/>
                </a:lnTo>
                <a:lnTo>
                  <a:pt x="0" y="111759"/>
                </a:lnTo>
                <a:lnTo>
                  <a:pt x="55879" y="111759"/>
                </a:lnTo>
                <a:lnTo>
                  <a:pt x="55879" y="106679"/>
                </a:lnTo>
                <a:close/>
              </a:path>
              <a:path w="55879" h="160020">
                <a:moveTo>
                  <a:pt x="55879" y="100329"/>
                </a:moveTo>
                <a:lnTo>
                  <a:pt x="0" y="100329"/>
                </a:lnTo>
                <a:lnTo>
                  <a:pt x="0" y="105409"/>
                </a:lnTo>
                <a:lnTo>
                  <a:pt x="55879" y="105409"/>
                </a:lnTo>
                <a:lnTo>
                  <a:pt x="55879" y="100329"/>
                </a:lnTo>
                <a:close/>
              </a:path>
              <a:path w="55879" h="160020">
                <a:moveTo>
                  <a:pt x="55879" y="93979"/>
                </a:moveTo>
                <a:lnTo>
                  <a:pt x="0" y="93979"/>
                </a:lnTo>
                <a:lnTo>
                  <a:pt x="0" y="99059"/>
                </a:lnTo>
                <a:lnTo>
                  <a:pt x="55879" y="99059"/>
                </a:lnTo>
                <a:lnTo>
                  <a:pt x="55879" y="93979"/>
                </a:lnTo>
                <a:close/>
              </a:path>
              <a:path w="55879" h="160020">
                <a:moveTo>
                  <a:pt x="55879" y="87629"/>
                </a:moveTo>
                <a:lnTo>
                  <a:pt x="0" y="87629"/>
                </a:lnTo>
                <a:lnTo>
                  <a:pt x="0" y="92709"/>
                </a:lnTo>
                <a:lnTo>
                  <a:pt x="55879" y="92709"/>
                </a:lnTo>
                <a:lnTo>
                  <a:pt x="55879" y="87629"/>
                </a:lnTo>
                <a:close/>
              </a:path>
              <a:path w="55879" h="160020">
                <a:moveTo>
                  <a:pt x="55879" y="82549"/>
                </a:moveTo>
                <a:lnTo>
                  <a:pt x="0" y="82549"/>
                </a:lnTo>
                <a:lnTo>
                  <a:pt x="0" y="86359"/>
                </a:lnTo>
                <a:lnTo>
                  <a:pt x="55879" y="86359"/>
                </a:lnTo>
                <a:lnTo>
                  <a:pt x="55879" y="82549"/>
                </a:lnTo>
                <a:close/>
              </a:path>
              <a:path w="55879" h="160020">
                <a:moveTo>
                  <a:pt x="55879" y="76199"/>
                </a:moveTo>
                <a:lnTo>
                  <a:pt x="0" y="76199"/>
                </a:lnTo>
                <a:lnTo>
                  <a:pt x="0" y="81279"/>
                </a:lnTo>
                <a:lnTo>
                  <a:pt x="55879" y="81279"/>
                </a:lnTo>
                <a:lnTo>
                  <a:pt x="55879" y="76199"/>
                </a:lnTo>
                <a:close/>
              </a:path>
              <a:path w="55879" h="160020">
                <a:moveTo>
                  <a:pt x="55879" y="69849"/>
                </a:moveTo>
                <a:lnTo>
                  <a:pt x="0" y="69849"/>
                </a:lnTo>
                <a:lnTo>
                  <a:pt x="0" y="74929"/>
                </a:lnTo>
                <a:lnTo>
                  <a:pt x="55879" y="74929"/>
                </a:lnTo>
                <a:lnTo>
                  <a:pt x="55879" y="69849"/>
                </a:lnTo>
                <a:close/>
              </a:path>
              <a:path w="55879" h="160020">
                <a:moveTo>
                  <a:pt x="55879" y="63499"/>
                </a:moveTo>
                <a:lnTo>
                  <a:pt x="0" y="63499"/>
                </a:lnTo>
                <a:lnTo>
                  <a:pt x="0" y="68579"/>
                </a:lnTo>
                <a:lnTo>
                  <a:pt x="55879" y="68579"/>
                </a:lnTo>
                <a:lnTo>
                  <a:pt x="55879" y="63499"/>
                </a:lnTo>
                <a:close/>
              </a:path>
              <a:path w="55879" h="160020">
                <a:moveTo>
                  <a:pt x="55879" y="57149"/>
                </a:moveTo>
                <a:lnTo>
                  <a:pt x="0" y="57149"/>
                </a:lnTo>
                <a:lnTo>
                  <a:pt x="0" y="62229"/>
                </a:lnTo>
                <a:lnTo>
                  <a:pt x="55879" y="62229"/>
                </a:lnTo>
                <a:lnTo>
                  <a:pt x="55879" y="57149"/>
                </a:lnTo>
                <a:close/>
              </a:path>
              <a:path w="55879" h="160020">
                <a:moveTo>
                  <a:pt x="55879" y="50799"/>
                </a:moveTo>
                <a:lnTo>
                  <a:pt x="0" y="50799"/>
                </a:lnTo>
                <a:lnTo>
                  <a:pt x="0" y="55879"/>
                </a:lnTo>
                <a:lnTo>
                  <a:pt x="55879" y="55879"/>
                </a:lnTo>
                <a:lnTo>
                  <a:pt x="55879" y="50799"/>
                </a:lnTo>
                <a:close/>
              </a:path>
              <a:path w="55879" h="160020">
                <a:moveTo>
                  <a:pt x="55879" y="44449"/>
                </a:moveTo>
                <a:lnTo>
                  <a:pt x="0" y="44449"/>
                </a:lnTo>
                <a:lnTo>
                  <a:pt x="0" y="49529"/>
                </a:lnTo>
                <a:lnTo>
                  <a:pt x="55879" y="49529"/>
                </a:lnTo>
                <a:lnTo>
                  <a:pt x="55879" y="44449"/>
                </a:lnTo>
                <a:close/>
              </a:path>
              <a:path w="55879" h="160020">
                <a:moveTo>
                  <a:pt x="55879" y="38099"/>
                </a:moveTo>
                <a:lnTo>
                  <a:pt x="0" y="38099"/>
                </a:lnTo>
                <a:lnTo>
                  <a:pt x="0" y="43179"/>
                </a:lnTo>
                <a:lnTo>
                  <a:pt x="55879" y="43179"/>
                </a:lnTo>
                <a:lnTo>
                  <a:pt x="55879" y="38099"/>
                </a:lnTo>
                <a:close/>
              </a:path>
              <a:path w="55879" h="160020">
                <a:moveTo>
                  <a:pt x="55879" y="31749"/>
                </a:moveTo>
                <a:lnTo>
                  <a:pt x="0" y="31749"/>
                </a:lnTo>
                <a:lnTo>
                  <a:pt x="0" y="36829"/>
                </a:lnTo>
                <a:lnTo>
                  <a:pt x="55879" y="36829"/>
                </a:lnTo>
                <a:lnTo>
                  <a:pt x="55879" y="31749"/>
                </a:lnTo>
                <a:close/>
              </a:path>
              <a:path w="55879" h="160020">
                <a:moveTo>
                  <a:pt x="55879" y="25399"/>
                </a:moveTo>
                <a:lnTo>
                  <a:pt x="0" y="25399"/>
                </a:lnTo>
                <a:lnTo>
                  <a:pt x="0" y="30479"/>
                </a:lnTo>
                <a:lnTo>
                  <a:pt x="55879" y="30479"/>
                </a:lnTo>
                <a:lnTo>
                  <a:pt x="55879" y="25399"/>
                </a:lnTo>
                <a:close/>
              </a:path>
              <a:path w="55879" h="160020">
                <a:moveTo>
                  <a:pt x="55879" y="19049"/>
                </a:moveTo>
                <a:lnTo>
                  <a:pt x="0" y="19049"/>
                </a:lnTo>
                <a:lnTo>
                  <a:pt x="0" y="24129"/>
                </a:lnTo>
                <a:lnTo>
                  <a:pt x="55879" y="24129"/>
                </a:lnTo>
                <a:lnTo>
                  <a:pt x="55879" y="19049"/>
                </a:lnTo>
                <a:close/>
              </a:path>
              <a:path w="55879" h="160020">
                <a:moveTo>
                  <a:pt x="55879" y="12699"/>
                </a:moveTo>
                <a:lnTo>
                  <a:pt x="0" y="12699"/>
                </a:lnTo>
                <a:lnTo>
                  <a:pt x="0" y="17779"/>
                </a:lnTo>
                <a:lnTo>
                  <a:pt x="55879" y="17779"/>
                </a:lnTo>
                <a:lnTo>
                  <a:pt x="55879" y="12699"/>
                </a:lnTo>
                <a:close/>
              </a:path>
              <a:path w="55879" h="160020">
                <a:moveTo>
                  <a:pt x="55879" y="6349"/>
                </a:moveTo>
                <a:lnTo>
                  <a:pt x="0" y="6349"/>
                </a:lnTo>
                <a:lnTo>
                  <a:pt x="0" y="11429"/>
                </a:lnTo>
                <a:lnTo>
                  <a:pt x="55879" y="11429"/>
                </a:lnTo>
                <a:lnTo>
                  <a:pt x="55879" y="6349"/>
                </a:lnTo>
                <a:close/>
              </a:path>
              <a:path w="55879" h="160020">
                <a:moveTo>
                  <a:pt x="55879" y="0"/>
                </a:moveTo>
                <a:lnTo>
                  <a:pt x="0" y="0"/>
                </a:lnTo>
                <a:lnTo>
                  <a:pt x="0" y="5079"/>
                </a:lnTo>
                <a:lnTo>
                  <a:pt x="55879" y="5079"/>
                </a:lnTo>
                <a:lnTo>
                  <a:pt x="55879" y="0"/>
                </a:lnTo>
                <a:close/>
              </a:path>
            </a:pathLst>
          </a:custGeom>
          <a:solidFill>
            <a:srgbClr val="1B56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bg object 202"/>
          <p:cNvSpPr/>
          <p:nvPr/>
        </p:nvSpPr>
        <p:spPr>
          <a:xfrm>
            <a:off x="8059420" y="6365239"/>
            <a:ext cx="54610" cy="167640"/>
          </a:xfrm>
          <a:custGeom>
            <a:avLst/>
            <a:gdLst/>
            <a:ahLst/>
            <a:cxnLst/>
            <a:rect l="l" t="t" r="r" b="b"/>
            <a:pathLst>
              <a:path w="54609" h="167640">
                <a:moveTo>
                  <a:pt x="10159" y="165100"/>
                </a:moveTo>
                <a:lnTo>
                  <a:pt x="0" y="165100"/>
                </a:lnTo>
                <a:lnTo>
                  <a:pt x="0" y="166370"/>
                </a:lnTo>
                <a:lnTo>
                  <a:pt x="1269" y="166370"/>
                </a:lnTo>
                <a:lnTo>
                  <a:pt x="1269" y="167640"/>
                </a:lnTo>
                <a:lnTo>
                  <a:pt x="10159" y="167640"/>
                </a:lnTo>
                <a:lnTo>
                  <a:pt x="10159" y="165100"/>
                </a:lnTo>
                <a:close/>
              </a:path>
              <a:path w="54609" h="167640">
                <a:moveTo>
                  <a:pt x="39369" y="161290"/>
                </a:moveTo>
                <a:lnTo>
                  <a:pt x="0" y="161290"/>
                </a:lnTo>
                <a:lnTo>
                  <a:pt x="0" y="163830"/>
                </a:lnTo>
                <a:lnTo>
                  <a:pt x="20320" y="163830"/>
                </a:lnTo>
                <a:lnTo>
                  <a:pt x="20320" y="165100"/>
                </a:lnTo>
                <a:lnTo>
                  <a:pt x="29209" y="165100"/>
                </a:lnTo>
                <a:lnTo>
                  <a:pt x="29209" y="162560"/>
                </a:lnTo>
                <a:lnTo>
                  <a:pt x="39369" y="162560"/>
                </a:lnTo>
                <a:lnTo>
                  <a:pt x="39369" y="161290"/>
                </a:lnTo>
                <a:close/>
              </a:path>
              <a:path w="54609" h="167640">
                <a:moveTo>
                  <a:pt x="54609" y="158750"/>
                </a:moveTo>
                <a:lnTo>
                  <a:pt x="0" y="158750"/>
                </a:lnTo>
                <a:lnTo>
                  <a:pt x="0" y="160020"/>
                </a:lnTo>
                <a:lnTo>
                  <a:pt x="48260" y="160020"/>
                </a:lnTo>
                <a:lnTo>
                  <a:pt x="48260" y="161290"/>
                </a:lnTo>
                <a:lnTo>
                  <a:pt x="54609" y="161290"/>
                </a:lnTo>
                <a:lnTo>
                  <a:pt x="54609" y="158750"/>
                </a:lnTo>
                <a:close/>
              </a:path>
              <a:path w="54609" h="167640">
                <a:moveTo>
                  <a:pt x="54609" y="154940"/>
                </a:moveTo>
                <a:lnTo>
                  <a:pt x="0" y="154940"/>
                </a:lnTo>
                <a:lnTo>
                  <a:pt x="0" y="157480"/>
                </a:lnTo>
                <a:lnTo>
                  <a:pt x="54609" y="157480"/>
                </a:lnTo>
                <a:lnTo>
                  <a:pt x="54609" y="154940"/>
                </a:lnTo>
                <a:close/>
              </a:path>
              <a:path w="54609" h="167640">
                <a:moveTo>
                  <a:pt x="54609" y="152400"/>
                </a:moveTo>
                <a:lnTo>
                  <a:pt x="0" y="152400"/>
                </a:lnTo>
                <a:lnTo>
                  <a:pt x="0" y="153670"/>
                </a:lnTo>
                <a:lnTo>
                  <a:pt x="54609" y="153670"/>
                </a:lnTo>
                <a:lnTo>
                  <a:pt x="54609" y="152400"/>
                </a:lnTo>
                <a:close/>
              </a:path>
              <a:path w="54609" h="167640">
                <a:moveTo>
                  <a:pt x="54609" y="148590"/>
                </a:moveTo>
                <a:lnTo>
                  <a:pt x="0" y="148590"/>
                </a:lnTo>
                <a:lnTo>
                  <a:pt x="0" y="151130"/>
                </a:lnTo>
                <a:lnTo>
                  <a:pt x="54609" y="151130"/>
                </a:lnTo>
                <a:lnTo>
                  <a:pt x="54609" y="148590"/>
                </a:lnTo>
                <a:close/>
              </a:path>
              <a:path w="54609" h="167640">
                <a:moveTo>
                  <a:pt x="54609" y="146050"/>
                </a:moveTo>
                <a:lnTo>
                  <a:pt x="0" y="146050"/>
                </a:lnTo>
                <a:lnTo>
                  <a:pt x="0" y="147320"/>
                </a:lnTo>
                <a:lnTo>
                  <a:pt x="54609" y="147320"/>
                </a:lnTo>
                <a:lnTo>
                  <a:pt x="54609" y="146050"/>
                </a:lnTo>
                <a:close/>
              </a:path>
              <a:path w="54609" h="167640">
                <a:moveTo>
                  <a:pt x="54609" y="142240"/>
                </a:moveTo>
                <a:lnTo>
                  <a:pt x="0" y="142240"/>
                </a:lnTo>
                <a:lnTo>
                  <a:pt x="0" y="144780"/>
                </a:lnTo>
                <a:lnTo>
                  <a:pt x="54609" y="144780"/>
                </a:lnTo>
                <a:lnTo>
                  <a:pt x="54609" y="142240"/>
                </a:lnTo>
                <a:close/>
              </a:path>
              <a:path w="54609" h="167640">
                <a:moveTo>
                  <a:pt x="54609" y="139700"/>
                </a:moveTo>
                <a:lnTo>
                  <a:pt x="0" y="139700"/>
                </a:lnTo>
                <a:lnTo>
                  <a:pt x="0" y="140970"/>
                </a:lnTo>
                <a:lnTo>
                  <a:pt x="54609" y="140970"/>
                </a:lnTo>
                <a:lnTo>
                  <a:pt x="54609" y="139700"/>
                </a:lnTo>
                <a:close/>
              </a:path>
              <a:path w="54609" h="167640">
                <a:moveTo>
                  <a:pt x="54609" y="135890"/>
                </a:moveTo>
                <a:lnTo>
                  <a:pt x="0" y="135890"/>
                </a:lnTo>
                <a:lnTo>
                  <a:pt x="0" y="138430"/>
                </a:lnTo>
                <a:lnTo>
                  <a:pt x="54609" y="138430"/>
                </a:lnTo>
                <a:lnTo>
                  <a:pt x="54609" y="135890"/>
                </a:lnTo>
                <a:close/>
              </a:path>
              <a:path w="54609" h="167640">
                <a:moveTo>
                  <a:pt x="54609" y="133350"/>
                </a:moveTo>
                <a:lnTo>
                  <a:pt x="0" y="133350"/>
                </a:lnTo>
                <a:lnTo>
                  <a:pt x="0" y="134620"/>
                </a:lnTo>
                <a:lnTo>
                  <a:pt x="54609" y="134620"/>
                </a:lnTo>
                <a:lnTo>
                  <a:pt x="54609" y="133350"/>
                </a:lnTo>
                <a:close/>
              </a:path>
              <a:path w="54609" h="167640">
                <a:moveTo>
                  <a:pt x="54609" y="127000"/>
                </a:moveTo>
                <a:lnTo>
                  <a:pt x="0" y="127000"/>
                </a:lnTo>
                <a:lnTo>
                  <a:pt x="0" y="132080"/>
                </a:lnTo>
                <a:lnTo>
                  <a:pt x="54609" y="132080"/>
                </a:lnTo>
                <a:lnTo>
                  <a:pt x="54609" y="127000"/>
                </a:lnTo>
                <a:close/>
              </a:path>
              <a:path w="54609" h="167640">
                <a:moveTo>
                  <a:pt x="54609" y="120650"/>
                </a:moveTo>
                <a:lnTo>
                  <a:pt x="0" y="120650"/>
                </a:lnTo>
                <a:lnTo>
                  <a:pt x="0" y="125730"/>
                </a:lnTo>
                <a:lnTo>
                  <a:pt x="54609" y="125730"/>
                </a:lnTo>
                <a:lnTo>
                  <a:pt x="54609" y="120650"/>
                </a:lnTo>
                <a:close/>
              </a:path>
              <a:path w="54609" h="167640">
                <a:moveTo>
                  <a:pt x="54609" y="114300"/>
                </a:moveTo>
                <a:lnTo>
                  <a:pt x="0" y="114300"/>
                </a:lnTo>
                <a:lnTo>
                  <a:pt x="0" y="119380"/>
                </a:lnTo>
                <a:lnTo>
                  <a:pt x="54609" y="119380"/>
                </a:lnTo>
                <a:lnTo>
                  <a:pt x="54609" y="114300"/>
                </a:lnTo>
                <a:close/>
              </a:path>
              <a:path w="54609" h="167640">
                <a:moveTo>
                  <a:pt x="54609" y="107950"/>
                </a:moveTo>
                <a:lnTo>
                  <a:pt x="0" y="107950"/>
                </a:lnTo>
                <a:lnTo>
                  <a:pt x="0" y="113030"/>
                </a:lnTo>
                <a:lnTo>
                  <a:pt x="54609" y="113030"/>
                </a:lnTo>
                <a:lnTo>
                  <a:pt x="54609" y="107950"/>
                </a:lnTo>
                <a:close/>
              </a:path>
              <a:path w="54609" h="167640">
                <a:moveTo>
                  <a:pt x="54609" y="101600"/>
                </a:moveTo>
                <a:lnTo>
                  <a:pt x="0" y="101600"/>
                </a:lnTo>
                <a:lnTo>
                  <a:pt x="0" y="106680"/>
                </a:lnTo>
                <a:lnTo>
                  <a:pt x="54609" y="106680"/>
                </a:lnTo>
                <a:lnTo>
                  <a:pt x="54609" y="101600"/>
                </a:lnTo>
                <a:close/>
              </a:path>
              <a:path w="54609" h="167640">
                <a:moveTo>
                  <a:pt x="54609" y="95250"/>
                </a:moveTo>
                <a:lnTo>
                  <a:pt x="0" y="95250"/>
                </a:lnTo>
                <a:lnTo>
                  <a:pt x="0" y="100330"/>
                </a:lnTo>
                <a:lnTo>
                  <a:pt x="54609" y="100330"/>
                </a:lnTo>
                <a:lnTo>
                  <a:pt x="54609" y="95250"/>
                </a:lnTo>
                <a:close/>
              </a:path>
              <a:path w="54609" h="167640">
                <a:moveTo>
                  <a:pt x="54609" y="88900"/>
                </a:moveTo>
                <a:lnTo>
                  <a:pt x="0" y="88900"/>
                </a:lnTo>
                <a:lnTo>
                  <a:pt x="0" y="93980"/>
                </a:lnTo>
                <a:lnTo>
                  <a:pt x="54609" y="93980"/>
                </a:lnTo>
                <a:lnTo>
                  <a:pt x="54609" y="88900"/>
                </a:lnTo>
                <a:close/>
              </a:path>
              <a:path w="54609" h="167640">
                <a:moveTo>
                  <a:pt x="54609" y="83820"/>
                </a:moveTo>
                <a:lnTo>
                  <a:pt x="0" y="83820"/>
                </a:lnTo>
                <a:lnTo>
                  <a:pt x="0" y="87630"/>
                </a:lnTo>
                <a:lnTo>
                  <a:pt x="54609" y="87630"/>
                </a:lnTo>
                <a:lnTo>
                  <a:pt x="54609" y="83820"/>
                </a:lnTo>
                <a:close/>
              </a:path>
              <a:path w="54609" h="167640">
                <a:moveTo>
                  <a:pt x="54609" y="77470"/>
                </a:moveTo>
                <a:lnTo>
                  <a:pt x="0" y="77470"/>
                </a:lnTo>
                <a:lnTo>
                  <a:pt x="0" y="82550"/>
                </a:lnTo>
                <a:lnTo>
                  <a:pt x="54609" y="82550"/>
                </a:lnTo>
                <a:lnTo>
                  <a:pt x="54609" y="77470"/>
                </a:lnTo>
                <a:close/>
              </a:path>
              <a:path w="54609" h="167640">
                <a:moveTo>
                  <a:pt x="54609" y="71120"/>
                </a:moveTo>
                <a:lnTo>
                  <a:pt x="0" y="71120"/>
                </a:lnTo>
                <a:lnTo>
                  <a:pt x="0" y="76200"/>
                </a:lnTo>
                <a:lnTo>
                  <a:pt x="54609" y="76200"/>
                </a:lnTo>
                <a:lnTo>
                  <a:pt x="54609" y="71120"/>
                </a:lnTo>
                <a:close/>
              </a:path>
              <a:path w="54609" h="167640">
                <a:moveTo>
                  <a:pt x="54609" y="64770"/>
                </a:moveTo>
                <a:lnTo>
                  <a:pt x="0" y="64770"/>
                </a:lnTo>
                <a:lnTo>
                  <a:pt x="0" y="69850"/>
                </a:lnTo>
                <a:lnTo>
                  <a:pt x="54609" y="69850"/>
                </a:lnTo>
                <a:lnTo>
                  <a:pt x="54609" y="64770"/>
                </a:lnTo>
                <a:close/>
              </a:path>
              <a:path w="54609" h="167640">
                <a:moveTo>
                  <a:pt x="54609" y="58420"/>
                </a:moveTo>
                <a:lnTo>
                  <a:pt x="0" y="58420"/>
                </a:lnTo>
                <a:lnTo>
                  <a:pt x="0" y="63500"/>
                </a:lnTo>
                <a:lnTo>
                  <a:pt x="54609" y="63500"/>
                </a:lnTo>
                <a:lnTo>
                  <a:pt x="54609" y="58420"/>
                </a:lnTo>
                <a:close/>
              </a:path>
              <a:path w="54609" h="167640">
                <a:moveTo>
                  <a:pt x="54609" y="52070"/>
                </a:moveTo>
                <a:lnTo>
                  <a:pt x="0" y="52070"/>
                </a:lnTo>
                <a:lnTo>
                  <a:pt x="0" y="57150"/>
                </a:lnTo>
                <a:lnTo>
                  <a:pt x="54609" y="57150"/>
                </a:lnTo>
                <a:lnTo>
                  <a:pt x="54609" y="52070"/>
                </a:lnTo>
                <a:close/>
              </a:path>
              <a:path w="54609" h="167640">
                <a:moveTo>
                  <a:pt x="54609" y="45720"/>
                </a:moveTo>
                <a:lnTo>
                  <a:pt x="0" y="45720"/>
                </a:lnTo>
                <a:lnTo>
                  <a:pt x="0" y="50800"/>
                </a:lnTo>
                <a:lnTo>
                  <a:pt x="54609" y="50800"/>
                </a:lnTo>
                <a:lnTo>
                  <a:pt x="54609" y="45720"/>
                </a:lnTo>
                <a:close/>
              </a:path>
              <a:path w="54609" h="167640">
                <a:moveTo>
                  <a:pt x="54609" y="39370"/>
                </a:moveTo>
                <a:lnTo>
                  <a:pt x="0" y="39370"/>
                </a:lnTo>
                <a:lnTo>
                  <a:pt x="0" y="44450"/>
                </a:lnTo>
                <a:lnTo>
                  <a:pt x="54609" y="44450"/>
                </a:lnTo>
                <a:lnTo>
                  <a:pt x="54609" y="39370"/>
                </a:lnTo>
                <a:close/>
              </a:path>
              <a:path w="54609" h="167640">
                <a:moveTo>
                  <a:pt x="54609" y="33020"/>
                </a:moveTo>
                <a:lnTo>
                  <a:pt x="0" y="33020"/>
                </a:lnTo>
                <a:lnTo>
                  <a:pt x="0" y="38100"/>
                </a:lnTo>
                <a:lnTo>
                  <a:pt x="54609" y="38100"/>
                </a:lnTo>
                <a:lnTo>
                  <a:pt x="54609" y="33020"/>
                </a:lnTo>
                <a:close/>
              </a:path>
              <a:path w="54609" h="167640">
                <a:moveTo>
                  <a:pt x="54609" y="26670"/>
                </a:moveTo>
                <a:lnTo>
                  <a:pt x="0" y="26670"/>
                </a:lnTo>
                <a:lnTo>
                  <a:pt x="0" y="31750"/>
                </a:lnTo>
                <a:lnTo>
                  <a:pt x="54609" y="31750"/>
                </a:lnTo>
                <a:lnTo>
                  <a:pt x="54609" y="26670"/>
                </a:lnTo>
                <a:close/>
              </a:path>
              <a:path w="54609" h="167640">
                <a:moveTo>
                  <a:pt x="54609" y="20320"/>
                </a:moveTo>
                <a:lnTo>
                  <a:pt x="0" y="20320"/>
                </a:lnTo>
                <a:lnTo>
                  <a:pt x="0" y="25400"/>
                </a:lnTo>
                <a:lnTo>
                  <a:pt x="54609" y="25400"/>
                </a:lnTo>
                <a:lnTo>
                  <a:pt x="54609" y="20320"/>
                </a:lnTo>
                <a:close/>
              </a:path>
              <a:path w="54609" h="167640">
                <a:moveTo>
                  <a:pt x="54609" y="13970"/>
                </a:moveTo>
                <a:lnTo>
                  <a:pt x="0" y="13970"/>
                </a:lnTo>
                <a:lnTo>
                  <a:pt x="0" y="19050"/>
                </a:lnTo>
                <a:lnTo>
                  <a:pt x="54609" y="19050"/>
                </a:lnTo>
                <a:lnTo>
                  <a:pt x="54609" y="13970"/>
                </a:lnTo>
                <a:close/>
              </a:path>
              <a:path w="54609" h="167640">
                <a:moveTo>
                  <a:pt x="54609" y="7620"/>
                </a:moveTo>
                <a:lnTo>
                  <a:pt x="0" y="7620"/>
                </a:lnTo>
                <a:lnTo>
                  <a:pt x="0" y="12700"/>
                </a:lnTo>
                <a:lnTo>
                  <a:pt x="54609" y="12700"/>
                </a:lnTo>
                <a:lnTo>
                  <a:pt x="54609" y="7620"/>
                </a:lnTo>
                <a:close/>
              </a:path>
              <a:path w="54609" h="167640">
                <a:moveTo>
                  <a:pt x="39370" y="0"/>
                </a:moveTo>
                <a:lnTo>
                  <a:pt x="0" y="0"/>
                </a:lnTo>
                <a:lnTo>
                  <a:pt x="0" y="6350"/>
                </a:lnTo>
                <a:lnTo>
                  <a:pt x="54609" y="6350"/>
                </a:lnTo>
                <a:lnTo>
                  <a:pt x="54609" y="1270"/>
                </a:lnTo>
                <a:lnTo>
                  <a:pt x="39370" y="1270"/>
                </a:lnTo>
                <a:lnTo>
                  <a:pt x="39370" y="0"/>
                </a:lnTo>
                <a:close/>
              </a:path>
            </a:pathLst>
          </a:custGeom>
          <a:solidFill>
            <a:srgbClr val="1C57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bg object 203"/>
          <p:cNvSpPr/>
          <p:nvPr/>
        </p:nvSpPr>
        <p:spPr>
          <a:xfrm>
            <a:off x="8004810" y="6365239"/>
            <a:ext cx="54610" cy="173990"/>
          </a:xfrm>
          <a:custGeom>
            <a:avLst/>
            <a:gdLst/>
            <a:ahLst/>
            <a:cxnLst/>
            <a:rect l="l" t="t" r="r" b="b"/>
            <a:pathLst>
              <a:path w="54609" h="173990">
                <a:moveTo>
                  <a:pt x="16510" y="171450"/>
                </a:moveTo>
                <a:lnTo>
                  <a:pt x="0" y="171450"/>
                </a:lnTo>
                <a:lnTo>
                  <a:pt x="0" y="172720"/>
                </a:lnTo>
                <a:lnTo>
                  <a:pt x="7620" y="172720"/>
                </a:lnTo>
                <a:lnTo>
                  <a:pt x="7620" y="173990"/>
                </a:lnTo>
                <a:lnTo>
                  <a:pt x="16510" y="173990"/>
                </a:lnTo>
                <a:lnTo>
                  <a:pt x="16510" y="171450"/>
                </a:lnTo>
                <a:close/>
              </a:path>
              <a:path w="54609" h="173990">
                <a:moveTo>
                  <a:pt x="45720" y="167640"/>
                </a:moveTo>
                <a:lnTo>
                  <a:pt x="0" y="167640"/>
                </a:lnTo>
                <a:lnTo>
                  <a:pt x="0" y="170180"/>
                </a:lnTo>
                <a:lnTo>
                  <a:pt x="26670" y="170180"/>
                </a:lnTo>
                <a:lnTo>
                  <a:pt x="26670" y="171450"/>
                </a:lnTo>
                <a:lnTo>
                  <a:pt x="36830" y="171450"/>
                </a:lnTo>
                <a:lnTo>
                  <a:pt x="36830" y="168910"/>
                </a:lnTo>
                <a:lnTo>
                  <a:pt x="45720" y="168910"/>
                </a:lnTo>
                <a:lnTo>
                  <a:pt x="45720" y="167640"/>
                </a:lnTo>
                <a:close/>
              </a:path>
              <a:path w="54609" h="173990">
                <a:moveTo>
                  <a:pt x="54610" y="165100"/>
                </a:moveTo>
                <a:lnTo>
                  <a:pt x="0" y="165100"/>
                </a:lnTo>
                <a:lnTo>
                  <a:pt x="0" y="166370"/>
                </a:lnTo>
                <a:lnTo>
                  <a:pt x="54610" y="166370"/>
                </a:lnTo>
                <a:lnTo>
                  <a:pt x="54610" y="165100"/>
                </a:lnTo>
                <a:close/>
              </a:path>
              <a:path w="54609" h="173990">
                <a:moveTo>
                  <a:pt x="54610" y="161290"/>
                </a:moveTo>
                <a:lnTo>
                  <a:pt x="0" y="161290"/>
                </a:lnTo>
                <a:lnTo>
                  <a:pt x="0" y="163830"/>
                </a:lnTo>
                <a:lnTo>
                  <a:pt x="54610" y="163830"/>
                </a:lnTo>
                <a:lnTo>
                  <a:pt x="54610" y="161290"/>
                </a:lnTo>
                <a:close/>
              </a:path>
              <a:path w="54609" h="173990">
                <a:moveTo>
                  <a:pt x="54610" y="158750"/>
                </a:moveTo>
                <a:lnTo>
                  <a:pt x="0" y="158750"/>
                </a:lnTo>
                <a:lnTo>
                  <a:pt x="0" y="160020"/>
                </a:lnTo>
                <a:lnTo>
                  <a:pt x="54610" y="160020"/>
                </a:lnTo>
                <a:lnTo>
                  <a:pt x="54610" y="158750"/>
                </a:lnTo>
                <a:close/>
              </a:path>
              <a:path w="54609" h="173990">
                <a:moveTo>
                  <a:pt x="54610" y="154940"/>
                </a:moveTo>
                <a:lnTo>
                  <a:pt x="0" y="154940"/>
                </a:lnTo>
                <a:lnTo>
                  <a:pt x="0" y="157480"/>
                </a:lnTo>
                <a:lnTo>
                  <a:pt x="54610" y="157480"/>
                </a:lnTo>
                <a:lnTo>
                  <a:pt x="54610" y="154940"/>
                </a:lnTo>
                <a:close/>
              </a:path>
              <a:path w="54609" h="173990">
                <a:moveTo>
                  <a:pt x="54610" y="152400"/>
                </a:moveTo>
                <a:lnTo>
                  <a:pt x="0" y="152400"/>
                </a:lnTo>
                <a:lnTo>
                  <a:pt x="0" y="153670"/>
                </a:lnTo>
                <a:lnTo>
                  <a:pt x="54610" y="153670"/>
                </a:lnTo>
                <a:lnTo>
                  <a:pt x="54610" y="152400"/>
                </a:lnTo>
                <a:close/>
              </a:path>
              <a:path w="54609" h="173990">
                <a:moveTo>
                  <a:pt x="54610" y="148590"/>
                </a:moveTo>
                <a:lnTo>
                  <a:pt x="0" y="148590"/>
                </a:lnTo>
                <a:lnTo>
                  <a:pt x="0" y="151130"/>
                </a:lnTo>
                <a:lnTo>
                  <a:pt x="54610" y="151130"/>
                </a:lnTo>
                <a:lnTo>
                  <a:pt x="54610" y="148590"/>
                </a:lnTo>
                <a:close/>
              </a:path>
              <a:path w="54609" h="173990">
                <a:moveTo>
                  <a:pt x="54610" y="146050"/>
                </a:moveTo>
                <a:lnTo>
                  <a:pt x="0" y="146050"/>
                </a:lnTo>
                <a:lnTo>
                  <a:pt x="0" y="147320"/>
                </a:lnTo>
                <a:lnTo>
                  <a:pt x="54610" y="147320"/>
                </a:lnTo>
                <a:lnTo>
                  <a:pt x="54610" y="146050"/>
                </a:lnTo>
                <a:close/>
              </a:path>
              <a:path w="54609" h="173990">
                <a:moveTo>
                  <a:pt x="54610" y="142240"/>
                </a:moveTo>
                <a:lnTo>
                  <a:pt x="0" y="142240"/>
                </a:lnTo>
                <a:lnTo>
                  <a:pt x="0" y="144780"/>
                </a:lnTo>
                <a:lnTo>
                  <a:pt x="54610" y="144780"/>
                </a:lnTo>
                <a:lnTo>
                  <a:pt x="54610" y="142240"/>
                </a:lnTo>
                <a:close/>
              </a:path>
              <a:path w="54609" h="173990">
                <a:moveTo>
                  <a:pt x="54610" y="139700"/>
                </a:moveTo>
                <a:lnTo>
                  <a:pt x="0" y="139700"/>
                </a:lnTo>
                <a:lnTo>
                  <a:pt x="0" y="140970"/>
                </a:lnTo>
                <a:lnTo>
                  <a:pt x="54610" y="140970"/>
                </a:lnTo>
                <a:lnTo>
                  <a:pt x="54610" y="139700"/>
                </a:lnTo>
                <a:close/>
              </a:path>
              <a:path w="54609" h="173990">
                <a:moveTo>
                  <a:pt x="54610" y="135890"/>
                </a:moveTo>
                <a:lnTo>
                  <a:pt x="0" y="135890"/>
                </a:lnTo>
                <a:lnTo>
                  <a:pt x="0" y="138430"/>
                </a:lnTo>
                <a:lnTo>
                  <a:pt x="54610" y="138430"/>
                </a:lnTo>
                <a:lnTo>
                  <a:pt x="54610" y="135890"/>
                </a:lnTo>
                <a:close/>
              </a:path>
              <a:path w="54609" h="173990">
                <a:moveTo>
                  <a:pt x="54610" y="133350"/>
                </a:moveTo>
                <a:lnTo>
                  <a:pt x="0" y="133350"/>
                </a:lnTo>
                <a:lnTo>
                  <a:pt x="0" y="134620"/>
                </a:lnTo>
                <a:lnTo>
                  <a:pt x="54610" y="134620"/>
                </a:lnTo>
                <a:lnTo>
                  <a:pt x="54610" y="133350"/>
                </a:lnTo>
                <a:close/>
              </a:path>
              <a:path w="54609" h="173990">
                <a:moveTo>
                  <a:pt x="54610" y="127000"/>
                </a:moveTo>
                <a:lnTo>
                  <a:pt x="0" y="127000"/>
                </a:lnTo>
                <a:lnTo>
                  <a:pt x="0" y="132080"/>
                </a:lnTo>
                <a:lnTo>
                  <a:pt x="54610" y="132080"/>
                </a:lnTo>
                <a:lnTo>
                  <a:pt x="54610" y="127000"/>
                </a:lnTo>
                <a:close/>
              </a:path>
              <a:path w="54609" h="173990">
                <a:moveTo>
                  <a:pt x="54610" y="120650"/>
                </a:moveTo>
                <a:lnTo>
                  <a:pt x="0" y="120650"/>
                </a:lnTo>
                <a:lnTo>
                  <a:pt x="0" y="125730"/>
                </a:lnTo>
                <a:lnTo>
                  <a:pt x="54610" y="125730"/>
                </a:lnTo>
                <a:lnTo>
                  <a:pt x="54610" y="120650"/>
                </a:lnTo>
                <a:close/>
              </a:path>
              <a:path w="54609" h="173990">
                <a:moveTo>
                  <a:pt x="54610" y="114300"/>
                </a:moveTo>
                <a:lnTo>
                  <a:pt x="0" y="114300"/>
                </a:lnTo>
                <a:lnTo>
                  <a:pt x="0" y="119380"/>
                </a:lnTo>
                <a:lnTo>
                  <a:pt x="54610" y="119380"/>
                </a:lnTo>
                <a:lnTo>
                  <a:pt x="54610" y="114300"/>
                </a:lnTo>
                <a:close/>
              </a:path>
              <a:path w="54609" h="173990">
                <a:moveTo>
                  <a:pt x="54610" y="107950"/>
                </a:moveTo>
                <a:lnTo>
                  <a:pt x="0" y="107950"/>
                </a:lnTo>
                <a:lnTo>
                  <a:pt x="0" y="113030"/>
                </a:lnTo>
                <a:lnTo>
                  <a:pt x="54610" y="113030"/>
                </a:lnTo>
                <a:lnTo>
                  <a:pt x="54610" y="107950"/>
                </a:lnTo>
                <a:close/>
              </a:path>
              <a:path w="54609" h="173990">
                <a:moveTo>
                  <a:pt x="54610" y="101600"/>
                </a:moveTo>
                <a:lnTo>
                  <a:pt x="0" y="101600"/>
                </a:lnTo>
                <a:lnTo>
                  <a:pt x="0" y="106680"/>
                </a:lnTo>
                <a:lnTo>
                  <a:pt x="54610" y="106680"/>
                </a:lnTo>
                <a:lnTo>
                  <a:pt x="54610" y="101600"/>
                </a:lnTo>
                <a:close/>
              </a:path>
              <a:path w="54609" h="173990">
                <a:moveTo>
                  <a:pt x="54610" y="95250"/>
                </a:moveTo>
                <a:lnTo>
                  <a:pt x="0" y="95250"/>
                </a:lnTo>
                <a:lnTo>
                  <a:pt x="0" y="100330"/>
                </a:lnTo>
                <a:lnTo>
                  <a:pt x="54610" y="100330"/>
                </a:lnTo>
                <a:lnTo>
                  <a:pt x="54610" y="95250"/>
                </a:lnTo>
                <a:close/>
              </a:path>
              <a:path w="54609" h="173990">
                <a:moveTo>
                  <a:pt x="54610" y="88900"/>
                </a:moveTo>
                <a:lnTo>
                  <a:pt x="0" y="88900"/>
                </a:lnTo>
                <a:lnTo>
                  <a:pt x="0" y="93980"/>
                </a:lnTo>
                <a:lnTo>
                  <a:pt x="54610" y="93980"/>
                </a:lnTo>
                <a:lnTo>
                  <a:pt x="54610" y="88900"/>
                </a:lnTo>
                <a:close/>
              </a:path>
              <a:path w="54609" h="173990">
                <a:moveTo>
                  <a:pt x="54610" y="83820"/>
                </a:moveTo>
                <a:lnTo>
                  <a:pt x="0" y="83820"/>
                </a:lnTo>
                <a:lnTo>
                  <a:pt x="0" y="87630"/>
                </a:lnTo>
                <a:lnTo>
                  <a:pt x="54610" y="87630"/>
                </a:lnTo>
                <a:lnTo>
                  <a:pt x="54610" y="83820"/>
                </a:lnTo>
                <a:close/>
              </a:path>
              <a:path w="54609" h="173990">
                <a:moveTo>
                  <a:pt x="54610" y="77470"/>
                </a:moveTo>
                <a:lnTo>
                  <a:pt x="0" y="77470"/>
                </a:lnTo>
                <a:lnTo>
                  <a:pt x="0" y="82550"/>
                </a:lnTo>
                <a:lnTo>
                  <a:pt x="54610" y="82550"/>
                </a:lnTo>
                <a:lnTo>
                  <a:pt x="54610" y="77470"/>
                </a:lnTo>
                <a:close/>
              </a:path>
              <a:path w="54609" h="173990">
                <a:moveTo>
                  <a:pt x="54610" y="71120"/>
                </a:moveTo>
                <a:lnTo>
                  <a:pt x="0" y="71120"/>
                </a:lnTo>
                <a:lnTo>
                  <a:pt x="0" y="76200"/>
                </a:lnTo>
                <a:lnTo>
                  <a:pt x="54610" y="76200"/>
                </a:lnTo>
                <a:lnTo>
                  <a:pt x="54610" y="71120"/>
                </a:lnTo>
                <a:close/>
              </a:path>
              <a:path w="54609" h="173990">
                <a:moveTo>
                  <a:pt x="54610" y="64770"/>
                </a:moveTo>
                <a:lnTo>
                  <a:pt x="0" y="64770"/>
                </a:lnTo>
                <a:lnTo>
                  <a:pt x="0" y="69850"/>
                </a:lnTo>
                <a:lnTo>
                  <a:pt x="54610" y="69850"/>
                </a:lnTo>
                <a:lnTo>
                  <a:pt x="54610" y="64770"/>
                </a:lnTo>
                <a:close/>
              </a:path>
              <a:path w="54609" h="173990">
                <a:moveTo>
                  <a:pt x="54610" y="58420"/>
                </a:moveTo>
                <a:lnTo>
                  <a:pt x="0" y="58420"/>
                </a:lnTo>
                <a:lnTo>
                  <a:pt x="0" y="63500"/>
                </a:lnTo>
                <a:lnTo>
                  <a:pt x="54610" y="63500"/>
                </a:lnTo>
                <a:lnTo>
                  <a:pt x="54610" y="58420"/>
                </a:lnTo>
                <a:close/>
              </a:path>
              <a:path w="54609" h="173990">
                <a:moveTo>
                  <a:pt x="54610" y="52070"/>
                </a:moveTo>
                <a:lnTo>
                  <a:pt x="0" y="52070"/>
                </a:lnTo>
                <a:lnTo>
                  <a:pt x="0" y="57150"/>
                </a:lnTo>
                <a:lnTo>
                  <a:pt x="54610" y="57150"/>
                </a:lnTo>
                <a:lnTo>
                  <a:pt x="54610" y="52070"/>
                </a:lnTo>
                <a:close/>
              </a:path>
              <a:path w="54609" h="173990">
                <a:moveTo>
                  <a:pt x="54610" y="45720"/>
                </a:moveTo>
                <a:lnTo>
                  <a:pt x="0" y="45720"/>
                </a:lnTo>
                <a:lnTo>
                  <a:pt x="0" y="50800"/>
                </a:lnTo>
                <a:lnTo>
                  <a:pt x="54610" y="50800"/>
                </a:lnTo>
                <a:lnTo>
                  <a:pt x="54610" y="45720"/>
                </a:lnTo>
                <a:close/>
              </a:path>
              <a:path w="54609" h="173990">
                <a:moveTo>
                  <a:pt x="54610" y="39370"/>
                </a:moveTo>
                <a:lnTo>
                  <a:pt x="0" y="39370"/>
                </a:lnTo>
                <a:lnTo>
                  <a:pt x="0" y="44450"/>
                </a:lnTo>
                <a:lnTo>
                  <a:pt x="54610" y="44450"/>
                </a:lnTo>
                <a:lnTo>
                  <a:pt x="54610" y="39370"/>
                </a:lnTo>
                <a:close/>
              </a:path>
              <a:path w="54609" h="173990">
                <a:moveTo>
                  <a:pt x="54610" y="33020"/>
                </a:moveTo>
                <a:lnTo>
                  <a:pt x="0" y="33020"/>
                </a:lnTo>
                <a:lnTo>
                  <a:pt x="0" y="38100"/>
                </a:lnTo>
                <a:lnTo>
                  <a:pt x="54610" y="38100"/>
                </a:lnTo>
                <a:lnTo>
                  <a:pt x="54610" y="33020"/>
                </a:lnTo>
                <a:close/>
              </a:path>
              <a:path w="54609" h="173990">
                <a:moveTo>
                  <a:pt x="54610" y="26670"/>
                </a:moveTo>
                <a:lnTo>
                  <a:pt x="0" y="26670"/>
                </a:lnTo>
                <a:lnTo>
                  <a:pt x="0" y="31750"/>
                </a:lnTo>
                <a:lnTo>
                  <a:pt x="54610" y="31750"/>
                </a:lnTo>
                <a:lnTo>
                  <a:pt x="54610" y="26670"/>
                </a:lnTo>
                <a:close/>
              </a:path>
              <a:path w="54609" h="173990">
                <a:moveTo>
                  <a:pt x="54610" y="20320"/>
                </a:moveTo>
                <a:lnTo>
                  <a:pt x="0" y="20320"/>
                </a:lnTo>
                <a:lnTo>
                  <a:pt x="0" y="25400"/>
                </a:lnTo>
                <a:lnTo>
                  <a:pt x="54610" y="25400"/>
                </a:lnTo>
                <a:lnTo>
                  <a:pt x="54610" y="20320"/>
                </a:lnTo>
                <a:close/>
              </a:path>
              <a:path w="54609" h="173990">
                <a:moveTo>
                  <a:pt x="54610" y="13970"/>
                </a:moveTo>
                <a:lnTo>
                  <a:pt x="0" y="13970"/>
                </a:lnTo>
                <a:lnTo>
                  <a:pt x="0" y="19050"/>
                </a:lnTo>
                <a:lnTo>
                  <a:pt x="54610" y="19050"/>
                </a:lnTo>
                <a:lnTo>
                  <a:pt x="54610" y="13970"/>
                </a:lnTo>
                <a:close/>
              </a:path>
              <a:path w="54609" h="173990">
                <a:moveTo>
                  <a:pt x="54610" y="7620"/>
                </a:moveTo>
                <a:lnTo>
                  <a:pt x="0" y="7620"/>
                </a:lnTo>
                <a:lnTo>
                  <a:pt x="0" y="12700"/>
                </a:lnTo>
                <a:lnTo>
                  <a:pt x="54610" y="12700"/>
                </a:lnTo>
                <a:lnTo>
                  <a:pt x="54610" y="7620"/>
                </a:lnTo>
                <a:close/>
              </a:path>
              <a:path w="54609" h="173990">
                <a:moveTo>
                  <a:pt x="54610" y="0"/>
                </a:moveTo>
                <a:lnTo>
                  <a:pt x="0" y="0"/>
                </a:lnTo>
                <a:lnTo>
                  <a:pt x="0" y="6350"/>
                </a:lnTo>
                <a:lnTo>
                  <a:pt x="54610" y="6350"/>
                </a:lnTo>
                <a:lnTo>
                  <a:pt x="54610" y="0"/>
                </a:lnTo>
                <a:close/>
              </a:path>
            </a:pathLst>
          </a:custGeom>
          <a:solidFill>
            <a:srgbClr val="1C58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bg object 204"/>
          <p:cNvSpPr/>
          <p:nvPr/>
        </p:nvSpPr>
        <p:spPr>
          <a:xfrm>
            <a:off x="7950199" y="6365239"/>
            <a:ext cx="54610" cy="180340"/>
          </a:xfrm>
          <a:custGeom>
            <a:avLst/>
            <a:gdLst/>
            <a:ahLst/>
            <a:cxnLst/>
            <a:rect l="l" t="t" r="r" b="b"/>
            <a:pathLst>
              <a:path w="54609" h="180340">
                <a:moveTo>
                  <a:pt x="27940" y="177800"/>
                </a:moveTo>
                <a:lnTo>
                  <a:pt x="0" y="177800"/>
                </a:lnTo>
                <a:lnTo>
                  <a:pt x="0" y="179070"/>
                </a:lnTo>
                <a:lnTo>
                  <a:pt x="10159" y="179070"/>
                </a:lnTo>
                <a:lnTo>
                  <a:pt x="10159" y="180340"/>
                </a:lnTo>
                <a:lnTo>
                  <a:pt x="27940" y="180340"/>
                </a:lnTo>
                <a:lnTo>
                  <a:pt x="27940" y="177800"/>
                </a:lnTo>
                <a:close/>
              </a:path>
              <a:path w="54609" h="180340">
                <a:moveTo>
                  <a:pt x="52069" y="173990"/>
                </a:moveTo>
                <a:lnTo>
                  <a:pt x="0" y="173990"/>
                </a:lnTo>
                <a:lnTo>
                  <a:pt x="0" y="176530"/>
                </a:lnTo>
                <a:lnTo>
                  <a:pt x="33020" y="176530"/>
                </a:lnTo>
                <a:lnTo>
                  <a:pt x="33020" y="177800"/>
                </a:lnTo>
                <a:lnTo>
                  <a:pt x="43179" y="177800"/>
                </a:lnTo>
                <a:lnTo>
                  <a:pt x="43179" y="175260"/>
                </a:lnTo>
                <a:lnTo>
                  <a:pt x="52069" y="175260"/>
                </a:lnTo>
                <a:lnTo>
                  <a:pt x="52069" y="173990"/>
                </a:lnTo>
                <a:close/>
              </a:path>
              <a:path w="54609" h="180340">
                <a:moveTo>
                  <a:pt x="54609" y="171450"/>
                </a:moveTo>
                <a:lnTo>
                  <a:pt x="0" y="171450"/>
                </a:lnTo>
                <a:lnTo>
                  <a:pt x="0" y="172720"/>
                </a:lnTo>
                <a:lnTo>
                  <a:pt x="54609" y="172720"/>
                </a:lnTo>
                <a:lnTo>
                  <a:pt x="54609" y="171450"/>
                </a:lnTo>
                <a:close/>
              </a:path>
              <a:path w="54609" h="180340">
                <a:moveTo>
                  <a:pt x="54609" y="167640"/>
                </a:moveTo>
                <a:lnTo>
                  <a:pt x="0" y="167640"/>
                </a:lnTo>
                <a:lnTo>
                  <a:pt x="0" y="170180"/>
                </a:lnTo>
                <a:lnTo>
                  <a:pt x="54609" y="170180"/>
                </a:lnTo>
                <a:lnTo>
                  <a:pt x="54609" y="167640"/>
                </a:lnTo>
                <a:close/>
              </a:path>
              <a:path w="54609" h="180340">
                <a:moveTo>
                  <a:pt x="54609" y="165100"/>
                </a:moveTo>
                <a:lnTo>
                  <a:pt x="0" y="165100"/>
                </a:lnTo>
                <a:lnTo>
                  <a:pt x="0" y="166370"/>
                </a:lnTo>
                <a:lnTo>
                  <a:pt x="54609" y="166370"/>
                </a:lnTo>
                <a:lnTo>
                  <a:pt x="54609" y="165100"/>
                </a:lnTo>
                <a:close/>
              </a:path>
              <a:path w="54609" h="180340">
                <a:moveTo>
                  <a:pt x="54609" y="161290"/>
                </a:moveTo>
                <a:lnTo>
                  <a:pt x="0" y="161290"/>
                </a:lnTo>
                <a:lnTo>
                  <a:pt x="0" y="163830"/>
                </a:lnTo>
                <a:lnTo>
                  <a:pt x="54609" y="163830"/>
                </a:lnTo>
                <a:lnTo>
                  <a:pt x="54609" y="161290"/>
                </a:lnTo>
                <a:close/>
              </a:path>
              <a:path w="54609" h="180340">
                <a:moveTo>
                  <a:pt x="54609" y="158750"/>
                </a:moveTo>
                <a:lnTo>
                  <a:pt x="0" y="158750"/>
                </a:lnTo>
                <a:lnTo>
                  <a:pt x="0" y="160020"/>
                </a:lnTo>
                <a:lnTo>
                  <a:pt x="54609" y="160020"/>
                </a:lnTo>
                <a:lnTo>
                  <a:pt x="54609" y="158750"/>
                </a:lnTo>
                <a:close/>
              </a:path>
              <a:path w="54609" h="180340">
                <a:moveTo>
                  <a:pt x="54609" y="154940"/>
                </a:moveTo>
                <a:lnTo>
                  <a:pt x="0" y="154940"/>
                </a:lnTo>
                <a:lnTo>
                  <a:pt x="0" y="157480"/>
                </a:lnTo>
                <a:lnTo>
                  <a:pt x="54609" y="157480"/>
                </a:lnTo>
                <a:lnTo>
                  <a:pt x="54609" y="154940"/>
                </a:lnTo>
                <a:close/>
              </a:path>
              <a:path w="54609" h="180340">
                <a:moveTo>
                  <a:pt x="54609" y="152400"/>
                </a:moveTo>
                <a:lnTo>
                  <a:pt x="0" y="152400"/>
                </a:lnTo>
                <a:lnTo>
                  <a:pt x="0" y="153670"/>
                </a:lnTo>
                <a:lnTo>
                  <a:pt x="54609" y="153670"/>
                </a:lnTo>
                <a:lnTo>
                  <a:pt x="54609" y="152400"/>
                </a:lnTo>
                <a:close/>
              </a:path>
              <a:path w="54609" h="180340">
                <a:moveTo>
                  <a:pt x="54609" y="148590"/>
                </a:moveTo>
                <a:lnTo>
                  <a:pt x="0" y="148590"/>
                </a:lnTo>
                <a:lnTo>
                  <a:pt x="0" y="151130"/>
                </a:lnTo>
                <a:lnTo>
                  <a:pt x="54609" y="151130"/>
                </a:lnTo>
                <a:lnTo>
                  <a:pt x="54609" y="148590"/>
                </a:lnTo>
                <a:close/>
              </a:path>
              <a:path w="54609" h="180340">
                <a:moveTo>
                  <a:pt x="54609" y="146050"/>
                </a:moveTo>
                <a:lnTo>
                  <a:pt x="0" y="146050"/>
                </a:lnTo>
                <a:lnTo>
                  <a:pt x="0" y="147320"/>
                </a:lnTo>
                <a:lnTo>
                  <a:pt x="54609" y="147320"/>
                </a:lnTo>
                <a:lnTo>
                  <a:pt x="54609" y="146050"/>
                </a:lnTo>
                <a:close/>
              </a:path>
              <a:path w="54609" h="180340">
                <a:moveTo>
                  <a:pt x="54609" y="142240"/>
                </a:moveTo>
                <a:lnTo>
                  <a:pt x="0" y="142240"/>
                </a:lnTo>
                <a:lnTo>
                  <a:pt x="0" y="144780"/>
                </a:lnTo>
                <a:lnTo>
                  <a:pt x="54609" y="144780"/>
                </a:lnTo>
                <a:lnTo>
                  <a:pt x="54609" y="142240"/>
                </a:lnTo>
                <a:close/>
              </a:path>
              <a:path w="54609" h="180340">
                <a:moveTo>
                  <a:pt x="54609" y="139700"/>
                </a:moveTo>
                <a:lnTo>
                  <a:pt x="0" y="139700"/>
                </a:lnTo>
                <a:lnTo>
                  <a:pt x="0" y="140970"/>
                </a:lnTo>
                <a:lnTo>
                  <a:pt x="54609" y="140970"/>
                </a:lnTo>
                <a:lnTo>
                  <a:pt x="54609" y="139700"/>
                </a:lnTo>
                <a:close/>
              </a:path>
              <a:path w="54609" h="180340">
                <a:moveTo>
                  <a:pt x="54609" y="135890"/>
                </a:moveTo>
                <a:lnTo>
                  <a:pt x="0" y="135890"/>
                </a:lnTo>
                <a:lnTo>
                  <a:pt x="0" y="138430"/>
                </a:lnTo>
                <a:lnTo>
                  <a:pt x="54609" y="138430"/>
                </a:lnTo>
                <a:lnTo>
                  <a:pt x="54609" y="135890"/>
                </a:lnTo>
                <a:close/>
              </a:path>
              <a:path w="54609" h="180340">
                <a:moveTo>
                  <a:pt x="54609" y="133350"/>
                </a:moveTo>
                <a:lnTo>
                  <a:pt x="0" y="133350"/>
                </a:lnTo>
                <a:lnTo>
                  <a:pt x="0" y="134620"/>
                </a:lnTo>
                <a:lnTo>
                  <a:pt x="54609" y="134620"/>
                </a:lnTo>
                <a:lnTo>
                  <a:pt x="54609" y="133350"/>
                </a:lnTo>
                <a:close/>
              </a:path>
              <a:path w="54609" h="180340">
                <a:moveTo>
                  <a:pt x="54609" y="127000"/>
                </a:moveTo>
                <a:lnTo>
                  <a:pt x="0" y="127000"/>
                </a:lnTo>
                <a:lnTo>
                  <a:pt x="0" y="132080"/>
                </a:lnTo>
                <a:lnTo>
                  <a:pt x="54609" y="132080"/>
                </a:lnTo>
                <a:lnTo>
                  <a:pt x="54609" y="127000"/>
                </a:lnTo>
                <a:close/>
              </a:path>
              <a:path w="54609" h="180340">
                <a:moveTo>
                  <a:pt x="54609" y="120650"/>
                </a:moveTo>
                <a:lnTo>
                  <a:pt x="0" y="120650"/>
                </a:lnTo>
                <a:lnTo>
                  <a:pt x="0" y="125730"/>
                </a:lnTo>
                <a:lnTo>
                  <a:pt x="54609" y="125730"/>
                </a:lnTo>
                <a:lnTo>
                  <a:pt x="54609" y="120650"/>
                </a:lnTo>
                <a:close/>
              </a:path>
              <a:path w="54609" h="180340">
                <a:moveTo>
                  <a:pt x="54609" y="114300"/>
                </a:moveTo>
                <a:lnTo>
                  <a:pt x="0" y="114300"/>
                </a:lnTo>
                <a:lnTo>
                  <a:pt x="0" y="119380"/>
                </a:lnTo>
                <a:lnTo>
                  <a:pt x="54609" y="119380"/>
                </a:lnTo>
                <a:lnTo>
                  <a:pt x="54609" y="114300"/>
                </a:lnTo>
                <a:close/>
              </a:path>
              <a:path w="54609" h="180340">
                <a:moveTo>
                  <a:pt x="54609" y="107950"/>
                </a:moveTo>
                <a:lnTo>
                  <a:pt x="0" y="107950"/>
                </a:lnTo>
                <a:lnTo>
                  <a:pt x="0" y="113030"/>
                </a:lnTo>
                <a:lnTo>
                  <a:pt x="54609" y="113030"/>
                </a:lnTo>
                <a:lnTo>
                  <a:pt x="54609" y="107950"/>
                </a:lnTo>
                <a:close/>
              </a:path>
              <a:path w="54609" h="180340">
                <a:moveTo>
                  <a:pt x="54609" y="101600"/>
                </a:moveTo>
                <a:lnTo>
                  <a:pt x="0" y="101600"/>
                </a:lnTo>
                <a:lnTo>
                  <a:pt x="0" y="106680"/>
                </a:lnTo>
                <a:lnTo>
                  <a:pt x="54609" y="106680"/>
                </a:lnTo>
                <a:lnTo>
                  <a:pt x="54609" y="101600"/>
                </a:lnTo>
                <a:close/>
              </a:path>
              <a:path w="54609" h="180340">
                <a:moveTo>
                  <a:pt x="54609" y="95250"/>
                </a:moveTo>
                <a:lnTo>
                  <a:pt x="0" y="95250"/>
                </a:lnTo>
                <a:lnTo>
                  <a:pt x="0" y="100330"/>
                </a:lnTo>
                <a:lnTo>
                  <a:pt x="54609" y="100330"/>
                </a:lnTo>
                <a:lnTo>
                  <a:pt x="54609" y="95250"/>
                </a:lnTo>
                <a:close/>
              </a:path>
              <a:path w="54609" h="180340">
                <a:moveTo>
                  <a:pt x="54609" y="88900"/>
                </a:moveTo>
                <a:lnTo>
                  <a:pt x="0" y="88900"/>
                </a:lnTo>
                <a:lnTo>
                  <a:pt x="0" y="93980"/>
                </a:lnTo>
                <a:lnTo>
                  <a:pt x="54609" y="93980"/>
                </a:lnTo>
                <a:lnTo>
                  <a:pt x="54609" y="88900"/>
                </a:lnTo>
                <a:close/>
              </a:path>
              <a:path w="54609" h="180340">
                <a:moveTo>
                  <a:pt x="54609" y="83820"/>
                </a:moveTo>
                <a:lnTo>
                  <a:pt x="0" y="83820"/>
                </a:lnTo>
                <a:lnTo>
                  <a:pt x="0" y="87630"/>
                </a:lnTo>
                <a:lnTo>
                  <a:pt x="54609" y="87630"/>
                </a:lnTo>
                <a:lnTo>
                  <a:pt x="54609" y="83820"/>
                </a:lnTo>
                <a:close/>
              </a:path>
              <a:path w="54609" h="180340">
                <a:moveTo>
                  <a:pt x="54609" y="77470"/>
                </a:moveTo>
                <a:lnTo>
                  <a:pt x="0" y="77470"/>
                </a:lnTo>
                <a:lnTo>
                  <a:pt x="0" y="82550"/>
                </a:lnTo>
                <a:lnTo>
                  <a:pt x="54609" y="82550"/>
                </a:lnTo>
                <a:lnTo>
                  <a:pt x="54609" y="77470"/>
                </a:lnTo>
                <a:close/>
              </a:path>
              <a:path w="54609" h="180340">
                <a:moveTo>
                  <a:pt x="54609" y="71120"/>
                </a:moveTo>
                <a:lnTo>
                  <a:pt x="0" y="71120"/>
                </a:lnTo>
                <a:lnTo>
                  <a:pt x="0" y="76200"/>
                </a:lnTo>
                <a:lnTo>
                  <a:pt x="54609" y="76200"/>
                </a:lnTo>
                <a:lnTo>
                  <a:pt x="54609" y="71120"/>
                </a:lnTo>
                <a:close/>
              </a:path>
              <a:path w="54609" h="180340">
                <a:moveTo>
                  <a:pt x="54609" y="64770"/>
                </a:moveTo>
                <a:lnTo>
                  <a:pt x="0" y="64770"/>
                </a:lnTo>
                <a:lnTo>
                  <a:pt x="0" y="69850"/>
                </a:lnTo>
                <a:lnTo>
                  <a:pt x="54609" y="69850"/>
                </a:lnTo>
                <a:lnTo>
                  <a:pt x="54609" y="64770"/>
                </a:lnTo>
                <a:close/>
              </a:path>
              <a:path w="54609" h="180340">
                <a:moveTo>
                  <a:pt x="54609" y="58420"/>
                </a:moveTo>
                <a:lnTo>
                  <a:pt x="0" y="58420"/>
                </a:lnTo>
                <a:lnTo>
                  <a:pt x="0" y="63500"/>
                </a:lnTo>
                <a:lnTo>
                  <a:pt x="54609" y="63500"/>
                </a:lnTo>
                <a:lnTo>
                  <a:pt x="54609" y="58420"/>
                </a:lnTo>
                <a:close/>
              </a:path>
              <a:path w="54609" h="180340">
                <a:moveTo>
                  <a:pt x="54609" y="52070"/>
                </a:moveTo>
                <a:lnTo>
                  <a:pt x="0" y="52070"/>
                </a:lnTo>
                <a:lnTo>
                  <a:pt x="0" y="57150"/>
                </a:lnTo>
                <a:lnTo>
                  <a:pt x="54609" y="57150"/>
                </a:lnTo>
                <a:lnTo>
                  <a:pt x="54609" y="52070"/>
                </a:lnTo>
                <a:close/>
              </a:path>
              <a:path w="54609" h="180340">
                <a:moveTo>
                  <a:pt x="54609" y="45720"/>
                </a:moveTo>
                <a:lnTo>
                  <a:pt x="0" y="45720"/>
                </a:lnTo>
                <a:lnTo>
                  <a:pt x="0" y="50800"/>
                </a:lnTo>
                <a:lnTo>
                  <a:pt x="54609" y="50800"/>
                </a:lnTo>
                <a:lnTo>
                  <a:pt x="54609" y="45720"/>
                </a:lnTo>
                <a:close/>
              </a:path>
              <a:path w="54609" h="180340">
                <a:moveTo>
                  <a:pt x="54609" y="39370"/>
                </a:moveTo>
                <a:lnTo>
                  <a:pt x="0" y="39370"/>
                </a:lnTo>
                <a:lnTo>
                  <a:pt x="0" y="44450"/>
                </a:lnTo>
                <a:lnTo>
                  <a:pt x="54609" y="44450"/>
                </a:lnTo>
                <a:lnTo>
                  <a:pt x="54609" y="39370"/>
                </a:lnTo>
                <a:close/>
              </a:path>
              <a:path w="54609" h="180340">
                <a:moveTo>
                  <a:pt x="54609" y="33020"/>
                </a:moveTo>
                <a:lnTo>
                  <a:pt x="0" y="33020"/>
                </a:lnTo>
                <a:lnTo>
                  <a:pt x="0" y="38100"/>
                </a:lnTo>
                <a:lnTo>
                  <a:pt x="54609" y="38100"/>
                </a:lnTo>
                <a:lnTo>
                  <a:pt x="54609" y="33020"/>
                </a:lnTo>
                <a:close/>
              </a:path>
              <a:path w="54609" h="180340">
                <a:moveTo>
                  <a:pt x="54609" y="26670"/>
                </a:moveTo>
                <a:lnTo>
                  <a:pt x="0" y="26670"/>
                </a:lnTo>
                <a:lnTo>
                  <a:pt x="0" y="31750"/>
                </a:lnTo>
                <a:lnTo>
                  <a:pt x="54609" y="31750"/>
                </a:lnTo>
                <a:lnTo>
                  <a:pt x="54609" y="26670"/>
                </a:lnTo>
                <a:close/>
              </a:path>
              <a:path w="54609" h="180340">
                <a:moveTo>
                  <a:pt x="54609" y="20320"/>
                </a:moveTo>
                <a:lnTo>
                  <a:pt x="0" y="20320"/>
                </a:lnTo>
                <a:lnTo>
                  <a:pt x="0" y="25400"/>
                </a:lnTo>
                <a:lnTo>
                  <a:pt x="54609" y="25400"/>
                </a:lnTo>
                <a:lnTo>
                  <a:pt x="54609" y="20320"/>
                </a:lnTo>
                <a:close/>
              </a:path>
              <a:path w="54609" h="180340">
                <a:moveTo>
                  <a:pt x="54609" y="13970"/>
                </a:moveTo>
                <a:lnTo>
                  <a:pt x="0" y="13970"/>
                </a:lnTo>
                <a:lnTo>
                  <a:pt x="0" y="19050"/>
                </a:lnTo>
                <a:lnTo>
                  <a:pt x="54609" y="19050"/>
                </a:lnTo>
                <a:lnTo>
                  <a:pt x="54609" y="13970"/>
                </a:lnTo>
                <a:close/>
              </a:path>
              <a:path w="54609" h="180340">
                <a:moveTo>
                  <a:pt x="54609" y="7620"/>
                </a:moveTo>
                <a:lnTo>
                  <a:pt x="0" y="7620"/>
                </a:lnTo>
                <a:lnTo>
                  <a:pt x="0" y="12700"/>
                </a:lnTo>
                <a:lnTo>
                  <a:pt x="54609" y="12700"/>
                </a:lnTo>
                <a:lnTo>
                  <a:pt x="54609" y="7620"/>
                </a:lnTo>
                <a:close/>
              </a:path>
              <a:path w="54609" h="180340">
                <a:moveTo>
                  <a:pt x="54609" y="0"/>
                </a:moveTo>
                <a:lnTo>
                  <a:pt x="6350" y="0"/>
                </a:lnTo>
                <a:lnTo>
                  <a:pt x="6350" y="1270"/>
                </a:lnTo>
                <a:lnTo>
                  <a:pt x="0" y="1270"/>
                </a:lnTo>
                <a:lnTo>
                  <a:pt x="0" y="6350"/>
                </a:lnTo>
                <a:lnTo>
                  <a:pt x="54609" y="6350"/>
                </a:lnTo>
                <a:lnTo>
                  <a:pt x="54609" y="0"/>
                </a:lnTo>
                <a:close/>
              </a:path>
            </a:pathLst>
          </a:custGeom>
          <a:solidFill>
            <a:srgbClr val="1C59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bg object 205"/>
          <p:cNvSpPr/>
          <p:nvPr/>
        </p:nvSpPr>
        <p:spPr>
          <a:xfrm>
            <a:off x="7894320" y="6366509"/>
            <a:ext cx="55880" cy="185420"/>
          </a:xfrm>
          <a:custGeom>
            <a:avLst/>
            <a:gdLst/>
            <a:ahLst/>
            <a:cxnLst/>
            <a:rect l="l" t="t" r="r" b="b"/>
            <a:pathLst>
              <a:path w="55879" h="185420">
                <a:moveTo>
                  <a:pt x="15239" y="182879"/>
                </a:moveTo>
                <a:lnTo>
                  <a:pt x="0" y="182879"/>
                </a:lnTo>
                <a:lnTo>
                  <a:pt x="0" y="184149"/>
                </a:lnTo>
                <a:lnTo>
                  <a:pt x="2539" y="184149"/>
                </a:lnTo>
                <a:lnTo>
                  <a:pt x="2539" y="185419"/>
                </a:lnTo>
                <a:lnTo>
                  <a:pt x="15239" y="185419"/>
                </a:lnTo>
                <a:lnTo>
                  <a:pt x="15239" y="182879"/>
                </a:lnTo>
                <a:close/>
              </a:path>
              <a:path w="55879" h="185420">
                <a:moveTo>
                  <a:pt x="53339" y="179069"/>
                </a:moveTo>
                <a:lnTo>
                  <a:pt x="0" y="179069"/>
                </a:lnTo>
                <a:lnTo>
                  <a:pt x="0" y="181609"/>
                </a:lnTo>
                <a:lnTo>
                  <a:pt x="27939" y="181609"/>
                </a:lnTo>
                <a:lnTo>
                  <a:pt x="27939" y="182879"/>
                </a:lnTo>
                <a:lnTo>
                  <a:pt x="40640" y="182879"/>
                </a:lnTo>
                <a:lnTo>
                  <a:pt x="40640" y="180339"/>
                </a:lnTo>
                <a:lnTo>
                  <a:pt x="53339" y="180339"/>
                </a:lnTo>
                <a:lnTo>
                  <a:pt x="53339" y="179069"/>
                </a:lnTo>
                <a:close/>
              </a:path>
              <a:path w="55879" h="185420">
                <a:moveTo>
                  <a:pt x="55879" y="176529"/>
                </a:moveTo>
                <a:lnTo>
                  <a:pt x="0" y="176529"/>
                </a:lnTo>
                <a:lnTo>
                  <a:pt x="0" y="177799"/>
                </a:lnTo>
                <a:lnTo>
                  <a:pt x="55879" y="177799"/>
                </a:lnTo>
                <a:lnTo>
                  <a:pt x="55879" y="176529"/>
                </a:lnTo>
                <a:close/>
              </a:path>
              <a:path w="55879" h="185420">
                <a:moveTo>
                  <a:pt x="55879" y="172719"/>
                </a:moveTo>
                <a:lnTo>
                  <a:pt x="0" y="172719"/>
                </a:lnTo>
                <a:lnTo>
                  <a:pt x="0" y="175259"/>
                </a:lnTo>
                <a:lnTo>
                  <a:pt x="55879" y="175259"/>
                </a:lnTo>
                <a:lnTo>
                  <a:pt x="55879" y="172719"/>
                </a:lnTo>
                <a:close/>
              </a:path>
              <a:path w="55879" h="185420">
                <a:moveTo>
                  <a:pt x="55879" y="170179"/>
                </a:moveTo>
                <a:lnTo>
                  <a:pt x="0" y="170179"/>
                </a:lnTo>
                <a:lnTo>
                  <a:pt x="0" y="171449"/>
                </a:lnTo>
                <a:lnTo>
                  <a:pt x="55879" y="171449"/>
                </a:lnTo>
                <a:lnTo>
                  <a:pt x="55879" y="170179"/>
                </a:lnTo>
                <a:close/>
              </a:path>
              <a:path w="55879" h="185420">
                <a:moveTo>
                  <a:pt x="55879" y="166369"/>
                </a:moveTo>
                <a:lnTo>
                  <a:pt x="0" y="166369"/>
                </a:lnTo>
                <a:lnTo>
                  <a:pt x="0" y="168909"/>
                </a:lnTo>
                <a:lnTo>
                  <a:pt x="55879" y="168909"/>
                </a:lnTo>
                <a:lnTo>
                  <a:pt x="55879" y="166369"/>
                </a:lnTo>
                <a:close/>
              </a:path>
              <a:path w="55879" h="185420">
                <a:moveTo>
                  <a:pt x="55879" y="163829"/>
                </a:moveTo>
                <a:lnTo>
                  <a:pt x="0" y="163829"/>
                </a:lnTo>
                <a:lnTo>
                  <a:pt x="0" y="165099"/>
                </a:lnTo>
                <a:lnTo>
                  <a:pt x="55879" y="165099"/>
                </a:lnTo>
                <a:lnTo>
                  <a:pt x="55879" y="163829"/>
                </a:lnTo>
                <a:close/>
              </a:path>
              <a:path w="55879" h="185420">
                <a:moveTo>
                  <a:pt x="55879" y="160019"/>
                </a:moveTo>
                <a:lnTo>
                  <a:pt x="0" y="160019"/>
                </a:lnTo>
                <a:lnTo>
                  <a:pt x="0" y="162559"/>
                </a:lnTo>
                <a:lnTo>
                  <a:pt x="55879" y="162559"/>
                </a:lnTo>
                <a:lnTo>
                  <a:pt x="55879" y="160019"/>
                </a:lnTo>
                <a:close/>
              </a:path>
              <a:path w="55879" h="185420">
                <a:moveTo>
                  <a:pt x="55879" y="157479"/>
                </a:moveTo>
                <a:lnTo>
                  <a:pt x="0" y="157479"/>
                </a:lnTo>
                <a:lnTo>
                  <a:pt x="0" y="158749"/>
                </a:lnTo>
                <a:lnTo>
                  <a:pt x="55879" y="158749"/>
                </a:lnTo>
                <a:lnTo>
                  <a:pt x="55879" y="157479"/>
                </a:lnTo>
                <a:close/>
              </a:path>
              <a:path w="55879" h="185420">
                <a:moveTo>
                  <a:pt x="55879" y="153669"/>
                </a:moveTo>
                <a:lnTo>
                  <a:pt x="0" y="153669"/>
                </a:lnTo>
                <a:lnTo>
                  <a:pt x="0" y="156209"/>
                </a:lnTo>
                <a:lnTo>
                  <a:pt x="55879" y="156209"/>
                </a:lnTo>
                <a:lnTo>
                  <a:pt x="55879" y="153669"/>
                </a:lnTo>
                <a:close/>
              </a:path>
              <a:path w="55879" h="185420">
                <a:moveTo>
                  <a:pt x="55879" y="151129"/>
                </a:moveTo>
                <a:lnTo>
                  <a:pt x="0" y="151129"/>
                </a:lnTo>
                <a:lnTo>
                  <a:pt x="0" y="152399"/>
                </a:lnTo>
                <a:lnTo>
                  <a:pt x="55879" y="152399"/>
                </a:lnTo>
                <a:lnTo>
                  <a:pt x="55879" y="151129"/>
                </a:lnTo>
                <a:close/>
              </a:path>
              <a:path w="55879" h="185420">
                <a:moveTo>
                  <a:pt x="55879" y="147319"/>
                </a:moveTo>
                <a:lnTo>
                  <a:pt x="0" y="147319"/>
                </a:lnTo>
                <a:lnTo>
                  <a:pt x="0" y="149859"/>
                </a:lnTo>
                <a:lnTo>
                  <a:pt x="55879" y="149859"/>
                </a:lnTo>
                <a:lnTo>
                  <a:pt x="55879" y="147319"/>
                </a:lnTo>
                <a:close/>
              </a:path>
              <a:path w="55879" h="185420">
                <a:moveTo>
                  <a:pt x="55879" y="144779"/>
                </a:moveTo>
                <a:lnTo>
                  <a:pt x="0" y="144779"/>
                </a:lnTo>
                <a:lnTo>
                  <a:pt x="0" y="146049"/>
                </a:lnTo>
                <a:lnTo>
                  <a:pt x="55879" y="146049"/>
                </a:lnTo>
                <a:lnTo>
                  <a:pt x="55879" y="144779"/>
                </a:lnTo>
                <a:close/>
              </a:path>
              <a:path w="55879" h="185420">
                <a:moveTo>
                  <a:pt x="55879" y="140969"/>
                </a:moveTo>
                <a:lnTo>
                  <a:pt x="0" y="140969"/>
                </a:lnTo>
                <a:lnTo>
                  <a:pt x="0" y="143509"/>
                </a:lnTo>
                <a:lnTo>
                  <a:pt x="55879" y="143509"/>
                </a:lnTo>
                <a:lnTo>
                  <a:pt x="55879" y="140969"/>
                </a:lnTo>
                <a:close/>
              </a:path>
              <a:path w="55879" h="185420">
                <a:moveTo>
                  <a:pt x="55879" y="138429"/>
                </a:moveTo>
                <a:lnTo>
                  <a:pt x="0" y="138429"/>
                </a:lnTo>
                <a:lnTo>
                  <a:pt x="0" y="139699"/>
                </a:lnTo>
                <a:lnTo>
                  <a:pt x="55879" y="139699"/>
                </a:lnTo>
                <a:lnTo>
                  <a:pt x="55879" y="138429"/>
                </a:lnTo>
                <a:close/>
              </a:path>
              <a:path w="55879" h="185420">
                <a:moveTo>
                  <a:pt x="55879" y="134619"/>
                </a:moveTo>
                <a:lnTo>
                  <a:pt x="0" y="134619"/>
                </a:lnTo>
                <a:lnTo>
                  <a:pt x="0" y="137159"/>
                </a:lnTo>
                <a:lnTo>
                  <a:pt x="55879" y="137159"/>
                </a:lnTo>
                <a:lnTo>
                  <a:pt x="55879" y="134619"/>
                </a:lnTo>
                <a:close/>
              </a:path>
              <a:path w="55879" h="185420">
                <a:moveTo>
                  <a:pt x="55879" y="132079"/>
                </a:moveTo>
                <a:lnTo>
                  <a:pt x="0" y="132079"/>
                </a:lnTo>
                <a:lnTo>
                  <a:pt x="0" y="133349"/>
                </a:lnTo>
                <a:lnTo>
                  <a:pt x="55879" y="133349"/>
                </a:lnTo>
                <a:lnTo>
                  <a:pt x="55879" y="132079"/>
                </a:lnTo>
                <a:close/>
              </a:path>
              <a:path w="55879" h="185420">
                <a:moveTo>
                  <a:pt x="55879" y="125729"/>
                </a:moveTo>
                <a:lnTo>
                  <a:pt x="0" y="125729"/>
                </a:lnTo>
                <a:lnTo>
                  <a:pt x="0" y="130809"/>
                </a:lnTo>
                <a:lnTo>
                  <a:pt x="55879" y="130809"/>
                </a:lnTo>
                <a:lnTo>
                  <a:pt x="55879" y="125729"/>
                </a:lnTo>
                <a:close/>
              </a:path>
              <a:path w="55879" h="185420">
                <a:moveTo>
                  <a:pt x="55879" y="119379"/>
                </a:moveTo>
                <a:lnTo>
                  <a:pt x="0" y="119379"/>
                </a:lnTo>
                <a:lnTo>
                  <a:pt x="0" y="124459"/>
                </a:lnTo>
                <a:lnTo>
                  <a:pt x="55879" y="124459"/>
                </a:lnTo>
                <a:lnTo>
                  <a:pt x="55879" y="119379"/>
                </a:lnTo>
                <a:close/>
              </a:path>
              <a:path w="55879" h="185420">
                <a:moveTo>
                  <a:pt x="55879" y="113029"/>
                </a:moveTo>
                <a:lnTo>
                  <a:pt x="0" y="113029"/>
                </a:lnTo>
                <a:lnTo>
                  <a:pt x="0" y="118109"/>
                </a:lnTo>
                <a:lnTo>
                  <a:pt x="55879" y="118109"/>
                </a:lnTo>
                <a:lnTo>
                  <a:pt x="55879" y="113029"/>
                </a:lnTo>
                <a:close/>
              </a:path>
              <a:path w="55879" h="185420">
                <a:moveTo>
                  <a:pt x="55879" y="106679"/>
                </a:moveTo>
                <a:lnTo>
                  <a:pt x="0" y="106679"/>
                </a:lnTo>
                <a:lnTo>
                  <a:pt x="0" y="111759"/>
                </a:lnTo>
                <a:lnTo>
                  <a:pt x="55879" y="111759"/>
                </a:lnTo>
                <a:lnTo>
                  <a:pt x="55879" y="106679"/>
                </a:lnTo>
                <a:close/>
              </a:path>
              <a:path w="55879" h="185420">
                <a:moveTo>
                  <a:pt x="55879" y="100329"/>
                </a:moveTo>
                <a:lnTo>
                  <a:pt x="0" y="100329"/>
                </a:lnTo>
                <a:lnTo>
                  <a:pt x="0" y="105409"/>
                </a:lnTo>
                <a:lnTo>
                  <a:pt x="55879" y="105409"/>
                </a:lnTo>
                <a:lnTo>
                  <a:pt x="55879" y="100329"/>
                </a:lnTo>
                <a:close/>
              </a:path>
              <a:path w="55879" h="185420">
                <a:moveTo>
                  <a:pt x="55879" y="93979"/>
                </a:moveTo>
                <a:lnTo>
                  <a:pt x="0" y="93979"/>
                </a:lnTo>
                <a:lnTo>
                  <a:pt x="0" y="99059"/>
                </a:lnTo>
                <a:lnTo>
                  <a:pt x="55879" y="99059"/>
                </a:lnTo>
                <a:lnTo>
                  <a:pt x="55879" y="93979"/>
                </a:lnTo>
                <a:close/>
              </a:path>
              <a:path w="55879" h="185420">
                <a:moveTo>
                  <a:pt x="55879" y="87629"/>
                </a:moveTo>
                <a:lnTo>
                  <a:pt x="0" y="87629"/>
                </a:lnTo>
                <a:lnTo>
                  <a:pt x="0" y="92709"/>
                </a:lnTo>
                <a:lnTo>
                  <a:pt x="55879" y="92709"/>
                </a:lnTo>
                <a:lnTo>
                  <a:pt x="55879" y="87629"/>
                </a:lnTo>
                <a:close/>
              </a:path>
              <a:path w="55879" h="185420">
                <a:moveTo>
                  <a:pt x="55879" y="82549"/>
                </a:moveTo>
                <a:lnTo>
                  <a:pt x="0" y="82549"/>
                </a:lnTo>
                <a:lnTo>
                  <a:pt x="0" y="86359"/>
                </a:lnTo>
                <a:lnTo>
                  <a:pt x="55879" y="86359"/>
                </a:lnTo>
                <a:lnTo>
                  <a:pt x="55879" y="82549"/>
                </a:lnTo>
                <a:close/>
              </a:path>
              <a:path w="55879" h="185420">
                <a:moveTo>
                  <a:pt x="55879" y="76199"/>
                </a:moveTo>
                <a:lnTo>
                  <a:pt x="0" y="76199"/>
                </a:lnTo>
                <a:lnTo>
                  <a:pt x="0" y="81279"/>
                </a:lnTo>
                <a:lnTo>
                  <a:pt x="55879" y="81279"/>
                </a:lnTo>
                <a:lnTo>
                  <a:pt x="55879" y="76199"/>
                </a:lnTo>
                <a:close/>
              </a:path>
              <a:path w="55879" h="185420">
                <a:moveTo>
                  <a:pt x="55879" y="69849"/>
                </a:moveTo>
                <a:lnTo>
                  <a:pt x="0" y="69849"/>
                </a:lnTo>
                <a:lnTo>
                  <a:pt x="0" y="74929"/>
                </a:lnTo>
                <a:lnTo>
                  <a:pt x="55879" y="74929"/>
                </a:lnTo>
                <a:lnTo>
                  <a:pt x="55879" y="69849"/>
                </a:lnTo>
                <a:close/>
              </a:path>
              <a:path w="55879" h="185420">
                <a:moveTo>
                  <a:pt x="55879" y="63499"/>
                </a:moveTo>
                <a:lnTo>
                  <a:pt x="0" y="63499"/>
                </a:lnTo>
                <a:lnTo>
                  <a:pt x="0" y="68579"/>
                </a:lnTo>
                <a:lnTo>
                  <a:pt x="55879" y="68579"/>
                </a:lnTo>
                <a:lnTo>
                  <a:pt x="55879" y="63499"/>
                </a:lnTo>
                <a:close/>
              </a:path>
              <a:path w="55879" h="185420">
                <a:moveTo>
                  <a:pt x="55879" y="57149"/>
                </a:moveTo>
                <a:lnTo>
                  <a:pt x="0" y="57149"/>
                </a:lnTo>
                <a:lnTo>
                  <a:pt x="0" y="62229"/>
                </a:lnTo>
                <a:lnTo>
                  <a:pt x="55879" y="62229"/>
                </a:lnTo>
                <a:lnTo>
                  <a:pt x="55879" y="57149"/>
                </a:lnTo>
                <a:close/>
              </a:path>
              <a:path w="55879" h="185420">
                <a:moveTo>
                  <a:pt x="55879" y="50799"/>
                </a:moveTo>
                <a:lnTo>
                  <a:pt x="0" y="50799"/>
                </a:lnTo>
                <a:lnTo>
                  <a:pt x="0" y="55879"/>
                </a:lnTo>
                <a:lnTo>
                  <a:pt x="55879" y="55879"/>
                </a:lnTo>
                <a:lnTo>
                  <a:pt x="55879" y="50799"/>
                </a:lnTo>
                <a:close/>
              </a:path>
              <a:path w="55879" h="185420">
                <a:moveTo>
                  <a:pt x="55879" y="44449"/>
                </a:moveTo>
                <a:lnTo>
                  <a:pt x="0" y="44449"/>
                </a:lnTo>
                <a:lnTo>
                  <a:pt x="0" y="49529"/>
                </a:lnTo>
                <a:lnTo>
                  <a:pt x="55879" y="49529"/>
                </a:lnTo>
                <a:lnTo>
                  <a:pt x="55879" y="44449"/>
                </a:lnTo>
                <a:close/>
              </a:path>
              <a:path w="55879" h="185420">
                <a:moveTo>
                  <a:pt x="55879" y="38099"/>
                </a:moveTo>
                <a:lnTo>
                  <a:pt x="0" y="38099"/>
                </a:lnTo>
                <a:lnTo>
                  <a:pt x="0" y="43179"/>
                </a:lnTo>
                <a:lnTo>
                  <a:pt x="55879" y="43179"/>
                </a:lnTo>
                <a:lnTo>
                  <a:pt x="55879" y="38099"/>
                </a:lnTo>
                <a:close/>
              </a:path>
              <a:path w="55879" h="185420">
                <a:moveTo>
                  <a:pt x="55879" y="31749"/>
                </a:moveTo>
                <a:lnTo>
                  <a:pt x="0" y="31749"/>
                </a:lnTo>
                <a:lnTo>
                  <a:pt x="0" y="36829"/>
                </a:lnTo>
                <a:lnTo>
                  <a:pt x="55879" y="36829"/>
                </a:lnTo>
                <a:lnTo>
                  <a:pt x="55879" y="31749"/>
                </a:lnTo>
                <a:close/>
              </a:path>
              <a:path w="55879" h="185420">
                <a:moveTo>
                  <a:pt x="55879" y="25399"/>
                </a:moveTo>
                <a:lnTo>
                  <a:pt x="0" y="25399"/>
                </a:lnTo>
                <a:lnTo>
                  <a:pt x="0" y="30479"/>
                </a:lnTo>
                <a:lnTo>
                  <a:pt x="55879" y="30479"/>
                </a:lnTo>
                <a:lnTo>
                  <a:pt x="55879" y="25399"/>
                </a:lnTo>
                <a:close/>
              </a:path>
              <a:path w="55879" h="185420">
                <a:moveTo>
                  <a:pt x="55879" y="19049"/>
                </a:moveTo>
                <a:lnTo>
                  <a:pt x="0" y="19049"/>
                </a:lnTo>
                <a:lnTo>
                  <a:pt x="0" y="24129"/>
                </a:lnTo>
                <a:lnTo>
                  <a:pt x="55879" y="24129"/>
                </a:lnTo>
                <a:lnTo>
                  <a:pt x="55879" y="19049"/>
                </a:lnTo>
                <a:close/>
              </a:path>
              <a:path w="55879" h="185420">
                <a:moveTo>
                  <a:pt x="55879" y="12699"/>
                </a:moveTo>
                <a:lnTo>
                  <a:pt x="0" y="12699"/>
                </a:lnTo>
                <a:lnTo>
                  <a:pt x="0" y="17779"/>
                </a:lnTo>
                <a:lnTo>
                  <a:pt x="55879" y="17779"/>
                </a:lnTo>
                <a:lnTo>
                  <a:pt x="55879" y="12699"/>
                </a:lnTo>
                <a:close/>
              </a:path>
              <a:path w="55879" h="185420">
                <a:moveTo>
                  <a:pt x="55879" y="6349"/>
                </a:moveTo>
                <a:lnTo>
                  <a:pt x="0" y="6349"/>
                </a:lnTo>
                <a:lnTo>
                  <a:pt x="0" y="11429"/>
                </a:lnTo>
                <a:lnTo>
                  <a:pt x="55879" y="11429"/>
                </a:lnTo>
                <a:lnTo>
                  <a:pt x="55879" y="6349"/>
                </a:lnTo>
                <a:close/>
              </a:path>
              <a:path w="55879" h="185420">
                <a:moveTo>
                  <a:pt x="55879" y="0"/>
                </a:moveTo>
                <a:lnTo>
                  <a:pt x="0" y="0"/>
                </a:lnTo>
                <a:lnTo>
                  <a:pt x="0" y="5079"/>
                </a:lnTo>
                <a:lnTo>
                  <a:pt x="55879" y="5079"/>
                </a:lnTo>
                <a:lnTo>
                  <a:pt x="55879" y="0"/>
                </a:lnTo>
                <a:close/>
              </a:path>
            </a:pathLst>
          </a:custGeom>
          <a:solidFill>
            <a:srgbClr val="1D5A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bg object 206"/>
          <p:cNvSpPr/>
          <p:nvPr/>
        </p:nvSpPr>
        <p:spPr>
          <a:xfrm>
            <a:off x="7839710" y="6366509"/>
            <a:ext cx="54610" cy="191770"/>
          </a:xfrm>
          <a:custGeom>
            <a:avLst/>
            <a:gdLst/>
            <a:ahLst/>
            <a:cxnLst/>
            <a:rect l="l" t="t" r="r" b="b"/>
            <a:pathLst>
              <a:path w="54609" h="191770">
                <a:moveTo>
                  <a:pt x="6350" y="189229"/>
                </a:moveTo>
                <a:lnTo>
                  <a:pt x="0" y="189229"/>
                </a:lnTo>
                <a:lnTo>
                  <a:pt x="0" y="191769"/>
                </a:lnTo>
                <a:lnTo>
                  <a:pt x="6350" y="191769"/>
                </a:lnTo>
                <a:lnTo>
                  <a:pt x="6350" y="189229"/>
                </a:lnTo>
                <a:close/>
              </a:path>
              <a:path w="54609" h="191770">
                <a:moveTo>
                  <a:pt x="44450" y="185419"/>
                </a:moveTo>
                <a:lnTo>
                  <a:pt x="0" y="185419"/>
                </a:lnTo>
                <a:lnTo>
                  <a:pt x="0" y="187959"/>
                </a:lnTo>
                <a:lnTo>
                  <a:pt x="19050" y="187959"/>
                </a:lnTo>
                <a:lnTo>
                  <a:pt x="19050" y="189229"/>
                </a:lnTo>
                <a:lnTo>
                  <a:pt x="31750" y="189229"/>
                </a:lnTo>
                <a:lnTo>
                  <a:pt x="31750" y="186689"/>
                </a:lnTo>
                <a:lnTo>
                  <a:pt x="44450" y="186689"/>
                </a:lnTo>
                <a:lnTo>
                  <a:pt x="44450" y="185419"/>
                </a:lnTo>
                <a:close/>
              </a:path>
              <a:path w="54609" h="191770">
                <a:moveTo>
                  <a:pt x="54610" y="182879"/>
                </a:moveTo>
                <a:lnTo>
                  <a:pt x="0" y="182879"/>
                </a:lnTo>
                <a:lnTo>
                  <a:pt x="0" y="184149"/>
                </a:lnTo>
                <a:lnTo>
                  <a:pt x="54610" y="184149"/>
                </a:lnTo>
                <a:lnTo>
                  <a:pt x="54610" y="182879"/>
                </a:lnTo>
                <a:close/>
              </a:path>
              <a:path w="54609" h="191770">
                <a:moveTo>
                  <a:pt x="54610" y="179069"/>
                </a:moveTo>
                <a:lnTo>
                  <a:pt x="0" y="179069"/>
                </a:lnTo>
                <a:lnTo>
                  <a:pt x="0" y="181609"/>
                </a:lnTo>
                <a:lnTo>
                  <a:pt x="54610" y="181609"/>
                </a:lnTo>
                <a:lnTo>
                  <a:pt x="54610" y="179069"/>
                </a:lnTo>
                <a:close/>
              </a:path>
              <a:path w="54609" h="191770">
                <a:moveTo>
                  <a:pt x="54610" y="176529"/>
                </a:moveTo>
                <a:lnTo>
                  <a:pt x="0" y="176529"/>
                </a:lnTo>
                <a:lnTo>
                  <a:pt x="0" y="177799"/>
                </a:lnTo>
                <a:lnTo>
                  <a:pt x="54610" y="177799"/>
                </a:lnTo>
                <a:lnTo>
                  <a:pt x="54610" y="176529"/>
                </a:lnTo>
                <a:close/>
              </a:path>
              <a:path w="54609" h="191770">
                <a:moveTo>
                  <a:pt x="54610" y="172719"/>
                </a:moveTo>
                <a:lnTo>
                  <a:pt x="0" y="172719"/>
                </a:lnTo>
                <a:lnTo>
                  <a:pt x="0" y="175259"/>
                </a:lnTo>
                <a:lnTo>
                  <a:pt x="54610" y="175259"/>
                </a:lnTo>
                <a:lnTo>
                  <a:pt x="54610" y="172719"/>
                </a:lnTo>
                <a:close/>
              </a:path>
              <a:path w="54609" h="191770">
                <a:moveTo>
                  <a:pt x="54610" y="170179"/>
                </a:moveTo>
                <a:lnTo>
                  <a:pt x="0" y="170179"/>
                </a:lnTo>
                <a:lnTo>
                  <a:pt x="0" y="171449"/>
                </a:lnTo>
                <a:lnTo>
                  <a:pt x="54610" y="171449"/>
                </a:lnTo>
                <a:lnTo>
                  <a:pt x="54610" y="170179"/>
                </a:lnTo>
                <a:close/>
              </a:path>
              <a:path w="54609" h="191770">
                <a:moveTo>
                  <a:pt x="54610" y="166369"/>
                </a:moveTo>
                <a:lnTo>
                  <a:pt x="0" y="166369"/>
                </a:lnTo>
                <a:lnTo>
                  <a:pt x="0" y="168909"/>
                </a:lnTo>
                <a:lnTo>
                  <a:pt x="54610" y="168909"/>
                </a:lnTo>
                <a:lnTo>
                  <a:pt x="54610" y="166369"/>
                </a:lnTo>
                <a:close/>
              </a:path>
              <a:path w="54609" h="191770">
                <a:moveTo>
                  <a:pt x="54610" y="163829"/>
                </a:moveTo>
                <a:lnTo>
                  <a:pt x="0" y="163829"/>
                </a:lnTo>
                <a:lnTo>
                  <a:pt x="0" y="165099"/>
                </a:lnTo>
                <a:lnTo>
                  <a:pt x="54610" y="165099"/>
                </a:lnTo>
                <a:lnTo>
                  <a:pt x="54610" y="163829"/>
                </a:lnTo>
                <a:close/>
              </a:path>
              <a:path w="54609" h="191770">
                <a:moveTo>
                  <a:pt x="54610" y="160019"/>
                </a:moveTo>
                <a:lnTo>
                  <a:pt x="0" y="160019"/>
                </a:lnTo>
                <a:lnTo>
                  <a:pt x="0" y="162559"/>
                </a:lnTo>
                <a:lnTo>
                  <a:pt x="54610" y="162559"/>
                </a:lnTo>
                <a:lnTo>
                  <a:pt x="54610" y="160019"/>
                </a:lnTo>
                <a:close/>
              </a:path>
              <a:path w="54609" h="191770">
                <a:moveTo>
                  <a:pt x="54610" y="157479"/>
                </a:moveTo>
                <a:lnTo>
                  <a:pt x="0" y="157479"/>
                </a:lnTo>
                <a:lnTo>
                  <a:pt x="0" y="158749"/>
                </a:lnTo>
                <a:lnTo>
                  <a:pt x="54610" y="158749"/>
                </a:lnTo>
                <a:lnTo>
                  <a:pt x="54610" y="157479"/>
                </a:lnTo>
                <a:close/>
              </a:path>
              <a:path w="54609" h="191770">
                <a:moveTo>
                  <a:pt x="54610" y="153669"/>
                </a:moveTo>
                <a:lnTo>
                  <a:pt x="0" y="153669"/>
                </a:lnTo>
                <a:lnTo>
                  <a:pt x="0" y="156209"/>
                </a:lnTo>
                <a:lnTo>
                  <a:pt x="54610" y="156209"/>
                </a:lnTo>
                <a:lnTo>
                  <a:pt x="54610" y="153669"/>
                </a:lnTo>
                <a:close/>
              </a:path>
              <a:path w="54609" h="191770">
                <a:moveTo>
                  <a:pt x="54610" y="151129"/>
                </a:moveTo>
                <a:lnTo>
                  <a:pt x="0" y="151129"/>
                </a:lnTo>
                <a:lnTo>
                  <a:pt x="0" y="152399"/>
                </a:lnTo>
                <a:lnTo>
                  <a:pt x="54610" y="152399"/>
                </a:lnTo>
                <a:lnTo>
                  <a:pt x="54610" y="151129"/>
                </a:lnTo>
                <a:close/>
              </a:path>
              <a:path w="54609" h="191770">
                <a:moveTo>
                  <a:pt x="54610" y="147319"/>
                </a:moveTo>
                <a:lnTo>
                  <a:pt x="0" y="147319"/>
                </a:lnTo>
                <a:lnTo>
                  <a:pt x="0" y="149859"/>
                </a:lnTo>
                <a:lnTo>
                  <a:pt x="54610" y="149859"/>
                </a:lnTo>
                <a:lnTo>
                  <a:pt x="54610" y="147319"/>
                </a:lnTo>
                <a:close/>
              </a:path>
              <a:path w="54609" h="191770">
                <a:moveTo>
                  <a:pt x="54610" y="144779"/>
                </a:moveTo>
                <a:lnTo>
                  <a:pt x="0" y="144779"/>
                </a:lnTo>
                <a:lnTo>
                  <a:pt x="0" y="146049"/>
                </a:lnTo>
                <a:lnTo>
                  <a:pt x="54610" y="146049"/>
                </a:lnTo>
                <a:lnTo>
                  <a:pt x="54610" y="144779"/>
                </a:lnTo>
                <a:close/>
              </a:path>
              <a:path w="54609" h="191770">
                <a:moveTo>
                  <a:pt x="54610" y="140969"/>
                </a:moveTo>
                <a:lnTo>
                  <a:pt x="0" y="140969"/>
                </a:lnTo>
                <a:lnTo>
                  <a:pt x="0" y="143509"/>
                </a:lnTo>
                <a:lnTo>
                  <a:pt x="54610" y="143509"/>
                </a:lnTo>
                <a:lnTo>
                  <a:pt x="54610" y="140969"/>
                </a:lnTo>
                <a:close/>
              </a:path>
              <a:path w="54609" h="191770">
                <a:moveTo>
                  <a:pt x="54610" y="138429"/>
                </a:moveTo>
                <a:lnTo>
                  <a:pt x="0" y="138429"/>
                </a:lnTo>
                <a:lnTo>
                  <a:pt x="0" y="139699"/>
                </a:lnTo>
                <a:lnTo>
                  <a:pt x="54610" y="139699"/>
                </a:lnTo>
                <a:lnTo>
                  <a:pt x="54610" y="138429"/>
                </a:lnTo>
                <a:close/>
              </a:path>
              <a:path w="54609" h="191770">
                <a:moveTo>
                  <a:pt x="54610" y="134619"/>
                </a:moveTo>
                <a:lnTo>
                  <a:pt x="0" y="134619"/>
                </a:lnTo>
                <a:lnTo>
                  <a:pt x="0" y="137159"/>
                </a:lnTo>
                <a:lnTo>
                  <a:pt x="54610" y="137159"/>
                </a:lnTo>
                <a:lnTo>
                  <a:pt x="54610" y="134619"/>
                </a:lnTo>
                <a:close/>
              </a:path>
              <a:path w="54609" h="191770">
                <a:moveTo>
                  <a:pt x="54610" y="132079"/>
                </a:moveTo>
                <a:lnTo>
                  <a:pt x="0" y="132079"/>
                </a:lnTo>
                <a:lnTo>
                  <a:pt x="0" y="133349"/>
                </a:lnTo>
                <a:lnTo>
                  <a:pt x="54610" y="133349"/>
                </a:lnTo>
                <a:lnTo>
                  <a:pt x="54610" y="132079"/>
                </a:lnTo>
                <a:close/>
              </a:path>
              <a:path w="54609" h="191770">
                <a:moveTo>
                  <a:pt x="54610" y="125729"/>
                </a:moveTo>
                <a:lnTo>
                  <a:pt x="0" y="125729"/>
                </a:lnTo>
                <a:lnTo>
                  <a:pt x="0" y="130809"/>
                </a:lnTo>
                <a:lnTo>
                  <a:pt x="54610" y="130809"/>
                </a:lnTo>
                <a:lnTo>
                  <a:pt x="54610" y="125729"/>
                </a:lnTo>
                <a:close/>
              </a:path>
              <a:path w="54609" h="191770">
                <a:moveTo>
                  <a:pt x="54610" y="119379"/>
                </a:moveTo>
                <a:lnTo>
                  <a:pt x="0" y="119379"/>
                </a:lnTo>
                <a:lnTo>
                  <a:pt x="0" y="124459"/>
                </a:lnTo>
                <a:lnTo>
                  <a:pt x="54610" y="124459"/>
                </a:lnTo>
                <a:lnTo>
                  <a:pt x="54610" y="119379"/>
                </a:lnTo>
                <a:close/>
              </a:path>
              <a:path w="54609" h="191770">
                <a:moveTo>
                  <a:pt x="54610" y="113029"/>
                </a:moveTo>
                <a:lnTo>
                  <a:pt x="0" y="113029"/>
                </a:lnTo>
                <a:lnTo>
                  <a:pt x="0" y="118109"/>
                </a:lnTo>
                <a:lnTo>
                  <a:pt x="54610" y="118109"/>
                </a:lnTo>
                <a:lnTo>
                  <a:pt x="54610" y="113029"/>
                </a:lnTo>
                <a:close/>
              </a:path>
              <a:path w="54609" h="191770">
                <a:moveTo>
                  <a:pt x="54610" y="106679"/>
                </a:moveTo>
                <a:lnTo>
                  <a:pt x="0" y="106679"/>
                </a:lnTo>
                <a:lnTo>
                  <a:pt x="0" y="111759"/>
                </a:lnTo>
                <a:lnTo>
                  <a:pt x="54610" y="111759"/>
                </a:lnTo>
                <a:lnTo>
                  <a:pt x="54610" y="106679"/>
                </a:lnTo>
                <a:close/>
              </a:path>
              <a:path w="54609" h="191770">
                <a:moveTo>
                  <a:pt x="54610" y="100329"/>
                </a:moveTo>
                <a:lnTo>
                  <a:pt x="0" y="100329"/>
                </a:lnTo>
                <a:lnTo>
                  <a:pt x="0" y="105409"/>
                </a:lnTo>
                <a:lnTo>
                  <a:pt x="54610" y="105409"/>
                </a:lnTo>
                <a:lnTo>
                  <a:pt x="54610" y="100329"/>
                </a:lnTo>
                <a:close/>
              </a:path>
              <a:path w="54609" h="191770">
                <a:moveTo>
                  <a:pt x="54610" y="93979"/>
                </a:moveTo>
                <a:lnTo>
                  <a:pt x="0" y="93979"/>
                </a:lnTo>
                <a:lnTo>
                  <a:pt x="0" y="99059"/>
                </a:lnTo>
                <a:lnTo>
                  <a:pt x="54610" y="99059"/>
                </a:lnTo>
                <a:lnTo>
                  <a:pt x="54610" y="93979"/>
                </a:lnTo>
                <a:close/>
              </a:path>
              <a:path w="54609" h="191770">
                <a:moveTo>
                  <a:pt x="54610" y="87629"/>
                </a:moveTo>
                <a:lnTo>
                  <a:pt x="0" y="87629"/>
                </a:lnTo>
                <a:lnTo>
                  <a:pt x="0" y="92709"/>
                </a:lnTo>
                <a:lnTo>
                  <a:pt x="54610" y="92709"/>
                </a:lnTo>
                <a:lnTo>
                  <a:pt x="54610" y="87629"/>
                </a:lnTo>
                <a:close/>
              </a:path>
              <a:path w="54609" h="191770">
                <a:moveTo>
                  <a:pt x="54610" y="82549"/>
                </a:moveTo>
                <a:lnTo>
                  <a:pt x="0" y="82549"/>
                </a:lnTo>
                <a:lnTo>
                  <a:pt x="0" y="86359"/>
                </a:lnTo>
                <a:lnTo>
                  <a:pt x="54610" y="86359"/>
                </a:lnTo>
                <a:lnTo>
                  <a:pt x="54610" y="82549"/>
                </a:lnTo>
                <a:close/>
              </a:path>
              <a:path w="54609" h="191770">
                <a:moveTo>
                  <a:pt x="54610" y="76199"/>
                </a:moveTo>
                <a:lnTo>
                  <a:pt x="0" y="76199"/>
                </a:lnTo>
                <a:lnTo>
                  <a:pt x="0" y="81279"/>
                </a:lnTo>
                <a:lnTo>
                  <a:pt x="54610" y="81279"/>
                </a:lnTo>
                <a:lnTo>
                  <a:pt x="54610" y="76199"/>
                </a:lnTo>
                <a:close/>
              </a:path>
              <a:path w="54609" h="191770">
                <a:moveTo>
                  <a:pt x="54610" y="69849"/>
                </a:moveTo>
                <a:lnTo>
                  <a:pt x="0" y="69849"/>
                </a:lnTo>
                <a:lnTo>
                  <a:pt x="0" y="74929"/>
                </a:lnTo>
                <a:lnTo>
                  <a:pt x="54610" y="74929"/>
                </a:lnTo>
                <a:lnTo>
                  <a:pt x="54610" y="69849"/>
                </a:lnTo>
                <a:close/>
              </a:path>
              <a:path w="54609" h="191770">
                <a:moveTo>
                  <a:pt x="54610" y="63499"/>
                </a:moveTo>
                <a:lnTo>
                  <a:pt x="0" y="63499"/>
                </a:lnTo>
                <a:lnTo>
                  <a:pt x="0" y="68579"/>
                </a:lnTo>
                <a:lnTo>
                  <a:pt x="54610" y="68579"/>
                </a:lnTo>
                <a:lnTo>
                  <a:pt x="54610" y="63499"/>
                </a:lnTo>
                <a:close/>
              </a:path>
              <a:path w="54609" h="191770">
                <a:moveTo>
                  <a:pt x="54610" y="57149"/>
                </a:moveTo>
                <a:lnTo>
                  <a:pt x="0" y="57149"/>
                </a:lnTo>
                <a:lnTo>
                  <a:pt x="0" y="62229"/>
                </a:lnTo>
                <a:lnTo>
                  <a:pt x="54610" y="62229"/>
                </a:lnTo>
                <a:lnTo>
                  <a:pt x="54610" y="57149"/>
                </a:lnTo>
                <a:close/>
              </a:path>
              <a:path w="54609" h="191770">
                <a:moveTo>
                  <a:pt x="54610" y="50799"/>
                </a:moveTo>
                <a:lnTo>
                  <a:pt x="0" y="50799"/>
                </a:lnTo>
                <a:lnTo>
                  <a:pt x="0" y="55879"/>
                </a:lnTo>
                <a:lnTo>
                  <a:pt x="54610" y="55879"/>
                </a:lnTo>
                <a:lnTo>
                  <a:pt x="54610" y="50799"/>
                </a:lnTo>
                <a:close/>
              </a:path>
              <a:path w="54609" h="191770">
                <a:moveTo>
                  <a:pt x="54610" y="44449"/>
                </a:moveTo>
                <a:lnTo>
                  <a:pt x="0" y="44449"/>
                </a:lnTo>
                <a:lnTo>
                  <a:pt x="0" y="49529"/>
                </a:lnTo>
                <a:lnTo>
                  <a:pt x="54610" y="49529"/>
                </a:lnTo>
                <a:lnTo>
                  <a:pt x="54610" y="44449"/>
                </a:lnTo>
                <a:close/>
              </a:path>
              <a:path w="54609" h="191770">
                <a:moveTo>
                  <a:pt x="54610" y="38099"/>
                </a:moveTo>
                <a:lnTo>
                  <a:pt x="0" y="38099"/>
                </a:lnTo>
                <a:lnTo>
                  <a:pt x="0" y="43179"/>
                </a:lnTo>
                <a:lnTo>
                  <a:pt x="54610" y="43179"/>
                </a:lnTo>
                <a:lnTo>
                  <a:pt x="54610" y="38099"/>
                </a:lnTo>
                <a:close/>
              </a:path>
              <a:path w="54609" h="191770">
                <a:moveTo>
                  <a:pt x="54610" y="31749"/>
                </a:moveTo>
                <a:lnTo>
                  <a:pt x="0" y="31749"/>
                </a:lnTo>
                <a:lnTo>
                  <a:pt x="0" y="36829"/>
                </a:lnTo>
                <a:lnTo>
                  <a:pt x="54610" y="36829"/>
                </a:lnTo>
                <a:lnTo>
                  <a:pt x="54610" y="31749"/>
                </a:lnTo>
                <a:close/>
              </a:path>
              <a:path w="54609" h="191770">
                <a:moveTo>
                  <a:pt x="54610" y="25399"/>
                </a:moveTo>
                <a:lnTo>
                  <a:pt x="0" y="25399"/>
                </a:lnTo>
                <a:lnTo>
                  <a:pt x="0" y="30479"/>
                </a:lnTo>
                <a:lnTo>
                  <a:pt x="54610" y="30479"/>
                </a:lnTo>
                <a:lnTo>
                  <a:pt x="54610" y="25399"/>
                </a:lnTo>
                <a:close/>
              </a:path>
              <a:path w="54609" h="191770">
                <a:moveTo>
                  <a:pt x="54610" y="19049"/>
                </a:moveTo>
                <a:lnTo>
                  <a:pt x="0" y="19049"/>
                </a:lnTo>
                <a:lnTo>
                  <a:pt x="0" y="24129"/>
                </a:lnTo>
                <a:lnTo>
                  <a:pt x="54610" y="24129"/>
                </a:lnTo>
                <a:lnTo>
                  <a:pt x="54610" y="19049"/>
                </a:lnTo>
                <a:close/>
              </a:path>
              <a:path w="54609" h="191770">
                <a:moveTo>
                  <a:pt x="54610" y="12699"/>
                </a:moveTo>
                <a:lnTo>
                  <a:pt x="0" y="12699"/>
                </a:lnTo>
                <a:lnTo>
                  <a:pt x="0" y="17779"/>
                </a:lnTo>
                <a:lnTo>
                  <a:pt x="54610" y="17779"/>
                </a:lnTo>
                <a:lnTo>
                  <a:pt x="54610" y="12699"/>
                </a:lnTo>
                <a:close/>
              </a:path>
              <a:path w="54609" h="191770">
                <a:moveTo>
                  <a:pt x="54610" y="6349"/>
                </a:moveTo>
                <a:lnTo>
                  <a:pt x="0" y="6349"/>
                </a:lnTo>
                <a:lnTo>
                  <a:pt x="0" y="11429"/>
                </a:lnTo>
                <a:lnTo>
                  <a:pt x="54610" y="11429"/>
                </a:lnTo>
                <a:lnTo>
                  <a:pt x="54610" y="6349"/>
                </a:lnTo>
                <a:close/>
              </a:path>
              <a:path w="54609" h="191770">
                <a:moveTo>
                  <a:pt x="54610" y="0"/>
                </a:moveTo>
                <a:lnTo>
                  <a:pt x="0" y="0"/>
                </a:lnTo>
                <a:lnTo>
                  <a:pt x="0" y="5079"/>
                </a:lnTo>
                <a:lnTo>
                  <a:pt x="54610" y="5079"/>
                </a:lnTo>
                <a:lnTo>
                  <a:pt x="54610" y="0"/>
                </a:lnTo>
                <a:close/>
              </a:path>
            </a:pathLst>
          </a:custGeom>
          <a:solidFill>
            <a:srgbClr val="1D5B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bg object 207"/>
          <p:cNvSpPr/>
          <p:nvPr/>
        </p:nvSpPr>
        <p:spPr>
          <a:xfrm>
            <a:off x="7785099" y="6366509"/>
            <a:ext cx="54610" cy="195580"/>
          </a:xfrm>
          <a:custGeom>
            <a:avLst/>
            <a:gdLst/>
            <a:ahLst/>
            <a:cxnLst/>
            <a:rect l="l" t="t" r="r" b="b"/>
            <a:pathLst>
              <a:path w="54609" h="195579">
                <a:moveTo>
                  <a:pt x="35559" y="191769"/>
                </a:moveTo>
                <a:lnTo>
                  <a:pt x="0" y="191769"/>
                </a:lnTo>
                <a:lnTo>
                  <a:pt x="0" y="194309"/>
                </a:lnTo>
                <a:lnTo>
                  <a:pt x="10160" y="194309"/>
                </a:lnTo>
                <a:lnTo>
                  <a:pt x="10160" y="195579"/>
                </a:lnTo>
                <a:lnTo>
                  <a:pt x="22859" y="195579"/>
                </a:lnTo>
                <a:lnTo>
                  <a:pt x="22859" y="193039"/>
                </a:lnTo>
                <a:lnTo>
                  <a:pt x="35559" y="193039"/>
                </a:lnTo>
                <a:lnTo>
                  <a:pt x="35559" y="191769"/>
                </a:lnTo>
                <a:close/>
              </a:path>
              <a:path w="54609" h="195579">
                <a:moveTo>
                  <a:pt x="54609" y="189229"/>
                </a:moveTo>
                <a:lnTo>
                  <a:pt x="0" y="189229"/>
                </a:lnTo>
                <a:lnTo>
                  <a:pt x="0" y="190499"/>
                </a:lnTo>
                <a:lnTo>
                  <a:pt x="48259" y="190499"/>
                </a:lnTo>
                <a:lnTo>
                  <a:pt x="48259" y="191769"/>
                </a:lnTo>
                <a:lnTo>
                  <a:pt x="54609" y="191769"/>
                </a:lnTo>
                <a:lnTo>
                  <a:pt x="54609" y="189229"/>
                </a:lnTo>
                <a:close/>
              </a:path>
              <a:path w="54609" h="195579">
                <a:moveTo>
                  <a:pt x="54609" y="185419"/>
                </a:moveTo>
                <a:lnTo>
                  <a:pt x="0" y="185419"/>
                </a:lnTo>
                <a:lnTo>
                  <a:pt x="0" y="187959"/>
                </a:lnTo>
                <a:lnTo>
                  <a:pt x="54609" y="187959"/>
                </a:lnTo>
                <a:lnTo>
                  <a:pt x="54609" y="185419"/>
                </a:lnTo>
                <a:close/>
              </a:path>
              <a:path w="54609" h="195579">
                <a:moveTo>
                  <a:pt x="54609" y="182879"/>
                </a:moveTo>
                <a:lnTo>
                  <a:pt x="0" y="182879"/>
                </a:lnTo>
                <a:lnTo>
                  <a:pt x="0" y="184149"/>
                </a:lnTo>
                <a:lnTo>
                  <a:pt x="54609" y="184149"/>
                </a:lnTo>
                <a:lnTo>
                  <a:pt x="54609" y="182879"/>
                </a:lnTo>
                <a:close/>
              </a:path>
              <a:path w="54609" h="195579">
                <a:moveTo>
                  <a:pt x="54609" y="179069"/>
                </a:moveTo>
                <a:lnTo>
                  <a:pt x="0" y="179069"/>
                </a:lnTo>
                <a:lnTo>
                  <a:pt x="0" y="181609"/>
                </a:lnTo>
                <a:lnTo>
                  <a:pt x="54609" y="181609"/>
                </a:lnTo>
                <a:lnTo>
                  <a:pt x="54609" y="179069"/>
                </a:lnTo>
                <a:close/>
              </a:path>
              <a:path w="54609" h="195579">
                <a:moveTo>
                  <a:pt x="54609" y="176529"/>
                </a:moveTo>
                <a:lnTo>
                  <a:pt x="0" y="176529"/>
                </a:lnTo>
                <a:lnTo>
                  <a:pt x="0" y="177799"/>
                </a:lnTo>
                <a:lnTo>
                  <a:pt x="54609" y="177799"/>
                </a:lnTo>
                <a:lnTo>
                  <a:pt x="54609" y="176529"/>
                </a:lnTo>
                <a:close/>
              </a:path>
              <a:path w="54609" h="195579">
                <a:moveTo>
                  <a:pt x="54609" y="172719"/>
                </a:moveTo>
                <a:lnTo>
                  <a:pt x="0" y="172719"/>
                </a:lnTo>
                <a:lnTo>
                  <a:pt x="0" y="175259"/>
                </a:lnTo>
                <a:lnTo>
                  <a:pt x="54609" y="175259"/>
                </a:lnTo>
                <a:lnTo>
                  <a:pt x="54609" y="172719"/>
                </a:lnTo>
                <a:close/>
              </a:path>
              <a:path w="54609" h="195579">
                <a:moveTo>
                  <a:pt x="54609" y="170179"/>
                </a:moveTo>
                <a:lnTo>
                  <a:pt x="0" y="170179"/>
                </a:lnTo>
                <a:lnTo>
                  <a:pt x="0" y="171449"/>
                </a:lnTo>
                <a:lnTo>
                  <a:pt x="54609" y="171449"/>
                </a:lnTo>
                <a:lnTo>
                  <a:pt x="54609" y="170179"/>
                </a:lnTo>
                <a:close/>
              </a:path>
              <a:path w="54609" h="195579">
                <a:moveTo>
                  <a:pt x="54609" y="166369"/>
                </a:moveTo>
                <a:lnTo>
                  <a:pt x="0" y="166369"/>
                </a:lnTo>
                <a:lnTo>
                  <a:pt x="0" y="168909"/>
                </a:lnTo>
                <a:lnTo>
                  <a:pt x="54609" y="168909"/>
                </a:lnTo>
                <a:lnTo>
                  <a:pt x="54609" y="166369"/>
                </a:lnTo>
                <a:close/>
              </a:path>
              <a:path w="54609" h="195579">
                <a:moveTo>
                  <a:pt x="54609" y="163829"/>
                </a:moveTo>
                <a:lnTo>
                  <a:pt x="0" y="163829"/>
                </a:lnTo>
                <a:lnTo>
                  <a:pt x="0" y="165099"/>
                </a:lnTo>
                <a:lnTo>
                  <a:pt x="54609" y="165099"/>
                </a:lnTo>
                <a:lnTo>
                  <a:pt x="54609" y="163829"/>
                </a:lnTo>
                <a:close/>
              </a:path>
              <a:path w="54609" h="195579">
                <a:moveTo>
                  <a:pt x="54609" y="160019"/>
                </a:moveTo>
                <a:lnTo>
                  <a:pt x="0" y="160019"/>
                </a:lnTo>
                <a:lnTo>
                  <a:pt x="0" y="162559"/>
                </a:lnTo>
                <a:lnTo>
                  <a:pt x="54609" y="162559"/>
                </a:lnTo>
                <a:lnTo>
                  <a:pt x="54609" y="160019"/>
                </a:lnTo>
                <a:close/>
              </a:path>
              <a:path w="54609" h="195579">
                <a:moveTo>
                  <a:pt x="54609" y="157479"/>
                </a:moveTo>
                <a:lnTo>
                  <a:pt x="0" y="157479"/>
                </a:lnTo>
                <a:lnTo>
                  <a:pt x="0" y="158749"/>
                </a:lnTo>
                <a:lnTo>
                  <a:pt x="54609" y="158749"/>
                </a:lnTo>
                <a:lnTo>
                  <a:pt x="54609" y="157479"/>
                </a:lnTo>
                <a:close/>
              </a:path>
              <a:path w="54609" h="195579">
                <a:moveTo>
                  <a:pt x="54609" y="153669"/>
                </a:moveTo>
                <a:lnTo>
                  <a:pt x="0" y="153669"/>
                </a:lnTo>
                <a:lnTo>
                  <a:pt x="0" y="156209"/>
                </a:lnTo>
                <a:lnTo>
                  <a:pt x="54609" y="156209"/>
                </a:lnTo>
                <a:lnTo>
                  <a:pt x="54609" y="153669"/>
                </a:lnTo>
                <a:close/>
              </a:path>
              <a:path w="54609" h="195579">
                <a:moveTo>
                  <a:pt x="54609" y="151129"/>
                </a:moveTo>
                <a:lnTo>
                  <a:pt x="0" y="151129"/>
                </a:lnTo>
                <a:lnTo>
                  <a:pt x="0" y="152399"/>
                </a:lnTo>
                <a:lnTo>
                  <a:pt x="54609" y="152399"/>
                </a:lnTo>
                <a:lnTo>
                  <a:pt x="54609" y="151129"/>
                </a:lnTo>
                <a:close/>
              </a:path>
              <a:path w="54609" h="195579">
                <a:moveTo>
                  <a:pt x="54609" y="147319"/>
                </a:moveTo>
                <a:lnTo>
                  <a:pt x="0" y="147319"/>
                </a:lnTo>
                <a:lnTo>
                  <a:pt x="0" y="149859"/>
                </a:lnTo>
                <a:lnTo>
                  <a:pt x="54609" y="149859"/>
                </a:lnTo>
                <a:lnTo>
                  <a:pt x="54609" y="147319"/>
                </a:lnTo>
                <a:close/>
              </a:path>
              <a:path w="54609" h="195579">
                <a:moveTo>
                  <a:pt x="54609" y="144779"/>
                </a:moveTo>
                <a:lnTo>
                  <a:pt x="0" y="144779"/>
                </a:lnTo>
                <a:lnTo>
                  <a:pt x="0" y="146049"/>
                </a:lnTo>
                <a:lnTo>
                  <a:pt x="54609" y="146049"/>
                </a:lnTo>
                <a:lnTo>
                  <a:pt x="54609" y="144779"/>
                </a:lnTo>
                <a:close/>
              </a:path>
              <a:path w="54609" h="195579">
                <a:moveTo>
                  <a:pt x="54609" y="140969"/>
                </a:moveTo>
                <a:lnTo>
                  <a:pt x="0" y="140969"/>
                </a:lnTo>
                <a:lnTo>
                  <a:pt x="0" y="143509"/>
                </a:lnTo>
                <a:lnTo>
                  <a:pt x="54609" y="143509"/>
                </a:lnTo>
                <a:lnTo>
                  <a:pt x="54609" y="140969"/>
                </a:lnTo>
                <a:close/>
              </a:path>
              <a:path w="54609" h="195579">
                <a:moveTo>
                  <a:pt x="54609" y="138429"/>
                </a:moveTo>
                <a:lnTo>
                  <a:pt x="0" y="138429"/>
                </a:lnTo>
                <a:lnTo>
                  <a:pt x="0" y="139699"/>
                </a:lnTo>
                <a:lnTo>
                  <a:pt x="54609" y="139699"/>
                </a:lnTo>
                <a:lnTo>
                  <a:pt x="54609" y="138429"/>
                </a:lnTo>
                <a:close/>
              </a:path>
              <a:path w="54609" h="195579">
                <a:moveTo>
                  <a:pt x="54609" y="134619"/>
                </a:moveTo>
                <a:lnTo>
                  <a:pt x="0" y="134619"/>
                </a:lnTo>
                <a:lnTo>
                  <a:pt x="0" y="137159"/>
                </a:lnTo>
                <a:lnTo>
                  <a:pt x="54609" y="137159"/>
                </a:lnTo>
                <a:lnTo>
                  <a:pt x="54609" y="134619"/>
                </a:lnTo>
                <a:close/>
              </a:path>
              <a:path w="54609" h="195579">
                <a:moveTo>
                  <a:pt x="54609" y="132079"/>
                </a:moveTo>
                <a:lnTo>
                  <a:pt x="0" y="132079"/>
                </a:lnTo>
                <a:lnTo>
                  <a:pt x="0" y="133349"/>
                </a:lnTo>
                <a:lnTo>
                  <a:pt x="54609" y="133349"/>
                </a:lnTo>
                <a:lnTo>
                  <a:pt x="54609" y="132079"/>
                </a:lnTo>
                <a:close/>
              </a:path>
              <a:path w="54609" h="195579">
                <a:moveTo>
                  <a:pt x="54609" y="125729"/>
                </a:moveTo>
                <a:lnTo>
                  <a:pt x="0" y="125729"/>
                </a:lnTo>
                <a:lnTo>
                  <a:pt x="0" y="130809"/>
                </a:lnTo>
                <a:lnTo>
                  <a:pt x="54609" y="130809"/>
                </a:lnTo>
                <a:lnTo>
                  <a:pt x="54609" y="125729"/>
                </a:lnTo>
                <a:close/>
              </a:path>
              <a:path w="54609" h="195579">
                <a:moveTo>
                  <a:pt x="54609" y="119379"/>
                </a:moveTo>
                <a:lnTo>
                  <a:pt x="0" y="119379"/>
                </a:lnTo>
                <a:lnTo>
                  <a:pt x="0" y="124459"/>
                </a:lnTo>
                <a:lnTo>
                  <a:pt x="54609" y="124459"/>
                </a:lnTo>
                <a:lnTo>
                  <a:pt x="54609" y="119379"/>
                </a:lnTo>
                <a:close/>
              </a:path>
              <a:path w="54609" h="195579">
                <a:moveTo>
                  <a:pt x="54609" y="113029"/>
                </a:moveTo>
                <a:lnTo>
                  <a:pt x="0" y="113029"/>
                </a:lnTo>
                <a:lnTo>
                  <a:pt x="0" y="118109"/>
                </a:lnTo>
                <a:lnTo>
                  <a:pt x="54609" y="118109"/>
                </a:lnTo>
                <a:lnTo>
                  <a:pt x="54609" y="113029"/>
                </a:lnTo>
                <a:close/>
              </a:path>
              <a:path w="54609" h="195579">
                <a:moveTo>
                  <a:pt x="54609" y="106679"/>
                </a:moveTo>
                <a:lnTo>
                  <a:pt x="0" y="106679"/>
                </a:lnTo>
                <a:lnTo>
                  <a:pt x="0" y="111759"/>
                </a:lnTo>
                <a:lnTo>
                  <a:pt x="54609" y="111759"/>
                </a:lnTo>
                <a:lnTo>
                  <a:pt x="54609" y="106679"/>
                </a:lnTo>
                <a:close/>
              </a:path>
              <a:path w="54609" h="195579">
                <a:moveTo>
                  <a:pt x="54609" y="100329"/>
                </a:moveTo>
                <a:lnTo>
                  <a:pt x="0" y="100329"/>
                </a:lnTo>
                <a:lnTo>
                  <a:pt x="0" y="105409"/>
                </a:lnTo>
                <a:lnTo>
                  <a:pt x="54609" y="105409"/>
                </a:lnTo>
                <a:lnTo>
                  <a:pt x="54609" y="100329"/>
                </a:lnTo>
                <a:close/>
              </a:path>
              <a:path w="54609" h="195579">
                <a:moveTo>
                  <a:pt x="54609" y="93979"/>
                </a:moveTo>
                <a:lnTo>
                  <a:pt x="0" y="93979"/>
                </a:lnTo>
                <a:lnTo>
                  <a:pt x="0" y="99059"/>
                </a:lnTo>
                <a:lnTo>
                  <a:pt x="54609" y="99059"/>
                </a:lnTo>
                <a:lnTo>
                  <a:pt x="54609" y="93979"/>
                </a:lnTo>
                <a:close/>
              </a:path>
              <a:path w="54609" h="195579">
                <a:moveTo>
                  <a:pt x="54609" y="87629"/>
                </a:moveTo>
                <a:lnTo>
                  <a:pt x="0" y="87629"/>
                </a:lnTo>
                <a:lnTo>
                  <a:pt x="0" y="92709"/>
                </a:lnTo>
                <a:lnTo>
                  <a:pt x="54609" y="92709"/>
                </a:lnTo>
                <a:lnTo>
                  <a:pt x="54609" y="87629"/>
                </a:lnTo>
                <a:close/>
              </a:path>
              <a:path w="54609" h="195579">
                <a:moveTo>
                  <a:pt x="54609" y="82549"/>
                </a:moveTo>
                <a:lnTo>
                  <a:pt x="0" y="82549"/>
                </a:lnTo>
                <a:lnTo>
                  <a:pt x="0" y="86359"/>
                </a:lnTo>
                <a:lnTo>
                  <a:pt x="54609" y="86359"/>
                </a:lnTo>
                <a:lnTo>
                  <a:pt x="54609" y="82549"/>
                </a:lnTo>
                <a:close/>
              </a:path>
              <a:path w="54609" h="195579">
                <a:moveTo>
                  <a:pt x="54609" y="76199"/>
                </a:moveTo>
                <a:lnTo>
                  <a:pt x="0" y="76199"/>
                </a:lnTo>
                <a:lnTo>
                  <a:pt x="0" y="81279"/>
                </a:lnTo>
                <a:lnTo>
                  <a:pt x="54609" y="81279"/>
                </a:lnTo>
                <a:lnTo>
                  <a:pt x="54609" y="76199"/>
                </a:lnTo>
                <a:close/>
              </a:path>
              <a:path w="54609" h="195579">
                <a:moveTo>
                  <a:pt x="54609" y="69849"/>
                </a:moveTo>
                <a:lnTo>
                  <a:pt x="0" y="69849"/>
                </a:lnTo>
                <a:lnTo>
                  <a:pt x="0" y="74929"/>
                </a:lnTo>
                <a:lnTo>
                  <a:pt x="54609" y="74929"/>
                </a:lnTo>
                <a:lnTo>
                  <a:pt x="54609" y="69849"/>
                </a:lnTo>
                <a:close/>
              </a:path>
              <a:path w="54609" h="195579">
                <a:moveTo>
                  <a:pt x="54609" y="63499"/>
                </a:moveTo>
                <a:lnTo>
                  <a:pt x="0" y="63499"/>
                </a:lnTo>
                <a:lnTo>
                  <a:pt x="0" y="68579"/>
                </a:lnTo>
                <a:lnTo>
                  <a:pt x="54609" y="68579"/>
                </a:lnTo>
                <a:lnTo>
                  <a:pt x="54609" y="63499"/>
                </a:lnTo>
                <a:close/>
              </a:path>
              <a:path w="54609" h="195579">
                <a:moveTo>
                  <a:pt x="54609" y="57149"/>
                </a:moveTo>
                <a:lnTo>
                  <a:pt x="0" y="57149"/>
                </a:lnTo>
                <a:lnTo>
                  <a:pt x="0" y="62229"/>
                </a:lnTo>
                <a:lnTo>
                  <a:pt x="54609" y="62229"/>
                </a:lnTo>
                <a:lnTo>
                  <a:pt x="54609" y="57149"/>
                </a:lnTo>
                <a:close/>
              </a:path>
              <a:path w="54609" h="195579">
                <a:moveTo>
                  <a:pt x="54609" y="50799"/>
                </a:moveTo>
                <a:lnTo>
                  <a:pt x="0" y="50799"/>
                </a:lnTo>
                <a:lnTo>
                  <a:pt x="0" y="55879"/>
                </a:lnTo>
                <a:lnTo>
                  <a:pt x="54609" y="55879"/>
                </a:lnTo>
                <a:lnTo>
                  <a:pt x="54609" y="50799"/>
                </a:lnTo>
                <a:close/>
              </a:path>
              <a:path w="54609" h="195579">
                <a:moveTo>
                  <a:pt x="54609" y="44449"/>
                </a:moveTo>
                <a:lnTo>
                  <a:pt x="0" y="44449"/>
                </a:lnTo>
                <a:lnTo>
                  <a:pt x="0" y="49529"/>
                </a:lnTo>
                <a:lnTo>
                  <a:pt x="54609" y="49529"/>
                </a:lnTo>
                <a:lnTo>
                  <a:pt x="54609" y="44449"/>
                </a:lnTo>
                <a:close/>
              </a:path>
              <a:path w="54609" h="195579">
                <a:moveTo>
                  <a:pt x="54609" y="38099"/>
                </a:moveTo>
                <a:lnTo>
                  <a:pt x="0" y="38099"/>
                </a:lnTo>
                <a:lnTo>
                  <a:pt x="0" y="43179"/>
                </a:lnTo>
                <a:lnTo>
                  <a:pt x="54609" y="43179"/>
                </a:lnTo>
                <a:lnTo>
                  <a:pt x="54609" y="38099"/>
                </a:lnTo>
                <a:close/>
              </a:path>
              <a:path w="54609" h="195579">
                <a:moveTo>
                  <a:pt x="54609" y="31749"/>
                </a:moveTo>
                <a:lnTo>
                  <a:pt x="0" y="31749"/>
                </a:lnTo>
                <a:lnTo>
                  <a:pt x="0" y="36829"/>
                </a:lnTo>
                <a:lnTo>
                  <a:pt x="54609" y="36829"/>
                </a:lnTo>
                <a:lnTo>
                  <a:pt x="54609" y="31749"/>
                </a:lnTo>
                <a:close/>
              </a:path>
              <a:path w="54609" h="195579">
                <a:moveTo>
                  <a:pt x="54609" y="25399"/>
                </a:moveTo>
                <a:lnTo>
                  <a:pt x="0" y="25399"/>
                </a:lnTo>
                <a:lnTo>
                  <a:pt x="0" y="30479"/>
                </a:lnTo>
                <a:lnTo>
                  <a:pt x="54609" y="30479"/>
                </a:lnTo>
                <a:lnTo>
                  <a:pt x="54609" y="25399"/>
                </a:lnTo>
                <a:close/>
              </a:path>
              <a:path w="54609" h="195579">
                <a:moveTo>
                  <a:pt x="54609" y="19049"/>
                </a:moveTo>
                <a:lnTo>
                  <a:pt x="0" y="19049"/>
                </a:lnTo>
                <a:lnTo>
                  <a:pt x="0" y="24129"/>
                </a:lnTo>
                <a:lnTo>
                  <a:pt x="54609" y="24129"/>
                </a:lnTo>
                <a:lnTo>
                  <a:pt x="54609" y="19049"/>
                </a:lnTo>
                <a:close/>
              </a:path>
              <a:path w="54609" h="195579">
                <a:moveTo>
                  <a:pt x="54609" y="12699"/>
                </a:moveTo>
                <a:lnTo>
                  <a:pt x="0" y="12699"/>
                </a:lnTo>
                <a:lnTo>
                  <a:pt x="0" y="17779"/>
                </a:lnTo>
                <a:lnTo>
                  <a:pt x="54609" y="17779"/>
                </a:lnTo>
                <a:lnTo>
                  <a:pt x="54609" y="12699"/>
                </a:lnTo>
                <a:close/>
              </a:path>
              <a:path w="54609" h="195579">
                <a:moveTo>
                  <a:pt x="54609" y="6349"/>
                </a:moveTo>
                <a:lnTo>
                  <a:pt x="0" y="6349"/>
                </a:lnTo>
                <a:lnTo>
                  <a:pt x="0" y="11429"/>
                </a:lnTo>
                <a:lnTo>
                  <a:pt x="54609" y="11429"/>
                </a:lnTo>
                <a:lnTo>
                  <a:pt x="54609" y="6349"/>
                </a:lnTo>
                <a:close/>
              </a:path>
              <a:path w="54609" h="195579">
                <a:moveTo>
                  <a:pt x="54609" y="0"/>
                </a:moveTo>
                <a:lnTo>
                  <a:pt x="30479" y="0"/>
                </a:lnTo>
                <a:lnTo>
                  <a:pt x="30479" y="1269"/>
                </a:lnTo>
                <a:lnTo>
                  <a:pt x="0" y="1269"/>
                </a:lnTo>
                <a:lnTo>
                  <a:pt x="0" y="5079"/>
                </a:lnTo>
                <a:lnTo>
                  <a:pt x="54609" y="5079"/>
                </a:lnTo>
                <a:lnTo>
                  <a:pt x="54609" y="0"/>
                </a:lnTo>
                <a:close/>
              </a:path>
            </a:pathLst>
          </a:custGeom>
          <a:solidFill>
            <a:srgbClr val="1D5C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bg object 208"/>
          <p:cNvSpPr/>
          <p:nvPr/>
        </p:nvSpPr>
        <p:spPr>
          <a:xfrm>
            <a:off x="7730489" y="6367779"/>
            <a:ext cx="54610" cy="200660"/>
          </a:xfrm>
          <a:custGeom>
            <a:avLst/>
            <a:gdLst/>
            <a:ahLst/>
            <a:cxnLst/>
            <a:rect l="l" t="t" r="r" b="b"/>
            <a:pathLst>
              <a:path w="54609" h="200659">
                <a:moveTo>
                  <a:pt x="26670" y="196850"/>
                </a:moveTo>
                <a:lnTo>
                  <a:pt x="0" y="196850"/>
                </a:lnTo>
                <a:lnTo>
                  <a:pt x="0" y="199390"/>
                </a:lnTo>
                <a:lnTo>
                  <a:pt x="1269" y="199390"/>
                </a:lnTo>
                <a:lnTo>
                  <a:pt x="1269" y="200660"/>
                </a:lnTo>
                <a:lnTo>
                  <a:pt x="13970" y="200660"/>
                </a:lnTo>
                <a:lnTo>
                  <a:pt x="13970" y="198120"/>
                </a:lnTo>
                <a:lnTo>
                  <a:pt x="26670" y="198120"/>
                </a:lnTo>
                <a:lnTo>
                  <a:pt x="26670" y="196850"/>
                </a:lnTo>
                <a:close/>
              </a:path>
              <a:path w="54609" h="200659">
                <a:moveTo>
                  <a:pt x="52069" y="194310"/>
                </a:moveTo>
                <a:lnTo>
                  <a:pt x="0" y="194310"/>
                </a:lnTo>
                <a:lnTo>
                  <a:pt x="0" y="195580"/>
                </a:lnTo>
                <a:lnTo>
                  <a:pt x="39369" y="195580"/>
                </a:lnTo>
                <a:lnTo>
                  <a:pt x="39369" y="196850"/>
                </a:lnTo>
                <a:lnTo>
                  <a:pt x="52069" y="196850"/>
                </a:lnTo>
                <a:lnTo>
                  <a:pt x="52069" y="194310"/>
                </a:lnTo>
                <a:close/>
              </a:path>
              <a:path w="54609" h="200659">
                <a:moveTo>
                  <a:pt x="54609" y="190500"/>
                </a:moveTo>
                <a:lnTo>
                  <a:pt x="0" y="190500"/>
                </a:lnTo>
                <a:lnTo>
                  <a:pt x="0" y="193040"/>
                </a:lnTo>
                <a:lnTo>
                  <a:pt x="54609" y="193040"/>
                </a:lnTo>
                <a:lnTo>
                  <a:pt x="54609" y="190500"/>
                </a:lnTo>
                <a:close/>
              </a:path>
              <a:path w="54609" h="200659">
                <a:moveTo>
                  <a:pt x="54609" y="187960"/>
                </a:moveTo>
                <a:lnTo>
                  <a:pt x="0" y="187960"/>
                </a:lnTo>
                <a:lnTo>
                  <a:pt x="0" y="189230"/>
                </a:lnTo>
                <a:lnTo>
                  <a:pt x="54609" y="189230"/>
                </a:lnTo>
                <a:lnTo>
                  <a:pt x="54609" y="187960"/>
                </a:lnTo>
                <a:close/>
              </a:path>
              <a:path w="54609" h="200659">
                <a:moveTo>
                  <a:pt x="54609" y="184150"/>
                </a:moveTo>
                <a:lnTo>
                  <a:pt x="0" y="184150"/>
                </a:lnTo>
                <a:lnTo>
                  <a:pt x="0" y="186690"/>
                </a:lnTo>
                <a:lnTo>
                  <a:pt x="54609" y="186690"/>
                </a:lnTo>
                <a:lnTo>
                  <a:pt x="54609" y="184150"/>
                </a:lnTo>
                <a:close/>
              </a:path>
              <a:path w="54609" h="200659">
                <a:moveTo>
                  <a:pt x="54609" y="181610"/>
                </a:moveTo>
                <a:lnTo>
                  <a:pt x="0" y="181610"/>
                </a:lnTo>
                <a:lnTo>
                  <a:pt x="0" y="182880"/>
                </a:lnTo>
                <a:lnTo>
                  <a:pt x="54609" y="182880"/>
                </a:lnTo>
                <a:lnTo>
                  <a:pt x="54609" y="181610"/>
                </a:lnTo>
                <a:close/>
              </a:path>
              <a:path w="54609" h="200659">
                <a:moveTo>
                  <a:pt x="54609" y="177800"/>
                </a:moveTo>
                <a:lnTo>
                  <a:pt x="0" y="177800"/>
                </a:lnTo>
                <a:lnTo>
                  <a:pt x="0" y="180340"/>
                </a:lnTo>
                <a:lnTo>
                  <a:pt x="54609" y="180340"/>
                </a:lnTo>
                <a:lnTo>
                  <a:pt x="54609" y="177800"/>
                </a:lnTo>
                <a:close/>
              </a:path>
              <a:path w="54609" h="200659">
                <a:moveTo>
                  <a:pt x="54609" y="175260"/>
                </a:moveTo>
                <a:lnTo>
                  <a:pt x="0" y="175260"/>
                </a:lnTo>
                <a:lnTo>
                  <a:pt x="0" y="176530"/>
                </a:lnTo>
                <a:lnTo>
                  <a:pt x="54609" y="176530"/>
                </a:lnTo>
                <a:lnTo>
                  <a:pt x="54609" y="175260"/>
                </a:lnTo>
                <a:close/>
              </a:path>
              <a:path w="54609" h="200659">
                <a:moveTo>
                  <a:pt x="54609" y="171450"/>
                </a:moveTo>
                <a:lnTo>
                  <a:pt x="0" y="171450"/>
                </a:lnTo>
                <a:lnTo>
                  <a:pt x="0" y="173990"/>
                </a:lnTo>
                <a:lnTo>
                  <a:pt x="54609" y="173990"/>
                </a:lnTo>
                <a:lnTo>
                  <a:pt x="54609" y="171450"/>
                </a:lnTo>
                <a:close/>
              </a:path>
              <a:path w="54609" h="200659">
                <a:moveTo>
                  <a:pt x="54609" y="168910"/>
                </a:moveTo>
                <a:lnTo>
                  <a:pt x="0" y="168910"/>
                </a:lnTo>
                <a:lnTo>
                  <a:pt x="0" y="170180"/>
                </a:lnTo>
                <a:lnTo>
                  <a:pt x="54609" y="170180"/>
                </a:lnTo>
                <a:lnTo>
                  <a:pt x="54609" y="168910"/>
                </a:lnTo>
                <a:close/>
              </a:path>
              <a:path w="54609" h="200659">
                <a:moveTo>
                  <a:pt x="54609" y="165100"/>
                </a:moveTo>
                <a:lnTo>
                  <a:pt x="0" y="165100"/>
                </a:lnTo>
                <a:lnTo>
                  <a:pt x="0" y="167640"/>
                </a:lnTo>
                <a:lnTo>
                  <a:pt x="54609" y="167640"/>
                </a:lnTo>
                <a:lnTo>
                  <a:pt x="54609" y="165100"/>
                </a:lnTo>
                <a:close/>
              </a:path>
              <a:path w="54609" h="200659">
                <a:moveTo>
                  <a:pt x="54609" y="162560"/>
                </a:moveTo>
                <a:lnTo>
                  <a:pt x="0" y="162560"/>
                </a:lnTo>
                <a:lnTo>
                  <a:pt x="0" y="163830"/>
                </a:lnTo>
                <a:lnTo>
                  <a:pt x="54609" y="163830"/>
                </a:lnTo>
                <a:lnTo>
                  <a:pt x="54609" y="162560"/>
                </a:lnTo>
                <a:close/>
              </a:path>
              <a:path w="54609" h="200659">
                <a:moveTo>
                  <a:pt x="54609" y="158750"/>
                </a:moveTo>
                <a:lnTo>
                  <a:pt x="0" y="158750"/>
                </a:lnTo>
                <a:lnTo>
                  <a:pt x="0" y="161290"/>
                </a:lnTo>
                <a:lnTo>
                  <a:pt x="54609" y="161290"/>
                </a:lnTo>
                <a:lnTo>
                  <a:pt x="54609" y="158750"/>
                </a:lnTo>
                <a:close/>
              </a:path>
              <a:path w="54609" h="200659">
                <a:moveTo>
                  <a:pt x="54609" y="156210"/>
                </a:moveTo>
                <a:lnTo>
                  <a:pt x="0" y="156210"/>
                </a:lnTo>
                <a:lnTo>
                  <a:pt x="0" y="157480"/>
                </a:lnTo>
                <a:lnTo>
                  <a:pt x="54609" y="157480"/>
                </a:lnTo>
                <a:lnTo>
                  <a:pt x="54609" y="156210"/>
                </a:lnTo>
                <a:close/>
              </a:path>
              <a:path w="54609" h="200659">
                <a:moveTo>
                  <a:pt x="54609" y="152400"/>
                </a:moveTo>
                <a:lnTo>
                  <a:pt x="0" y="152400"/>
                </a:lnTo>
                <a:lnTo>
                  <a:pt x="0" y="154940"/>
                </a:lnTo>
                <a:lnTo>
                  <a:pt x="54609" y="154940"/>
                </a:lnTo>
                <a:lnTo>
                  <a:pt x="54609" y="152400"/>
                </a:lnTo>
                <a:close/>
              </a:path>
              <a:path w="54609" h="200659">
                <a:moveTo>
                  <a:pt x="54609" y="149860"/>
                </a:moveTo>
                <a:lnTo>
                  <a:pt x="0" y="149860"/>
                </a:lnTo>
                <a:lnTo>
                  <a:pt x="0" y="151130"/>
                </a:lnTo>
                <a:lnTo>
                  <a:pt x="54609" y="151130"/>
                </a:lnTo>
                <a:lnTo>
                  <a:pt x="54609" y="149860"/>
                </a:lnTo>
                <a:close/>
              </a:path>
              <a:path w="54609" h="200659">
                <a:moveTo>
                  <a:pt x="54609" y="146050"/>
                </a:moveTo>
                <a:lnTo>
                  <a:pt x="0" y="146050"/>
                </a:lnTo>
                <a:lnTo>
                  <a:pt x="0" y="148590"/>
                </a:lnTo>
                <a:lnTo>
                  <a:pt x="54609" y="148590"/>
                </a:lnTo>
                <a:lnTo>
                  <a:pt x="54609" y="146050"/>
                </a:lnTo>
                <a:close/>
              </a:path>
              <a:path w="54609" h="200659">
                <a:moveTo>
                  <a:pt x="54609" y="143510"/>
                </a:moveTo>
                <a:lnTo>
                  <a:pt x="0" y="143510"/>
                </a:lnTo>
                <a:lnTo>
                  <a:pt x="0" y="144780"/>
                </a:lnTo>
                <a:lnTo>
                  <a:pt x="54609" y="144780"/>
                </a:lnTo>
                <a:lnTo>
                  <a:pt x="54609" y="143510"/>
                </a:lnTo>
                <a:close/>
              </a:path>
              <a:path w="54609" h="200659">
                <a:moveTo>
                  <a:pt x="54609" y="139700"/>
                </a:moveTo>
                <a:lnTo>
                  <a:pt x="0" y="139700"/>
                </a:lnTo>
                <a:lnTo>
                  <a:pt x="0" y="142240"/>
                </a:lnTo>
                <a:lnTo>
                  <a:pt x="54609" y="142240"/>
                </a:lnTo>
                <a:lnTo>
                  <a:pt x="54609" y="139700"/>
                </a:lnTo>
                <a:close/>
              </a:path>
              <a:path w="54609" h="200659">
                <a:moveTo>
                  <a:pt x="54609" y="137160"/>
                </a:moveTo>
                <a:lnTo>
                  <a:pt x="0" y="137160"/>
                </a:lnTo>
                <a:lnTo>
                  <a:pt x="0" y="138430"/>
                </a:lnTo>
                <a:lnTo>
                  <a:pt x="54609" y="138430"/>
                </a:lnTo>
                <a:lnTo>
                  <a:pt x="54609" y="137160"/>
                </a:lnTo>
                <a:close/>
              </a:path>
              <a:path w="54609" h="200659">
                <a:moveTo>
                  <a:pt x="54609" y="133350"/>
                </a:moveTo>
                <a:lnTo>
                  <a:pt x="0" y="133350"/>
                </a:lnTo>
                <a:lnTo>
                  <a:pt x="0" y="135890"/>
                </a:lnTo>
                <a:lnTo>
                  <a:pt x="54609" y="135890"/>
                </a:lnTo>
                <a:lnTo>
                  <a:pt x="54609" y="133350"/>
                </a:lnTo>
                <a:close/>
              </a:path>
              <a:path w="54609" h="200659">
                <a:moveTo>
                  <a:pt x="54609" y="130810"/>
                </a:moveTo>
                <a:lnTo>
                  <a:pt x="0" y="130810"/>
                </a:lnTo>
                <a:lnTo>
                  <a:pt x="0" y="132080"/>
                </a:lnTo>
                <a:lnTo>
                  <a:pt x="54609" y="132080"/>
                </a:lnTo>
                <a:lnTo>
                  <a:pt x="54609" y="130810"/>
                </a:lnTo>
                <a:close/>
              </a:path>
              <a:path w="54609" h="200659">
                <a:moveTo>
                  <a:pt x="54609" y="124460"/>
                </a:moveTo>
                <a:lnTo>
                  <a:pt x="0" y="124460"/>
                </a:lnTo>
                <a:lnTo>
                  <a:pt x="0" y="129540"/>
                </a:lnTo>
                <a:lnTo>
                  <a:pt x="54609" y="129540"/>
                </a:lnTo>
                <a:lnTo>
                  <a:pt x="54609" y="124460"/>
                </a:lnTo>
                <a:close/>
              </a:path>
              <a:path w="54609" h="200659">
                <a:moveTo>
                  <a:pt x="54609" y="118110"/>
                </a:moveTo>
                <a:lnTo>
                  <a:pt x="0" y="118110"/>
                </a:lnTo>
                <a:lnTo>
                  <a:pt x="0" y="123190"/>
                </a:lnTo>
                <a:lnTo>
                  <a:pt x="54609" y="123190"/>
                </a:lnTo>
                <a:lnTo>
                  <a:pt x="54609" y="118110"/>
                </a:lnTo>
                <a:close/>
              </a:path>
              <a:path w="54609" h="200659">
                <a:moveTo>
                  <a:pt x="54609" y="111760"/>
                </a:moveTo>
                <a:lnTo>
                  <a:pt x="0" y="111760"/>
                </a:lnTo>
                <a:lnTo>
                  <a:pt x="0" y="116840"/>
                </a:lnTo>
                <a:lnTo>
                  <a:pt x="54609" y="116840"/>
                </a:lnTo>
                <a:lnTo>
                  <a:pt x="54609" y="111760"/>
                </a:lnTo>
                <a:close/>
              </a:path>
              <a:path w="54609" h="200659">
                <a:moveTo>
                  <a:pt x="54609" y="105410"/>
                </a:moveTo>
                <a:lnTo>
                  <a:pt x="0" y="105410"/>
                </a:lnTo>
                <a:lnTo>
                  <a:pt x="0" y="110490"/>
                </a:lnTo>
                <a:lnTo>
                  <a:pt x="54609" y="110490"/>
                </a:lnTo>
                <a:lnTo>
                  <a:pt x="54609" y="105410"/>
                </a:lnTo>
                <a:close/>
              </a:path>
              <a:path w="54609" h="200659">
                <a:moveTo>
                  <a:pt x="54609" y="99060"/>
                </a:moveTo>
                <a:lnTo>
                  <a:pt x="0" y="99060"/>
                </a:lnTo>
                <a:lnTo>
                  <a:pt x="0" y="104140"/>
                </a:lnTo>
                <a:lnTo>
                  <a:pt x="54609" y="104140"/>
                </a:lnTo>
                <a:lnTo>
                  <a:pt x="54609" y="99060"/>
                </a:lnTo>
                <a:close/>
              </a:path>
              <a:path w="54609" h="200659">
                <a:moveTo>
                  <a:pt x="54609" y="92710"/>
                </a:moveTo>
                <a:lnTo>
                  <a:pt x="0" y="92710"/>
                </a:lnTo>
                <a:lnTo>
                  <a:pt x="0" y="97790"/>
                </a:lnTo>
                <a:lnTo>
                  <a:pt x="54609" y="97790"/>
                </a:lnTo>
                <a:lnTo>
                  <a:pt x="54609" y="92710"/>
                </a:lnTo>
                <a:close/>
              </a:path>
              <a:path w="54609" h="200659">
                <a:moveTo>
                  <a:pt x="54609" y="86360"/>
                </a:moveTo>
                <a:lnTo>
                  <a:pt x="0" y="86360"/>
                </a:lnTo>
                <a:lnTo>
                  <a:pt x="0" y="91440"/>
                </a:lnTo>
                <a:lnTo>
                  <a:pt x="54609" y="91440"/>
                </a:lnTo>
                <a:lnTo>
                  <a:pt x="54609" y="86360"/>
                </a:lnTo>
                <a:close/>
              </a:path>
              <a:path w="54609" h="200659">
                <a:moveTo>
                  <a:pt x="54609" y="81280"/>
                </a:moveTo>
                <a:lnTo>
                  <a:pt x="0" y="81280"/>
                </a:lnTo>
                <a:lnTo>
                  <a:pt x="0" y="85090"/>
                </a:lnTo>
                <a:lnTo>
                  <a:pt x="54609" y="85090"/>
                </a:lnTo>
                <a:lnTo>
                  <a:pt x="54609" y="81280"/>
                </a:lnTo>
                <a:close/>
              </a:path>
              <a:path w="54609" h="200659">
                <a:moveTo>
                  <a:pt x="54609" y="74930"/>
                </a:moveTo>
                <a:lnTo>
                  <a:pt x="0" y="74930"/>
                </a:lnTo>
                <a:lnTo>
                  <a:pt x="0" y="80010"/>
                </a:lnTo>
                <a:lnTo>
                  <a:pt x="54609" y="80010"/>
                </a:lnTo>
                <a:lnTo>
                  <a:pt x="54609" y="74930"/>
                </a:lnTo>
                <a:close/>
              </a:path>
              <a:path w="54609" h="200659">
                <a:moveTo>
                  <a:pt x="54609" y="68580"/>
                </a:moveTo>
                <a:lnTo>
                  <a:pt x="0" y="68580"/>
                </a:lnTo>
                <a:lnTo>
                  <a:pt x="0" y="73660"/>
                </a:lnTo>
                <a:lnTo>
                  <a:pt x="54609" y="73660"/>
                </a:lnTo>
                <a:lnTo>
                  <a:pt x="54609" y="68580"/>
                </a:lnTo>
                <a:close/>
              </a:path>
              <a:path w="54609" h="200659">
                <a:moveTo>
                  <a:pt x="54609" y="62230"/>
                </a:moveTo>
                <a:lnTo>
                  <a:pt x="0" y="62230"/>
                </a:lnTo>
                <a:lnTo>
                  <a:pt x="0" y="67310"/>
                </a:lnTo>
                <a:lnTo>
                  <a:pt x="54609" y="67310"/>
                </a:lnTo>
                <a:lnTo>
                  <a:pt x="54609" y="62230"/>
                </a:lnTo>
                <a:close/>
              </a:path>
              <a:path w="54609" h="200659">
                <a:moveTo>
                  <a:pt x="54609" y="55880"/>
                </a:moveTo>
                <a:lnTo>
                  <a:pt x="0" y="55880"/>
                </a:lnTo>
                <a:lnTo>
                  <a:pt x="0" y="60960"/>
                </a:lnTo>
                <a:lnTo>
                  <a:pt x="54609" y="60960"/>
                </a:lnTo>
                <a:lnTo>
                  <a:pt x="54609" y="55880"/>
                </a:lnTo>
                <a:close/>
              </a:path>
              <a:path w="54609" h="200659">
                <a:moveTo>
                  <a:pt x="54609" y="49530"/>
                </a:moveTo>
                <a:lnTo>
                  <a:pt x="0" y="49530"/>
                </a:lnTo>
                <a:lnTo>
                  <a:pt x="0" y="54610"/>
                </a:lnTo>
                <a:lnTo>
                  <a:pt x="54609" y="54610"/>
                </a:lnTo>
                <a:lnTo>
                  <a:pt x="54609" y="49530"/>
                </a:lnTo>
                <a:close/>
              </a:path>
              <a:path w="54609" h="200659">
                <a:moveTo>
                  <a:pt x="54609" y="43180"/>
                </a:moveTo>
                <a:lnTo>
                  <a:pt x="0" y="43180"/>
                </a:lnTo>
                <a:lnTo>
                  <a:pt x="0" y="48260"/>
                </a:lnTo>
                <a:lnTo>
                  <a:pt x="54609" y="48260"/>
                </a:lnTo>
                <a:lnTo>
                  <a:pt x="54609" y="43180"/>
                </a:lnTo>
                <a:close/>
              </a:path>
              <a:path w="54609" h="200659">
                <a:moveTo>
                  <a:pt x="54609" y="36830"/>
                </a:moveTo>
                <a:lnTo>
                  <a:pt x="0" y="36830"/>
                </a:lnTo>
                <a:lnTo>
                  <a:pt x="0" y="41910"/>
                </a:lnTo>
                <a:lnTo>
                  <a:pt x="54609" y="41910"/>
                </a:lnTo>
                <a:lnTo>
                  <a:pt x="54609" y="36830"/>
                </a:lnTo>
                <a:close/>
              </a:path>
              <a:path w="54609" h="200659">
                <a:moveTo>
                  <a:pt x="54609" y="30480"/>
                </a:moveTo>
                <a:lnTo>
                  <a:pt x="0" y="30480"/>
                </a:lnTo>
                <a:lnTo>
                  <a:pt x="0" y="35560"/>
                </a:lnTo>
                <a:lnTo>
                  <a:pt x="54609" y="35560"/>
                </a:lnTo>
                <a:lnTo>
                  <a:pt x="54609" y="30480"/>
                </a:lnTo>
                <a:close/>
              </a:path>
              <a:path w="54609" h="200659">
                <a:moveTo>
                  <a:pt x="54609" y="24130"/>
                </a:moveTo>
                <a:lnTo>
                  <a:pt x="0" y="24130"/>
                </a:lnTo>
                <a:lnTo>
                  <a:pt x="0" y="29210"/>
                </a:lnTo>
                <a:lnTo>
                  <a:pt x="54609" y="29210"/>
                </a:lnTo>
                <a:lnTo>
                  <a:pt x="54609" y="24130"/>
                </a:lnTo>
                <a:close/>
              </a:path>
              <a:path w="54609" h="200659">
                <a:moveTo>
                  <a:pt x="54609" y="17780"/>
                </a:moveTo>
                <a:lnTo>
                  <a:pt x="0" y="17780"/>
                </a:lnTo>
                <a:lnTo>
                  <a:pt x="0" y="22860"/>
                </a:lnTo>
                <a:lnTo>
                  <a:pt x="54609" y="22860"/>
                </a:lnTo>
                <a:lnTo>
                  <a:pt x="54609" y="17780"/>
                </a:lnTo>
                <a:close/>
              </a:path>
              <a:path w="54609" h="200659">
                <a:moveTo>
                  <a:pt x="54609" y="11430"/>
                </a:moveTo>
                <a:lnTo>
                  <a:pt x="0" y="11430"/>
                </a:lnTo>
                <a:lnTo>
                  <a:pt x="0" y="16510"/>
                </a:lnTo>
                <a:lnTo>
                  <a:pt x="54609" y="16510"/>
                </a:lnTo>
                <a:lnTo>
                  <a:pt x="54609" y="11430"/>
                </a:lnTo>
                <a:close/>
              </a:path>
              <a:path w="54609" h="200659">
                <a:moveTo>
                  <a:pt x="54609" y="5080"/>
                </a:moveTo>
                <a:lnTo>
                  <a:pt x="0" y="5080"/>
                </a:lnTo>
                <a:lnTo>
                  <a:pt x="0" y="10160"/>
                </a:lnTo>
                <a:lnTo>
                  <a:pt x="54609" y="10160"/>
                </a:lnTo>
                <a:lnTo>
                  <a:pt x="54609" y="5080"/>
                </a:lnTo>
                <a:close/>
              </a:path>
              <a:path w="54609" h="200659">
                <a:moveTo>
                  <a:pt x="54609" y="0"/>
                </a:moveTo>
                <a:lnTo>
                  <a:pt x="0" y="0"/>
                </a:lnTo>
                <a:lnTo>
                  <a:pt x="0" y="3810"/>
                </a:lnTo>
                <a:lnTo>
                  <a:pt x="54609" y="3810"/>
                </a:lnTo>
                <a:lnTo>
                  <a:pt x="54609" y="0"/>
                </a:lnTo>
                <a:close/>
              </a:path>
            </a:pathLst>
          </a:custGeom>
          <a:solidFill>
            <a:srgbClr val="1E5D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bg object 209"/>
          <p:cNvSpPr/>
          <p:nvPr/>
        </p:nvSpPr>
        <p:spPr>
          <a:xfrm>
            <a:off x="7674610" y="6367779"/>
            <a:ext cx="55880" cy="207010"/>
          </a:xfrm>
          <a:custGeom>
            <a:avLst/>
            <a:gdLst/>
            <a:ahLst/>
            <a:cxnLst/>
            <a:rect l="l" t="t" r="r" b="b"/>
            <a:pathLst>
              <a:path w="55879" h="207009">
                <a:moveTo>
                  <a:pt x="19050" y="203200"/>
                </a:moveTo>
                <a:lnTo>
                  <a:pt x="0" y="203200"/>
                </a:lnTo>
                <a:lnTo>
                  <a:pt x="0" y="207010"/>
                </a:lnTo>
                <a:lnTo>
                  <a:pt x="6350" y="207010"/>
                </a:lnTo>
                <a:lnTo>
                  <a:pt x="6350" y="204470"/>
                </a:lnTo>
                <a:lnTo>
                  <a:pt x="19050" y="204470"/>
                </a:lnTo>
                <a:lnTo>
                  <a:pt x="19050" y="203200"/>
                </a:lnTo>
                <a:close/>
              </a:path>
              <a:path w="55879" h="207009">
                <a:moveTo>
                  <a:pt x="44450" y="200660"/>
                </a:moveTo>
                <a:lnTo>
                  <a:pt x="0" y="200660"/>
                </a:lnTo>
                <a:lnTo>
                  <a:pt x="0" y="201930"/>
                </a:lnTo>
                <a:lnTo>
                  <a:pt x="31750" y="201930"/>
                </a:lnTo>
                <a:lnTo>
                  <a:pt x="31750" y="203200"/>
                </a:lnTo>
                <a:lnTo>
                  <a:pt x="44450" y="203200"/>
                </a:lnTo>
                <a:lnTo>
                  <a:pt x="44450" y="200660"/>
                </a:lnTo>
                <a:close/>
              </a:path>
              <a:path w="55879" h="207009">
                <a:moveTo>
                  <a:pt x="55880" y="196850"/>
                </a:moveTo>
                <a:lnTo>
                  <a:pt x="0" y="196850"/>
                </a:lnTo>
                <a:lnTo>
                  <a:pt x="0" y="199390"/>
                </a:lnTo>
                <a:lnTo>
                  <a:pt x="55880" y="199390"/>
                </a:lnTo>
                <a:lnTo>
                  <a:pt x="55880" y="196850"/>
                </a:lnTo>
                <a:close/>
              </a:path>
              <a:path w="55879" h="207009">
                <a:moveTo>
                  <a:pt x="55880" y="194310"/>
                </a:moveTo>
                <a:lnTo>
                  <a:pt x="0" y="194310"/>
                </a:lnTo>
                <a:lnTo>
                  <a:pt x="0" y="195580"/>
                </a:lnTo>
                <a:lnTo>
                  <a:pt x="55880" y="195580"/>
                </a:lnTo>
                <a:lnTo>
                  <a:pt x="55880" y="194310"/>
                </a:lnTo>
                <a:close/>
              </a:path>
              <a:path w="55879" h="207009">
                <a:moveTo>
                  <a:pt x="55880" y="190500"/>
                </a:moveTo>
                <a:lnTo>
                  <a:pt x="0" y="190500"/>
                </a:lnTo>
                <a:lnTo>
                  <a:pt x="0" y="193040"/>
                </a:lnTo>
                <a:lnTo>
                  <a:pt x="55880" y="193040"/>
                </a:lnTo>
                <a:lnTo>
                  <a:pt x="55880" y="190500"/>
                </a:lnTo>
                <a:close/>
              </a:path>
              <a:path w="55879" h="207009">
                <a:moveTo>
                  <a:pt x="55880" y="187960"/>
                </a:moveTo>
                <a:lnTo>
                  <a:pt x="0" y="187960"/>
                </a:lnTo>
                <a:lnTo>
                  <a:pt x="0" y="189230"/>
                </a:lnTo>
                <a:lnTo>
                  <a:pt x="55880" y="189230"/>
                </a:lnTo>
                <a:lnTo>
                  <a:pt x="55880" y="187960"/>
                </a:lnTo>
                <a:close/>
              </a:path>
              <a:path w="55879" h="207009">
                <a:moveTo>
                  <a:pt x="55880" y="184150"/>
                </a:moveTo>
                <a:lnTo>
                  <a:pt x="0" y="184150"/>
                </a:lnTo>
                <a:lnTo>
                  <a:pt x="0" y="186690"/>
                </a:lnTo>
                <a:lnTo>
                  <a:pt x="55880" y="186690"/>
                </a:lnTo>
                <a:lnTo>
                  <a:pt x="55880" y="184150"/>
                </a:lnTo>
                <a:close/>
              </a:path>
              <a:path w="55879" h="207009">
                <a:moveTo>
                  <a:pt x="55880" y="181610"/>
                </a:moveTo>
                <a:lnTo>
                  <a:pt x="0" y="181610"/>
                </a:lnTo>
                <a:lnTo>
                  <a:pt x="0" y="182880"/>
                </a:lnTo>
                <a:lnTo>
                  <a:pt x="55880" y="182880"/>
                </a:lnTo>
                <a:lnTo>
                  <a:pt x="55880" y="181610"/>
                </a:lnTo>
                <a:close/>
              </a:path>
              <a:path w="55879" h="207009">
                <a:moveTo>
                  <a:pt x="55880" y="177800"/>
                </a:moveTo>
                <a:lnTo>
                  <a:pt x="0" y="177800"/>
                </a:lnTo>
                <a:lnTo>
                  <a:pt x="0" y="180340"/>
                </a:lnTo>
                <a:lnTo>
                  <a:pt x="55880" y="180340"/>
                </a:lnTo>
                <a:lnTo>
                  <a:pt x="55880" y="177800"/>
                </a:lnTo>
                <a:close/>
              </a:path>
              <a:path w="55879" h="207009">
                <a:moveTo>
                  <a:pt x="55880" y="175260"/>
                </a:moveTo>
                <a:lnTo>
                  <a:pt x="0" y="175260"/>
                </a:lnTo>
                <a:lnTo>
                  <a:pt x="0" y="176530"/>
                </a:lnTo>
                <a:lnTo>
                  <a:pt x="55880" y="176530"/>
                </a:lnTo>
                <a:lnTo>
                  <a:pt x="55880" y="175260"/>
                </a:lnTo>
                <a:close/>
              </a:path>
              <a:path w="55879" h="207009">
                <a:moveTo>
                  <a:pt x="55880" y="171450"/>
                </a:moveTo>
                <a:lnTo>
                  <a:pt x="0" y="171450"/>
                </a:lnTo>
                <a:lnTo>
                  <a:pt x="0" y="173990"/>
                </a:lnTo>
                <a:lnTo>
                  <a:pt x="55880" y="173990"/>
                </a:lnTo>
                <a:lnTo>
                  <a:pt x="55880" y="171450"/>
                </a:lnTo>
                <a:close/>
              </a:path>
              <a:path w="55879" h="207009">
                <a:moveTo>
                  <a:pt x="55880" y="168910"/>
                </a:moveTo>
                <a:lnTo>
                  <a:pt x="0" y="168910"/>
                </a:lnTo>
                <a:lnTo>
                  <a:pt x="0" y="170180"/>
                </a:lnTo>
                <a:lnTo>
                  <a:pt x="55880" y="170180"/>
                </a:lnTo>
                <a:lnTo>
                  <a:pt x="55880" y="168910"/>
                </a:lnTo>
                <a:close/>
              </a:path>
              <a:path w="55879" h="207009">
                <a:moveTo>
                  <a:pt x="55880" y="165100"/>
                </a:moveTo>
                <a:lnTo>
                  <a:pt x="0" y="165100"/>
                </a:lnTo>
                <a:lnTo>
                  <a:pt x="0" y="167640"/>
                </a:lnTo>
                <a:lnTo>
                  <a:pt x="55880" y="167640"/>
                </a:lnTo>
                <a:lnTo>
                  <a:pt x="55880" y="165100"/>
                </a:lnTo>
                <a:close/>
              </a:path>
              <a:path w="55879" h="207009">
                <a:moveTo>
                  <a:pt x="55880" y="162560"/>
                </a:moveTo>
                <a:lnTo>
                  <a:pt x="0" y="162560"/>
                </a:lnTo>
                <a:lnTo>
                  <a:pt x="0" y="163830"/>
                </a:lnTo>
                <a:lnTo>
                  <a:pt x="55880" y="163830"/>
                </a:lnTo>
                <a:lnTo>
                  <a:pt x="55880" y="162560"/>
                </a:lnTo>
                <a:close/>
              </a:path>
              <a:path w="55879" h="207009">
                <a:moveTo>
                  <a:pt x="55880" y="158750"/>
                </a:moveTo>
                <a:lnTo>
                  <a:pt x="0" y="158750"/>
                </a:lnTo>
                <a:lnTo>
                  <a:pt x="0" y="161290"/>
                </a:lnTo>
                <a:lnTo>
                  <a:pt x="55880" y="161290"/>
                </a:lnTo>
                <a:lnTo>
                  <a:pt x="55880" y="158750"/>
                </a:lnTo>
                <a:close/>
              </a:path>
              <a:path w="55879" h="207009">
                <a:moveTo>
                  <a:pt x="55880" y="156210"/>
                </a:moveTo>
                <a:lnTo>
                  <a:pt x="0" y="156210"/>
                </a:lnTo>
                <a:lnTo>
                  <a:pt x="0" y="157480"/>
                </a:lnTo>
                <a:lnTo>
                  <a:pt x="55880" y="157480"/>
                </a:lnTo>
                <a:lnTo>
                  <a:pt x="55880" y="156210"/>
                </a:lnTo>
                <a:close/>
              </a:path>
              <a:path w="55879" h="207009">
                <a:moveTo>
                  <a:pt x="55880" y="152400"/>
                </a:moveTo>
                <a:lnTo>
                  <a:pt x="0" y="152400"/>
                </a:lnTo>
                <a:lnTo>
                  <a:pt x="0" y="154940"/>
                </a:lnTo>
                <a:lnTo>
                  <a:pt x="55880" y="154940"/>
                </a:lnTo>
                <a:lnTo>
                  <a:pt x="55880" y="152400"/>
                </a:lnTo>
                <a:close/>
              </a:path>
              <a:path w="55879" h="207009">
                <a:moveTo>
                  <a:pt x="55880" y="149860"/>
                </a:moveTo>
                <a:lnTo>
                  <a:pt x="0" y="149860"/>
                </a:lnTo>
                <a:lnTo>
                  <a:pt x="0" y="151130"/>
                </a:lnTo>
                <a:lnTo>
                  <a:pt x="55880" y="151130"/>
                </a:lnTo>
                <a:lnTo>
                  <a:pt x="55880" y="149860"/>
                </a:lnTo>
                <a:close/>
              </a:path>
              <a:path w="55879" h="207009">
                <a:moveTo>
                  <a:pt x="55880" y="146050"/>
                </a:moveTo>
                <a:lnTo>
                  <a:pt x="0" y="146050"/>
                </a:lnTo>
                <a:lnTo>
                  <a:pt x="0" y="148590"/>
                </a:lnTo>
                <a:lnTo>
                  <a:pt x="55880" y="148590"/>
                </a:lnTo>
                <a:lnTo>
                  <a:pt x="55880" y="146050"/>
                </a:lnTo>
                <a:close/>
              </a:path>
              <a:path w="55879" h="207009">
                <a:moveTo>
                  <a:pt x="55880" y="143510"/>
                </a:moveTo>
                <a:lnTo>
                  <a:pt x="0" y="143510"/>
                </a:lnTo>
                <a:lnTo>
                  <a:pt x="0" y="144780"/>
                </a:lnTo>
                <a:lnTo>
                  <a:pt x="55880" y="144780"/>
                </a:lnTo>
                <a:lnTo>
                  <a:pt x="55880" y="143510"/>
                </a:lnTo>
                <a:close/>
              </a:path>
              <a:path w="55879" h="207009">
                <a:moveTo>
                  <a:pt x="55880" y="139700"/>
                </a:moveTo>
                <a:lnTo>
                  <a:pt x="0" y="139700"/>
                </a:lnTo>
                <a:lnTo>
                  <a:pt x="0" y="142240"/>
                </a:lnTo>
                <a:lnTo>
                  <a:pt x="55880" y="142240"/>
                </a:lnTo>
                <a:lnTo>
                  <a:pt x="55880" y="139700"/>
                </a:lnTo>
                <a:close/>
              </a:path>
              <a:path w="55879" h="207009">
                <a:moveTo>
                  <a:pt x="55880" y="137160"/>
                </a:moveTo>
                <a:lnTo>
                  <a:pt x="0" y="137160"/>
                </a:lnTo>
                <a:lnTo>
                  <a:pt x="0" y="138430"/>
                </a:lnTo>
                <a:lnTo>
                  <a:pt x="55880" y="138430"/>
                </a:lnTo>
                <a:lnTo>
                  <a:pt x="55880" y="137160"/>
                </a:lnTo>
                <a:close/>
              </a:path>
              <a:path w="55879" h="207009">
                <a:moveTo>
                  <a:pt x="55880" y="133350"/>
                </a:moveTo>
                <a:lnTo>
                  <a:pt x="0" y="133350"/>
                </a:lnTo>
                <a:lnTo>
                  <a:pt x="0" y="135890"/>
                </a:lnTo>
                <a:lnTo>
                  <a:pt x="55880" y="135890"/>
                </a:lnTo>
                <a:lnTo>
                  <a:pt x="55880" y="133350"/>
                </a:lnTo>
                <a:close/>
              </a:path>
              <a:path w="55879" h="207009">
                <a:moveTo>
                  <a:pt x="55880" y="130810"/>
                </a:moveTo>
                <a:lnTo>
                  <a:pt x="0" y="130810"/>
                </a:lnTo>
                <a:lnTo>
                  <a:pt x="0" y="132080"/>
                </a:lnTo>
                <a:lnTo>
                  <a:pt x="55880" y="132080"/>
                </a:lnTo>
                <a:lnTo>
                  <a:pt x="55880" y="130810"/>
                </a:lnTo>
                <a:close/>
              </a:path>
              <a:path w="55879" h="207009">
                <a:moveTo>
                  <a:pt x="55880" y="124460"/>
                </a:moveTo>
                <a:lnTo>
                  <a:pt x="0" y="124460"/>
                </a:lnTo>
                <a:lnTo>
                  <a:pt x="0" y="129540"/>
                </a:lnTo>
                <a:lnTo>
                  <a:pt x="55880" y="129540"/>
                </a:lnTo>
                <a:lnTo>
                  <a:pt x="55880" y="124460"/>
                </a:lnTo>
                <a:close/>
              </a:path>
              <a:path w="55879" h="207009">
                <a:moveTo>
                  <a:pt x="55880" y="118110"/>
                </a:moveTo>
                <a:lnTo>
                  <a:pt x="0" y="118110"/>
                </a:lnTo>
                <a:lnTo>
                  <a:pt x="0" y="123190"/>
                </a:lnTo>
                <a:lnTo>
                  <a:pt x="55880" y="123190"/>
                </a:lnTo>
                <a:lnTo>
                  <a:pt x="55880" y="118110"/>
                </a:lnTo>
                <a:close/>
              </a:path>
              <a:path w="55879" h="207009">
                <a:moveTo>
                  <a:pt x="55880" y="111760"/>
                </a:moveTo>
                <a:lnTo>
                  <a:pt x="0" y="111760"/>
                </a:lnTo>
                <a:lnTo>
                  <a:pt x="0" y="116840"/>
                </a:lnTo>
                <a:lnTo>
                  <a:pt x="55880" y="116840"/>
                </a:lnTo>
                <a:lnTo>
                  <a:pt x="55880" y="111760"/>
                </a:lnTo>
                <a:close/>
              </a:path>
              <a:path w="55879" h="207009">
                <a:moveTo>
                  <a:pt x="55880" y="105410"/>
                </a:moveTo>
                <a:lnTo>
                  <a:pt x="0" y="105410"/>
                </a:lnTo>
                <a:lnTo>
                  <a:pt x="0" y="110490"/>
                </a:lnTo>
                <a:lnTo>
                  <a:pt x="55880" y="110490"/>
                </a:lnTo>
                <a:lnTo>
                  <a:pt x="55880" y="105410"/>
                </a:lnTo>
                <a:close/>
              </a:path>
              <a:path w="55879" h="207009">
                <a:moveTo>
                  <a:pt x="55880" y="99060"/>
                </a:moveTo>
                <a:lnTo>
                  <a:pt x="0" y="99060"/>
                </a:lnTo>
                <a:lnTo>
                  <a:pt x="0" y="104140"/>
                </a:lnTo>
                <a:lnTo>
                  <a:pt x="55880" y="104140"/>
                </a:lnTo>
                <a:lnTo>
                  <a:pt x="55880" y="99060"/>
                </a:lnTo>
                <a:close/>
              </a:path>
              <a:path w="55879" h="207009">
                <a:moveTo>
                  <a:pt x="55880" y="92710"/>
                </a:moveTo>
                <a:lnTo>
                  <a:pt x="0" y="92710"/>
                </a:lnTo>
                <a:lnTo>
                  <a:pt x="0" y="97790"/>
                </a:lnTo>
                <a:lnTo>
                  <a:pt x="55880" y="97790"/>
                </a:lnTo>
                <a:lnTo>
                  <a:pt x="55880" y="92710"/>
                </a:lnTo>
                <a:close/>
              </a:path>
              <a:path w="55879" h="207009">
                <a:moveTo>
                  <a:pt x="55880" y="86360"/>
                </a:moveTo>
                <a:lnTo>
                  <a:pt x="0" y="86360"/>
                </a:lnTo>
                <a:lnTo>
                  <a:pt x="0" y="91440"/>
                </a:lnTo>
                <a:lnTo>
                  <a:pt x="55880" y="91440"/>
                </a:lnTo>
                <a:lnTo>
                  <a:pt x="55880" y="86360"/>
                </a:lnTo>
                <a:close/>
              </a:path>
              <a:path w="55879" h="207009">
                <a:moveTo>
                  <a:pt x="55880" y="81280"/>
                </a:moveTo>
                <a:lnTo>
                  <a:pt x="0" y="81280"/>
                </a:lnTo>
                <a:lnTo>
                  <a:pt x="0" y="85090"/>
                </a:lnTo>
                <a:lnTo>
                  <a:pt x="55880" y="85090"/>
                </a:lnTo>
                <a:lnTo>
                  <a:pt x="55880" y="81280"/>
                </a:lnTo>
                <a:close/>
              </a:path>
              <a:path w="55879" h="207009">
                <a:moveTo>
                  <a:pt x="55880" y="74930"/>
                </a:moveTo>
                <a:lnTo>
                  <a:pt x="0" y="74930"/>
                </a:lnTo>
                <a:lnTo>
                  <a:pt x="0" y="80010"/>
                </a:lnTo>
                <a:lnTo>
                  <a:pt x="55880" y="80010"/>
                </a:lnTo>
                <a:lnTo>
                  <a:pt x="55880" y="74930"/>
                </a:lnTo>
                <a:close/>
              </a:path>
              <a:path w="55879" h="207009">
                <a:moveTo>
                  <a:pt x="55880" y="68580"/>
                </a:moveTo>
                <a:lnTo>
                  <a:pt x="0" y="68580"/>
                </a:lnTo>
                <a:lnTo>
                  <a:pt x="0" y="73660"/>
                </a:lnTo>
                <a:lnTo>
                  <a:pt x="55880" y="73660"/>
                </a:lnTo>
                <a:lnTo>
                  <a:pt x="55880" y="68580"/>
                </a:lnTo>
                <a:close/>
              </a:path>
              <a:path w="55879" h="207009">
                <a:moveTo>
                  <a:pt x="55880" y="62230"/>
                </a:moveTo>
                <a:lnTo>
                  <a:pt x="0" y="62230"/>
                </a:lnTo>
                <a:lnTo>
                  <a:pt x="0" y="67310"/>
                </a:lnTo>
                <a:lnTo>
                  <a:pt x="55880" y="67310"/>
                </a:lnTo>
                <a:lnTo>
                  <a:pt x="55880" y="62230"/>
                </a:lnTo>
                <a:close/>
              </a:path>
              <a:path w="55879" h="207009">
                <a:moveTo>
                  <a:pt x="55880" y="55880"/>
                </a:moveTo>
                <a:lnTo>
                  <a:pt x="0" y="55880"/>
                </a:lnTo>
                <a:lnTo>
                  <a:pt x="0" y="60960"/>
                </a:lnTo>
                <a:lnTo>
                  <a:pt x="55880" y="60960"/>
                </a:lnTo>
                <a:lnTo>
                  <a:pt x="55880" y="55880"/>
                </a:lnTo>
                <a:close/>
              </a:path>
              <a:path w="55879" h="207009">
                <a:moveTo>
                  <a:pt x="55880" y="49530"/>
                </a:moveTo>
                <a:lnTo>
                  <a:pt x="0" y="49530"/>
                </a:lnTo>
                <a:lnTo>
                  <a:pt x="0" y="54610"/>
                </a:lnTo>
                <a:lnTo>
                  <a:pt x="55880" y="54610"/>
                </a:lnTo>
                <a:lnTo>
                  <a:pt x="55880" y="49530"/>
                </a:lnTo>
                <a:close/>
              </a:path>
              <a:path w="55879" h="207009">
                <a:moveTo>
                  <a:pt x="55880" y="43180"/>
                </a:moveTo>
                <a:lnTo>
                  <a:pt x="0" y="43180"/>
                </a:lnTo>
                <a:lnTo>
                  <a:pt x="0" y="48260"/>
                </a:lnTo>
                <a:lnTo>
                  <a:pt x="55880" y="48260"/>
                </a:lnTo>
                <a:lnTo>
                  <a:pt x="55880" y="43180"/>
                </a:lnTo>
                <a:close/>
              </a:path>
              <a:path w="55879" h="207009">
                <a:moveTo>
                  <a:pt x="55880" y="36830"/>
                </a:moveTo>
                <a:lnTo>
                  <a:pt x="0" y="36830"/>
                </a:lnTo>
                <a:lnTo>
                  <a:pt x="0" y="41910"/>
                </a:lnTo>
                <a:lnTo>
                  <a:pt x="55880" y="41910"/>
                </a:lnTo>
                <a:lnTo>
                  <a:pt x="55880" y="36830"/>
                </a:lnTo>
                <a:close/>
              </a:path>
              <a:path w="55879" h="207009">
                <a:moveTo>
                  <a:pt x="55880" y="30480"/>
                </a:moveTo>
                <a:lnTo>
                  <a:pt x="0" y="30480"/>
                </a:lnTo>
                <a:lnTo>
                  <a:pt x="0" y="35560"/>
                </a:lnTo>
                <a:lnTo>
                  <a:pt x="55880" y="35560"/>
                </a:lnTo>
                <a:lnTo>
                  <a:pt x="55880" y="30480"/>
                </a:lnTo>
                <a:close/>
              </a:path>
              <a:path w="55879" h="207009">
                <a:moveTo>
                  <a:pt x="55880" y="24130"/>
                </a:moveTo>
                <a:lnTo>
                  <a:pt x="0" y="24130"/>
                </a:lnTo>
                <a:lnTo>
                  <a:pt x="0" y="29210"/>
                </a:lnTo>
                <a:lnTo>
                  <a:pt x="55880" y="29210"/>
                </a:lnTo>
                <a:lnTo>
                  <a:pt x="55880" y="24130"/>
                </a:lnTo>
                <a:close/>
              </a:path>
              <a:path w="55879" h="207009">
                <a:moveTo>
                  <a:pt x="55880" y="17780"/>
                </a:moveTo>
                <a:lnTo>
                  <a:pt x="0" y="17780"/>
                </a:lnTo>
                <a:lnTo>
                  <a:pt x="0" y="22860"/>
                </a:lnTo>
                <a:lnTo>
                  <a:pt x="55880" y="22860"/>
                </a:lnTo>
                <a:lnTo>
                  <a:pt x="55880" y="17780"/>
                </a:lnTo>
                <a:close/>
              </a:path>
              <a:path w="55879" h="207009">
                <a:moveTo>
                  <a:pt x="55880" y="11430"/>
                </a:moveTo>
                <a:lnTo>
                  <a:pt x="0" y="11430"/>
                </a:lnTo>
                <a:lnTo>
                  <a:pt x="0" y="16510"/>
                </a:lnTo>
                <a:lnTo>
                  <a:pt x="55880" y="16510"/>
                </a:lnTo>
                <a:lnTo>
                  <a:pt x="55880" y="11430"/>
                </a:lnTo>
                <a:close/>
              </a:path>
              <a:path w="55879" h="207009">
                <a:moveTo>
                  <a:pt x="55880" y="5080"/>
                </a:moveTo>
                <a:lnTo>
                  <a:pt x="0" y="5080"/>
                </a:lnTo>
                <a:lnTo>
                  <a:pt x="0" y="10160"/>
                </a:lnTo>
                <a:lnTo>
                  <a:pt x="55880" y="10160"/>
                </a:lnTo>
                <a:lnTo>
                  <a:pt x="55880" y="5080"/>
                </a:lnTo>
                <a:close/>
              </a:path>
              <a:path w="55879" h="207009">
                <a:moveTo>
                  <a:pt x="55880" y="0"/>
                </a:moveTo>
                <a:lnTo>
                  <a:pt x="0" y="0"/>
                </a:lnTo>
                <a:lnTo>
                  <a:pt x="0" y="3810"/>
                </a:lnTo>
                <a:lnTo>
                  <a:pt x="55880" y="3810"/>
                </a:lnTo>
                <a:lnTo>
                  <a:pt x="55880" y="0"/>
                </a:lnTo>
                <a:close/>
              </a:path>
            </a:pathLst>
          </a:custGeom>
          <a:solidFill>
            <a:srgbClr val="1E5E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bg object 210"/>
          <p:cNvSpPr/>
          <p:nvPr/>
        </p:nvSpPr>
        <p:spPr>
          <a:xfrm>
            <a:off x="7619999" y="6369050"/>
            <a:ext cx="54610" cy="210820"/>
          </a:xfrm>
          <a:custGeom>
            <a:avLst/>
            <a:gdLst/>
            <a:ahLst/>
            <a:cxnLst/>
            <a:rect l="l" t="t" r="r" b="b"/>
            <a:pathLst>
              <a:path w="54609" h="210820">
                <a:moveTo>
                  <a:pt x="10159" y="208279"/>
                </a:moveTo>
                <a:lnTo>
                  <a:pt x="0" y="208279"/>
                </a:lnTo>
                <a:lnTo>
                  <a:pt x="0" y="210820"/>
                </a:lnTo>
                <a:lnTo>
                  <a:pt x="10159" y="210820"/>
                </a:lnTo>
                <a:lnTo>
                  <a:pt x="10159" y="208279"/>
                </a:lnTo>
                <a:close/>
              </a:path>
              <a:path w="54609" h="210820">
                <a:moveTo>
                  <a:pt x="35560" y="205740"/>
                </a:moveTo>
                <a:lnTo>
                  <a:pt x="0" y="205740"/>
                </a:lnTo>
                <a:lnTo>
                  <a:pt x="0" y="207010"/>
                </a:lnTo>
                <a:lnTo>
                  <a:pt x="22859" y="207010"/>
                </a:lnTo>
                <a:lnTo>
                  <a:pt x="22859" y="208279"/>
                </a:lnTo>
                <a:lnTo>
                  <a:pt x="35560" y="208279"/>
                </a:lnTo>
                <a:lnTo>
                  <a:pt x="35560" y="205740"/>
                </a:lnTo>
                <a:close/>
              </a:path>
              <a:path w="54609" h="210820">
                <a:moveTo>
                  <a:pt x="54609" y="201929"/>
                </a:moveTo>
                <a:lnTo>
                  <a:pt x="0" y="201929"/>
                </a:lnTo>
                <a:lnTo>
                  <a:pt x="0" y="204470"/>
                </a:lnTo>
                <a:lnTo>
                  <a:pt x="48259" y="204470"/>
                </a:lnTo>
                <a:lnTo>
                  <a:pt x="48259" y="205740"/>
                </a:lnTo>
                <a:lnTo>
                  <a:pt x="54609" y="205740"/>
                </a:lnTo>
                <a:lnTo>
                  <a:pt x="54609" y="201929"/>
                </a:lnTo>
                <a:close/>
              </a:path>
              <a:path w="54609" h="210820">
                <a:moveTo>
                  <a:pt x="54609" y="199390"/>
                </a:moveTo>
                <a:lnTo>
                  <a:pt x="0" y="199390"/>
                </a:lnTo>
                <a:lnTo>
                  <a:pt x="0" y="200659"/>
                </a:lnTo>
                <a:lnTo>
                  <a:pt x="54609" y="200659"/>
                </a:lnTo>
                <a:lnTo>
                  <a:pt x="54609" y="199390"/>
                </a:lnTo>
                <a:close/>
              </a:path>
              <a:path w="54609" h="210820">
                <a:moveTo>
                  <a:pt x="54609" y="195580"/>
                </a:moveTo>
                <a:lnTo>
                  <a:pt x="0" y="195580"/>
                </a:lnTo>
                <a:lnTo>
                  <a:pt x="0" y="198120"/>
                </a:lnTo>
                <a:lnTo>
                  <a:pt x="54609" y="198120"/>
                </a:lnTo>
                <a:lnTo>
                  <a:pt x="54609" y="195580"/>
                </a:lnTo>
                <a:close/>
              </a:path>
              <a:path w="54609" h="210820">
                <a:moveTo>
                  <a:pt x="54609" y="193040"/>
                </a:moveTo>
                <a:lnTo>
                  <a:pt x="0" y="193040"/>
                </a:lnTo>
                <a:lnTo>
                  <a:pt x="0" y="194309"/>
                </a:lnTo>
                <a:lnTo>
                  <a:pt x="54609" y="194309"/>
                </a:lnTo>
                <a:lnTo>
                  <a:pt x="54609" y="193040"/>
                </a:lnTo>
                <a:close/>
              </a:path>
              <a:path w="54609" h="210820">
                <a:moveTo>
                  <a:pt x="54609" y="189229"/>
                </a:moveTo>
                <a:lnTo>
                  <a:pt x="0" y="189229"/>
                </a:lnTo>
                <a:lnTo>
                  <a:pt x="0" y="191770"/>
                </a:lnTo>
                <a:lnTo>
                  <a:pt x="54609" y="191770"/>
                </a:lnTo>
                <a:lnTo>
                  <a:pt x="54609" y="189229"/>
                </a:lnTo>
                <a:close/>
              </a:path>
              <a:path w="54609" h="210820">
                <a:moveTo>
                  <a:pt x="54609" y="186690"/>
                </a:moveTo>
                <a:lnTo>
                  <a:pt x="0" y="186690"/>
                </a:lnTo>
                <a:lnTo>
                  <a:pt x="0" y="187959"/>
                </a:lnTo>
                <a:lnTo>
                  <a:pt x="54609" y="187959"/>
                </a:lnTo>
                <a:lnTo>
                  <a:pt x="54609" y="186690"/>
                </a:lnTo>
                <a:close/>
              </a:path>
              <a:path w="54609" h="210820">
                <a:moveTo>
                  <a:pt x="54609" y="182880"/>
                </a:moveTo>
                <a:lnTo>
                  <a:pt x="0" y="182880"/>
                </a:lnTo>
                <a:lnTo>
                  <a:pt x="0" y="185420"/>
                </a:lnTo>
                <a:lnTo>
                  <a:pt x="54609" y="185420"/>
                </a:lnTo>
                <a:lnTo>
                  <a:pt x="54609" y="182880"/>
                </a:lnTo>
                <a:close/>
              </a:path>
              <a:path w="54609" h="210820">
                <a:moveTo>
                  <a:pt x="54609" y="180340"/>
                </a:moveTo>
                <a:lnTo>
                  <a:pt x="0" y="180340"/>
                </a:lnTo>
                <a:lnTo>
                  <a:pt x="0" y="181609"/>
                </a:lnTo>
                <a:lnTo>
                  <a:pt x="54609" y="181609"/>
                </a:lnTo>
                <a:lnTo>
                  <a:pt x="54609" y="180340"/>
                </a:lnTo>
                <a:close/>
              </a:path>
              <a:path w="54609" h="210820">
                <a:moveTo>
                  <a:pt x="54609" y="176530"/>
                </a:moveTo>
                <a:lnTo>
                  <a:pt x="0" y="176530"/>
                </a:lnTo>
                <a:lnTo>
                  <a:pt x="0" y="179070"/>
                </a:lnTo>
                <a:lnTo>
                  <a:pt x="54609" y="179070"/>
                </a:lnTo>
                <a:lnTo>
                  <a:pt x="54609" y="176530"/>
                </a:lnTo>
                <a:close/>
              </a:path>
              <a:path w="54609" h="210820">
                <a:moveTo>
                  <a:pt x="54609" y="173990"/>
                </a:moveTo>
                <a:lnTo>
                  <a:pt x="0" y="173990"/>
                </a:lnTo>
                <a:lnTo>
                  <a:pt x="0" y="175259"/>
                </a:lnTo>
                <a:lnTo>
                  <a:pt x="54609" y="175259"/>
                </a:lnTo>
                <a:lnTo>
                  <a:pt x="54609" y="173990"/>
                </a:lnTo>
                <a:close/>
              </a:path>
              <a:path w="54609" h="210820">
                <a:moveTo>
                  <a:pt x="54609" y="170180"/>
                </a:moveTo>
                <a:lnTo>
                  <a:pt x="0" y="170180"/>
                </a:lnTo>
                <a:lnTo>
                  <a:pt x="0" y="172720"/>
                </a:lnTo>
                <a:lnTo>
                  <a:pt x="54609" y="172720"/>
                </a:lnTo>
                <a:lnTo>
                  <a:pt x="54609" y="170180"/>
                </a:lnTo>
                <a:close/>
              </a:path>
              <a:path w="54609" h="210820">
                <a:moveTo>
                  <a:pt x="54609" y="167640"/>
                </a:moveTo>
                <a:lnTo>
                  <a:pt x="0" y="167640"/>
                </a:lnTo>
                <a:lnTo>
                  <a:pt x="0" y="168909"/>
                </a:lnTo>
                <a:lnTo>
                  <a:pt x="54609" y="168909"/>
                </a:lnTo>
                <a:lnTo>
                  <a:pt x="54609" y="167640"/>
                </a:lnTo>
                <a:close/>
              </a:path>
              <a:path w="54609" h="210820">
                <a:moveTo>
                  <a:pt x="54609" y="163829"/>
                </a:moveTo>
                <a:lnTo>
                  <a:pt x="0" y="163829"/>
                </a:lnTo>
                <a:lnTo>
                  <a:pt x="0" y="166370"/>
                </a:lnTo>
                <a:lnTo>
                  <a:pt x="54609" y="166370"/>
                </a:lnTo>
                <a:lnTo>
                  <a:pt x="54609" y="163829"/>
                </a:lnTo>
                <a:close/>
              </a:path>
              <a:path w="54609" h="210820">
                <a:moveTo>
                  <a:pt x="54609" y="161290"/>
                </a:moveTo>
                <a:lnTo>
                  <a:pt x="0" y="161290"/>
                </a:lnTo>
                <a:lnTo>
                  <a:pt x="0" y="162560"/>
                </a:lnTo>
                <a:lnTo>
                  <a:pt x="54609" y="162560"/>
                </a:lnTo>
                <a:lnTo>
                  <a:pt x="54609" y="161290"/>
                </a:lnTo>
                <a:close/>
              </a:path>
              <a:path w="54609" h="210820">
                <a:moveTo>
                  <a:pt x="54609" y="157479"/>
                </a:moveTo>
                <a:lnTo>
                  <a:pt x="0" y="157479"/>
                </a:lnTo>
                <a:lnTo>
                  <a:pt x="0" y="160020"/>
                </a:lnTo>
                <a:lnTo>
                  <a:pt x="54609" y="160020"/>
                </a:lnTo>
                <a:lnTo>
                  <a:pt x="54609" y="157479"/>
                </a:lnTo>
                <a:close/>
              </a:path>
              <a:path w="54609" h="210820">
                <a:moveTo>
                  <a:pt x="54609" y="154940"/>
                </a:moveTo>
                <a:lnTo>
                  <a:pt x="0" y="154940"/>
                </a:lnTo>
                <a:lnTo>
                  <a:pt x="0" y="156209"/>
                </a:lnTo>
                <a:lnTo>
                  <a:pt x="54609" y="156209"/>
                </a:lnTo>
                <a:lnTo>
                  <a:pt x="54609" y="154940"/>
                </a:lnTo>
                <a:close/>
              </a:path>
              <a:path w="54609" h="210820">
                <a:moveTo>
                  <a:pt x="54609" y="151129"/>
                </a:moveTo>
                <a:lnTo>
                  <a:pt x="0" y="151129"/>
                </a:lnTo>
                <a:lnTo>
                  <a:pt x="0" y="153670"/>
                </a:lnTo>
                <a:lnTo>
                  <a:pt x="54609" y="153670"/>
                </a:lnTo>
                <a:lnTo>
                  <a:pt x="54609" y="151129"/>
                </a:lnTo>
                <a:close/>
              </a:path>
              <a:path w="54609" h="210820">
                <a:moveTo>
                  <a:pt x="54609" y="148590"/>
                </a:moveTo>
                <a:lnTo>
                  <a:pt x="0" y="148590"/>
                </a:lnTo>
                <a:lnTo>
                  <a:pt x="0" y="149860"/>
                </a:lnTo>
                <a:lnTo>
                  <a:pt x="54609" y="149860"/>
                </a:lnTo>
                <a:lnTo>
                  <a:pt x="54609" y="148590"/>
                </a:lnTo>
                <a:close/>
              </a:path>
              <a:path w="54609" h="210820">
                <a:moveTo>
                  <a:pt x="54609" y="144780"/>
                </a:moveTo>
                <a:lnTo>
                  <a:pt x="0" y="144780"/>
                </a:lnTo>
                <a:lnTo>
                  <a:pt x="0" y="147320"/>
                </a:lnTo>
                <a:lnTo>
                  <a:pt x="54609" y="147320"/>
                </a:lnTo>
                <a:lnTo>
                  <a:pt x="54609" y="144780"/>
                </a:lnTo>
                <a:close/>
              </a:path>
              <a:path w="54609" h="210820">
                <a:moveTo>
                  <a:pt x="54609" y="142240"/>
                </a:moveTo>
                <a:lnTo>
                  <a:pt x="0" y="142240"/>
                </a:lnTo>
                <a:lnTo>
                  <a:pt x="0" y="143509"/>
                </a:lnTo>
                <a:lnTo>
                  <a:pt x="54609" y="143509"/>
                </a:lnTo>
                <a:lnTo>
                  <a:pt x="54609" y="142240"/>
                </a:lnTo>
                <a:close/>
              </a:path>
              <a:path w="54609" h="210820">
                <a:moveTo>
                  <a:pt x="54609" y="138430"/>
                </a:moveTo>
                <a:lnTo>
                  <a:pt x="0" y="138430"/>
                </a:lnTo>
                <a:lnTo>
                  <a:pt x="0" y="140970"/>
                </a:lnTo>
                <a:lnTo>
                  <a:pt x="54609" y="140970"/>
                </a:lnTo>
                <a:lnTo>
                  <a:pt x="54609" y="138430"/>
                </a:lnTo>
                <a:close/>
              </a:path>
              <a:path w="54609" h="210820">
                <a:moveTo>
                  <a:pt x="54609" y="135890"/>
                </a:moveTo>
                <a:lnTo>
                  <a:pt x="0" y="135890"/>
                </a:lnTo>
                <a:lnTo>
                  <a:pt x="0" y="137159"/>
                </a:lnTo>
                <a:lnTo>
                  <a:pt x="54609" y="137159"/>
                </a:lnTo>
                <a:lnTo>
                  <a:pt x="54609" y="135890"/>
                </a:lnTo>
                <a:close/>
              </a:path>
              <a:path w="54609" h="210820">
                <a:moveTo>
                  <a:pt x="54609" y="132079"/>
                </a:moveTo>
                <a:lnTo>
                  <a:pt x="0" y="132079"/>
                </a:lnTo>
                <a:lnTo>
                  <a:pt x="0" y="134620"/>
                </a:lnTo>
                <a:lnTo>
                  <a:pt x="54609" y="134620"/>
                </a:lnTo>
                <a:lnTo>
                  <a:pt x="54609" y="132079"/>
                </a:lnTo>
                <a:close/>
              </a:path>
              <a:path w="54609" h="210820">
                <a:moveTo>
                  <a:pt x="54609" y="129539"/>
                </a:moveTo>
                <a:lnTo>
                  <a:pt x="0" y="129539"/>
                </a:lnTo>
                <a:lnTo>
                  <a:pt x="0" y="130809"/>
                </a:lnTo>
                <a:lnTo>
                  <a:pt x="54609" y="130809"/>
                </a:lnTo>
                <a:lnTo>
                  <a:pt x="54609" y="129539"/>
                </a:lnTo>
                <a:close/>
              </a:path>
              <a:path w="54609" h="210820">
                <a:moveTo>
                  <a:pt x="54609" y="123189"/>
                </a:moveTo>
                <a:lnTo>
                  <a:pt x="0" y="123189"/>
                </a:lnTo>
                <a:lnTo>
                  <a:pt x="0" y="128270"/>
                </a:lnTo>
                <a:lnTo>
                  <a:pt x="54609" y="128270"/>
                </a:lnTo>
                <a:lnTo>
                  <a:pt x="54609" y="123189"/>
                </a:lnTo>
                <a:close/>
              </a:path>
              <a:path w="54609" h="210820">
                <a:moveTo>
                  <a:pt x="54609" y="116840"/>
                </a:moveTo>
                <a:lnTo>
                  <a:pt x="0" y="116840"/>
                </a:lnTo>
                <a:lnTo>
                  <a:pt x="0" y="121920"/>
                </a:lnTo>
                <a:lnTo>
                  <a:pt x="54609" y="121920"/>
                </a:lnTo>
                <a:lnTo>
                  <a:pt x="54609" y="116840"/>
                </a:lnTo>
                <a:close/>
              </a:path>
              <a:path w="54609" h="210820">
                <a:moveTo>
                  <a:pt x="54609" y="110489"/>
                </a:moveTo>
                <a:lnTo>
                  <a:pt x="0" y="110489"/>
                </a:lnTo>
                <a:lnTo>
                  <a:pt x="0" y="115570"/>
                </a:lnTo>
                <a:lnTo>
                  <a:pt x="54609" y="115570"/>
                </a:lnTo>
                <a:lnTo>
                  <a:pt x="54609" y="110489"/>
                </a:lnTo>
                <a:close/>
              </a:path>
              <a:path w="54609" h="210820">
                <a:moveTo>
                  <a:pt x="54609" y="104139"/>
                </a:moveTo>
                <a:lnTo>
                  <a:pt x="0" y="104139"/>
                </a:lnTo>
                <a:lnTo>
                  <a:pt x="0" y="109220"/>
                </a:lnTo>
                <a:lnTo>
                  <a:pt x="54609" y="109220"/>
                </a:lnTo>
                <a:lnTo>
                  <a:pt x="54609" y="104139"/>
                </a:lnTo>
                <a:close/>
              </a:path>
              <a:path w="54609" h="210820">
                <a:moveTo>
                  <a:pt x="54609" y="97789"/>
                </a:moveTo>
                <a:lnTo>
                  <a:pt x="0" y="97789"/>
                </a:lnTo>
                <a:lnTo>
                  <a:pt x="0" y="102870"/>
                </a:lnTo>
                <a:lnTo>
                  <a:pt x="54609" y="102870"/>
                </a:lnTo>
                <a:lnTo>
                  <a:pt x="54609" y="97789"/>
                </a:lnTo>
                <a:close/>
              </a:path>
              <a:path w="54609" h="210820">
                <a:moveTo>
                  <a:pt x="54609" y="91439"/>
                </a:moveTo>
                <a:lnTo>
                  <a:pt x="0" y="91439"/>
                </a:lnTo>
                <a:lnTo>
                  <a:pt x="0" y="96520"/>
                </a:lnTo>
                <a:lnTo>
                  <a:pt x="54609" y="96520"/>
                </a:lnTo>
                <a:lnTo>
                  <a:pt x="54609" y="91439"/>
                </a:lnTo>
                <a:close/>
              </a:path>
              <a:path w="54609" h="210820">
                <a:moveTo>
                  <a:pt x="54609" y="85089"/>
                </a:moveTo>
                <a:lnTo>
                  <a:pt x="0" y="85089"/>
                </a:lnTo>
                <a:lnTo>
                  <a:pt x="0" y="90170"/>
                </a:lnTo>
                <a:lnTo>
                  <a:pt x="54609" y="90170"/>
                </a:lnTo>
                <a:lnTo>
                  <a:pt x="54609" y="85089"/>
                </a:lnTo>
                <a:close/>
              </a:path>
              <a:path w="54609" h="210820">
                <a:moveTo>
                  <a:pt x="54609" y="80009"/>
                </a:moveTo>
                <a:lnTo>
                  <a:pt x="0" y="80009"/>
                </a:lnTo>
                <a:lnTo>
                  <a:pt x="0" y="83819"/>
                </a:lnTo>
                <a:lnTo>
                  <a:pt x="54609" y="83819"/>
                </a:lnTo>
                <a:lnTo>
                  <a:pt x="54609" y="80009"/>
                </a:lnTo>
                <a:close/>
              </a:path>
              <a:path w="54609" h="210820">
                <a:moveTo>
                  <a:pt x="54609" y="73659"/>
                </a:moveTo>
                <a:lnTo>
                  <a:pt x="0" y="73659"/>
                </a:lnTo>
                <a:lnTo>
                  <a:pt x="0" y="78740"/>
                </a:lnTo>
                <a:lnTo>
                  <a:pt x="54609" y="78740"/>
                </a:lnTo>
                <a:lnTo>
                  <a:pt x="54609" y="73659"/>
                </a:lnTo>
                <a:close/>
              </a:path>
              <a:path w="54609" h="210820">
                <a:moveTo>
                  <a:pt x="54609" y="67309"/>
                </a:moveTo>
                <a:lnTo>
                  <a:pt x="0" y="67309"/>
                </a:lnTo>
                <a:lnTo>
                  <a:pt x="0" y="72390"/>
                </a:lnTo>
                <a:lnTo>
                  <a:pt x="54609" y="72390"/>
                </a:lnTo>
                <a:lnTo>
                  <a:pt x="54609" y="67309"/>
                </a:lnTo>
                <a:close/>
              </a:path>
              <a:path w="54609" h="210820">
                <a:moveTo>
                  <a:pt x="54609" y="60959"/>
                </a:moveTo>
                <a:lnTo>
                  <a:pt x="0" y="60959"/>
                </a:lnTo>
                <a:lnTo>
                  <a:pt x="0" y="66040"/>
                </a:lnTo>
                <a:lnTo>
                  <a:pt x="54609" y="66040"/>
                </a:lnTo>
                <a:lnTo>
                  <a:pt x="54609" y="60959"/>
                </a:lnTo>
                <a:close/>
              </a:path>
              <a:path w="54609" h="210820">
                <a:moveTo>
                  <a:pt x="54609" y="54609"/>
                </a:moveTo>
                <a:lnTo>
                  <a:pt x="0" y="54609"/>
                </a:lnTo>
                <a:lnTo>
                  <a:pt x="0" y="59690"/>
                </a:lnTo>
                <a:lnTo>
                  <a:pt x="54609" y="59690"/>
                </a:lnTo>
                <a:lnTo>
                  <a:pt x="54609" y="54609"/>
                </a:lnTo>
                <a:close/>
              </a:path>
              <a:path w="54609" h="210820">
                <a:moveTo>
                  <a:pt x="54609" y="48259"/>
                </a:moveTo>
                <a:lnTo>
                  <a:pt x="0" y="48259"/>
                </a:lnTo>
                <a:lnTo>
                  <a:pt x="0" y="53340"/>
                </a:lnTo>
                <a:lnTo>
                  <a:pt x="54609" y="53340"/>
                </a:lnTo>
                <a:lnTo>
                  <a:pt x="54609" y="48259"/>
                </a:lnTo>
                <a:close/>
              </a:path>
              <a:path w="54609" h="210820">
                <a:moveTo>
                  <a:pt x="54609" y="41909"/>
                </a:moveTo>
                <a:lnTo>
                  <a:pt x="0" y="41909"/>
                </a:lnTo>
                <a:lnTo>
                  <a:pt x="0" y="46990"/>
                </a:lnTo>
                <a:lnTo>
                  <a:pt x="54609" y="46990"/>
                </a:lnTo>
                <a:lnTo>
                  <a:pt x="54609" y="41909"/>
                </a:lnTo>
                <a:close/>
              </a:path>
              <a:path w="54609" h="210820">
                <a:moveTo>
                  <a:pt x="54609" y="35559"/>
                </a:moveTo>
                <a:lnTo>
                  <a:pt x="0" y="35559"/>
                </a:lnTo>
                <a:lnTo>
                  <a:pt x="0" y="40640"/>
                </a:lnTo>
                <a:lnTo>
                  <a:pt x="54609" y="40640"/>
                </a:lnTo>
                <a:lnTo>
                  <a:pt x="54609" y="35559"/>
                </a:lnTo>
                <a:close/>
              </a:path>
              <a:path w="54609" h="210820">
                <a:moveTo>
                  <a:pt x="54609" y="29209"/>
                </a:moveTo>
                <a:lnTo>
                  <a:pt x="0" y="29209"/>
                </a:lnTo>
                <a:lnTo>
                  <a:pt x="0" y="34290"/>
                </a:lnTo>
                <a:lnTo>
                  <a:pt x="54609" y="34290"/>
                </a:lnTo>
                <a:lnTo>
                  <a:pt x="54609" y="29209"/>
                </a:lnTo>
                <a:close/>
              </a:path>
              <a:path w="54609" h="210820">
                <a:moveTo>
                  <a:pt x="54609" y="22859"/>
                </a:moveTo>
                <a:lnTo>
                  <a:pt x="0" y="22859"/>
                </a:lnTo>
                <a:lnTo>
                  <a:pt x="0" y="27940"/>
                </a:lnTo>
                <a:lnTo>
                  <a:pt x="54609" y="27940"/>
                </a:lnTo>
                <a:lnTo>
                  <a:pt x="54609" y="22859"/>
                </a:lnTo>
                <a:close/>
              </a:path>
              <a:path w="54609" h="210820">
                <a:moveTo>
                  <a:pt x="54609" y="16509"/>
                </a:moveTo>
                <a:lnTo>
                  <a:pt x="0" y="16509"/>
                </a:lnTo>
                <a:lnTo>
                  <a:pt x="0" y="21590"/>
                </a:lnTo>
                <a:lnTo>
                  <a:pt x="54609" y="21590"/>
                </a:lnTo>
                <a:lnTo>
                  <a:pt x="54609" y="16509"/>
                </a:lnTo>
                <a:close/>
              </a:path>
              <a:path w="54609" h="210820">
                <a:moveTo>
                  <a:pt x="54609" y="10159"/>
                </a:moveTo>
                <a:lnTo>
                  <a:pt x="0" y="10159"/>
                </a:lnTo>
                <a:lnTo>
                  <a:pt x="0" y="15240"/>
                </a:lnTo>
                <a:lnTo>
                  <a:pt x="54609" y="15240"/>
                </a:lnTo>
                <a:lnTo>
                  <a:pt x="54609" y="10159"/>
                </a:lnTo>
                <a:close/>
              </a:path>
              <a:path w="54609" h="210820">
                <a:moveTo>
                  <a:pt x="54609" y="3809"/>
                </a:moveTo>
                <a:lnTo>
                  <a:pt x="0" y="3809"/>
                </a:lnTo>
                <a:lnTo>
                  <a:pt x="0" y="8890"/>
                </a:lnTo>
                <a:lnTo>
                  <a:pt x="54609" y="8890"/>
                </a:lnTo>
                <a:lnTo>
                  <a:pt x="54609" y="3809"/>
                </a:lnTo>
                <a:close/>
              </a:path>
              <a:path w="54609" h="210820">
                <a:moveTo>
                  <a:pt x="54609" y="0"/>
                </a:moveTo>
                <a:lnTo>
                  <a:pt x="0" y="0"/>
                </a:lnTo>
                <a:lnTo>
                  <a:pt x="0" y="2540"/>
                </a:lnTo>
                <a:lnTo>
                  <a:pt x="54609" y="2540"/>
                </a:lnTo>
                <a:lnTo>
                  <a:pt x="54609" y="0"/>
                </a:lnTo>
                <a:close/>
              </a:path>
            </a:pathLst>
          </a:custGeom>
          <a:solidFill>
            <a:srgbClr val="1E5F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bg object 211"/>
          <p:cNvSpPr/>
          <p:nvPr/>
        </p:nvSpPr>
        <p:spPr>
          <a:xfrm>
            <a:off x="7565389" y="6369050"/>
            <a:ext cx="54610" cy="217170"/>
          </a:xfrm>
          <a:custGeom>
            <a:avLst/>
            <a:gdLst/>
            <a:ahLst/>
            <a:cxnLst/>
            <a:rect l="l" t="t" r="r" b="b"/>
            <a:pathLst>
              <a:path w="54609" h="217170">
                <a:moveTo>
                  <a:pt x="2539" y="214629"/>
                </a:moveTo>
                <a:lnTo>
                  <a:pt x="0" y="214629"/>
                </a:lnTo>
                <a:lnTo>
                  <a:pt x="0" y="217170"/>
                </a:lnTo>
                <a:lnTo>
                  <a:pt x="2539" y="217170"/>
                </a:lnTo>
                <a:lnTo>
                  <a:pt x="2539" y="214629"/>
                </a:lnTo>
                <a:close/>
              </a:path>
              <a:path w="54609" h="217170">
                <a:moveTo>
                  <a:pt x="27939" y="212090"/>
                </a:moveTo>
                <a:lnTo>
                  <a:pt x="0" y="212090"/>
                </a:lnTo>
                <a:lnTo>
                  <a:pt x="0" y="213359"/>
                </a:lnTo>
                <a:lnTo>
                  <a:pt x="15239" y="213359"/>
                </a:lnTo>
                <a:lnTo>
                  <a:pt x="15239" y="214629"/>
                </a:lnTo>
                <a:lnTo>
                  <a:pt x="27939" y="214629"/>
                </a:lnTo>
                <a:lnTo>
                  <a:pt x="27939" y="212090"/>
                </a:lnTo>
                <a:close/>
              </a:path>
              <a:path w="54609" h="217170">
                <a:moveTo>
                  <a:pt x="52070" y="210820"/>
                </a:moveTo>
                <a:lnTo>
                  <a:pt x="39369" y="210820"/>
                </a:lnTo>
                <a:lnTo>
                  <a:pt x="39369" y="212090"/>
                </a:lnTo>
                <a:lnTo>
                  <a:pt x="52070" y="212090"/>
                </a:lnTo>
                <a:lnTo>
                  <a:pt x="52070" y="210820"/>
                </a:lnTo>
                <a:close/>
              </a:path>
              <a:path w="54609" h="217170">
                <a:moveTo>
                  <a:pt x="54609" y="208280"/>
                </a:moveTo>
                <a:lnTo>
                  <a:pt x="0" y="208280"/>
                </a:lnTo>
                <a:lnTo>
                  <a:pt x="0" y="210820"/>
                </a:lnTo>
                <a:lnTo>
                  <a:pt x="54609" y="210820"/>
                </a:lnTo>
                <a:lnTo>
                  <a:pt x="54609" y="208280"/>
                </a:lnTo>
                <a:close/>
              </a:path>
              <a:path w="54609" h="217170">
                <a:moveTo>
                  <a:pt x="54609" y="205740"/>
                </a:moveTo>
                <a:lnTo>
                  <a:pt x="0" y="205740"/>
                </a:lnTo>
                <a:lnTo>
                  <a:pt x="0" y="207010"/>
                </a:lnTo>
                <a:lnTo>
                  <a:pt x="54609" y="207010"/>
                </a:lnTo>
                <a:lnTo>
                  <a:pt x="54609" y="205740"/>
                </a:lnTo>
                <a:close/>
              </a:path>
              <a:path w="54609" h="217170">
                <a:moveTo>
                  <a:pt x="54609" y="201929"/>
                </a:moveTo>
                <a:lnTo>
                  <a:pt x="0" y="201929"/>
                </a:lnTo>
                <a:lnTo>
                  <a:pt x="0" y="204470"/>
                </a:lnTo>
                <a:lnTo>
                  <a:pt x="54609" y="204470"/>
                </a:lnTo>
                <a:lnTo>
                  <a:pt x="54609" y="201929"/>
                </a:lnTo>
                <a:close/>
              </a:path>
              <a:path w="54609" h="217170">
                <a:moveTo>
                  <a:pt x="54609" y="199390"/>
                </a:moveTo>
                <a:lnTo>
                  <a:pt x="0" y="199390"/>
                </a:lnTo>
                <a:lnTo>
                  <a:pt x="0" y="200659"/>
                </a:lnTo>
                <a:lnTo>
                  <a:pt x="54609" y="200659"/>
                </a:lnTo>
                <a:lnTo>
                  <a:pt x="54609" y="199390"/>
                </a:lnTo>
                <a:close/>
              </a:path>
              <a:path w="54609" h="217170">
                <a:moveTo>
                  <a:pt x="54609" y="195580"/>
                </a:moveTo>
                <a:lnTo>
                  <a:pt x="0" y="195580"/>
                </a:lnTo>
                <a:lnTo>
                  <a:pt x="0" y="198120"/>
                </a:lnTo>
                <a:lnTo>
                  <a:pt x="54609" y="198120"/>
                </a:lnTo>
                <a:lnTo>
                  <a:pt x="54609" y="195580"/>
                </a:lnTo>
                <a:close/>
              </a:path>
              <a:path w="54609" h="217170">
                <a:moveTo>
                  <a:pt x="54609" y="193040"/>
                </a:moveTo>
                <a:lnTo>
                  <a:pt x="0" y="193040"/>
                </a:lnTo>
                <a:lnTo>
                  <a:pt x="0" y="194309"/>
                </a:lnTo>
                <a:lnTo>
                  <a:pt x="54609" y="194309"/>
                </a:lnTo>
                <a:lnTo>
                  <a:pt x="54609" y="193040"/>
                </a:lnTo>
                <a:close/>
              </a:path>
              <a:path w="54609" h="217170">
                <a:moveTo>
                  <a:pt x="54609" y="189229"/>
                </a:moveTo>
                <a:lnTo>
                  <a:pt x="0" y="189229"/>
                </a:lnTo>
                <a:lnTo>
                  <a:pt x="0" y="191770"/>
                </a:lnTo>
                <a:lnTo>
                  <a:pt x="54609" y="191770"/>
                </a:lnTo>
                <a:lnTo>
                  <a:pt x="54609" y="189229"/>
                </a:lnTo>
                <a:close/>
              </a:path>
              <a:path w="54609" h="217170">
                <a:moveTo>
                  <a:pt x="54609" y="186690"/>
                </a:moveTo>
                <a:lnTo>
                  <a:pt x="0" y="186690"/>
                </a:lnTo>
                <a:lnTo>
                  <a:pt x="0" y="187959"/>
                </a:lnTo>
                <a:lnTo>
                  <a:pt x="54609" y="187959"/>
                </a:lnTo>
                <a:lnTo>
                  <a:pt x="54609" y="186690"/>
                </a:lnTo>
                <a:close/>
              </a:path>
              <a:path w="54609" h="217170">
                <a:moveTo>
                  <a:pt x="54609" y="182880"/>
                </a:moveTo>
                <a:lnTo>
                  <a:pt x="0" y="182880"/>
                </a:lnTo>
                <a:lnTo>
                  <a:pt x="0" y="185420"/>
                </a:lnTo>
                <a:lnTo>
                  <a:pt x="54609" y="185420"/>
                </a:lnTo>
                <a:lnTo>
                  <a:pt x="54609" y="182880"/>
                </a:lnTo>
                <a:close/>
              </a:path>
              <a:path w="54609" h="217170">
                <a:moveTo>
                  <a:pt x="54609" y="180340"/>
                </a:moveTo>
                <a:lnTo>
                  <a:pt x="0" y="180340"/>
                </a:lnTo>
                <a:lnTo>
                  <a:pt x="0" y="181609"/>
                </a:lnTo>
                <a:lnTo>
                  <a:pt x="54609" y="181609"/>
                </a:lnTo>
                <a:lnTo>
                  <a:pt x="54609" y="180340"/>
                </a:lnTo>
                <a:close/>
              </a:path>
              <a:path w="54609" h="217170">
                <a:moveTo>
                  <a:pt x="54609" y="176530"/>
                </a:moveTo>
                <a:lnTo>
                  <a:pt x="0" y="176530"/>
                </a:lnTo>
                <a:lnTo>
                  <a:pt x="0" y="179070"/>
                </a:lnTo>
                <a:lnTo>
                  <a:pt x="54609" y="179070"/>
                </a:lnTo>
                <a:lnTo>
                  <a:pt x="54609" y="176530"/>
                </a:lnTo>
                <a:close/>
              </a:path>
              <a:path w="54609" h="217170">
                <a:moveTo>
                  <a:pt x="54609" y="173990"/>
                </a:moveTo>
                <a:lnTo>
                  <a:pt x="0" y="173990"/>
                </a:lnTo>
                <a:lnTo>
                  <a:pt x="0" y="175259"/>
                </a:lnTo>
                <a:lnTo>
                  <a:pt x="54609" y="175259"/>
                </a:lnTo>
                <a:lnTo>
                  <a:pt x="54609" y="173990"/>
                </a:lnTo>
                <a:close/>
              </a:path>
              <a:path w="54609" h="217170">
                <a:moveTo>
                  <a:pt x="54609" y="170180"/>
                </a:moveTo>
                <a:lnTo>
                  <a:pt x="0" y="170180"/>
                </a:lnTo>
                <a:lnTo>
                  <a:pt x="0" y="172720"/>
                </a:lnTo>
                <a:lnTo>
                  <a:pt x="54609" y="172720"/>
                </a:lnTo>
                <a:lnTo>
                  <a:pt x="54609" y="170180"/>
                </a:lnTo>
                <a:close/>
              </a:path>
              <a:path w="54609" h="217170">
                <a:moveTo>
                  <a:pt x="54609" y="167640"/>
                </a:moveTo>
                <a:lnTo>
                  <a:pt x="0" y="167640"/>
                </a:lnTo>
                <a:lnTo>
                  <a:pt x="0" y="168909"/>
                </a:lnTo>
                <a:lnTo>
                  <a:pt x="54609" y="168909"/>
                </a:lnTo>
                <a:lnTo>
                  <a:pt x="54609" y="167640"/>
                </a:lnTo>
                <a:close/>
              </a:path>
              <a:path w="54609" h="217170">
                <a:moveTo>
                  <a:pt x="54609" y="163829"/>
                </a:moveTo>
                <a:lnTo>
                  <a:pt x="0" y="163829"/>
                </a:lnTo>
                <a:lnTo>
                  <a:pt x="0" y="166370"/>
                </a:lnTo>
                <a:lnTo>
                  <a:pt x="54609" y="166370"/>
                </a:lnTo>
                <a:lnTo>
                  <a:pt x="54609" y="163829"/>
                </a:lnTo>
                <a:close/>
              </a:path>
              <a:path w="54609" h="217170">
                <a:moveTo>
                  <a:pt x="54609" y="161290"/>
                </a:moveTo>
                <a:lnTo>
                  <a:pt x="0" y="161290"/>
                </a:lnTo>
                <a:lnTo>
                  <a:pt x="0" y="162560"/>
                </a:lnTo>
                <a:lnTo>
                  <a:pt x="54609" y="162560"/>
                </a:lnTo>
                <a:lnTo>
                  <a:pt x="54609" y="161290"/>
                </a:lnTo>
                <a:close/>
              </a:path>
              <a:path w="54609" h="217170">
                <a:moveTo>
                  <a:pt x="54609" y="157479"/>
                </a:moveTo>
                <a:lnTo>
                  <a:pt x="0" y="157479"/>
                </a:lnTo>
                <a:lnTo>
                  <a:pt x="0" y="160020"/>
                </a:lnTo>
                <a:lnTo>
                  <a:pt x="54609" y="160020"/>
                </a:lnTo>
                <a:lnTo>
                  <a:pt x="54609" y="157479"/>
                </a:lnTo>
                <a:close/>
              </a:path>
              <a:path w="54609" h="217170">
                <a:moveTo>
                  <a:pt x="54609" y="154940"/>
                </a:moveTo>
                <a:lnTo>
                  <a:pt x="0" y="154940"/>
                </a:lnTo>
                <a:lnTo>
                  <a:pt x="0" y="156209"/>
                </a:lnTo>
                <a:lnTo>
                  <a:pt x="54609" y="156209"/>
                </a:lnTo>
                <a:lnTo>
                  <a:pt x="54609" y="154940"/>
                </a:lnTo>
                <a:close/>
              </a:path>
              <a:path w="54609" h="217170">
                <a:moveTo>
                  <a:pt x="54609" y="151129"/>
                </a:moveTo>
                <a:lnTo>
                  <a:pt x="0" y="151129"/>
                </a:lnTo>
                <a:lnTo>
                  <a:pt x="0" y="153670"/>
                </a:lnTo>
                <a:lnTo>
                  <a:pt x="54609" y="153670"/>
                </a:lnTo>
                <a:lnTo>
                  <a:pt x="54609" y="151129"/>
                </a:lnTo>
                <a:close/>
              </a:path>
              <a:path w="54609" h="217170">
                <a:moveTo>
                  <a:pt x="54609" y="148590"/>
                </a:moveTo>
                <a:lnTo>
                  <a:pt x="0" y="148590"/>
                </a:lnTo>
                <a:lnTo>
                  <a:pt x="0" y="149860"/>
                </a:lnTo>
                <a:lnTo>
                  <a:pt x="54609" y="149860"/>
                </a:lnTo>
                <a:lnTo>
                  <a:pt x="54609" y="148590"/>
                </a:lnTo>
                <a:close/>
              </a:path>
              <a:path w="54609" h="217170">
                <a:moveTo>
                  <a:pt x="54609" y="144780"/>
                </a:moveTo>
                <a:lnTo>
                  <a:pt x="0" y="144780"/>
                </a:lnTo>
                <a:lnTo>
                  <a:pt x="0" y="147320"/>
                </a:lnTo>
                <a:lnTo>
                  <a:pt x="54609" y="147320"/>
                </a:lnTo>
                <a:lnTo>
                  <a:pt x="54609" y="144780"/>
                </a:lnTo>
                <a:close/>
              </a:path>
              <a:path w="54609" h="217170">
                <a:moveTo>
                  <a:pt x="54609" y="142240"/>
                </a:moveTo>
                <a:lnTo>
                  <a:pt x="0" y="142240"/>
                </a:lnTo>
                <a:lnTo>
                  <a:pt x="0" y="143509"/>
                </a:lnTo>
                <a:lnTo>
                  <a:pt x="54609" y="143509"/>
                </a:lnTo>
                <a:lnTo>
                  <a:pt x="54609" y="142240"/>
                </a:lnTo>
                <a:close/>
              </a:path>
              <a:path w="54609" h="217170">
                <a:moveTo>
                  <a:pt x="54609" y="138430"/>
                </a:moveTo>
                <a:lnTo>
                  <a:pt x="0" y="138430"/>
                </a:lnTo>
                <a:lnTo>
                  <a:pt x="0" y="140970"/>
                </a:lnTo>
                <a:lnTo>
                  <a:pt x="54609" y="140970"/>
                </a:lnTo>
                <a:lnTo>
                  <a:pt x="54609" y="138430"/>
                </a:lnTo>
                <a:close/>
              </a:path>
              <a:path w="54609" h="217170">
                <a:moveTo>
                  <a:pt x="54609" y="135890"/>
                </a:moveTo>
                <a:lnTo>
                  <a:pt x="0" y="135890"/>
                </a:lnTo>
                <a:lnTo>
                  <a:pt x="0" y="137159"/>
                </a:lnTo>
                <a:lnTo>
                  <a:pt x="54609" y="137159"/>
                </a:lnTo>
                <a:lnTo>
                  <a:pt x="54609" y="135890"/>
                </a:lnTo>
                <a:close/>
              </a:path>
              <a:path w="54609" h="217170">
                <a:moveTo>
                  <a:pt x="54609" y="132079"/>
                </a:moveTo>
                <a:lnTo>
                  <a:pt x="0" y="132079"/>
                </a:lnTo>
                <a:lnTo>
                  <a:pt x="0" y="134620"/>
                </a:lnTo>
                <a:lnTo>
                  <a:pt x="54609" y="134620"/>
                </a:lnTo>
                <a:lnTo>
                  <a:pt x="54609" y="132079"/>
                </a:lnTo>
                <a:close/>
              </a:path>
              <a:path w="54609" h="217170">
                <a:moveTo>
                  <a:pt x="54609" y="129539"/>
                </a:moveTo>
                <a:lnTo>
                  <a:pt x="0" y="129539"/>
                </a:lnTo>
                <a:lnTo>
                  <a:pt x="0" y="130809"/>
                </a:lnTo>
                <a:lnTo>
                  <a:pt x="54609" y="130809"/>
                </a:lnTo>
                <a:lnTo>
                  <a:pt x="54609" y="129539"/>
                </a:lnTo>
                <a:close/>
              </a:path>
              <a:path w="54609" h="217170">
                <a:moveTo>
                  <a:pt x="54609" y="123189"/>
                </a:moveTo>
                <a:lnTo>
                  <a:pt x="0" y="123189"/>
                </a:lnTo>
                <a:lnTo>
                  <a:pt x="0" y="128270"/>
                </a:lnTo>
                <a:lnTo>
                  <a:pt x="54609" y="128270"/>
                </a:lnTo>
                <a:lnTo>
                  <a:pt x="54609" y="123189"/>
                </a:lnTo>
                <a:close/>
              </a:path>
              <a:path w="54609" h="217170">
                <a:moveTo>
                  <a:pt x="54609" y="116840"/>
                </a:moveTo>
                <a:lnTo>
                  <a:pt x="0" y="116840"/>
                </a:lnTo>
                <a:lnTo>
                  <a:pt x="0" y="121920"/>
                </a:lnTo>
                <a:lnTo>
                  <a:pt x="54609" y="121920"/>
                </a:lnTo>
                <a:lnTo>
                  <a:pt x="54609" y="116840"/>
                </a:lnTo>
                <a:close/>
              </a:path>
              <a:path w="54609" h="217170">
                <a:moveTo>
                  <a:pt x="54609" y="110489"/>
                </a:moveTo>
                <a:lnTo>
                  <a:pt x="0" y="110489"/>
                </a:lnTo>
                <a:lnTo>
                  <a:pt x="0" y="115570"/>
                </a:lnTo>
                <a:lnTo>
                  <a:pt x="54609" y="115570"/>
                </a:lnTo>
                <a:lnTo>
                  <a:pt x="54609" y="110489"/>
                </a:lnTo>
                <a:close/>
              </a:path>
              <a:path w="54609" h="217170">
                <a:moveTo>
                  <a:pt x="54609" y="104139"/>
                </a:moveTo>
                <a:lnTo>
                  <a:pt x="0" y="104139"/>
                </a:lnTo>
                <a:lnTo>
                  <a:pt x="0" y="109220"/>
                </a:lnTo>
                <a:lnTo>
                  <a:pt x="54609" y="109220"/>
                </a:lnTo>
                <a:lnTo>
                  <a:pt x="54609" y="104139"/>
                </a:lnTo>
                <a:close/>
              </a:path>
              <a:path w="54609" h="217170">
                <a:moveTo>
                  <a:pt x="54609" y="97789"/>
                </a:moveTo>
                <a:lnTo>
                  <a:pt x="0" y="97789"/>
                </a:lnTo>
                <a:lnTo>
                  <a:pt x="0" y="102870"/>
                </a:lnTo>
                <a:lnTo>
                  <a:pt x="54609" y="102870"/>
                </a:lnTo>
                <a:lnTo>
                  <a:pt x="54609" y="97789"/>
                </a:lnTo>
                <a:close/>
              </a:path>
              <a:path w="54609" h="217170">
                <a:moveTo>
                  <a:pt x="54609" y="91439"/>
                </a:moveTo>
                <a:lnTo>
                  <a:pt x="0" y="91439"/>
                </a:lnTo>
                <a:lnTo>
                  <a:pt x="0" y="96520"/>
                </a:lnTo>
                <a:lnTo>
                  <a:pt x="54609" y="96520"/>
                </a:lnTo>
                <a:lnTo>
                  <a:pt x="54609" y="91439"/>
                </a:lnTo>
                <a:close/>
              </a:path>
              <a:path w="54609" h="217170">
                <a:moveTo>
                  <a:pt x="54609" y="85089"/>
                </a:moveTo>
                <a:lnTo>
                  <a:pt x="0" y="85089"/>
                </a:lnTo>
                <a:lnTo>
                  <a:pt x="0" y="90170"/>
                </a:lnTo>
                <a:lnTo>
                  <a:pt x="54609" y="90170"/>
                </a:lnTo>
                <a:lnTo>
                  <a:pt x="54609" y="85089"/>
                </a:lnTo>
                <a:close/>
              </a:path>
              <a:path w="54609" h="217170">
                <a:moveTo>
                  <a:pt x="54609" y="80009"/>
                </a:moveTo>
                <a:lnTo>
                  <a:pt x="0" y="80009"/>
                </a:lnTo>
                <a:lnTo>
                  <a:pt x="0" y="83819"/>
                </a:lnTo>
                <a:lnTo>
                  <a:pt x="54609" y="83819"/>
                </a:lnTo>
                <a:lnTo>
                  <a:pt x="54609" y="80009"/>
                </a:lnTo>
                <a:close/>
              </a:path>
              <a:path w="54609" h="217170">
                <a:moveTo>
                  <a:pt x="54609" y="73659"/>
                </a:moveTo>
                <a:lnTo>
                  <a:pt x="0" y="73659"/>
                </a:lnTo>
                <a:lnTo>
                  <a:pt x="0" y="78740"/>
                </a:lnTo>
                <a:lnTo>
                  <a:pt x="54609" y="78740"/>
                </a:lnTo>
                <a:lnTo>
                  <a:pt x="54609" y="73659"/>
                </a:lnTo>
                <a:close/>
              </a:path>
              <a:path w="54609" h="217170">
                <a:moveTo>
                  <a:pt x="54609" y="67309"/>
                </a:moveTo>
                <a:lnTo>
                  <a:pt x="0" y="67309"/>
                </a:lnTo>
                <a:lnTo>
                  <a:pt x="0" y="72390"/>
                </a:lnTo>
                <a:lnTo>
                  <a:pt x="54609" y="72390"/>
                </a:lnTo>
                <a:lnTo>
                  <a:pt x="54609" y="67309"/>
                </a:lnTo>
                <a:close/>
              </a:path>
              <a:path w="54609" h="217170">
                <a:moveTo>
                  <a:pt x="54609" y="60959"/>
                </a:moveTo>
                <a:lnTo>
                  <a:pt x="0" y="60959"/>
                </a:lnTo>
                <a:lnTo>
                  <a:pt x="0" y="66040"/>
                </a:lnTo>
                <a:lnTo>
                  <a:pt x="54609" y="66040"/>
                </a:lnTo>
                <a:lnTo>
                  <a:pt x="54609" y="60959"/>
                </a:lnTo>
                <a:close/>
              </a:path>
              <a:path w="54609" h="217170">
                <a:moveTo>
                  <a:pt x="54609" y="54609"/>
                </a:moveTo>
                <a:lnTo>
                  <a:pt x="0" y="54609"/>
                </a:lnTo>
                <a:lnTo>
                  <a:pt x="0" y="59690"/>
                </a:lnTo>
                <a:lnTo>
                  <a:pt x="54609" y="59690"/>
                </a:lnTo>
                <a:lnTo>
                  <a:pt x="54609" y="54609"/>
                </a:lnTo>
                <a:close/>
              </a:path>
              <a:path w="54609" h="217170">
                <a:moveTo>
                  <a:pt x="54609" y="48259"/>
                </a:moveTo>
                <a:lnTo>
                  <a:pt x="0" y="48259"/>
                </a:lnTo>
                <a:lnTo>
                  <a:pt x="0" y="53340"/>
                </a:lnTo>
                <a:lnTo>
                  <a:pt x="54609" y="53340"/>
                </a:lnTo>
                <a:lnTo>
                  <a:pt x="54609" y="48259"/>
                </a:lnTo>
                <a:close/>
              </a:path>
              <a:path w="54609" h="217170">
                <a:moveTo>
                  <a:pt x="54609" y="41909"/>
                </a:moveTo>
                <a:lnTo>
                  <a:pt x="0" y="41909"/>
                </a:lnTo>
                <a:lnTo>
                  <a:pt x="0" y="46990"/>
                </a:lnTo>
                <a:lnTo>
                  <a:pt x="54609" y="46990"/>
                </a:lnTo>
                <a:lnTo>
                  <a:pt x="54609" y="41909"/>
                </a:lnTo>
                <a:close/>
              </a:path>
              <a:path w="54609" h="217170">
                <a:moveTo>
                  <a:pt x="54609" y="35559"/>
                </a:moveTo>
                <a:lnTo>
                  <a:pt x="0" y="35559"/>
                </a:lnTo>
                <a:lnTo>
                  <a:pt x="0" y="40640"/>
                </a:lnTo>
                <a:lnTo>
                  <a:pt x="54609" y="40640"/>
                </a:lnTo>
                <a:lnTo>
                  <a:pt x="54609" y="35559"/>
                </a:lnTo>
                <a:close/>
              </a:path>
              <a:path w="54609" h="217170">
                <a:moveTo>
                  <a:pt x="54609" y="29209"/>
                </a:moveTo>
                <a:lnTo>
                  <a:pt x="0" y="29209"/>
                </a:lnTo>
                <a:lnTo>
                  <a:pt x="0" y="34290"/>
                </a:lnTo>
                <a:lnTo>
                  <a:pt x="54609" y="34290"/>
                </a:lnTo>
                <a:lnTo>
                  <a:pt x="54609" y="29209"/>
                </a:lnTo>
                <a:close/>
              </a:path>
              <a:path w="54609" h="217170">
                <a:moveTo>
                  <a:pt x="54609" y="22859"/>
                </a:moveTo>
                <a:lnTo>
                  <a:pt x="0" y="22859"/>
                </a:lnTo>
                <a:lnTo>
                  <a:pt x="0" y="27940"/>
                </a:lnTo>
                <a:lnTo>
                  <a:pt x="54609" y="27940"/>
                </a:lnTo>
                <a:lnTo>
                  <a:pt x="54609" y="22859"/>
                </a:lnTo>
                <a:close/>
              </a:path>
              <a:path w="54609" h="217170">
                <a:moveTo>
                  <a:pt x="54609" y="16509"/>
                </a:moveTo>
                <a:lnTo>
                  <a:pt x="0" y="16509"/>
                </a:lnTo>
                <a:lnTo>
                  <a:pt x="0" y="21590"/>
                </a:lnTo>
                <a:lnTo>
                  <a:pt x="54609" y="21590"/>
                </a:lnTo>
                <a:lnTo>
                  <a:pt x="54609" y="16509"/>
                </a:lnTo>
                <a:close/>
              </a:path>
              <a:path w="54609" h="217170">
                <a:moveTo>
                  <a:pt x="54609" y="10159"/>
                </a:moveTo>
                <a:lnTo>
                  <a:pt x="0" y="10159"/>
                </a:lnTo>
                <a:lnTo>
                  <a:pt x="0" y="15240"/>
                </a:lnTo>
                <a:lnTo>
                  <a:pt x="54609" y="15240"/>
                </a:lnTo>
                <a:lnTo>
                  <a:pt x="54609" y="10159"/>
                </a:lnTo>
                <a:close/>
              </a:path>
              <a:path w="54609" h="217170">
                <a:moveTo>
                  <a:pt x="54609" y="3809"/>
                </a:moveTo>
                <a:lnTo>
                  <a:pt x="0" y="3809"/>
                </a:lnTo>
                <a:lnTo>
                  <a:pt x="0" y="8890"/>
                </a:lnTo>
                <a:lnTo>
                  <a:pt x="54609" y="8890"/>
                </a:lnTo>
                <a:lnTo>
                  <a:pt x="54609" y="3809"/>
                </a:lnTo>
                <a:close/>
              </a:path>
              <a:path w="54609" h="217170">
                <a:moveTo>
                  <a:pt x="54609" y="0"/>
                </a:moveTo>
                <a:lnTo>
                  <a:pt x="0" y="0"/>
                </a:lnTo>
                <a:lnTo>
                  <a:pt x="0" y="2540"/>
                </a:lnTo>
                <a:lnTo>
                  <a:pt x="54609" y="2540"/>
                </a:lnTo>
                <a:lnTo>
                  <a:pt x="54609" y="0"/>
                </a:lnTo>
                <a:close/>
              </a:path>
            </a:pathLst>
          </a:custGeom>
          <a:solidFill>
            <a:srgbClr val="1F60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bg object 212"/>
          <p:cNvSpPr/>
          <p:nvPr/>
        </p:nvSpPr>
        <p:spPr>
          <a:xfrm>
            <a:off x="7510779" y="6369050"/>
            <a:ext cx="54610" cy="220979"/>
          </a:xfrm>
          <a:custGeom>
            <a:avLst/>
            <a:gdLst/>
            <a:ahLst/>
            <a:cxnLst/>
            <a:rect l="l" t="t" r="r" b="b"/>
            <a:pathLst>
              <a:path w="54609" h="220979">
                <a:moveTo>
                  <a:pt x="19050" y="218440"/>
                </a:moveTo>
                <a:lnTo>
                  <a:pt x="0" y="218440"/>
                </a:lnTo>
                <a:lnTo>
                  <a:pt x="0" y="219709"/>
                </a:lnTo>
                <a:lnTo>
                  <a:pt x="6350" y="219709"/>
                </a:lnTo>
                <a:lnTo>
                  <a:pt x="6350" y="220979"/>
                </a:lnTo>
                <a:lnTo>
                  <a:pt x="19050" y="220979"/>
                </a:lnTo>
                <a:lnTo>
                  <a:pt x="19050" y="218440"/>
                </a:lnTo>
                <a:close/>
              </a:path>
              <a:path w="54609" h="220979">
                <a:moveTo>
                  <a:pt x="44450" y="217170"/>
                </a:moveTo>
                <a:lnTo>
                  <a:pt x="31750" y="217170"/>
                </a:lnTo>
                <a:lnTo>
                  <a:pt x="31750" y="218440"/>
                </a:lnTo>
                <a:lnTo>
                  <a:pt x="44450" y="218440"/>
                </a:lnTo>
                <a:lnTo>
                  <a:pt x="44450" y="217170"/>
                </a:lnTo>
                <a:close/>
              </a:path>
              <a:path w="54609" h="220979">
                <a:moveTo>
                  <a:pt x="54610" y="214629"/>
                </a:moveTo>
                <a:lnTo>
                  <a:pt x="0" y="214629"/>
                </a:lnTo>
                <a:lnTo>
                  <a:pt x="0" y="217170"/>
                </a:lnTo>
                <a:lnTo>
                  <a:pt x="54610" y="217170"/>
                </a:lnTo>
                <a:lnTo>
                  <a:pt x="54610" y="214629"/>
                </a:lnTo>
                <a:close/>
              </a:path>
              <a:path w="54609" h="220979">
                <a:moveTo>
                  <a:pt x="54610" y="212090"/>
                </a:moveTo>
                <a:lnTo>
                  <a:pt x="0" y="212090"/>
                </a:lnTo>
                <a:lnTo>
                  <a:pt x="0" y="213359"/>
                </a:lnTo>
                <a:lnTo>
                  <a:pt x="54610" y="213359"/>
                </a:lnTo>
                <a:lnTo>
                  <a:pt x="54610" y="212090"/>
                </a:lnTo>
                <a:close/>
              </a:path>
              <a:path w="54609" h="220979">
                <a:moveTo>
                  <a:pt x="54610" y="208280"/>
                </a:moveTo>
                <a:lnTo>
                  <a:pt x="0" y="208280"/>
                </a:lnTo>
                <a:lnTo>
                  <a:pt x="0" y="210820"/>
                </a:lnTo>
                <a:lnTo>
                  <a:pt x="54610" y="210820"/>
                </a:lnTo>
                <a:lnTo>
                  <a:pt x="54610" y="208280"/>
                </a:lnTo>
                <a:close/>
              </a:path>
              <a:path w="54609" h="220979">
                <a:moveTo>
                  <a:pt x="54610" y="205740"/>
                </a:moveTo>
                <a:lnTo>
                  <a:pt x="0" y="205740"/>
                </a:lnTo>
                <a:lnTo>
                  <a:pt x="0" y="207010"/>
                </a:lnTo>
                <a:lnTo>
                  <a:pt x="54610" y="207010"/>
                </a:lnTo>
                <a:lnTo>
                  <a:pt x="54610" y="205740"/>
                </a:lnTo>
                <a:close/>
              </a:path>
              <a:path w="54609" h="220979">
                <a:moveTo>
                  <a:pt x="54610" y="201929"/>
                </a:moveTo>
                <a:lnTo>
                  <a:pt x="0" y="201929"/>
                </a:lnTo>
                <a:lnTo>
                  <a:pt x="0" y="204470"/>
                </a:lnTo>
                <a:lnTo>
                  <a:pt x="54610" y="204470"/>
                </a:lnTo>
                <a:lnTo>
                  <a:pt x="54610" y="201929"/>
                </a:lnTo>
                <a:close/>
              </a:path>
              <a:path w="54609" h="220979">
                <a:moveTo>
                  <a:pt x="54610" y="199390"/>
                </a:moveTo>
                <a:lnTo>
                  <a:pt x="0" y="199390"/>
                </a:lnTo>
                <a:lnTo>
                  <a:pt x="0" y="200659"/>
                </a:lnTo>
                <a:lnTo>
                  <a:pt x="54610" y="200659"/>
                </a:lnTo>
                <a:lnTo>
                  <a:pt x="54610" y="199390"/>
                </a:lnTo>
                <a:close/>
              </a:path>
              <a:path w="54609" h="220979">
                <a:moveTo>
                  <a:pt x="54610" y="195580"/>
                </a:moveTo>
                <a:lnTo>
                  <a:pt x="0" y="195580"/>
                </a:lnTo>
                <a:lnTo>
                  <a:pt x="0" y="198120"/>
                </a:lnTo>
                <a:lnTo>
                  <a:pt x="54610" y="198120"/>
                </a:lnTo>
                <a:lnTo>
                  <a:pt x="54610" y="195580"/>
                </a:lnTo>
                <a:close/>
              </a:path>
              <a:path w="54609" h="220979">
                <a:moveTo>
                  <a:pt x="54610" y="193040"/>
                </a:moveTo>
                <a:lnTo>
                  <a:pt x="0" y="193040"/>
                </a:lnTo>
                <a:lnTo>
                  <a:pt x="0" y="194309"/>
                </a:lnTo>
                <a:lnTo>
                  <a:pt x="54610" y="194309"/>
                </a:lnTo>
                <a:lnTo>
                  <a:pt x="54610" y="193040"/>
                </a:lnTo>
                <a:close/>
              </a:path>
              <a:path w="54609" h="220979">
                <a:moveTo>
                  <a:pt x="54610" y="189229"/>
                </a:moveTo>
                <a:lnTo>
                  <a:pt x="0" y="189229"/>
                </a:lnTo>
                <a:lnTo>
                  <a:pt x="0" y="191770"/>
                </a:lnTo>
                <a:lnTo>
                  <a:pt x="54610" y="191770"/>
                </a:lnTo>
                <a:lnTo>
                  <a:pt x="54610" y="189229"/>
                </a:lnTo>
                <a:close/>
              </a:path>
              <a:path w="54609" h="220979">
                <a:moveTo>
                  <a:pt x="54610" y="186690"/>
                </a:moveTo>
                <a:lnTo>
                  <a:pt x="0" y="186690"/>
                </a:lnTo>
                <a:lnTo>
                  <a:pt x="0" y="187959"/>
                </a:lnTo>
                <a:lnTo>
                  <a:pt x="54610" y="187959"/>
                </a:lnTo>
                <a:lnTo>
                  <a:pt x="54610" y="186690"/>
                </a:lnTo>
                <a:close/>
              </a:path>
              <a:path w="54609" h="220979">
                <a:moveTo>
                  <a:pt x="54610" y="182880"/>
                </a:moveTo>
                <a:lnTo>
                  <a:pt x="0" y="182880"/>
                </a:lnTo>
                <a:lnTo>
                  <a:pt x="0" y="185420"/>
                </a:lnTo>
                <a:lnTo>
                  <a:pt x="54610" y="185420"/>
                </a:lnTo>
                <a:lnTo>
                  <a:pt x="54610" y="182880"/>
                </a:lnTo>
                <a:close/>
              </a:path>
              <a:path w="54609" h="220979">
                <a:moveTo>
                  <a:pt x="54610" y="180340"/>
                </a:moveTo>
                <a:lnTo>
                  <a:pt x="0" y="180340"/>
                </a:lnTo>
                <a:lnTo>
                  <a:pt x="0" y="181609"/>
                </a:lnTo>
                <a:lnTo>
                  <a:pt x="54610" y="181609"/>
                </a:lnTo>
                <a:lnTo>
                  <a:pt x="54610" y="180340"/>
                </a:lnTo>
                <a:close/>
              </a:path>
              <a:path w="54609" h="220979">
                <a:moveTo>
                  <a:pt x="54610" y="176530"/>
                </a:moveTo>
                <a:lnTo>
                  <a:pt x="0" y="176530"/>
                </a:lnTo>
                <a:lnTo>
                  <a:pt x="0" y="179070"/>
                </a:lnTo>
                <a:lnTo>
                  <a:pt x="54610" y="179070"/>
                </a:lnTo>
                <a:lnTo>
                  <a:pt x="54610" y="176530"/>
                </a:lnTo>
                <a:close/>
              </a:path>
              <a:path w="54609" h="220979">
                <a:moveTo>
                  <a:pt x="54610" y="173990"/>
                </a:moveTo>
                <a:lnTo>
                  <a:pt x="0" y="173990"/>
                </a:lnTo>
                <a:lnTo>
                  <a:pt x="0" y="175259"/>
                </a:lnTo>
                <a:lnTo>
                  <a:pt x="54610" y="175259"/>
                </a:lnTo>
                <a:lnTo>
                  <a:pt x="54610" y="173990"/>
                </a:lnTo>
                <a:close/>
              </a:path>
              <a:path w="54609" h="220979">
                <a:moveTo>
                  <a:pt x="54610" y="170180"/>
                </a:moveTo>
                <a:lnTo>
                  <a:pt x="0" y="170180"/>
                </a:lnTo>
                <a:lnTo>
                  <a:pt x="0" y="172720"/>
                </a:lnTo>
                <a:lnTo>
                  <a:pt x="54610" y="172720"/>
                </a:lnTo>
                <a:lnTo>
                  <a:pt x="54610" y="170180"/>
                </a:lnTo>
                <a:close/>
              </a:path>
              <a:path w="54609" h="220979">
                <a:moveTo>
                  <a:pt x="54610" y="167640"/>
                </a:moveTo>
                <a:lnTo>
                  <a:pt x="0" y="167640"/>
                </a:lnTo>
                <a:lnTo>
                  <a:pt x="0" y="168909"/>
                </a:lnTo>
                <a:lnTo>
                  <a:pt x="54610" y="168909"/>
                </a:lnTo>
                <a:lnTo>
                  <a:pt x="54610" y="167640"/>
                </a:lnTo>
                <a:close/>
              </a:path>
              <a:path w="54609" h="220979">
                <a:moveTo>
                  <a:pt x="54610" y="163829"/>
                </a:moveTo>
                <a:lnTo>
                  <a:pt x="0" y="163829"/>
                </a:lnTo>
                <a:lnTo>
                  <a:pt x="0" y="166370"/>
                </a:lnTo>
                <a:lnTo>
                  <a:pt x="54610" y="166370"/>
                </a:lnTo>
                <a:lnTo>
                  <a:pt x="54610" y="163829"/>
                </a:lnTo>
                <a:close/>
              </a:path>
              <a:path w="54609" h="220979">
                <a:moveTo>
                  <a:pt x="54610" y="161290"/>
                </a:moveTo>
                <a:lnTo>
                  <a:pt x="0" y="161290"/>
                </a:lnTo>
                <a:lnTo>
                  <a:pt x="0" y="162560"/>
                </a:lnTo>
                <a:lnTo>
                  <a:pt x="54610" y="162560"/>
                </a:lnTo>
                <a:lnTo>
                  <a:pt x="54610" y="161290"/>
                </a:lnTo>
                <a:close/>
              </a:path>
              <a:path w="54609" h="220979">
                <a:moveTo>
                  <a:pt x="54610" y="157479"/>
                </a:moveTo>
                <a:lnTo>
                  <a:pt x="0" y="157479"/>
                </a:lnTo>
                <a:lnTo>
                  <a:pt x="0" y="160020"/>
                </a:lnTo>
                <a:lnTo>
                  <a:pt x="54610" y="160020"/>
                </a:lnTo>
                <a:lnTo>
                  <a:pt x="54610" y="157479"/>
                </a:lnTo>
                <a:close/>
              </a:path>
              <a:path w="54609" h="220979">
                <a:moveTo>
                  <a:pt x="54610" y="154940"/>
                </a:moveTo>
                <a:lnTo>
                  <a:pt x="0" y="154940"/>
                </a:lnTo>
                <a:lnTo>
                  <a:pt x="0" y="156209"/>
                </a:lnTo>
                <a:lnTo>
                  <a:pt x="54610" y="156209"/>
                </a:lnTo>
                <a:lnTo>
                  <a:pt x="54610" y="154940"/>
                </a:lnTo>
                <a:close/>
              </a:path>
              <a:path w="54609" h="220979">
                <a:moveTo>
                  <a:pt x="54610" y="151129"/>
                </a:moveTo>
                <a:lnTo>
                  <a:pt x="0" y="151129"/>
                </a:lnTo>
                <a:lnTo>
                  <a:pt x="0" y="153670"/>
                </a:lnTo>
                <a:lnTo>
                  <a:pt x="54610" y="153670"/>
                </a:lnTo>
                <a:lnTo>
                  <a:pt x="54610" y="151129"/>
                </a:lnTo>
                <a:close/>
              </a:path>
              <a:path w="54609" h="220979">
                <a:moveTo>
                  <a:pt x="54610" y="148590"/>
                </a:moveTo>
                <a:lnTo>
                  <a:pt x="0" y="148590"/>
                </a:lnTo>
                <a:lnTo>
                  <a:pt x="0" y="149860"/>
                </a:lnTo>
                <a:lnTo>
                  <a:pt x="54610" y="149860"/>
                </a:lnTo>
                <a:lnTo>
                  <a:pt x="54610" y="148590"/>
                </a:lnTo>
                <a:close/>
              </a:path>
              <a:path w="54609" h="220979">
                <a:moveTo>
                  <a:pt x="54610" y="144780"/>
                </a:moveTo>
                <a:lnTo>
                  <a:pt x="0" y="144780"/>
                </a:lnTo>
                <a:lnTo>
                  <a:pt x="0" y="147320"/>
                </a:lnTo>
                <a:lnTo>
                  <a:pt x="54610" y="147320"/>
                </a:lnTo>
                <a:lnTo>
                  <a:pt x="54610" y="144780"/>
                </a:lnTo>
                <a:close/>
              </a:path>
              <a:path w="54609" h="220979">
                <a:moveTo>
                  <a:pt x="54610" y="142240"/>
                </a:moveTo>
                <a:lnTo>
                  <a:pt x="0" y="142240"/>
                </a:lnTo>
                <a:lnTo>
                  <a:pt x="0" y="143509"/>
                </a:lnTo>
                <a:lnTo>
                  <a:pt x="54610" y="143509"/>
                </a:lnTo>
                <a:lnTo>
                  <a:pt x="54610" y="142240"/>
                </a:lnTo>
                <a:close/>
              </a:path>
              <a:path w="54609" h="220979">
                <a:moveTo>
                  <a:pt x="54610" y="138430"/>
                </a:moveTo>
                <a:lnTo>
                  <a:pt x="0" y="138430"/>
                </a:lnTo>
                <a:lnTo>
                  <a:pt x="0" y="140970"/>
                </a:lnTo>
                <a:lnTo>
                  <a:pt x="54610" y="140970"/>
                </a:lnTo>
                <a:lnTo>
                  <a:pt x="54610" y="138430"/>
                </a:lnTo>
                <a:close/>
              </a:path>
              <a:path w="54609" h="220979">
                <a:moveTo>
                  <a:pt x="54610" y="135890"/>
                </a:moveTo>
                <a:lnTo>
                  <a:pt x="0" y="135890"/>
                </a:lnTo>
                <a:lnTo>
                  <a:pt x="0" y="137159"/>
                </a:lnTo>
                <a:lnTo>
                  <a:pt x="54610" y="137159"/>
                </a:lnTo>
                <a:lnTo>
                  <a:pt x="54610" y="135890"/>
                </a:lnTo>
                <a:close/>
              </a:path>
              <a:path w="54609" h="220979">
                <a:moveTo>
                  <a:pt x="54610" y="132079"/>
                </a:moveTo>
                <a:lnTo>
                  <a:pt x="0" y="132079"/>
                </a:lnTo>
                <a:lnTo>
                  <a:pt x="0" y="134620"/>
                </a:lnTo>
                <a:lnTo>
                  <a:pt x="54610" y="134620"/>
                </a:lnTo>
                <a:lnTo>
                  <a:pt x="54610" y="132079"/>
                </a:lnTo>
                <a:close/>
              </a:path>
              <a:path w="54609" h="220979">
                <a:moveTo>
                  <a:pt x="54610" y="129539"/>
                </a:moveTo>
                <a:lnTo>
                  <a:pt x="0" y="129539"/>
                </a:lnTo>
                <a:lnTo>
                  <a:pt x="0" y="130809"/>
                </a:lnTo>
                <a:lnTo>
                  <a:pt x="54610" y="130809"/>
                </a:lnTo>
                <a:lnTo>
                  <a:pt x="54610" y="129539"/>
                </a:lnTo>
                <a:close/>
              </a:path>
              <a:path w="54609" h="220979">
                <a:moveTo>
                  <a:pt x="54610" y="123189"/>
                </a:moveTo>
                <a:lnTo>
                  <a:pt x="0" y="123189"/>
                </a:lnTo>
                <a:lnTo>
                  <a:pt x="0" y="128270"/>
                </a:lnTo>
                <a:lnTo>
                  <a:pt x="54610" y="128270"/>
                </a:lnTo>
                <a:lnTo>
                  <a:pt x="54610" y="123189"/>
                </a:lnTo>
                <a:close/>
              </a:path>
              <a:path w="54609" h="220979">
                <a:moveTo>
                  <a:pt x="54610" y="116840"/>
                </a:moveTo>
                <a:lnTo>
                  <a:pt x="0" y="116840"/>
                </a:lnTo>
                <a:lnTo>
                  <a:pt x="0" y="121920"/>
                </a:lnTo>
                <a:lnTo>
                  <a:pt x="54610" y="121920"/>
                </a:lnTo>
                <a:lnTo>
                  <a:pt x="54610" y="116840"/>
                </a:lnTo>
                <a:close/>
              </a:path>
              <a:path w="54609" h="220979">
                <a:moveTo>
                  <a:pt x="54610" y="110489"/>
                </a:moveTo>
                <a:lnTo>
                  <a:pt x="0" y="110489"/>
                </a:lnTo>
                <a:lnTo>
                  <a:pt x="0" y="115570"/>
                </a:lnTo>
                <a:lnTo>
                  <a:pt x="54610" y="115570"/>
                </a:lnTo>
                <a:lnTo>
                  <a:pt x="54610" y="110489"/>
                </a:lnTo>
                <a:close/>
              </a:path>
              <a:path w="54609" h="220979">
                <a:moveTo>
                  <a:pt x="54610" y="104139"/>
                </a:moveTo>
                <a:lnTo>
                  <a:pt x="0" y="104139"/>
                </a:lnTo>
                <a:lnTo>
                  <a:pt x="0" y="109220"/>
                </a:lnTo>
                <a:lnTo>
                  <a:pt x="54610" y="109220"/>
                </a:lnTo>
                <a:lnTo>
                  <a:pt x="54610" y="104139"/>
                </a:lnTo>
                <a:close/>
              </a:path>
              <a:path w="54609" h="220979">
                <a:moveTo>
                  <a:pt x="54610" y="97789"/>
                </a:moveTo>
                <a:lnTo>
                  <a:pt x="0" y="97789"/>
                </a:lnTo>
                <a:lnTo>
                  <a:pt x="0" y="102870"/>
                </a:lnTo>
                <a:lnTo>
                  <a:pt x="54610" y="102870"/>
                </a:lnTo>
                <a:lnTo>
                  <a:pt x="54610" y="97789"/>
                </a:lnTo>
                <a:close/>
              </a:path>
              <a:path w="54609" h="220979">
                <a:moveTo>
                  <a:pt x="54610" y="91439"/>
                </a:moveTo>
                <a:lnTo>
                  <a:pt x="0" y="91439"/>
                </a:lnTo>
                <a:lnTo>
                  <a:pt x="0" y="96520"/>
                </a:lnTo>
                <a:lnTo>
                  <a:pt x="54610" y="96520"/>
                </a:lnTo>
                <a:lnTo>
                  <a:pt x="54610" y="91439"/>
                </a:lnTo>
                <a:close/>
              </a:path>
              <a:path w="54609" h="220979">
                <a:moveTo>
                  <a:pt x="54610" y="85089"/>
                </a:moveTo>
                <a:lnTo>
                  <a:pt x="0" y="85089"/>
                </a:lnTo>
                <a:lnTo>
                  <a:pt x="0" y="90170"/>
                </a:lnTo>
                <a:lnTo>
                  <a:pt x="54610" y="90170"/>
                </a:lnTo>
                <a:lnTo>
                  <a:pt x="54610" y="85089"/>
                </a:lnTo>
                <a:close/>
              </a:path>
              <a:path w="54609" h="220979">
                <a:moveTo>
                  <a:pt x="54610" y="80009"/>
                </a:moveTo>
                <a:lnTo>
                  <a:pt x="0" y="80009"/>
                </a:lnTo>
                <a:lnTo>
                  <a:pt x="0" y="83819"/>
                </a:lnTo>
                <a:lnTo>
                  <a:pt x="54610" y="83819"/>
                </a:lnTo>
                <a:lnTo>
                  <a:pt x="54610" y="80009"/>
                </a:lnTo>
                <a:close/>
              </a:path>
              <a:path w="54609" h="220979">
                <a:moveTo>
                  <a:pt x="54610" y="73659"/>
                </a:moveTo>
                <a:lnTo>
                  <a:pt x="0" y="73659"/>
                </a:lnTo>
                <a:lnTo>
                  <a:pt x="0" y="78740"/>
                </a:lnTo>
                <a:lnTo>
                  <a:pt x="54610" y="78740"/>
                </a:lnTo>
                <a:lnTo>
                  <a:pt x="54610" y="73659"/>
                </a:lnTo>
                <a:close/>
              </a:path>
              <a:path w="54609" h="220979">
                <a:moveTo>
                  <a:pt x="54610" y="67309"/>
                </a:moveTo>
                <a:lnTo>
                  <a:pt x="0" y="67309"/>
                </a:lnTo>
                <a:lnTo>
                  <a:pt x="0" y="72390"/>
                </a:lnTo>
                <a:lnTo>
                  <a:pt x="54610" y="72390"/>
                </a:lnTo>
                <a:lnTo>
                  <a:pt x="54610" y="67309"/>
                </a:lnTo>
                <a:close/>
              </a:path>
              <a:path w="54609" h="220979">
                <a:moveTo>
                  <a:pt x="54610" y="60959"/>
                </a:moveTo>
                <a:lnTo>
                  <a:pt x="0" y="60959"/>
                </a:lnTo>
                <a:lnTo>
                  <a:pt x="0" y="66040"/>
                </a:lnTo>
                <a:lnTo>
                  <a:pt x="54610" y="66040"/>
                </a:lnTo>
                <a:lnTo>
                  <a:pt x="54610" y="60959"/>
                </a:lnTo>
                <a:close/>
              </a:path>
              <a:path w="54609" h="220979">
                <a:moveTo>
                  <a:pt x="54610" y="54609"/>
                </a:moveTo>
                <a:lnTo>
                  <a:pt x="0" y="54609"/>
                </a:lnTo>
                <a:lnTo>
                  <a:pt x="0" y="59690"/>
                </a:lnTo>
                <a:lnTo>
                  <a:pt x="54610" y="59690"/>
                </a:lnTo>
                <a:lnTo>
                  <a:pt x="54610" y="54609"/>
                </a:lnTo>
                <a:close/>
              </a:path>
              <a:path w="54609" h="220979">
                <a:moveTo>
                  <a:pt x="54610" y="48259"/>
                </a:moveTo>
                <a:lnTo>
                  <a:pt x="0" y="48259"/>
                </a:lnTo>
                <a:lnTo>
                  <a:pt x="0" y="53340"/>
                </a:lnTo>
                <a:lnTo>
                  <a:pt x="54610" y="53340"/>
                </a:lnTo>
                <a:lnTo>
                  <a:pt x="54610" y="48259"/>
                </a:lnTo>
                <a:close/>
              </a:path>
              <a:path w="54609" h="220979">
                <a:moveTo>
                  <a:pt x="54610" y="41909"/>
                </a:moveTo>
                <a:lnTo>
                  <a:pt x="0" y="41909"/>
                </a:lnTo>
                <a:lnTo>
                  <a:pt x="0" y="46990"/>
                </a:lnTo>
                <a:lnTo>
                  <a:pt x="54610" y="46990"/>
                </a:lnTo>
                <a:lnTo>
                  <a:pt x="54610" y="41909"/>
                </a:lnTo>
                <a:close/>
              </a:path>
              <a:path w="54609" h="220979">
                <a:moveTo>
                  <a:pt x="54610" y="35559"/>
                </a:moveTo>
                <a:lnTo>
                  <a:pt x="0" y="35559"/>
                </a:lnTo>
                <a:lnTo>
                  <a:pt x="0" y="40640"/>
                </a:lnTo>
                <a:lnTo>
                  <a:pt x="54610" y="40640"/>
                </a:lnTo>
                <a:lnTo>
                  <a:pt x="54610" y="35559"/>
                </a:lnTo>
                <a:close/>
              </a:path>
              <a:path w="54609" h="220979">
                <a:moveTo>
                  <a:pt x="54610" y="29209"/>
                </a:moveTo>
                <a:lnTo>
                  <a:pt x="0" y="29209"/>
                </a:lnTo>
                <a:lnTo>
                  <a:pt x="0" y="34290"/>
                </a:lnTo>
                <a:lnTo>
                  <a:pt x="54610" y="34290"/>
                </a:lnTo>
                <a:lnTo>
                  <a:pt x="54610" y="29209"/>
                </a:lnTo>
                <a:close/>
              </a:path>
              <a:path w="54609" h="220979">
                <a:moveTo>
                  <a:pt x="54610" y="22859"/>
                </a:moveTo>
                <a:lnTo>
                  <a:pt x="0" y="22859"/>
                </a:lnTo>
                <a:lnTo>
                  <a:pt x="0" y="27940"/>
                </a:lnTo>
                <a:lnTo>
                  <a:pt x="54610" y="27940"/>
                </a:lnTo>
                <a:lnTo>
                  <a:pt x="54610" y="22859"/>
                </a:lnTo>
                <a:close/>
              </a:path>
              <a:path w="54609" h="220979">
                <a:moveTo>
                  <a:pt x="54610" y="16509"/>
                </a:moveTo>
                <a:lnTo>
                  <a:pt x="0" y="16509"/>
                </a:lnTo>
                <a:lnTo>
                  <a:pt x="0" y="21590"/>
                </a:lnTo>
                <a:lnTo>
                  <a:pt x="54610" y="21590"/>
                </a:lnTo>
                <a:lnTo>
                  <a:pt x="54610" y="16509"/>
                </a:lnTo>
                <a:close/>
              </a:path>
              <a:path w="54609" h="220979">
                <a:moveTo>
                  <a:pt x="54610" y="10159"/>
                </a:moveTo>
                <a:lnTo>
                  <a:pt x="0" y="10159"/>
                </a:lnTo>
                <a:lnTo>
                  <a:pt x="0" y="15240"/>
                </a:lnTo>
                <a:lnTo>
                  <a:pt x="54610" y="15240"/>
                </a:lnTo>
                <a:lnTo>
                  <a:pt x="54610" y="10159"/>
                </a:lnTo>
                <a:close/>
              </a:path>
              <a:path w="54609" h="220979">
                <a:moveTo>
                  <a:pt x="54610" y="3809"/>
                </a:moveTo>
                <a:lnTo>
                  <a:pt x="0" y="3809"/>
                </a:lnTo>
                <a:lnTo>
                  <a:pt x="0" y="8890"/>
                </a:lnTo>
                <a:lnTo>
                  <a:pt x="54610" y="8890"/>
                </a:lnTo>
                <a:lnTo>
                  <a:pt x="54610" y="3809"/>
                </a:lnTo>
                <a:close/>
              </a:path>
              <a:path w="54609" h="220979">
                <a:moveTo>
                  <a:pt x="54610" y="0"/>
                </a:moveTo>
                <a:lnTo>
                  <a:pt x="22860" y="0"/>
                </a:lnTo>
                <a:lnTo>
                  <a:pt x="22860" y="2540"/>
                </a:lnTo>
                <a:lnTo>
                  <a:pt x="54610" y="2540"/>
                </a:lnTo>
                <a:lnTo>
                  <a:pt x="54610" y="0"/>
                </a:lnTo>
                <a:close/>
              </a:path>
            </a:pathLst>
          </a:custGeom>
          <a:solidFill>
            <a:srgbClr val="1F61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bg object 213"/>
          <p:cNvSpPr/>
          <p:nvPr/>
        </p:nvSpPr>
        <p:spPr>
          <a:xfrm>
            <a:off x="7456170" y="6372859"/>
            <a:ext cx="54610" cy="223520"/>
          </a:xfrm>
          <a:custGeom>
            <a:avLst/>
            <a:gdLst/>
            <a:ahLst/>
            <a:cxnLst/>
            <a:rect l="l" t="t" r="r" b="b"/>
            <a:pathLst>
              <a:path w="54609" h="223520">
                <a:moveTo>
                  <a:pt x="10160" y="220992"/>
                </a:moveTo>
                <a:lnTo>
                  <a:pt x="0" y="220992"/>
                </a:lnTo>
                <a:lnTo>
                  <a:pt x="0" y="223520"/>
                </a:lnTo>
                <a:lnTo>
                  <a:pt x="10160" y="223520"/>
                </a:lnTo>
                <a:lnTo>
                  <a:pt x="10160" y="220992"/>
                </a:lnTo>
                <a:close/>
              </a:path>
              <a:path w="54609" h="223520">
                <a:moveTo>
                  <a:pt x="48260" y="217170"/>
                </a:moveTo>
                <a:lnTo>
                  <a:pt x="0" y="217170"/>
                </a:lnTo>
                <a:lnTo>
                  <a:pt x="0" y="219710"/>
                </a:lnTo>
                <a:lnTo>
                  <a:pt x="22860" y="219710"/>
                </a:lnTo>
                <a:lnTo>
                  <a:pt x="22860" y="220980"/>
                </a:lnTo>
                <a:lnTo>
                  <a:pt x="35560" y="220980"/>
                </a:lnTo>
                <a:lnTo>
                  <a:pt x="35560" y="219710"/>
                </a:lnTo>
                <a:lnTo>
                  <a:pt x="48260" y="219710"/>
                </a:lnTo>
                <a:lnTo>
                  <a:pt x="48260" y="217170"/>
                </a:lnTo>
                <a:close/>
              </a:path>
              <a:path w="54609" h="223520">
                <a:moveTo>
                  <a:pt x="54610" y="214630"/>
                </a:moveTo>
                <a:lnTo>
                  <a:pt x="0" y="214630"/>
                </a:lnTo>
                <a:lnTo>
                  <a:pt x="0" y="215900"/>
                </a:lnTo>
                <a:lnTo>
                  <a:pt x="54610" y="215900"/>
                </a:lnTo>
                <a:lnTo>
                  <a:pt x="54610" y="214630"/>
                </a:lnTo>
                <a:close/>
              </a:path>
              <a:path w="54609" h="223520">
                <a:moveTo>
                  <a:pt x="54610" y="210820"/>
                </a:moveTo>
                <a:lnTo>
                  <a:pt x="0" y="210820"/>
                </a:lnTo>
                <a:lnTo>
                  <a:pt x="0" y="213372"/>
                </a:lnTo>
                <a:lnTo>
                  <a:pt x="54610" y="213372"/>
                </a:lnTo>
                <a:lnTo>
                  <a:pt x="54610" y="210820"/>
                </a:lnTo>
                <a:close/>
              </a:path>
              <a:path w="54609" h="223520">
                <a:moveTo>
                  <a:pt x="54610" y="208280"/>
                </a:moveTo>
                <a:lnTo>
                  <a:pt x="0" y="208280"/>
                </a:lnTo>
                <a:lnTo>
                  <a:pt x="0" y="209550"/>
                </a:lnTo>
                <a:lnTo>
                  <a:pt x="54610" y="209550"/>
                </a:lnTo>
                <a:lnTo>
                  <a:pt x="54610" y="208280"/>
                </a:lnTo>
                <a:close/>
              </a:path>
              <a:path w="54609" h="223520">
                <a:moveTo>
                  <a:pt x="54610" y="204482"/>
                </a:moveTo>
                <a:lnTo>
                  <a:pt x="0" y="204482"/>
                </a:lnTo>
                <a:lnTo>
                  <a:pt x="0" y="207010"/>
                </a:lnTo>
                <a:lnTo>
                  <a:pt x="54610" y="207010"/>
                </a:lnTo>
                <a:lnTo>
                  <a:pt x="54610" y="204482"/>
                </a:lnTo>
                <a:close/>
              </a:path>
              <a:path w="54609" h="223520">
                <a:moveTo>
                  <a:pt x="54610" y="201930"/>
                </a:moveTo>
                <a:lnTo>
                  <a:pt x="0" y="201930"/>
                </a:lnTo>
                <a:lnTo>
                  <a:pt x="0" y="203200"/>
                </a:lnTo>
                <a:lnTo>
                  <a:pt x="54610" y="203200"/>
                </a:lnTo>
                <a:lnTo>
                  <a:pt x="54610" y="201930"/>
                </a:lnTo>
                <a:close/>
              </a:path>
              <a:path w="54609" h="223520">
                <a:moveTo>
                  <a:pt x="54610" y="198120"/>
                </a:moveTo>
                <a:lnTo>
                  <a:pt x="0" y="198120"/>
                </a:lnTo>
                <a:lnTo>
                  <a:pt x="0" y="200660"/>
                </a:lnTo>
                <a:lnTo>
                  <a:pt x="54610" y="200660"/>
                </a:lnTo>
                <a:lnTo>
                  <a:pt x="54610" y="198120"/>
                </a:lnTo>
                <a:close/>
              </a:path>
              <a:path w="54609" h="223520">
                <a:moveTo>
                  <a:pt x="54610" y="195580"/>
                </a:moveTo>
                <a:lnTo>
                  <a:pt x="0" y="195580"/>
                </a:lnTo>
                <a:lnTo>
                  <a:pt x="0" y="196850"/>
                </a:lnTo>
                <a:lnTo>
                  <a:pt x="54610" y="196850"/>
                </a:lnTo>
                <a:lnTo>
                  <a:pt x="54610" y="195580"/>
                </a:lnTo>
                <a:close/>
              </a:path>
              <a:path w="54609" h="223520">
                <a:moveTo>
                  <a:pt x="54610" y="191782"/>
                </a:moveTo>
                <a:lnTo>
                  <a:pt x="0" y="191782"/>
                </a:lnTo>
                <a:lnTo>
                  <a:pt x="0" y="194322"/>
                </a:lnTo>
                <a:lnTo>
                  <a:pt x="54610" y="194322"/>
                </a:lnTo>
                <a:lnTo>
                  <a:pt x="54610" y="191782"/>
                </a:lnTo>
                <a:close/>
              </a:path>
              <a:path w="54609" h="223520">
                <a:moveTo>
                  <a:pt x="54610" y="189230"/>
                </a:moveTo>
                <a:lnTo>
                  <a:pt x="0" y="189230"/>
                </a:lnTo>
                <a:lnTo>
                  <a:pt x="0" y="190500"/>
                </a:lnTo>
                <a:lnTo>
                  <a:pt x="54610" y="190500"/>
                </a:lnTo>
                <a:lnTo>
                  <a:pt x="54610" y="189230"/>
                </a:lnTo>
                <a:close/>
              </a:path>
              <a:path w="54609" h="223520">
                <a:moveTo>
                  <a:pt x="54610" y="185420"/>
                </a:moveTo>
                <a:lnTo>
                  <a:pt x="0" y="185420"/>
                </a:lnTo>
                <a:lnTo>
                  <a:pt x="0" y="187960"/>
                </a:lnTo>
                <a:lnTo>
                  <a:pt x="54610" y="187960"/>
                </a:lnTo>
                <a:lnTo>
                  <a:pt x="54610" y="185420"/>
                </a:lnTo>
                <a:close/>
              </a:path>
              <a:path w="54609" h="223520">
                <a:moveTo>
                  <a:pt x="54610" y="182880"/>
                </a:moveTo>
                <a:lnTo>
                  <a:pt x="0" y="182880"/>
                </a:lnTo>
                <a:lnTo>
                  <a:pt x="0" y="184150"/>
                </a:lnTo>
                <a:lnTo>
                  <a:pt x="54610" y="184150"/>
                </a:lnTo>
                <a:lnTo>
                  <a:pt x="54610" y="182880"/>
                </a:lnTo>
                <a:close/>
              </a:path>
              <a:path w="54609" h="223520">
                <a:moveTo>
                  <a:pt x="54610" y="179082"/>
                </a:moveTo>
                <a:lnTo>
                  <a:pt x="0" y="179082"/>
                </a:lnTo>
                <a:lnTo>
                  <a:pt x="0" y="181610"/>
                </a:lnTo>
                <a:lnTo>
                  <a:pt x="54610" y="181610"/>
                </a:lnTo>
                <a:lnTo>
                  <a:pt x="54610" y="179082"/>
                </a:lnTo>
                <a:close/>
              </a:path>
              <a:path w="54609" h="223520">
                <a:moveTo>
                  <a:pt x="54610" y="176530"/>
                </a:moveTo>
                <a:lnTo>
                  <a:pt x="0" y="176530"/>
                </a:lnTo>
                <a:lnTo>
                  <a:pt x="0" y="177800"/>
                </a:lnTo>
                <a:lnTo>
                  <a:pt x="54610" y="177800"/>
                </a:lnTo>
                <a:lnTo>
                  <a:pt x="54610" y="176530"/>
                </a:lnTo>
                <a:close/>
              </a:path>
              <a:path w="54609" h="223520">
                <a:moveTo>
                  <a:pt x="54610" y="172732"/>
                </a:moveTo>
                <a:lnTo>
                  <a:pt x="0" y="172732"/>
                </a:lnTo>
                <a:lnTo>
                  <a:pt x="0" y="175260"/>
                </a:lnTo>
                <a:lnTo>
                  <a:pt x="54610" y="175260"/>
                </a:lnTo>
                <a:lnTo>
                  <a:pt x="54610" y="172732"/>
                </a:lnTo>
                <a:close/>
              </a:path>
              <a:path w="54609" h="223520">
                <a:moveTo>
                  <a:pt x="54610" y="170192"/>
                </a:moveTo>
                <a:lnTo>
                  <a:pt x="0" y="170192"/>
                </a:lnTo>
                <a:lnTo>
                  <a:pt x="0" y="171450"/>
                </a:lnTo>
                <a:lnTo>
                  <a:pt x="54610" y="171450"/>
                </a:lnTo>
                <a:lnTo>
                  <a:pt x="54610" y="170192"/>
                </a:lnTo>
                <a:close/>
              </a:path>
              <a:path w="54609" h="223520">
                <a:moveTo>
                  <a:pt x="54610" y="166382"/>
                </a:moveTo>
                <a:lnTo>
                  <a:pt x="0" y="166382"/>
                </a:lnTo>
                <a:lnTo>
                  <a:pt x="0" y="168922"/>
                </a:lnTo>
                <a:lnTo>
                  <a:pt x="54610" y="168922"/>
                </a:lnTo>
                <a:lnTo>
                  <a:pt x="54610" y="166382"/>
                </a:lnTo>
                <a:close/>
              </a:path>
              <a:path w="54609" h="223520">
                <a:moveTo>
                  <a:pt x="54610" y="163830"/>
                </a:moveTo>
                <a:lnTo>
                  <a:pt x="0" y="163830"/>
                </a:lnTo>
                <a:lnTo>
                  <a:pt x="0" y="165100"/>
                </a:lnTo>
                <a:lnTo>
                  <a:pt x="54610" y="165100"/>
                </a:lnTo>
                <a:lnTo>
                  <a:pt x="54610" y="163830"/>
                </a:lnTo>
                <a:close/>
              </a:path>
              <a:path w="54609" h="223520">
                <a:moveTo>
                  <a:pt x="54610" y="160020"/>
                </a:moveTo>
                <a:lnTo>
                  <a:pt x="0" y="160020"/>
                </a:lnTo>
                <a:lnTo>
                  <a:pt x="0" y="162572"/>
                </a:lnTo>
                <a:lnTo>
                  <a:pt x="54610" y="162572"/>
                </a:lnTo>
                <a:lnTo>
                  <a:pt x="54610" y="160020"/>
                </a:lnTo>
                <a:close/>
              </a:path>
              <a:path w="54609" h="223520">
                <a:moveTo>
                  <a:pt x="54610" y="157480"/>
                </a:moveTo>
                <a:lnTo>
                  <a:pt x="0" y="157480"/>
                </a:lnTo>
                <a:lnTo>
                  <a:pt x="0" y="158750"/>
                </a:lnTo>
                <a:lnTo>
                  <a:pt x="54610" y="158750"/>
                </a:lnTo>
                <a:lnTo>
                  <a:pt x="54610" y="157480"/>
                </a:lnTo>
                <a:close/>
              </a:path>
              <a:path w="54609" h="223520">
                <a:moveTo>
                  <a:pt x="54610" y="153670"/>
                </a:moveTo>
                <a:lnTo>
                  <a:pt x="0" y="153670"/>
                </a:lnTo>
                <a:lnTo>
                  <a:pt x="0" y="156210"/>
                </a:lnTo>
                <a:lnTo>
                  <a:pt x="54610" y="156210"/>
                </a:lnTo>
                <a:lnTo>
                  <a:pt x="54610" y="153670"/>
                </a:lnTo>
                <a:close/>
              </a:path>
              <a:path w="54609" h="223520">
                <a:moveTo>
                  <a:pt x="54610" y="151130"/>
                </a:moveTo>
                <a:lnTo>
                  <a:pt x="0" y="151130"/>
                </a:lnTo>
                <a:lnTo>
                  <a:pt x="0" y="152400"/>
                </a:lnTo>
                <a:lnTo>
                  <a:pt x="54610" y="152400"/>
                </a:lnTo>
                <a:lnTo>
                  <a:pt x="54610" y="151130"/>
                </a:lnTo>
                <a:close/>
              </a:path>
              <a:path w="54609" h="223520">
                <a:moveTo>
                  <a:pt x="54610" y="147320"/>
                </a:moveTo>
                <a:lnTo>
                  <a:pt x="0" y="147320"/>
                </a:lnTo>
                <a:lnTo>
                  <a:pt x="0" y="149872"/>
                </a:lnTo>
                <a:lnTo>
                  <a:pt x="54610" y="149872"/>
                </a:lnTo>
                <a:lnTo>
                  <a:pt x="54610" y="147320"/>
                </a:lnTo>
                <a:close/>
              </a:path>
              <a:path w="54609" h="223520">
                <a:moveTo>
                  <a:pt x="54610" y="144792"/>
                </a:moveTo>
                <a:lnTo>
                  <a:pt x="0" y="144792"/>
                </a:lnTo>
                <a:lnTo>
                  <a:pt x="0" y="146050"/>
                </a:lnTo>
                <a:lnTo>
                  <a:pt x="54610" y="146050"/>
                </a:lnTo>
                <a:lnTo>
                  <a:pt x="54610" y="144792"/>
                </a:lnTo>
                <a:close/>
              </a:path>
              <a:path w="54609" h="223520">
                <a:moveTo>
                  <a:pt x="54610" y="140982"/>
                </a:moveTo>
                <a:lnTo>
                  <a:pt x="0" y="140982"/>
                </a:lnTo>
                <a:lnTo>
                  <a:pt x="0" y="143510"/>
                </a:lnTo>
                <a:lnTo>
                  <a:pt x="54610" y="143510"/>
                </a:lnTo>
                <a:lnTo>
                  <a:pt x="54610" y="140982"/>
                </a:lnTo>
                <a:close/>
              </a:path>
              <a:path w="54609" h="223520">
                <a:moveTo>
                  <a:pt x="54610" y="138442"/>
                </a:moveTo>
                <a:lnTo>
                  <a:pt x="0" y="138442"/>
                </a:lnTo>
                <a:lnTo>
                  <a:pt x="0" y="139700"/>
                </a:lnTo>
                <a:lnTo>
                  <a:pt x="54610" y="139700"/>
                </a:lnTo>
                <a:lnTo>
                  <a:pt x="54610" y="138442"/>
                </a:lnTo>
                <a:close/>
              </a:path>
              <a:path w="54609" h="223520">
                <a:moveTo>
                  <a:pt x="54610" y="134632"/>
                </a:moveTo>
                <a:lnTo>
                  <a:pt x="0" y="134632"/>
                </a:lnTo>
                <a:lnTo>
                  <a:pt x="0" y="137160"/>
                </a:lnTo>
                <a:lnTo>
                  <a:pt x="54610" y="137160"/>
                </a:lnTo>
                <a:lnTo>
                  <a:pt x="54610" y="134632"/>
                </a:lnTo>
                <a:close/>
              </a:path>
              <a:path w="54609" h="223520">
                <a:moveTo>
                  <a:pt x="54610" y="132092"/>
                </a:moveTo>
                <a:lnTo>
                  <a:pt x="0" y="132092"/>
                </a:lnTo>
                <a:lnTo>
                  <a:pt x="0" y="133350"/>
                </a:lnTo>
                <a:lnTo>
                  <a:pt x="54610" y="133350"/>
                </a:lnTo>
                <a:lnTo>
                  <a:pt x="54610" y="132092"/>
                </a:lnTo>
                <a:close/>
              </a:path>
              <a:path w="54609" h="223520">
                <a:moveTo>
                  <a:pt x="54610" y="128270"/>
                </a:moveTo>
                <a:lnTo>
                  <a:pt x="0" y="128270"/>
                </a:lnTo>
                <a:lnTo>
                  <a:pt x="0" y="130822"/>
                </a:lnTo>
                <a:lnTo>
                  <a:pt x="54610" y="130822"/>
                </a:lnTo>
                <a:lnTo>
                  <a:pt x="54610" y="128270"/>
                </a:lnTo>
                <a:close/>
              </a:path>
              <a:path w="54609" h="223520">
                <a:moveTo>
                  <a:pt x="54610" y="125730"/>
                </a:moveTo>
                <a:lnTo>
                  <a:pt x="0" y="125730"/>
                </a:lnTo>
                <a:lnTo>
                  <a:pt x="0" y="127000"/>
                </a:lnTo>
                <a:lnTo>
                  <a:pt x="54610" y="127000"/>
                </a:lnTo>
                <a:lnTo>
                  <a:pt x="54610" y="125730"/>
                </a:lnTo>
                <a:close/>
              </a:path>
              <a:path w="54609" h="223520">
                <a:moveTo>
                  <a:pt x="54610" y="119380"/>
                </a:moveTo>
                <a:lnTo>
                  <a:pt x="0" y="119380"/>
                </a:lnTo>
                <a:lnTo>
                  <a:pt x="0" y="124460"/>
                </a:lnTo>
                <a:lnTo>
                  <a:pt x="54610" y="124460"/>
                </a:lnTo>
                <a:lnTo>
                  <a:pt x="54610" y="119380"/>
                </a:lnTo>
                <a:close/>
              </a:path>
              <a:path w="54609" h="223520">
                <a:moveTo>
                  <a:pt x="54610" y="113042"/>
                </a:moveTo>
                <a:lnTo>
                  <a:pt x="0" y="113042"/>
                </a:lnTo>
                <a:lnTo>
                  <a:pt x="0" y="118110"/>
                </a:lnTo>
                <a:lnTo>
                  <a:pt x="54610" y="118110"/>
                </a:lnTo>
                <a:lnTo>
                  <a:pt x="54610" y="113042"/>
                </a:lnTo>
                <a:close/>
              </a:path>
              <a:path w="54609" h="223520">
                <a:moveTo>
                  <a:pt x="54610" y="106680"/>
                </a:moveTo>
                <a:lnTo>
                  <a:pt x="0" y="106680"/>
                </a:lnTo>
                <a:lnTo>
                  <a:pt x="0" y="111760"/>
                </a:lnTo>
                <a:lnTo>
                  <a:pt x="54610" y="111760"/>
                </a:lnTo>
                <a:lnTo>
                  <a:pt x="54610" y="106680"/>
                </a:lnTo>
                <a:close/>
              </a:path>
              <a:path w="54609" h="223520">
                <a:moveTo>
                  <a:pt x="54610" y="100330"/>
                </a:moveTo>
                <a:lnTo>
                  <a:pt x="0" y="100330"/>
                </a:lnTo>
                <a:lnTo>
                  <a:pt x="0" y="105422"/>
                </a:lnTo>
                <a:lnTo>
                  <a:pt x="54610" y="105422"/>
                </a:lnTo>
                <a:lnTo>
                  <a:pt x="54610" y="100330"/>
                </a:lnTo>
                <a:close/>
              </a:path>
              <a:path w="54609" h="223520">
                <a:moveTo>
                  <a:pt x="54610" y="93980"/>
                </a:moveTo>
                <a:lnTo>
                  <a:pt x="0" y="93980"/>
                </a:lnTo>
                <a:lnTo>
                  <a:pt x="0" y="99060"/>
                </a:lnTo>
                <a:lnTo>
                  <a:pt x="54610" y="99060"/>
                </a:lnTo>
                <a:lnTo>
                  <a:pt x="54610" y="93980"/>
                </a:lnTo>
                <a:close/>
              </a:path>
              <a:path w="54609" h="223520">
                <a:moveTo>
                  <a:pt x="54610" y="87630"/>
                </a:moveTo>
                <a:lnTo>
                  <a:pt x="0" y="87630"/>
                </a:lnTo>
                <a:lnTo>
                  <a:pt x="0" y="92710"/>
                </a:lnTo>
                <a:lnTo>
                  <a:pt x="54610" y="92710"/>
                </a:lnTo>
                <a:lnTo>
                  <a:pt x="54610" y="87630"/>
                </a:lnTo>
                <a:close/>
              </a:path>
              <a:path w="54609" h="223520">
                <a:moveTo>
                  <a:pt x="54610" y="81280"/>
                </a:moveTo>
                <a:lnTo>
                  <a:pt x="0" y="81280"/>
                </a:lnTo>
                <a:lnTo>
                  <a:pt x="0" y="86372"/>
                </a:lnTo>
                <a:lnTo>
                  <a:pt x="54610" y="86372"/>
                </a:lnTo>
                <a:lnTo>
                  <a:pt x="54610" y="81280"/>
                </a:lnTo>
                <a:close/>
              </a:path>
              <a:path w="54609" h="223520">
                <a:moveTo>
                  <a:pt x="54610" y="76200"/>
                </a:moveTo>
                <a:lnTo>
                  <a:pt x="0" y="76200"/>
                </a:lnTo>
                <a:lnTo>
                  <a:pt x="0" y="80010"/>
                </a:lnTo>
                <a:lnTo>
                  <a:pt x="54610" y="80010"/>
                </a:lnTo>
                <a:lnTo>
                  <a:pt x="54610" y="76200"/>
                </a:lnTo>
                <a:close/>
              </a:path>
              <a:path w="54609" h="223520">
                <a:moveTo>
                  <a:pt x="54610" y="69850"/>
                </a:moveTo>
                <a:lnTo>
                  <a:pt x="0" y="69850"/>
                </a:lnTo>
                <a:lnTo>
                  <a:pt x="0" y="74942"/>
                </a:lnTo>
                <a:lnTo>
                  <a:pt x="54610" y="74942"/>
                </a:lnTo>
                <a:lnTo>
                  <a:pt x="54610" y="69850"/>
                </a:lnTo>
                <a:close/>
              </a:path>
              <a:path w="54609" h="223520">
                <a:moveTo>
                  <a:pt x="54610" y="63500"/>
                </a:moveTo>
                <a:lnTo>
                  <a:pt x="0" y="63500"/>
                </a:lnTo>
                <a:lnTo>
                  <a:pt x="0" y="68580"/>
                </a:lnTo>
                <a:lnTo>
                  <a:pt x="54610" y="68580"/>
                </a:lnTo>
                <a:lnTo>
                  <a:pt x="54610" y="63500"/>
                </a:lnTo>
                <a:close/>
              </a:path>
              <a:path w="54609" h="223520">
                <a:moveTo>
                  <a:pt x="54610" y="57150"/>
                </a:moveTo>
                <a:lnTo>
                  <a:pt x="0" y="57150"/>
                </a:lnTo>
                <a:lnTo>
                  <a:pt x="0" y="62230"/>
                </a:lnTo>
                <a:lnTo>
                  <a:pt x="54610" y="62230"/>
                </a:lnTo>
                <a:lnTo>
                  <a:pt x="54610" y="57150"/>
                </a:lnTo>
                <a:close/>
              </a:path>
              <a:path w="54609" h="223520">
                <a:moveTo>
                  <a:pt x="54610" y="50800"/>
                </a:moveTo>
                <a:lnTo>
                  <a:pt x="0" y="50800"/>
                </a:lnTo>
                <a:lnTo>
                  <a:pt x="0" y="55880"/>
                </a:lnTo>
                <a:lnTo>
                  <a:pt x="54610" y="55880"/>
                </a:lnTo>
                <a:lnTo>
                  <a:pt x="54610" y="50800"/>
                </a:lnTo>
                <a:close/>
              </a:path>
              <a:path w="54609" h="223520">
                <a:moveTo>
                  <a:pt x="54610" y="44450"/>
                </a:moveTo>
                <a:lnTo>
                  <a:pt x="0" y="44450"/>
                </a:lnTo>
                <a:lnTo>
                  <a:pt x="0" y="49530"/>
                </a:lnTo>
                <a:lnTo>
                  <a:pt x="54610" y="49530"/>
                </a:lnTo>
                <a:lnTo>
                  <a:pt x="54610" y="44450"/>
                </a:lnTo>
                <a:close/>
              </a:path>
              <a:path w="54609" h="223520">
                <a:moveTo>
                  <a:pt x="54610" y="38100"/>
                </a:moveTo>
                <a:lnTo>
                  <a:pt x="0" y="38100"/>
                </a:lnTo>
                <a:lnTo>
                  <a:pt x="0" y="43180"/>
                </a:lnTo>
                <a:lnTo>
                  <a:pt x="54610" y="43180"/>
                </a:lnTo>
                <a:lnTo>
                  <a:pt x="54610" y="38100"/>
                </a:lnTo>
                <a:close/>
              </a:path>
              <a:path w="54609" h="223520">
                <a:moveTo>
                  <a:pt x="54610" y="31750"/>
                </a:moveTo>
                <a:lnTo>
                  <a:pt x="0" y="31750"/>
                </a:lnTo>
                <a:lnTo>
                  <a:pt x="0" y="36830"/>
                </a:lnTo>
                <a:lnTo>
                  <a:pt x="54610" y="36830"/>
                </a:lnTo>
                <a:lnTo>
                  <a:pt x="54610" y="31750"/>
                </a:lnTo>
                <a:close/>
              </a:path>
              <a:path w="54609" h="223520">
                <a:moveTo>
                  <a:pt x="54610" y="25400"/>
                </a:moveTo>
                <a:lnTo>
                  <a:pt x="0" y="25400"/>
                </a:lnTo>
                <a:lnTo>
                  <a:pt x="0" y="30480"/>
                </a:lnTo>
                <a:lnTo>
                  <a:pt x="54610" y="30480"/>
                </a:lnTo>
                <a:lnTo>
                  <a:pt x="54610" y="25400"/>
                </a:lnTo>
                <a:close/>
              </a:path>
              <a:path w="54609" h="223520">
                <a:moveTo>
                  <a:pt x="54610" y="19050"/>
                </a:moveTo>
                <a:lnTo>
                  <a:pt x="0" y="19050"/>
                </a:lnTo>
                <a:lnTo>
                  <a:pt x="0" y="24130"/>
                </a:lnTo>
                <a:lnTo>
                  <a:pt x="54610" y="24130"/>
                </a:lnTo>
                <a:lnTo>
                  <a:pt x="54610" y="19050"/>
                </a:lnTo>
                <a:close/>
              </a:path>
              <a:path w="54609" h="223520">
                <a:moveTo>
                  <a:pt x="54610" y="12700"/>
                </a:moveTo>
                <a:lnTo>
                  <a:pt x="0" y="12700"/>
                </a:lnTo>
                <a:lnTo>
                  <a:pt x="0" y="17792"/>
                </a:lnTo>
                <a:lnTo>
                  <a:pt x="54610" y="17792"/>
                </a:lnTo>
                <a:lnTo>
                  <a:pt x="54610" y="12700"/>
                </a:lnTo>
                <a:close/>
              </a:path>
              <a:path w="54609" h="223520">
                <a:moveTo>
                  <a:pt x="54610" y="6350"/>
                </a:moveTo>
                <a:lnTo>
                  <a:pt x="0" y="6350"/>
                </a:lnTo>
                <a:lnTo>
                  <a:pt x="0" y="11442"/>
                </a:lnTo>
                <a:lnTo>
                  <a:pt x="54610" y="11442"/>
                </a:lnTo>
                <a:lnTo>
                  <a:pt x="54610" y="6350"/>
                </a:lnTo>
                <a:close/>
              </a:path>
              <a:path w="54609" h="223520">
                <a:moveTo>
                  <a:pt x="54610" y="0"/>
                </a:moveTo>
                <a:lnTo>
                  <a:pt x="0" y="0"/>
                </a:lnTo>
                <a:lnTo>
                  <a:pt x="0" y="5080"/>
                </a:lnTo>
                <a:lnTo>
                  <a:pt x="54610" y="5080"/>
                </a:lnTo>
                <a:lnTo>
                  <a:pt x="54610" y="0"/>
                </a:lnTo>
                <a:close/>
              </a:path>
            </a:pathLst>
          </a:custGeom>
          <a:solidFill>
            <a:srgbClr val="1F6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bg object 214"/>
          <p:cNvSpPr/>
          <p:nvPr/>
        </p:nvSpPr>
        <p:spPr>
          <a:xfrm>
            <a:off x="7400289" y="6372859"/>
            <a:ext cx="55880" cy="229870"/>
          </a:xfrm>
          <a:custGeom>
            <a:avLst/>
            <a:gdLst/>
            <a:ahLst/>
            <a:cxnLst/>
            <a:rect l="l" t="t" r="r" b="b"/>
            <a:pathLst>
              <a:path w="55879" h="229870">
                <a:moveTo>
                  <a:pt x="2539" y="227329"/>
                </a:moveTo>
                <a:lnTo>
                  <a:pt x="0" y="227329"/>
                </a:lnTo>
                <a:lnTo>
                  <a:pt x="0" y="229869"/>
                </a:lnTo>
                <a:lnTo>
                  <a:pt x="2539" y="229869"/>
                </a:lnTo>
                <a:lnTo>
                  <a:pt x="2539" y="227329"/>
                </a:lnTo>
                <a:close/>
              </a:path>
              <a:path w="55879" h="229870">
                <a:moveTo>
                  <a:pt x="27939" y="226059"/>
                </a:moveTo>
                <a:lnTo>
                  <a:pt x="15239" y="226059"/>
                </a:lnTo>
                <a:lnTo>
                  <a:pt x="15239" y="227329"/>
                </a:lnTo>
                <a:lnTo>
                  <a:pt x="27939" y="227329"/>
                </a:lnTo>
                <a:lnTo>
                  <a:pt x="27939" y="226059"/>
                </a:lnTo>
                <a:close/>
              </a:path>
              <a:path w="55879" h="229870">
                <a:moveTo>
                  <a:pt x="40639" y="223519"/>
                </a:moveTo>
                <a:lnTo>
                  <a:pt x="0" y="223519"/>
                </a:lnTo>
                <a:lnTo>
                  <a:pt x="0" y="226059"/>
                </a:lnTo>
                <a:lnTo>
                  <a:pt x="40639" y="226059"/>
                </a:lnTo>
                <a:lnTo>
                  <a:pt x="40639" y="223519"/>
                </a:lnTo>
                <a:close/>
              </a:path>
              <a:path w="55879" h="229870">
                <a:moveTo>
                  <a:pt x="55879" y="220979"/>
                </a:moveTo>
                <a:lnTo>
                  <a:pt x="0" y="220979"/>
                </a:lnTo>
                <a:lnTo>
                  <a:pt x="0" y="222249"/>
                </a:lnTo>
                <a:lnTo>
                  <a:pt x="53339" y="222249"/>
                </a:lnTo>
                <a:lnTo>
                  <a:pt x="53339" y="223519"/>
                </a:lnTo>
                <a:lnTo>
                  <a:pt x="55879" y="223519"/>
                </a:lnTo>
                <a:lnTo>
                  <a:pt x="55879" y="220979"/>
                </a:lnTo>
                <a:close/>
              </a:path>
              <a:path w="55879" h="229870">
                <a:moveTo>
                  <a:pt x="55879" y="217169"/>
                </a:moveTo>
                <a:lnTo>
                  <a:pt x="0" y="217169"/>
                </a:lnTo>
                <a:lnTo>
                  <a:pt x="0" y="219709"/>
                </a:lnTo>
                <a:lnTo>
                  <a:pt x="55879" y="219709"/>
                </a:lnTo>
                <a:lnTo>
                  <a:pt x="55879" y="217169"/>
                </a:lnTo>
                <a:close/>
              </a:path>
              <a:path w="55879" h="229870">
                <a:moveTo>
                  <a:pt x="55879" y="214629"/>
                </a:moveTo>
                <a:lnTo>
                  <a:pt x="0" y="214629"/>
                </a:lnTo>
                <a:lnTo>
                  <a:pt x="0" y="215899"/>
                </a:lnTo>
                <a:lnTo>
                  <a:pt x="55879" y="215899"/>
                </a:lnTo>
                <a:lnTo>
                  <a:pt x="55879" y="214629"/>
                </a:lnTo>
                <a:close/>
              </a:path>
              <a:path w="55879" h="229870">
                <a:moveTo>
                  <a:pt x="55879" y="210819"/>
                </a:moveTo>
                <a:lnTo>
                  <a:pt x="0" y="210819"/>
                </a:lnTo>
                <a:lnTo>
                  <a:pt x="0" y="213359"/>
                </a:lnTo>
                <a:lnTo>
                  <a:pt x="55879" y="213359"/>
                </a:lnTo>
                <a:lnTo>
                  <a:pt x="55879" y="210819"/>
                </a:lnTo>
                <a:close/>
              </a:path>
              <a:path w="55879" h="229870">
                <a:moveTo>
                  <a:pt x="55879" y="208279"/>
                </a:moveTo>
                <a:lnTo>
                  <a:pt x="0" y="208279"/>
                </a:lnTo>
                <a:lnTo>
                  <a:pt x="0" y="209549"/>
                </a:lnTo>
                <a:lnTo>
                  <a:pt x="55879" y="209549"/>
                </a:lnTo>
                <a:lnTo>
                  <a:pt x="55879" y="208279"/>
                </a:lnTo>
                <a:close/>
              </a:path>
              <a:path w="55879" h="229870">
                <a:moveTo>
                  <a:pt x="55879" y="204469"/>
                </a:moveTo>
                <a:lnTo>
                  <a:pt x="0" y="204469"/>
                </a:lnTo>
                <a:lnTo>
                  <a:pt x="0" y="207009"/>
                </a:lnTo>
                <a:lnTo>
                  <a:pt x="55879" y="207009"/>
                </a:lnTo>
                <a:lnTo>
                  <a:pt x="55879" y="204469"/>
                </a:lnTo>
                <a:close/>
              </a:path>
              <a:path w="55879" h="229870">
                <a:moveTo>
                  <a:pt x="55879" y="201929"/>
                </a:moveTo>
                <a:lnTo>
                  <a:pt x="0" y="201929"/>
                </a:lnTo>
                <a:lnTo>
                  <a:pt x="0" y="203199"/>
                </a:lnTo>
                <a:lnTo>
                  <a:pt x="55879" y="203199"/>
                </a:lnTo>
                <a:lnTo>
                  <a:pt x="55879" y="201929"/>
                </a:lnTo>
                <a:close/>
              </a:path>
              <a:path w="55879" h="229870">
                <a:moveTo>
                  <a:pt x="55879" y="198119"/>
                </a:moveTo>
                <a:lnTo>
                  <a:pt x="0" y="198119"/>
                </a:lnTo>
                <a:lnTo>
                  <a:pt x="0" y="200659"/>
                </a:lnTo>
                <a:lnTo>
                  <a:pt x="55879" y="200659"/>
                </a:lnTo>
                <a:lnTo>
                  <a:pt x="55879" y="198119"/>
                </a:lnTo>
                <a:close/>
              </a:path>
              <a:path w="55879" h="229870">
                <a:moveTo>
                  <a:pt x="55879" y="195579"/>
                </a:moveTo>
                <a:lnTo>
                  <a:pt x="0" y="195579"/>
                </a:lnTo>
                <a:lnTo>
                  <a:pt x="0" y="196849"/>
                </a:lnTo>
                <a:lnTo>
                  <a:pt x="55879" y="196849"/>
                </a:lnTo>
                <a:lnTo>
                  <a:pt x="55879" y="195579"/>
                </a:lnTo>
                <a:close/>
              </a:path>
              <a:path w="55879" h="229870">
                <a:moveTo>
                  <a:pt x="55879" y="191769"/>
                </a:moveTo>
                <a:lnTo>
                  <a:pt x="0" y="191769"/>
                </a:lnTo>
                <a:lnTo>
                  <a:pt x="0" y="194309"/>
                </a:lnTo>
                <a:lnTo>
                  <a:pt x="55879" y="194309"/>
                </a:lnTo>
                <a:lnTo>
                  <a:pt x="55879" y="191769"/>
                </a:lnTo>
                <a:close/>
              </a:path>
              <a:path w="55879" h="229870">
                <a:moveTo>
                  <a:pt x="55879" y="189229"/>
                </a:moveTo>
                <a:lnTo>
                  <a:pt x="0" y="189229"/>
                </a:lnTo>
                <a:lnTo>
                  <a:pt x="0" y="190499"/>
                </a:lnTo>
                <a:lnTo>
                  <a:pt x="55879" y="190499"/>
                </a:lnTo>
                <a:lnTo>
                  <a:pt x="55879" y="189229"/>
                </a:lnTo>
                <a:close/>
              </a:path>
              <a:path w="55879" h="229870">
                <a:moveTo>
                  <a:pt x="55879" y="185419"/>
                </a:moveTo>
                <a:lnTo>
                  <a:pt x="0" y="185419"/>
                </a:lnTo>
                <a:lnTo>
                  <a:pt x="0" y="187959"/>
                </a:lnTo>
                <a:lnTo>
                  <a:pt x="55879" y="187959"/>
                </a:lnTo>
                <a:lnTo>
                  <a:pt x="55879" y="185419"/>
                </a:lnTo>
                <a:close/>
              </a:path>
              <a:path w="55879" h="229870">
                <a:moveTo>
                  <a:pt x="55879" y="182879"/>
                </a:moveTo>
                <a:lnTo>
                  <a:pt x="0" y="182879"/>
                </a:lnTo>
                <a:lnTo>
                  <a:pt x="0" y="184149"/>
                </a:lnTo>
                <a:lnTo>
                  <a:pt x="55879" y="184149"/>
                </a:lnTo>
                <a:lnTo>
                  <a:pt x="55879" y="182879"/>
                </a:lnTo>
                <a:close/>
              </a:path>
              <a:path w="55879" h="229870">
                <a:moveTo>
                  <a:pt x="55879" y="179069"/>
                </a:moveTo>
                <a:lnTo>
                  <a:pt x="0" y="179069"/>
                </a:lnTo>
                <a:lnTo>
                  <a:pt x="0" y="181609"/>
                </a:lnTo>
                <a:lnTo>
                  <a:pt x="55879" y="181609"/>
                </a:lnTo>
                <a:lnTo>
                  <a:pt x="55879" y="179069"/>
                </a:lnTo>
                <a:close/>
              </a:path>
              <a:path w="55879" h="229870">
                <a:moveTo>
                  <a:pt x="55879" y="176529"/>
                </a:moveTo>
                <a:lnTo>
                  <a:pt x="0" y="176529"/>
                </a:lnTo>
                <a:lnTo>
                  <a:pt x="0" y="177799"/>
                </a:lnTo>
                <a:lnTo>
                  <a:pt x="55879" y="177799"/>
                </a:lnTo>
                <a:lnTo>
                  <a:pt x="55879" y="176529"/>
                </a:lnTo>
                <a:close/>
              </a:path>
              <a:path w="55879" h="229870">
                <a:moveTo>
                  <a:pt x="55879" y="172719"/>
                </a:moveTo>
                <a:lnTo>
                  <a:pt x="0" y="172719"/>
                </a:lnTo>
                <a:lnTo>
                  <a:pt x="0" y="175259"/>
                </a:lnTo>
                <a:lnTo>
                  <a:pt x="55879" y="175259"/>
                </a:lnTo>
                <a:lnTo>
                  <a:pt x="55879" y="172719"/>
                </a:lnTo>
                <a:close/>
              </a:path>
              <a:path w="55879" h="229870">
                <a:moveTo>
                  <a:pt x="55879" y="170179"/>
                </a:moveTo>
                <a:lnTo>
                  <a:pt x="0" y="170179"/>
                </a:lnTo>
                <a:lnTo>
                  <a:pt x="0" y="171449"/>
                </a:lnTo>
                <a:lnTo>
                  <a:pt x="55879" y="171449"/>
                </a:lnTo>
                <a:lnTo>
                  <a:pt x="55879" y="170179"/>
                </a:lnTo>
                <a:close/>
              </a:path>
              <a:path w="55879" h="229870">
                <a:moveTo>
                  <a:pt x="55879" y="166369"/>
                </a:moveTo>
                <a:lnTo>
                  <a:pt x="0" y="166369"/>
                </a:lnTo>
                <a:lnTo>
                  <a:pt x="0" y="168909"/>
                </a:lnTo>
                <a:lnTo>
                  <a:pt x="55879" y="168909"/>
                </a:lnTo>
                <a:lnTo>
                  <a:pt x="55879" y="166369"/>
                </a:lnTo>
                <a:close/>
              </a:path>
              <a:path w="55879" h="229870">
                <a:moveTo>
                  <a:pt x="55879" y="163829"/>
                </a:moveTo>
                <a:lnTo>
                  <a:pt x="0" y="163829"/>
                </a:lnTo>
                <a:lnTo>
                  <a:pt x="0" y="165099"/>
                </a:lnTo>
                <a:lnTo>
                  <a:pt x="55879" y="165099"/>
                </a:lnTo>
                <a:lnTo>
                  <a:pt x="55879" y="163829"/>
                </a:lnTo>
                <a:close/>
              </a:path>
              <a:path w="55879" h="229870">
                <a:moveTo>
                  <a:pt x="55879" y="160019"/>
                </a:moveTo>
                <a:lnTo>
                  <a:pt x="0" y="160019"/>
                </a:lnTo>
                <a:lnTo>
                  <a:pt x="0" y="162559"/>
                </a:lnTo>
                <a:lnTo>
                  <a:pt x="55879" y="162559"/>
                </a:lnTo>
                <a:lnTo>
                  <a:pt x="55879" y="160019"/>
                </a:lnTo>
                <a:close/>
              </a:path>
              <a:path w="55879" h="229870">
                <a:moveTo>
                  <a:pt x="55879" y="157479"/>
                </a:moveTo>
                <a:lnTo>
                  <a:pt x="0" y="157479"/>
                </a:lnTo>
                <a:lnTo>
                  <a:pt x="0" y="158749"/>
                </a:lnTo>
                <a:lnTo>
                  <a:pt x="55879" y="158749"/>
                </a:lnTo>
                <a:lnTo>
                  <a:pt x="55879" y="157479"/>
                </a:lnTo>
                <a:close/>
              </a:path>
              <a:path w="55879" h="229870">
                <a:moveTo>
                  <a:pt x="55879" y="153669"/>
                </a:moveTo>
                <a:lnTo>
                  <a:pt x="0" y="153669"/>
                </a:lnTo>
                <a:lnTo>
                  <a:pt x="0" y="156209"/>
                </a:lnTo>
                <a:lnTo>
                  <a:pt x="55879" y="156209"/>
                </a:lnTo>
                <a:lnTo>
                  <a:pt x="55879" y="153669"/>
                </a:lnTo>
                <a:close/>
              </a:path>
              <a:path w="55879" h="229870">
                <a:moveTo>
                  <a:pt x="55879" y="151129"/>
                </a:moveTo>
                <a:lnTo>
                  <a:pt x="0" y="151129"/>
                </a:lnTo>
                <a:lnTo>
                  <a:pt x="0" y="152399"/>
                </a:lnTo>
                <a:lnTo>
                  <a:pt x="55879" y="152399"/>
                </a:lnTo>
                <a:lnTo>
                  <a:pt x="55879" y="151129"/>
                </a:lnTo>
                <a:close/>
              </a:path>
              <a:path w="55879" h="229870">
                <a:moveTo>
                  <a:pt x="55879" y="147319"/>
                </a:moveTo>
                <a:lnTo>
                  <a:pt x="0" y="147319"/>
                </a:lnTo>
                <a:lnTo>
                  <a:pt x="0" y="149859"/>
                </a:lnTo>
                <a:lnTo>
                  <a:pt x="55879" y="149859"/>
                </a:lnTo>
                <a:lnTo>
                  <a:pt x="55879" y="147319"/>
                </a:lnTo>
                <a:close/>
              </a:path>
              <a:path w="55879" h="229870">
                <a:moveTo>
                  <a:pt x="55879" y="144779"/>
                </a:moveTo>
                <a:lnTo>
                  <a:pt x="0" y="144779"/>
                </a:lnTo>
                <a:lnTo>
                  <a:pt x="0" y="146049"/>
                </a:lnTo>
                <a:lnTo>
                  <a:pt x="55879" y="146049"/>
                </a:lnTo>
                <a:lnTo>
                  <a:pt x="55879" y="144779"/>
                </a:lnTo>
                <a:close/>
              </a:path>
              <a:path w="55879" h="229870">
                <a:moveTo>
                  <a:pt x="55879" y="140969"/>
                </a:moveTo>
                <a:lnTo>
                  <a:pt x="0" y="140969"/>
                </a:lnTo>
                <a:lnTo>
                  <a:pt x="0" y="143509"/>
                </a:lnTo>
                <a:lnTo>
                  <a:pt x="55879" y="143509"/>
                </a:lnTo>
                <a:lnTo>
                  <a:pt x="55879" y="140969"/>
                </a:lnTo>
                <a:close/>
              </a:path>
              <a:path w="55879" h="229870">
                <a:moveTo>
                  <a:pt x="55879" y="138429"/>
                </a:moveTo>
                <a:lnTo>
                  <a:pt x="0" y="138429"/>
                </a:lnTo>
                <a:lnTo>
                  <a:pt x="0" y="139699"/>
                </a:lnTo>
                <a:lnTo>
                  <a:pt x="55879" y="139699"/>
                </a:lnTo>
                <a:lnTo>
                  <a:pt x="55879" y="138429"/>
                </a:lnTo>
                <a:close/>
              </a:path>
              <a:path w="55879" h="229870">
                <a:moveTo>
                  <a:pt x="55879" y="134619"/>
                </a:moveTo>
                <a:lnTo>
                  <a:pt x="0" y="134619"/>
                </a:lnTo>
                <a:lnTo>
                  <a:pt x="0" y="137159"/>
                </a:lnTo>
                <a:lnTo>
                  <a:pt x="55879" y="137159"/>
                </a:lnTo>
                <a:lnTo>
                  <a:pt x="55879" y="134619"/>
                </a:lnTo>
                <a:close/>
              </a:path>
              <a:path w="55879" h="229870">
                <a:moveTo>
                  <a:pt x="55879" y="132079"/>
                </a:moveTo>
                <a:lnTo>
                  <a:pt x="0" y="132079"/>
                </a:lnTo>
                <a:lnTo>
                  <a:pt x="0" y="133349"/>
                </a:lnTo>
                <a:lnTo>
                  <a:pt x="55879" y="133349"/>
                </a:lnTo>
                <a:lnTo>
                  <a:pt x="55879" y="132079"/>
                </a:lnTo>
                <a:close/>
              </a:path>
              <a:path w="55879" h="229870">
                <a:moveTo>
                  <a:pt x="55879" y="128269"/>
                </a:moveTo>
                <a:lnTo>
                  <a:pt x="0" y="128269"/>
                </a:lnTo>
                <a:lnTo>
                  <a:pt x="0" y="130809"/>
                </a:lnTo>
                <a:lnTo>
                  <a:pt x="55879" y="130809"/>
                </a:lnTo>
                <a:lnTo>
                  <a:pt x="55879" y="128269"/>
                </a:lnTo>
                <a:close/>
              </a:path>
              <a:path w="55879" h="229870">
                <a:moveTo>
                  <a:pt x="55879" y="125729"/>
                </a:moveTo>
                <a:lnTo>
                  <a:pt x="0" y="125729"/>
                </a:lnTo>
                <a:lnTo>
                  <a:pt x="0" y="126999"/>
                </a:lnTo>
                <a:lnTo>
                  <a:pt x="55879" y="126999"/>
                </a:lnTo>
                <a:lnTo>
                  <a:pt x="55879" y="125729"/>
                </a:lnTo>
                <a:close/>
              </a:path>
              <a:path w="55879" h="229870">
                <a:moveTo>
                  <a:pt x="55879" y="119379"/>
                </a:moveTo>
                <a:lnTo>
                  <a:pt x="0" y="119379"/>
                </a:lnTo>
                <a:lnTo>
                  <a:pt x="0" y="124459"/>
                </a:lnTo>
                <a:lnTo>
                  <a:pt x="55879" y="124459"/>
                </a:lnTo>
                <a:lnTo>
                  <a:pt x="55879" y="119379"/>
                </a:lnTo>
                <a:close/>
              </a:path>
              <a:path w="55879" h="229870">
                <a:moveTo>
                  <a:pt x="55879" y="113029"/>
                </a:moveTo>
                <a:lnTo>
                  <a:pt x="0" y="113029"/>
                </a:lnTo>
                <a:lnTo>
                  <a:pt x="0" y="118109"/>
                </a:lnTo>
                <a:lnTo>
                  <a:pt x="55879" y="118109"/>
                </a:lnTo>
                <a:lnTo>
                  <a:pt x="55879" y="113029"/>
                </a:lnTo>
                <a:close/>
              </a:path>
              <a:path w="55879" h="229870">
                <a:moveTo>
                  <a:pt x="55879" y="106679"/>
                </a:moveTo>
                <a:lnTo>
                  <a:pt x="0" y="106679"/>
                </a:lnTo>
                <a:lnTo>
                  <a:pt x="0" y="111759"/>
                </a:lnTo>
                <a:lnTo>
                  <a:pt x="55879" y="111759"/>
                </a:lnTo>
                <a:lnTo>
                  <a:pt x="55879" y="106679"/>
                </a:lnTo>
                <a:close/>
              </a:path>
              <a:path w="55879" h="229870">
                <a:moveTo>
                  <a:pt x="55879" y="100329"/>
                </a:moveTo>
                <a:lnTo>
                  <a:pt x="0" y="100329"/>
                </a:lnTo>
                <a:lnTo>
                  <a:pt x="0" y="105409"/>
                </a:lnTo>
                <a:lnTo>
                  <a:pt x="55879" y="105409"/>
                </a:lnTo>
                <a:lnTo>
                  <a:pt x="55879" y="100329"/>
                </a:lnTo>
                <a:close/>
              </a:path>
              <a:path w="55879" h="229870">
                <a:moveTo>
                  <a:pt x="55879" y="93979"/>
                </a:moveTo>
                <a:lnTo>
                  <a:pt x="0" y="93979"/>
                </a:lnTo>
                <a:lnTo>
                  <a:pt x="0" y="99059"/>
                </a:lnTo>
                <a:lnTo>
                  <a:pt x="55879" y="99059"/>
                </a:lnTo>
                <a:lnTo>
                  <a:pt x="55879" y="93979"/>
                </a:lnTo>
                <a:close/>
              </a:path>
              <a:path w="55879" h="229870">
                <a:moveTo>
                  <a:pt x="55879" y="87629"/>
                </a:moveTo>
                <a:lnTo>
                  <a:pt x="0" y="87629"/>
                </a:lnTo>
                <a:lnTo>
                  <a:pt x="0" y="92709"/>
                </a:lnTo>
                <a:lnTo>
                  <a:pt x="55879" y="92709"/>
                </a:lnTo>
                <a:lnTo>
                  <a:pt x="55879" y="87629"/>
                </a:lnTo>
                <a:close/>
              </a:path>
              <a:path w="55879" h="229870">
                <a:moveTo>
                  <a:pt x="55879" y="81279"/>
                </a:moveTo>
                <a:lnTo>
                  <a:pt x="0" y="81279"/>
                </a:lnTo>
                <a:lnTo>
                  <a:pt x="0" y="86359"/>
                </a:lnTo>
                <a:lnTo>
                  <a:pt x="55879" y="86359"/>
                </a:lnTo>
                <a:lnTo>
                  <a:pt x="55879" y="81279"/>
                </a:lnTo>
                <a:close/>
              </a:path>
              <a:path w="55879" h="229870">
                <a:moveTo>
                  <a:pt x="55879" y="76199"/>
                </a:moveTo>
                <a:lnTo>
                  <a:pt x="0" y="76199"/>
                </a:lnTo>
                <a:lnTo>
                  <a:pt x="0" y="80009"/>
                </a:lnTo>
                <a:lnTo>
                  <a:pt x="55879" y="80009"/>
                </a:lnTo>
                <a:lnTo>
                  <a:pt x="55879" y="76199"/>
                </a:lnTo>
                <a:close/>
              </a:path>
              <a:path w="55879" h="229870">
                <a:moveTo>
                  <a:pt x="55879" y="69849"/>
                </a:moveTo>
                <a:lnTo>
                  <a:pt x="0" y="69849"/>
                </a:lnTo>
                <a:lnTo>
                  <a:pt x="0" y="74929"/>
                </a:lnTo>
                <a:lnTo>
                  <a:pt x="55879" y="74929"/>
                </a:lnTo>
                <a:lnTo>
                  <a:pt x="55879" y="69849"/>
                </a:lnTo>
                <a:close/>
              </a:path>
              <a:path w="55879" h="229870">
                <a:moveTo>
                  <a:pt x="55879" y="63499"/>
                </a:moveTo>
                <a:lnTo>
                  <a:pt x="0" y="63499"/>
                </a:lnTo>
                <a:lnTo>
                  <a:pt x="0" y="68579"/>
                </a:lnTo>
                <a:lnTo>
                  <a:pt x="55879" y="68579"/>
                </a:lnTo>
                <a:lnTo>
                  <a:pt x="55879" y="63499"/>
                </a:lnTo>
                <a:close/>
              </a:path>
              <a:path w="55879" h="229870">
                <a:moveTo>
                  <a:pt x="55879" y="57149"/>
                </a:moveTo>
                <a:lnTo>
                  <a:pt x="0" y="57149"/>
                </a:lnTo>
                <a:lnTo>
                  <a:pt x="0" y="62229"/>
                </a:lnTo>
                <a:lnTo>
                  <a:pt x="55879" y="62229"/>
                </a:lnTo>
                <a:lnTo>
                  <a:pt x="55879" y="57149"/>
                </a:lnTo>
                <a:close/>
              </a:path>
              <a:path w="55879" h="229870">
                <a:moveTo>
                  <a:pt x="55879" y="50799"/>
                </a:moveTo>
                <a:lnTo>
                  <a:pt x="0" y="50799"/>
                </a:lnTo>
                <a:lnTo>
                  <a:pt x="0" y="55879"/>
                </a:lnTo>
                <a:lnTo>
                  <a:pt x="55879" y="55879"/>
                </a:lnTo>
                <a:lnTo>
                  <a:pt x="55879" y="50799"/>
                </a:lnTo>
                <a:close/>
              </a:path>
              <a:path w="55879" h="229870">
                <a:moveTo>
                  <a:pt x="55879" y="44449"/>
                </a:moveTo>
                <a:lnTo>
                  <a:pt x="0" y="44449"/>
                </a:lnTo>
                <a:lnTo>
                  <a:pt x="0" y="49529"/>
                </a:lnTo>
                <a:lnTo>
                  <a:pt x="55879" y="49529"/>
                </a:lnTo>
                <a:lnTo>
                  <a:pt x="55879" y="44449"/>
                </a:lnTo>
                <a:close/>
              </a:path>
              <a:path w="55879" h="229870">
                <a:moveTo>
                  <a:pt x="55879" y="38099"/>
                </a:moveTo>
                <a:lnTo>
                  <a:pt x="0" y="38099"/>
                </a:lnTo>
                <a:lnTo>
                  <a:pt x="0" y="43179"/>
                </a:lnTo>
                <a:lnTo>
                  <a:pt x="55879" y="43179"/>
                </a:lnTo>
                <a:lnTo>
                  <a:pt x="55879" y="38099"/>
                </a:lnTo>
                <a:close/>
              </a:path>
              <a:path w="55879" h="229870">
                <a:moveTo>
                  <a:pt x="55879" y="31749"/>
                </a:moveTo>
                <a:lnTo>
                  <a:pt x="0" y="31749"/>
                </a:lnTo>
                <a:lnTo>
                  <a:pt x="0" y="36829"/>
                </a:lnTo>
                <a:lnTo>
                  <a:pt x="55879" y="36829"/>
                </a:lnTo>
                <a:lnTo>
                  <a:pt x="55879" y="31749"/>
                </a:lnTo>
                <a:close/>
              </a:path>
              <a:path w="55879" h="229870">
                <a:moveTo>
                  <a:pt x="55879" y="25399"/>
                </a:moveTo>
                <a:lnTo>
                  <a:pt x="0" y="25399"/>
                </a:lnTo>
                <a:lnTo>
                  <a:pt x="0" y="30479"/>
                </a:lnTo>
                <a:lnTo>
                  <a:pt x="55879" y="30479"/>
                </a:lnTo>
                <a:lnTo>
                  <a:pt x="55879" y="25399"/>
                </a:lnTo>
                <a:close/>
              </a:path>
              <a:path w="55879" h="229870">
                <a:moveTo>
                  <a:pt x="55879" y="19049"/>
                </a:moveTo>
                <a:lnTo>
                  <a:pt x="0" y="19049"/>
                </a:lnTo>
                <a:lnTo>
                  <a:pt x="0" y="24129"/>
                </a:lnTo>
                <a:lnTo>
                  <a:pt x="55879" y="24129"/>
                </a:lnTo>
                <a:lnTo>
                  <a:pt x="55879" y="19049"/>
                </a:lnTo>
                <a:close/>
              </a:path>
              <a:path w="55879" h="229870">
                <a:moveTo>
                  <a:pt x="55879" y="12699"/>
                </a:moveTo>
                <a:lnTo>
                  <a:pt x="0" y="12699"/>
                </a:lnTo>
                <a:lnTo>
                  <a:pt x="0" y="17779"/>
                </a:lnTo>
                <a:lnTo>
                  <a:pt x="55879" y="17779"/>
                </a:lnTo>
                <a:lnTo>
                  <a:pt x="55879" y="12699"/>
                </a:lnTo>
                <a:close/>
              </a:path>
              <a:path w="55879" h="229870">
                <a:moveTo>
                  <a:pt x="55879" y="6349"/>
                </a:moveTo>
                <a:lnTo>
                  <a:pt x="0" y="6349"/>
                </a:lnTo>
                <a:lnTo>
                  <a:pt x="0" y="11429"/>
                </a:lnTo>
                <a:lnTo>
                  <a:pt x="55879" y="11429"/>
                </a:lnTo>
                <a:lnTo>
                  <a:pt x="55879" y="6349"/>
                </a:lnTo>
                <a:close/>
              </a:path>
              <a:path w="55879" h="229870">
                <a:moveTo>
                  <a:pt x="55879" y="0"/>
                </a:moveTo>
                <a:lnTo>
                  <a:pt x="0" y="0"/>
                </a:lnTo>
                <a:lnTo>
                  <a:pt x="0" y="5079"/>
                </a:lnTo>
                <a:lnTo>
                  <a:pt x="55879" y="5079"/>
                </a:lnTo>
                <a:lnTo>
                  <a:pt x="55879" y="0"/>
                </a:lnTo>
                <a:close/>
              </a:path>
            </a:pathLst>
          </a:custGeom>
          <a:solidFill>
            <a:srgbClr val="2063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bg object 215"/>
          <p:cNvSpPr/>
          <p:nvPr/>
        </p:nvSpPr>
        <p:spPr>
          <a:xfrm>
            <a:off x="7345679" y="6371589"/>
            <a:ext cx="54610" cy="234950"/>
          </a:xfrm>
          <a:custGeom>
            <a:avLst/>
            <a:gdLst/>
            <a:ahLst/>
            <a:cxnLst/>
            <a:rect l="l" t="t" r="r" b="b"/>
            <a:pathLst>
              <a:path w="54609" h="234950">
                <a:moveTo>
                  <a:pt x="19050" y="233680"/>
                </a:moveTo>
                <a:lnTo>
                  <a:pt x="6350" y="233680"/>
                </a:lnTo>
                <a:lnTo>
                  <a:pt x="6350" y="234950"/>
                </a:lnTo>
                <a:lnTo>
                  <a:pt x="19050" y="234950"/>
                </a:lnTo>
                <a:lnTo>
                  <a:pt x="19050" y="233680"/>
                </a:lnTo>
                <a:close/>
              </a:path>
              <a:path w="54609" h="234950">
                <a:moveTo>
                  <a:pt x="31750" y="231140"/>
                </a:moveTo>
                <a:lnTo>
                  <a:pt x="0" y="231140"/>
                </a:lnTo>
                <a:lnTo>
                  <a:pt x="0" y="233680"/>
                </a:lnTo>
                <a:lnTo>
                  <a:pt x="31750" y="233680"/>
                </a:lnTo>
                <a:lnTo>
                  <a:pt x="31750" y="231140"/>
                </a:lnTo>
                <a:close/>
              </a:path>
              <a:path w="54609" h="234950">
                <a:moveTo>
                  <a:pt x="54610" y="228600"/>
                </a:moveTo>
                <a:lnTo>
                  <a:pt x="0" y="228600"/>
                </a:lnTo>
                <a:lnTo>
                  <a:pt x="0" y="229870"/>
                </a:lnTo>
                <a:lnTo>
                  <a:pt x="44450" y="229870"/>
                </a:lnTo>
                <a:lnTo>
                  <a:pt x="44450" y="231140"/>
                </a:lnTo>
                <a:lnTo>
                  <a:pt x="54610" y="231140"/>
                </a:lnTo>
                <a:lnTo>
                  <a:pt x="54610" y="228600"/>
                </a:lnTo>
                <a:close/>
              </a:path>
              <a:path w="54609" h="234950">
                <a:moveTo>
                  <a:pt x="54610" y="224790"/>
                </a:moveTo>
                <a:lnTo>
                  <a:pt x="0" y="224790"/>
                </a:lnTo>
                <a:lnTo>
                  <a:pt x="0" y="227330"/>
                </a:lnTo>
                <a:lnTo>
                  <a:pt x="54610" y="227330"/>
                </a:lnTo>
                <a:lnTo>
                  <a:pt x="54610" y="224790"/>
                </a:lnTo>
                <a:close/>
              </a:path>
              <a:path w="54609" h="234950">
                <a:moveTo>
                  <a:pt x="54610" y="222250"/>
                </a:moveTo>
                <a:lnTo>
                  <a:pt x="0" y="222250"/>
                </a:lnTo>
                <a:lnTo>
                  <a:pt x="0" y="223520"/>
                </a:lnTo>
                <a:lnTo>
                  <a:pt x="54610" y="223520"/>
                </a:lnTo>
                <a:lnTo>
                  <a:pt x="54610" y="222250"/>
                </a:lnTo>
                <a:close/>
              </a:path>
              <a:path w="54609" h="234950">
                <a:moveTo>
                  <a:pt x="54610" y="218440"/>
                </a:moveTo>
                <a:lnTo>
                  <a:pt x="0" y="218440"/>
                </a:lnTo>
                <a:lnTo>
                  <a:pt x="0" y="220980"/>
                </a:lnTo>
                <a:lnTo>
                  <a:pt x="54610" y="220980"/>
                </a:lnTo>
                <a:lnTo>
                  <a:pt x="54610" y="218440"/>
                </a:lnTo>
                <a:close/>
              </a:path>
              <a:path w="54609" h="234950">
                <a:moveTo>
                  <a:pt x="54610" y="215900"/>
                </a:moveTo>
                <a:lnTo>
                  <a:pt x="0" y="215900"/>
                </a:lnTo>
                <a:lnTo>
                  <a:pt x="0" y="217170"/>
                </a:lnTo>
                <a:lnTo>
                  <a:pt x="54610" y="217170"/>
                </a:lnTo>
                <a:lnTo>
                  <a:pt x="54610" y="215900"/>
                </a:lnTo>
                <a:close/>
              </a:path>
              <a:path w="54609" h="234950">
                <a:moveTo>
                  <a:pt x="54610" y="212090"/>
                </a:moveTo>
                <a:lnTo>
                  <a:pt x="0" y="212090"/>
                </a:lnTo>
                <a:lnTo>
                  <a:pt x="0" y="214630"/>
                </a:lnTo>
                <a:lnTo>
                  <a:pt x="54610" y="214630"/>
                </a:lnTo>
                <a:lnTo>
                  <a:pt x="54610" y="212090"/>
                </a:lnTo>
                <a:close/>
              </a:path>
              <a:path w="54609" h="234950">
                <a:moveTo>
                  <a:pt x="54610" y="209550"/>
                </a:moveTo>
                <a:lnTo>
                  <a:pt x="0" y="209550"/>
                </a:lnTo>
                <a:lnTo>
                  <a:pt x="0" y="210820"/>
                </a:lnTo>
                <a:lnTo>
                  <a:pt x="54610" y="210820"/>
                </a:lnTo>
                <a:lnTo>
                  <a:pt x="54610" y="209550"/>
                </a:lnTo>
                <a:close/>
              </a:path>
              <a:path w="54609" h="234950">
                <a:moveTo>
                  <a:pt x="54610" y="205740"/>
                </a:moveTo>
                <a:lnTo>
                  <a:pt x="0" y="205740"/>
                </a:lnTo>
                <a:lnTo>
                  <a:pt x="0" y="208280"/>
                </a:lnTo>
                <a:lnTo>
                  <a:pt x="54610" y="208280"/>
                </a:lnTo>
                <a:lnTo>
                  <a:pt x="54610" y="205740"/>
                </a:lnTo>
                <a:close/>
              </a:path>
              <a:path w="54609" h="234950">
                <a:moveTo>
                  <a:pt x="54610" y="203200"/>
                </a:moveTo>
                <a:lnTo>
                  <a:pt x="0" y="203200"/>
                </a:lnTo>
                <a:lnTo>
                  <a:pt x="0" y="204470"/>
                </a:lnTo>
                <a:lnTo>
                  <a:pt x="54610" y="204470"/>
                </a:lnTo>
                <a:lnTo>
                  <a:pt x="54610" y="203200"/>
                </a:lnTo>
                <a:close/>
              </a:path>
              <a:path w="54609" h="234950">
                <a:moveTo>
                  <a:pt x="54610" y="199390"/>
                </a:moveTo>
                <a:lnTo>
                  <a:pt x="0" y="199390"/>
                </a:lnTo>
                <a:lnTo>
                  <a:pt x="0" y="201930"/>
                </a:lnTo>
                <a:lnTo>
                  <a:pt x="54610" y="201930"/>
                </a:lnTo>
                <a:lnTo>
                  <a:pt x="54610" y="199390"/>
                </a:lnTo>
                <a:close/>
              </a:path>
              <a:path w="54609" h="234950">
                <a:moveTo>
                  <a:pt x="54610" y="196850"/>
                </a:moveTo>
                <a:lnTo>
                  <a:pt x="0" y="196850"/>
                </a:lnTo>
                <a:lnTo>
                  <a:pt x="0" y="198120"/>
                </a:lnTo>
                <a:lnTo>
                  <a:pt x="54610" y="198120"/>
                </a:lnTo>
                <a:lnTo>
                  <a:pt x="54610" y="196850"/>
                </a:lnTo>
                <a:close/>
              </a:path>
              <a:path w="54609" h="234950">
                <a:moveTo>
                  <a:pt x="54610" y="193040"/>
                </a:moveTo>
                <a:lnTo>
                  <a:pt x="0" y="193040"/>
                </a:lnTo>
                <a:lnTo>
                  <a:pt x="0" y="195580"/>
                </a:lnTo>
                <a:lnTo>
                  <a:pt x="54610" y="195580"/>
                </a:lnTo>
                <a:lnTo>
                  <a:pt x="54610" y="193040"/>
                </a:lnTo>
                <a:close/>
              </a:path>
              <a:path w="54609" h="234950">
                <a:moveTo>
                  <a:pt x="54610" y="190500"/>
                </a:moveTo>
                <a:lnTo>
                  <a:pt x="0" y="190500"/>
                </a:lnTo>
                <a:lnTo>
                  <a:pt x="0" y="191770"/>
                </a:lnTo>
                <a:lnTo>
                  <a:pt x="54610" y="191770"/>
                </a:lnTo>
                <a:lnTo>
                  <a:pt x="54610" y="190500"/>
                </a:lnTo>
                <a:close/>
              </a:path>
              <a:path w="54609" h="234950">
                <a:moveTo>
                  <a:pt x="54610" y="186690"/>
                </a:moveTo>
                <a:lnTo>
                  <a:pt x="0" y="186690"/>
                </a:lnTo>
                <a:lnTo>
                  <a:pt x="0" y="189230"/>
                </a:lnTo>
                <a:lnTo>
                  <a:pt x="54610" y="189230"/>
                </a:lnTo>
                <a:lnTo>
                  <a:pt x="54610" y="186690"/>
                </a:lnTo>
                <a:close/>
              </a:path>
              <a:path w="54609" h="234950">
                <a:moveTo>
                  <a:pt x="54610" y="184150"/>
                </a:moveTo>
                <a:lnTo>
                  <a:pt x="0" y="184150"/>
                </a:lnTo>
                <a:lnTo>
                  <a:pt x="0" y="185420"/>
                </a:lnTo>
                <a:lnTo>
                  <a:pt x="54610" y="185420"/>
                </a:lnTo>
                <a:lnTo>
                  <a:pt x="54610" y="184150"/>
                </a:lnTo>
                <a:close/>
              </a:path>
              <a:path w="54609" h="234950">
                <a:moveTo>
                  <a:pt x="54610" y="180340"/>
                </a:moveTo>
                <a:lnTo>
                  <a:pt x="0" y="180340"/>
                </a:lnTo>
                <a:lnTo>
                  <a:pt x="0" y="182880"/>
                </a:lnTo>
                <a:lnTo>
                  <a:pt x="54610" y="182880"/>
                </a:lnTo>
                <a:lnTo>
                  <a:pt x="54610" y="180340"/>
                </a:lnTo>
                <a:close/>
              </a:path>
              <a:path w="54609" h="234950">
                <a:moveTo>
                  <a:pt x="54610" y="177800"/>
                </a:moveTo>
                <a:lnTo>
                  <a:pt x="0" y="177800"/>
                </a:lnTo>
                <a:lnTo>
                  <a:pt x="0" y="179070"/>
                </a:lnTo>
                <a:lnTo>
                  <a:pt x="54610" y="179070"/>
                </a:lnTo>
                <a:lnTo>
                  <a:pt x="54610" y="177800"/>
                </a:lnTo>
                <a:close/>
              </a:path>
              <a:path w="54609" h="234950">
                <a:moveTo>
                  <a:pt x="54610" y="173990"/>
                </a:moveTo>
                <a:lnTo>
                  <a:pt x="0" y="173990"/>
                </a:lnTo>
                <a:lnTo>
                  <a:pt x="0" y="176530"/>
                </a:lnTo>
                <a:lnTo>
                  <a:pt x="54610" y="176530"/>
                </a:lnTo>
                <a:lnTo>
                  <a:pt x="54610" y="173990"/>
                </a:lnTo>
                <a:close/>
              </a:path>
              <a:path w="54609" h="234950">
                <a:moveTo>
                  <a:pt x="54610" y="171450"/>
                </a:moveTo>
                <a:lnTo>
                  <a:pt x="0" y="171450"/>
                </a:lnTo>
                <a:lnTo>
                  <a:pt x="0" y="172720"/>
                </a:lnTo>
                <a:lnTo>
                  <a:pt x="54610" y="172720"/>
                </a:lnTo>
                <a:lnTo>
                  <a:pt x="54610" y="171450"/>
                </a:lnTo>
                <a:close/>
              </a:path>
              <a:path w="54609" h="234950">
                <a:moveTo>
                  <a:pt x="54610" y="167640"/>
                </a:moveTo>
                <a:lnTo>
                  <a:pt x="0" y="167640"/>
                </a:lnTo>
                <a:lnTo>
                  <a:pt x="0" y="170180"/>
                </a:lnTo>
                <a:lnTo>
                  <a:pt x="54610" y="170180"/>
                </a:lnTo>
                <a:lnTo>
                  <a:pt x="54610" y="167640"/>
                </a:lnTo>
                <a:close/>
              </a:path>
              <a:path w="54609" h="234950">
                <a:moveTo>
                  <a:pt x="54610" y="165100"/>
                </a:moveTo>
                <a:lnTo>
                  <a:pt x="0" y="165100"/>
                </a:lnTo>
                <a:lnTo>
                  <a:pt x="0" y="166370"/>
                </a:lnTo>
                <a:lnTo>
                  <a:pt x="54610" y="166370"/>
                </a:lnTo>
                <a:lnTo>
                  <a:pt x="54610" y="165100"/>
                </a:lnTo>
                <a:close/>
              </a:path>
              <a:path w="54609" h="234950">
                <a:moveTo>
                  <a:pt x="54610" y="161290"/>
                </a:moveTo>
                <a:lnTo>
                  <a:pt x="0" y="161290"/>
                </a:lnTo>
                <a:lnTo>
                  <a:pt x="0" y="163830"/>
                </a:lnTo>
                <a:lnTo>
                  <a:pt x="54610" y="163830"/>
                </a:lnTo>
                <a:lnTo>
                  <a:pt x="54610" y="161290"/>
                </a:lnTo>
                <a:close/>
              </a:path>
              <a:path w="54609" h="234950">
                <a:moveTo>
                  <a:pt x="54610" y="158750"/>
                </a:moveTo>
                <a:lnTo>
                  <a:pt x="0" y="158750"/>
                </a:lnTo>
                <a:lnTo>
                  <a:pt x="0" y="160020"/>
                </a:lnTo>
                <a:lnTo>
                  <a:pt x="54610" y="160020"/>
                </a:lnTo>
                <a:lnTo>
                  <a:pt x="54610" y="158750"/>
                </a:lnTo>
                <a:close/>
              </a:path>
              <a:path w="54609" h="234950">
                <a:moveTo>
                  <a:pt x="54610" y="154940"/>
                </a:moveTo>
                <a:lnTo>
                  <a:pt x="0" y="154940"/>
                </a:lnTo>
                <a:lnTo>
                  <a:pt x="0" y="157480"/>
                </a:lnTo>
                <a:lnTo>
                  <a:pt x="54610" y="157480"/>
                </a:lnTo>
                <a:lnTo>
                  <a:pt x="54610" y="154940"/>
                </a:lnTo>
                <a:close/>
              </a:path>
              <a:path w="54609" h="234950">
                <a:moveTo>
                  <a:pt x="54610" y="152400"/>
                </a:moveTo>
                <a:lnTo>
                  <a:pt x="0" y="152400"/>
                </a:lnTo>
                <a:lnTo>
                  <a:pt x="0" y="153670"/>
                </a:lnTo>
                <a:lnTo>
                  <a:pt x="54610" y="153670"/>
                </a:lnTo>
                <a:lnTo>
                  <a:pt x="54610" y="152400"/>
                </a:lnTo>
                <a:close/>
              </a:path>
              <a:path w="54609" h="234950">
                <a:moveTo>
                  <a:pt x="54610" y="148590"/>
                </a:moveTo>
                <a:lnTo>
                  <a:pt x="0" y="148590"/>
                </a:lnTo>
                <a:lnTo>
                  <a:pt x="0" y="151130"/>
                </a:lnTo>
                <a:lnTo>
                  <a:pt x="54610" y="151130"/>
                </a:lnTo>
                <a:lnTo>
                  <a:pt x="54610" y="148590"/>
                </a:lnTo>
                <a:close/>
              </a:path>
              <a:path w="54609" h="234950">
                <a:moveTo>
                  <a:pt x="54610" y="146050"/>
                </a:moveTo>
                <a:lnTo>
                  <a:pt x="0" y="146050"/>
                </a:lnTo>
                <a:lnTo>
                  <a:pt x="0" y="147320"/>
                </a:lnTo>
                <a:lnTo>
                  <a:pt x="54610" y="147320"/>
                </a:lnTo>
                <a:lnTo>
                  <a:pt x="54610" y="146050"/>
                </a:lnTo>
                <a:close/>
              </a:path>
              <a:path w="54609" h="234950">
                <a:moveTo>
                  <a:pt x="54610" y="142240"/>
                </a:moveTo>
                <a:lnTo>
                  <a:pt x="0" y="142240"/>
                </a:lnTo>
                <a:lnTo>
                  <a:pt x="0" y="144780"/>
                </a:lnTo>
                <a:lnTo>
                  <a:pt x="54610" y="144780"/>
                </a:lnTo>
                <a:lnTo>
                  <a:pt x="54610" y="142240"/>
                </a:lnTo>
                <a:close/>
              </a:path>
              <a:path w="54609" h="234950">
                <a:moveTo>
                  <a:pt x="54610" y="139700"/>
                </a:moveTo>
                <a:lnTo>
                  <a:pt x="0" y="139700"/>
                </a:lnTo>
                <a:lnTo>
                  <a:pt x="0" y="140970"/>
                </a:lnTo>
                <a:lnTo>
                  <a:pt x="54610" y="140970"/>
                </a:lnTo>
                <a:lnTo>
                  <a:pt x="54610" y="139700"/>
                </a:lnTo>
                <a:close/>
              </a:path>
              <a:path w="54609" h="234950">
                <a:moveTo>
                  <a:pt x="54610" y="135890"/>
                </a:moveTo>
                <a:lnTo>
                  <a:pt x="0" y="135890"/>
                </a:lnTo>
                <a:lnTo>
                  <a:pt x="0" y="138430"/>
                </a:lnTo>
                <a:lnTo>
                  <a:pt x="54610" y="138430"/>
                </a:lnTo>
                <a:lnTo>
                  <a:pt x="54610" y="135890"/>
                </a:lnTo>
                <a:close/>
              </a:path>
              <a:path w="54609" h="234950">
                <a:moveTo>
                  <a:pt x="54610" y="133350"/>
                </a:moveTo>
                <a:lnTo>
                  <a:pt x="0" y="133350"/>
                </a:lnTo>
                <a:lnTo>
                  <a:pt x="0" y="134620"/>
                </a:lnTo>
                <a:lnTo>
                  <a:pt x="54610" y="134620"/>
                </a:lnTo>
                <a:lnTo>
                  <a:pt x="54610" y="133350"/>
                </a:lnTo>
                <a:close/>
              </a:path>
              <a:path w="54609" h="234950">
                <a:moveTo>
                  <a:pt x="54610" y="129540"/>
                </a:moveTo>
                <a:lnTo>
                  <a:pt x="0" y="129540"/>
                </a:lnTo>
                <a:lnTo>
                  <a:pt x="0" y="132080"/>
                </a:lnTo>
                <a:lnTo>
                  <a:pt x="54610" y="132080"/>
                </a:lnTo>
                <a:lnTo>
                  <a:pt x="54610" y="129540"/>
                </a:lnTo>
                <a:close/>
              </a:path>
              <a:path w="54609" h="234950">
                <a:moveTo>
                  <a:pt x="54610" y="127000"/>
                </a:moveTo>
                <a:lnTo>
                  <a:pt x="0" y="127000"/>
                </a:lnTo>
                <a:lnTo>
                  <a:pt x="0" y="128270"/>
                </a:lnTo>
                <a:lnTo>
                  <a:pt x="54610" y="128270"/>
                </a:lnTo>
                <a:lnTo>
                  <a:pt x="54610" y="127000"/>
                </a:lnTo>
                <a:close/>
              </a:path>
              <a:path w="54609" h="234950">
                <a:moveTo>
                  <a:pt x="54610" y="120650"/>
                </a:moveTo>
                <a:lnTo>
                  <a:pt x="0" y="120650"/>
                </a:lnTo>
                <a:lnTo>
                  <a:pt x="0" y="125730"/>
                </a:lnTo>
                <a:lnTo>
                  <a:pt x="54610" y="125730"/>
                </a:lnTo>
                <a:lnTo>
                  <a:pt x="54610" y="120650"/>
                </a:lnTo>
                <a:close/>
              </a:path>
              <a:path w="54609" h="234950">
                <a:moveTo>
                  <a:pt x="54610" y="114300"/>
                </a:moveTo>
                <a:lnTo>
                  <a:pt x="0" y="114300"/>
                </a:lnTo>
                <a:lnTo>
                  <a:pt x="0" y="119380"/>
                </a:lnTo>
                <a:lnTo>
                  <a:pt x="54610" y="119380"/>
                </a:lnTo>
                <a:lnTo>
                  <a:pt x="54610" y="114300"/>
                </a:lnTo>
                <a:close/>
              </a:path>
              <a:path w="54609" h="234950">
                <a:moveTo>
                  <a:pt x="54610" y="107950"/>
                </a:moveTo>
                <a:lnTo>
                  <a:pt x="0" y="107950"/>
                </a:lnTo>
                <a:lnTo>
                  <a:pt x="0" y="113030"/>
                </a:lnTo>
                <a:lnTo>
                  <a:pt x="54610" y="113030"/>
                </a:lnTo>
                <a:lnTo>
                  <a:pt x="54610" y="107950"/>
                </a:lnTo>
                <a:close/>
              </a:path>
              <a:path w="54609" h="234950">
                <a:moveTo>
                  <a:pt x="54610" y="101600"/>
                </a:moveTo>
                <a:lnTo>
                  <a:pt x="0" y="101600"/>
                </a:lnTo>
                <a:lnTo>
                  <a:pt x="0" y="106680"/>
                </a:lnTo>
                <a:lnTo>
                  <a:pt x="54610" y="106680"/>
                </a:lnTo>
                <a:lnTo>
                  <a:pt x="54610" y="101600"/>
                </a:lnTo>
                <a:close/>
              </a:path>
              <a:path w="54609" h="234950">
                <a:moveTo>
                  <a:pt x="54610" y="95250"/>
                </a:moveTo>
                <a:lnTo>
                  <a:pt x="0" y="95250"/>
                </a:lnTo>
                <a:lnTo>
                  <a:pt x="0" y="100330"/>
                </a:lnTo>
                <a:lnTo>
                  <a:pt x="54610" y="100330"/>
                </a:lnTo>
                <a:lnTo>
                  <a:pt x="54610" y="95250"/>
                </a:lnTo>
                <a:close/>
              </a:path>
              <a:path w="54609" h="234950">
                <a:moveTo>
                  <a:pt x="54610" y="88900"/>
                </a:moveTo>
                <a:lnTo>
                  <a:pt x="0" y="88900"/>
                </a:lnTo>
                <a:lnTo>
                  <a:pt x="0" y="93980"/>
                </a:lnTo>
                <a:lnTo>
                  <a:pt x="54610" y="93980"/>
                </a:lnTo>
                <a:lnTo>
                  <a:pt x="54610" y="88900"/>
                </a:lnTo>
                <a:close/>
              </a:path>
              <a:path w="54609" h="234950">
                <a:moveTo>
                  <a:pt x="54610" y="82550"/>
                </a:moveTo>
                <a:lnTo>
                  <a:pt x="0" y="82550"/>
                </a:lnTo>
                <a:lnTo>
                  <a:pt x="0" y="87630"/>
                </a:lnTo>
                <a:lnTo>
                  <a:pt x="54610" y="87630"/>
                </a:lnTo>
                <a:lnTo>
                  <a:pt x="54610" y="82550"/>
                </a:lnTo>
                <a:close/>
              </a:path>
              <a:path w="54609" h="234950">
                <a:moveTo>
                  <a:pt x="54610" y="77470"/>
                </a:moveTo>
                <a:lnTo>
                  <a:pt x="0" y="77470"/>
                </a:lnTo>
                <a:lnTo>
                  <a:pt x="0" y="81280"/>
                </a:lnTo>
                <a:lnTo>
                  <a:pt x="54610" y="81280"/>
                </a:lnTo>
                <a:lnTo>
                  <a:pt x="54610" y="77470"/>
                </a:lnTo>
                <a:close/>
              </a:path>
              <a:path w="54609" h="234950">
                <a:moveTo>
                  <a:pt x="54610" y="71120"/>
                </a:moveTo>
                <a:lnTo>
                  <a:pt x="0" y="71120"/>
                </a:lnTo>
                <a:lnTo>
                  <a:pt x="0" y="76200"/>
                </a:lnTo>
                <a:lnTo>
                  <a:pt x="54610" y="76200"/>
                </a:lnTo>
                <a:lnTo>
                  <a:pt x="54610" y="71120"/>
                </a:lnTo>
                <a:close/>
              </a:path>
              <a:path w="54609" h="234950">
                <a:moveTo>
                  <a:pt x="54610" y="64770"/>
                </a:moveTo>
                <a:lnTo>
                  <a:pt x="0" y="64770"/>
                </a:lnTo>
                <a:lnTo>
                  <a:pt x="0" y="69850"/>
                </a:lnTo>
                <a:lnTo>
                  <a:pt x="54610" y="69850"/>
                </a:lnTo>
                <a:lnTo>
                  <a:pt x="54610" y="64770"/>
                </a:lnTo>
                <a:close/>
              </a:path>
              <a:path w="54609" h="234950">
                <a:moveTo>
                  <a:pt x="54610" y="58420"/>
                </a:moveTo>
                <a:lnTo>
                  <a:pt x="0" y="58420"/>
                </a:lnTo>
                <a:lnTo>
                  <a:pt x="0" y="63500"/>
                </a:lnTo>
                <a:lnTo>
                  <a:pt x="54610" y="63500"/>
                </a:lnTo>
                <a:lnTo>
                  <a:pt x="54610" y="58420"/>
                </a:lnTo>
                <a:close/>
              </a:path>
              <a:path w="54609" h="234950">
                <a:moveTo>
                  <a:pt x="54610" y="52070"/>
                </a:moveTo>
                <a:lnTo>
                  <a:pt x="0" y="52070"/>
                </a:lnTo>
                <a:lnTo>
                  <a:pt x="0" y="57150"/>
                </a:lnTo>
                <a:lnTo>
                  <a:pt x="54610" y="57150"/>
                </a:lnTo>
                <a:lnTo>
                  <a:pt x="54610" y="52070"/>
                </a:lnTo>
                <a:close/>
              </a:path>
              <a:path w="54609" h="234950">
                <a:moveTo>
                  <a:pt x="54610" y="45720"/>
                </a:moveTo>
                <a:lnTo>
                  <a:pt x="0" y="45720"/>
                </a:lnTo>
                <a:lnTo>
                  <a:pt x="0" y="50800"/>
                </a:lnTo>
                <a:lnTo>
                  <a:pt x="54610" y="50800"/>
                </a:lnTo>
                <a:lnTo>
                  <a:pt x="54610" y="45720"/>
                </a:lnTo>
                <a:close/>
              </a:path>
              <a:path w="54609" h="234950">
                <a:moveTo>
                  <a:pt x="54610" y="39370"/>
                </a:moveTo>
                <a:lnTo>
                  <a:pt x="0" y="39370"/>
                </a:lnTo>
                <a:lnTo>
                  <a:pt x="0" y="44450"/>
                </a:lnTo>
                <a:lnTo>
                  <a:pt x="54610" y="44450"/>
                </a:lnTo>
                <a:lnTo>
                  <a:pt x="54610" y="39370"/>
                </a:lnTo>
                <a:close/>
              </a:path>
              <a:path w="54609" h="234950">
                <a:moveTo>
                  <a:pt x="54610" y="33020"/>
                </a:moveTo>
                <a:lnTo>
                  <a:pt x="0" y="33020"/>
                </a:lnTo>
                <a:lnTo>
                  <a:pt x="0" y="38100"/>
                </a:lnTo>
                <a:lnTo>
                  <a:pt x="54610" y="38100"/>
                </a:lnTo>
                <a:lnTo>
                  <a:pt x="54610" y="33020"/>
                </a:lnTo>
                <a:close/>
              </a:path>
              <a:path w="54609" h="234950">
                <a:moveTo>
                  <a:pt x="54610" y="26670"/>
                </a:moveTo>
                <a:lnTo>
                  <a:pt x="0" y="26670"/>
                </a:lnTo>
                <a:lnTo>
                  <a:pt x="0" y="31750"/>
                </a:lnTo>
                <a:lnTo>
                  <a:pt x="54610" y="31750"/>
                </a:lnTo>
                <a:lnTo>
                  <a:pt x="54610" y="26670"/>
                </a:lnTo>
                <a:close/>
              </a:path>
              <a:path w="54609" h="234950">
                <a:moveTo>
                  <a:pt x="54610" y="20320"/>
                </a:moveTo>
                <a:lnTo>
                  <a:pt x="0" y="20320"/>
                </a:lnTo>
                <a:lnTo>
                  <a:pt x="0" y="25400"/>
                </a:lnTo>
                <a:lnTo>
                  <a:pt x="54610" y="25400"/>
                </a:lnTo>
                <a:lnTo>
                  <a:pt x="54610" y="20320"/>
                </a:lnTo>
                <a:close/>
              </a:path>
              <a:path w="54609" h="234950">
                <a:moveTo>
                  <a:pt x="54610" y="13970"/>
                </a:moveTo>
                <a:lnTo>
                  <a:pt x="0" y="13970"/>
                </a:lnTo>
                <a:lnTo>
                  <a:pt x="0" y="19050"/>
                </a:lnTo>
                <a:lnTo>
                  <a:pt x="54610" y="19050"/>
                </a:lnTo>
                <a:lnTo>
                  <a:pt x="54610" y="13970"/>
                </a:lnTo>
                <a:close/>
              </a:path>
              <a:path w="54609" h="234950">
                <a:moveTo>
                  <a:pt x="54610" y="7620"/>
                </a:moveTo>
                <a:lnTo>
                  <a:pt x="0" y="7620"/>
                </a:lnTo>
                <a:lnTo>
                  <a:pt x="0" y="12700"/>
                </a:lnTo>
                <a:lnTo>
                  <a:pt x="54610" y="12700"/>
                </a:lnTo>
                <a:lnTo>
                  <a:pt x="54610" y="7620"/>
                </a:lnTo>
                <a:close/>
              </a:path>
              <a:path w="54609" h="234950">
                <a:moveTo>
                  <a:pt x="46990" y="0"/>
                </a:moveTo>
                <a:lnTo>
                  <a:pt x="0" y="0"/>
                </a:lnTo>
                <a:lnTo>
                  <a:pt x="0" y="6350"/>
                </a:lnTo>
                <a:lnTo>
                  <a:pt x="54610" y="6350"/>
                </a:lnTo>
                <a:lnTo>
                  <a:pt x="54610" y="1270"/>
                </a:lnTo>
                <a:lnTo>
                  <a:pt x="46990" y="1270"/>
                </a:lnTo>
                <a:lnTo>
                  <a:pt x="46990" y="0"/>
                </a:lnTo>
                <a:close/>
              </a:path>
            </a:pathLst>
          </a:custGeom>
          <a:solidFill>
            <a:srgbClr val="2064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bg object 216"/>
          <p:cNvSpPr/>
          <p:nvPr/>
        </p:nvSpPr>
        <p:spPr>
          <a:xfrm>
            <a:off x="7291070" y="6371589"/>
            <a:ext cx="54610" cy="241300"/>
          </a:xfrm>
          <a:custGeom>
            <a:avLst/>
            <a:gdLst/>
            <a:ahLst/>
            <a:cxnLst/>
            <a:rect l="l" t="t" r="r" b="b"/>
            <a:pathLst>
              <a:path w="54609" h="241300">
                <a:moveTo>
                  <a:pt x="22859" y="237490"/>
                </a:moveTo>
                <a:lnTo>
                  <a:pt x="0" y="237490"/>
                </a:lnTo>
                <a:lnTo>
                  <a:pt x="0" y="241300"/>
                </a:lnTo>
                <a:lnTo>
                  <a:pt x="10159" y="241300"/>
                </a:lnTo>
                <a:lnTo>
                  <a:pt x="10159" y="240030"/>
                </a:lnTo>
                <a:lnTo>
                  <a:pt x="22859" y="240030"/>
                </a:lnTo>
                <a:lnTo>
                  <a:pt x="22859" y="237490"/>
                </a:lnTo>
                <a:close/>
              </a:path>
              <a:path w="54609" h="241300">
                <a:moveTo>
                  <a:pt x="48259" y="234950"/>
                </a:moveTo>
                <a:lnTo>
                  <a:pt x="0" y="234950"/>
                </a:lnTo>
                <a:lnTo>
                  <a:pt x="0" y="236220"/>
                </a:lnTo>
                <a:lnTo>
                  <a:pt x="35560" y="236220"/>
                </a:lnTo>
                <a:lnTo>
                  <a:pt x="35559" y="237490"/>
                </a:lnTo>
                <a:lnTo>
                  <a:pt x="48259" y="237490"/>
                </a:lnTo>
                <a:lnTo>
                  <a:pt x="48259" y="234950"/>
                </a:lnTo>
                <a:close/>
              </a:path>
              <a:path w="54609" h="241300">
                <a:moveTo>
                  <a:pt x="54609" y="231140"/>
                </a:moveTo>
                <a:lnTo>
                  <a:pt x="0" y="231140"/>
                </a:lnTo>
                <a:lnTo>
                  <a:pt x="0" y="233680"/>
                </a:lnTo>
                <a:lnTo>
                  <a:pt x="54609" y="233680"/>
                </a:lnTo>
                <a:lnTo>
                  <a:pt x="54609" y="231140"/>
                </a:lnTo>
                <a:close/>
              </a:path>
              <a:path w="54609" h="241300">
                <a:moveTo>
                  <a:pt x="54609" y="228600"/>
                </a:moveTo>
                <a:lnTo>
                  <a:pt x="0" y="228600"/>
                </a:lnTo>
                <a:lnTo>
                  <a:pt x="0" y="229870"/>
                </a:lnTo>
                <a:lnTo>
                  <a:pt x="54609" y="229870"/>
                </a:lnTo>
                <a:lnTo>
                  <a:pt x="54609" y="228600"/>
                </a:lnTo>
                <a:close/>
              </a:path>
              <a:path w="54609" h="241300">
                <a:moveTo>
                  <a:pt x="54609" y="224790"/>
                </a:moveTo>
                <a:lnTo>
                  <a:pt x="0" y="224790"/>
                </a:lnTo>
                <a:lnTo>
                  <a:pt x="0" y="227330"/>
                </a:lnTo>
                <a:lnTo>
                  <a:pt x="54609" y="227330"/>
                </a:lnTo>
                <a:lnTo>
                  <a:pt x="54609" y="224790"/>
                </a:lnTo>
                <a:close/>
              </a:path>
              <a:path w="54609" h="241300">
                <a:moveTo>
                  <a:pt x="54609" y="222250"/>
                </a:moveTo>
                <a:lnTo>
                  <a:pt x="0" y="222250"/>
                </a:lnTo>
                <a:lnTo>
                  <a:pt x="0" y="223520"/>
                </a:lnTo>
                <a:lnTo>
                  <a:pt x="54609" y="223520"/>
                </a:lnTo>
                <a:lnTo>
                  <a:pt x="54609" y="222250"/>
                </a:lnTo>
                <a:close/>
              </a:path>
              <a:path w="54609" h="241300">
                <a:moveTo>
                  <a:pt x="54609" y="218440"/>
                </a:moveTo>
                <a:lnTo>
                  <a:pt x="0" y="218440"/>
                </a:lnTo>
                <a:lnTo>
                  <a:pt x="0" y="220980"/>
                </a:lnTo>
                <a:lnTo>
                  <a:pt x="54609" y="220980"/>
                </a:lnTo>
                <a:lnTo>
                  <a:pt x="54609" y="218440"/>
                </a:lnTo>
                <a:close/>
              </a:path>
              <a:path w="54609" h="241300">
                <a:moveTo>
                  <a:pt x="54609" y="215900"/>
                </a:moveTo>
                <a:lnTo>
                  <a:pt x="0" y="215900"/>
                </a:lnTo>
                <a:lnTo>
                  <a:pt x="0" y="217170"/>
                </a:lnTo>
                <a:lnTo>
                  <a:pt x="54609" y="217170"/>
                </a:lnTo>
                <a:lnTo>
                  <a:pt x="54609" y="215900"/>
                </a:lnTo>
                <a:close/>
              </a:path>
              <a:path w="54609" h="241300">
                <a:moveTo>
                  <a:pt x="54609" y="212090"/>
                </a:moveTo>
                <a:lnTo>
                  <a:pt x="0" y="212090"/>
                </a:lnTo>
                <a:lnTo>
                  <a:pt x="0" y="214630"/>
                </a:lnTo>
                <a:lnTo>
                  <a:pt x="54609" y="214630"/>
                </a:lnTo>
                <a:lnTo>
                  <a:pt x="54609" y="212090"/>
                </a:lnTo>
                <a:close/>
              </a:path>
              <a:path w="54609" h="241300">
                <a:moveTo>
                  <a:pt x="54609" y="209550"/>
                </a:moveTo>
                <a:lnTo>
                  <a:pt x="0" y="209550"/>
                </a:lnTo>
                <a:lnTo>
                  <a:pt x="0" y="210820"/>
                </a:lnTo>
                <a:lnTo>
                  <a:pt x="54609" y="210820"/>
                </a:lnTo>
                <a:lnTo>
                  <a:pt x="54609" y="209550"/>
                </a:lnTo>
                <a:close/>
              </a:path>
              <a:path w="54609" h="241300">
                <a:moveTo>
                  <a:pt x="54609" y="205740"/>
                </a:moveTo>
                <a:lnTo>
                  <a:pt x="0" y="205740"/>
                </a:lnTo>
                <a:lnTo>
                  <a:pt x="0" y="208280"/>
                </a:lnTo>
                <a:lnTo>
                  <a:pt x="54609" y="208280"/>
                </a:lnTo>
                <a:lnTo>
                  <a:pt x="54609" y="205740"/>
                </a:lnTo>
                <a:close/>
              </a:path>
              <a:path w="54609" h="241300">
                <a:moveTo>
                  <a:pt x="54609" y="203200"/>
                </a:moveTo>
                <a:lnTo>
                  <a:pt x="0" y="203200"/>
                </a:lnTo>
                <a:lnTo>
                  <a:pt x="0" y="204470"/>
                </a:lnTo>
                <a:lnTo>
                  <a:pt x="54609" y="204470"/>
                </a:lnTo>
                <a:lnTo>
                  <a:pt x="54609" y="203200"/>
                </a:lnTo>
                <a:close/>
              </a:path>
              <a:path w="54609" h="241300">
                <a:moveTo>
                  <a:pt x="54609" y="199390"/>
                </a:moveTo>
                <a:lnTo>
                  <a:pt x="0" y="199390"/>
                </a:lnTo>
                <a:lnTo>
                  <a:pt x="0" y="201930"/>
                </a:lnTo>
                <a:lnTo>
                  <a:pt x="54609" y="201930"/>
                </a:lnTo>
                <a:lnTo>
                  <a:pt x="54609" y="199390"/>
                </a:lnTo>
                <a:close/>
              </a:path>
              <a:path w="54609" h="241300">
                <a:moveTo>
                  <a:pt x="54609" y="196850"/>
                </a:moveTo>
                <a:lnTo>
                  <a:pt x="0" y="196850"/>
                </a:lnTo>
                <a:lnTo>
                  <a:pt x="0" y="198120"/>
                </a:lnTo>
                <a:lnTo>
                  <a:pt x="54609" y="198120"/>
                </a:lnTo>
                <a:lnTo>
                  <a:pt x="54609" y="196850"/>
                </a:lnTo>
                <a:close/>
              </a:path>
              <a:path w="54609" h="241300">
                <a:moveTo>
                  <a:pt x="54609" y="193040"/>
                </a:moveTo>
                <a:lnTo>
                  <a:pt x="0" y="193040"/>
                </a:lnTo>
                <a:lnTo>
                  <a:pt x="0" y="195580"/>
                </a:lnTo>
                <a:lnTo>
                  <a:pt x="54609" y="195580"/>
                </a:lnTo>
                <a:lnTo>
                  <a:pt x="54609" y="193040"/>
                </a:lnTo>
                <a:close/>
              </a:path>
              <a:path w="54609" h="241300">
                <a:moveTo>
                  <a:pt x="54609" y="190500"/>
                </a:moveTo>
                <a:lnTo>
                  <a:pt x="0" y="190500"/>
                </a:lnTo>
                <a:lnTo>
                  <a:pt x="0" y="191770"/>
                </a:lnTo>
                <a:lnTo>
                  <a:pt x="54609" y="191770"/>
                </a:lnTo>
                <a:lnTo>
                  <a:pt x="54609" y="190500"/>
                </a:lnTo>
                <a:close/>
              </a:path>
              <a:path w="54609" h="241300">
                <a:moveTo>
                  <a:pt x="54609" y="186690"/>
                </a:moveTo>
                <a:lnTo>
                  <a:pt x="0" y="186690"/>
                </a:lnTo>
                <a:lnTo>
                  <a:pt x="0" y="189230"/>
                </a:lnTo>
                <a:lnTo>
                  <a:pt x="54609" y="189230"/>
                </a:lnTo>
                <a:lnTo>
                  <a:pt x="54609" y="186690"/>
                </a:lnTo>
                <a:close/>
              </a:path>
              <a:path w="54609" h="241300">
                <a:moveTo>
                  <a:pt x="54609" y="184150"/>
                </a:moveTo>
                <a:lnTo>
                  <a:pt x="0" y="184150"/>
                </a:lnTo>
                <a:lnTo>
                  <a:pt x="0" y="185420"/>
                </a:lnTo>
                <a:lnTo>
                  <a:pt x="54609" y="185420"/>
                </a:lnTo>
                <a:lnTo>
                  <a:pt x="54609" y="184150"/>
                </a:lnTo>
                <a:close/>
              </a:path>
              <a:path w="54609" h="241300">
                <a:moveTo>
                  <a:pt x="54609" y="180340"/>
                </a:moveTo>
                <a:lnTo>
                  <a:pt x="0" y="180340"/>
                </a:lnTo>
                <a:lnTo>
                  <a:pt x="0" y="182880"/>
                </a:lnTo>
                <a:lnTo>
                  <a:pt x="54609" y="182880"/>
                </a:lnTo>
                <a:lnTo>
                  <a:pt x="54609" y="180340"/>
                </a:lnTo>
                <a:close/>
              </a:path>
              <a:path w="54609" h="241300">
                <a:moveTo>
                  <a:pt x="54609" y="177800"/>
                </a:moveTo>
                <a:lnTo>
                  <a:pt x="0" y="177800"/>
                </a:lnTo>
                <a:lnTo>
                  <a:pt x="0" y="179070"/>
                </a:lnTo>
                <a:lnTo>
                  <a:pt x="54609" y="179070"/>
                </a:lnTo>
                <a:lnTo>
                  <a:pt x="54609" y="177800"/>
                </a:lnTo>
                <a:close/>
              </a:path>
              <a:path w="54609" h="241300">
                <a:moveTo>
                  <a:pt x="54609" y="173990"/>
                </a:moveTo>
                <a:lnTo>
                  <a:pt x="0" y="173990"/>
                </a:lnTo>
                <a:lnTo>
                  <a:pt x="0" y="176530"/>
                </a:lnTo>
                <a:lnTo>
                  <a:pt x="54609" y="176530"/>
                </a:lnTo>
                <a:lnTo>
                  <a:pt x="54609" y="173990"/>
                </a:lnTo>
                <a:close/>
              </a:path>
              <a:path w="54609" h="241300">
                <a:moveTo>
                  <a:pt x="54609" y="171450"/>
                </a:moveTo>
                <a:lnTo>
                  <a:pt x="0" y="171450"/>
                </a:lnTo>
                <a:lnTo>
                  <a:pt x="0" y="172720"/>
                </a:lnTo>
                <a:lnTo>
                  <a:pt x="54609" y="172720"/>
                </a:lnTo>
                <a:lnTo>
                  <a:pt x="54609" y="171450"/>
                </a:lnTo>
                <a:close/>
              </a:path>
              <a:path w="54609" h="241300">
                <a:moveTo>
                  <a:pt x="54609" y="167640"/>
                </a:moveTo>
                <a:lnTo>
                  <a:pt x="0" y="167640"/>
                </a:lnTo>
                <a:lnTo>
                  <a:pt x="0" y="170180"/>
                </a:lnTo>
                <a:lnTo>
                  <a:pt x="54609" y="170180"/>
                </a:lnTo>
                <a:lnTo>
                  <a:pt x="54609" y="167640"/>
                </a:lnTo>
                <a:close/>
              </a:path>
              <a:path w="54609" h="241300">
                <a:moveTo>
                  <a:pt x="54609" y="165100"/>
                </a:moveTo>
                <a:lnTo>
                  <a:pt x="0" y="165100"/>
                </a:lnTo>
                <a:lnTo>
                  <a:pt x="0" y="166370"/>
                </a:lnTo>
                <a:lnTo>
                  <a:pt x="54609" y="166370"/>
                </a:lnTo>
                <a:lnTo>
                  <a:pt x="54609" y="165100"/>
                </a:lnTo>
                <a:close/>
              </a:path>
              <a:path w="54609" h="241300">
                <a:moveTo>
                  <a:pt x="54609" y="161290"/>
                </a:moveTo>
                <a:lnTo>
                  <a:pt x="0" y="161290"/>
                </a:lnTo>
                <a:lnTo>
                  <a:pt x="0" y="163830"/>
                </a:lnTo>
                <a:lnTo>
                  <a:pt x="54609" y="163830"/>
                </a:lnTo>
                <a:lnTo>
                  <a:pt x="54609" y="161290"/>
                </a:lnTo>
                <a:close/>
              </a:path>
              <a:path w="54609" h="241300">
                <a:moveTo>
                  <a:pt x="54609" y="158750"/>
                </a:moveTo>
                <a:lnTo>
                  <a:pt x="0" y="158750"/>
                </a:lnTo>
                <a:lnTo>
                  <a:pt x="0" y="160020"/>
                </a:lnTo>
                <a:lnTo>
                  <a:pt x="54609" y="160020"/>
                </a:lnTo>
                <a:lnTo>
                  <a:pt x="54609" y="158750"/>
                </a:lnTo>
                <a:close/>
              </a:path>
              <a:path w="54609" h="241300">
                <a:moveTo>
                  <a:pt x="54609" y="154940"/>
                </a:moveTo>
                <a:lnTo>
                  <a:pt x="0" y="154940"/>
                </a:lnTo>
                <a:lnTo>
                  <a:pt x="0" y="157480"/>
                </a:lnTo>
                <a:lnTo>
                  <a:pt x="54609" y="157480"/>
                </a:lnTo>
                <a:lnTo>
                  <a:pt x="54609" y="154940"/>
                </a:lnTo>
                <a:close/>
              </a:path>
              <a:path w="54609" h="241300">
                <a:moveTo>
                  <a:pt x="54609" y="152400"/>
                </a:moveTo>
                <a:lnTo>
                  <a:pt x="0" y="152400"/>
                </a:lnTo>
                <a:lnTo>
                  <a:pt x="0" y="153670"/>
                </a:lnTo>
                <a:lnTo>
                  <a:pt x="54609" y="153670"/>
                </a:lnTo>
                <a:lnTo>
                  <a:pt x="54609" y="152400"/>
                </a:lnTo>
                <a:close/>
              </a:path>
              <a:path w="54609" h="241300">
                <a:moveTo>
                  <a:pt x="54609" y="148590"/>
                </a:moveTo>
                <a:lnTo>
                  <a:pt x="0" y="148590"/>
                </a:lnTo>
                <a:lnTo>
                  <a:pt x="0" y="151130"/>
                </a:lnTo>
                <a:lnTo>
                  <a:pt x="54609" y="151130"/>
                </a:lnTo>
                <a:lnTo>
                  <a:pt x="54609" y="148590"/>
                </a:lnTo>
                <a:close/>
              </a:path>
              <a:path w="54609" h="241300">
                <a:moveTo>
                  <a:pt x="54609" y="146050"/>
                </a:moveTo>
                <a:lnTo>
                  <a:pt x="0" y="146050"/>
                </a:lnTo>
                <a:lnTo>
                  <a:pt x="0" y="147320"/>
                </a:lnTo>
                <a:lnTo>
                  <a:pt x="54609" y="147320"/>
                </a:lnTo>
                <a:lnTo>
                  <a:pt x="54609" y="146050"/>
                </a:lnTo>
                <a:close/>
              </a:path>
              <a:path w="54609" h="241300">
                <a:moveTo>
                  <a:pt x="54609" y="142240"/>
                </a:moveTo>
                <a:lnTo>
                  <a:pt x="0" y="142240"/>
                </a:lnTo>
                <a:lnTo>
                  <a:pt x="0" y="144780"/>
                </a:lnTo>
                <a:lnTo>
                  <a:pt x="54609" y="144780"/>
                </a:lnTo>
                <a:lnTo>
                  <a:pt x="54609" y="142240"/>
                </a:lnTo>
                <a:close/>
              </a:path>
              <a:path w="54609" h="241300">
                <a:moveTo>
                  <a:pt x="54609" y="139700"/>
                </a:moveTo>
                <a:lnTo>
                  <a:pt x="0" y="139700"/>
                </a:lnTo>
                <a:lnTo>
                  <a:pt x="0" y="140970"/>
                </a:lnTo>
                <a:lnTo>
                  <a:pt x="54609" y="140970"/>
                </a:lnTo>
                <a:lnTo>
                  <a:pt x="54609" y="139700"/>
                </a:lnTo>
                <a:close/>
              </a:path>
              <a:path w="54609" h="241300">
                <a:moveTo>
                  <a:pt x="54609" y="135890"/>
                </a:moveTo>
                <a:lnTo>
                  <a:pt x="0" y="135890"/>
                </a:lnTo>
                <a:lnTo>
                  <a:pt x="0" y="138430"/>
                </a:lnTo>
                <a:lnTo>
                  <a:pt x="54609" y="138430"/>
                </a:lnTo>
                <a:lnTo>
                  <a:pt x="54609" y="135890"/>
                </a:lnTo>
                <a:close/>
              </a:path>
              <a:path w="54609" h="241300">
                <a:moveTo>
                  <a:pt x="54609" y="133350"/>
                </a:moveTo>
                <a:lnTo>
                  <a:pt x="0" y="133350"/>
                </a:lnTo>
                <a:lnTo>
                  <a:pt x="0" y="134620"/>
                </a:lnTo>
                <a:lnTo>
                  <a:pt x="54609" y="134620"/>
                </a:lnTo>
                <a:lnTo>
                  <a:pt x="54609" y="133350"/>
                </a:lnTo>
                <a:close/>
              </a:path>
              <a:path w="54609" h="241300">
                <a:moveTo>
                  <a:pt x="54609" y="129540"/>
                </a:moveTo>
                <a:lnTo>
                  <a:pt x="0" y="129540"/>
                </a:lnTo>
                <a:lnTo>
                  <a:pt x="0" y="132080"/>
                </a:lnTo>
                <a:lnTo>
                  <a:pt x="54609" y="132080"/>
                </a:lnTo>
                <a:lnTo>
                  <a:pt x="54609" y="129540"/>
                </a:lnTo>
                <a:close/>
              </a:path>
              <a:path w="54609" h="241300">
                <a:moveTo>
                  <a:pt x="54609" y="127000"/>
                </a:moveTo>
                <a:lnTo>
                  <a:pt x="0" y="127000"/>
                </a:lnTo>
                <a:lnTo>
                  <a:pt x="0" y="128270"/>
                </a:lnTo>
                <a:lnTo>
                  <a:pt x="54609" y="128270"/>
                </a:lnTo>
                <a:lnTo>
                  <a:pt x="54609" y="127000"/>
                </a:lnTo>
                <a:close/>
              </a:path>
              <a:path w="54609" h="241300">
                <a:moveTo>
                  <a:pt x="54609" y="120650"/>
                </a:moveTo>
                <a:lnTo>
                  <a:pt x="0" y="120650"/>
                </a:lnTo>
                <a:lnTo>
                  <a:pt x="0" y="125730"/>
                </a:lnTo>
                <a:lnTo>
                  <a:pt x="54609" y="125730"/>
                </a:lnTo>
                <a:lnTo>
                  <a:pt x="54609" y="120650"/>
                </a:lnTo>
                <a:close/>
              </a:path>
              <a:path w="54609" h="241300">
                <a:moveTo>
                  <a:pt x="54609" y="114300"/>
                </a:moveTo>
                <a:lnTo>
                  <a:pt x="0" y="114300"/>
                </a:lnTo>
                <a:lnTo>
                  <a:pt x="0" y="119380"/>
                </a:lnTo>
                <a:lnTo>
                  <a:pt x="54609" y="119380"/>
                </a:lnTo>
                <a:lnTo>
                  <a:pt x="54609" y="114300"/>
                </a:lnTo>
                <a:close/>
              </a:path>
              <a:path w="54609" h="241300">
                <a:moveTo>
                  <a:pt x="54609" y="107950"/>
                </a:moveTo>
                <a:lnTo>
                  <a:pt x="0" y="107950"/>
                </a:lnTo>
                <a:lnTo>
                  <a:pt x="0" y="113030"/>
                </a:lnTo>
                <a:lnTo>
                  <a:pt x="54609" y="113030"/>
                </a:lnTo>
                <a:lnTo>
                  <a:pt x="54609" y="107950"/>
                </a:lnTo>
                <a:close/>
              </a:path>
              <a:path w="54609" h="241300">
                <a:moveTo>
                  <a:pt x="54609" y="101600"/>
                </a:moveTo>
                <a:lnTo>
                  <a:pt x="0" y="101600"/>
                </a:lnTo>
                <a:lnTo>
                  <a:pt x="0" y="106680"/>
                </a:lnTo>
                <a:lnTo>
                  <a:pt x="54609" y="106680"/>
                </a:lnTo>
                <a:lnTo>
                  <a:pt x="54609" y="101600"/>
                </a:lnTo>
                <a:close/>
              </a:path>
              <a:path w="54609" h="241300">
                <a:moveTo>
                  <a:pt x="54609" y="95250"/>
                </a:moveTo>
                <a:lnTo>
                  <a:pt x="0" y="95250"/>
                </a:lnTo>
                <a:lnTo>
                  <a:pt x="0" y="100330"/>
                </a:lnTo>
                <a:lnTo>
                  <a:pt x="54609" y="100330"/>
                </a:lnTo>
                <a:lnTo>
                  <a:pt x="54609" y="95250"/>
                </a:lnTo>
                <a:close/>
              </a:path>
              <a:path w="54609" h="241300">
                <a:moveTo>
                  <a:pt x="54609" y="88900"/>
                </a:moveTo>
                <a:lnTo>
                  <a:pt x="0" y="88900"/>
                </a:lnTo>
                <a:lnTo>
                  <a:pt x="0" y="93980"/>
                </a:lnTo>
                <a:lnTo>
                  <a:pt x="54609" y="93980"/>
                </a:lnTo>
                <a:lnTo>
                  <a:pt x="54609" y="88900"/>
                </a:lnTo>
                <a:close/>
              </a:path>
              <a:path w="54609" h="241300">
                <a:moveTo>
                  <a:pt x="54609" y="82550"/>
                </a:moveTo>
                <a:lnTo>
                  <a:pt x="0" y="82550"/>
                </a:lnTo>
                <a:lnTo>
                  <a:pt x="0" y="87630"/>
                </a:lnTo>
                <a:lnTo>
                  <a:pt x="54609" y="87630"/>
                </a:lnTo>
                <a:lnTo>
                  <a:pt x="54609" y="82550"/>
                </a:lnTo>
                <a:close/>
              </a:path>
              <a:path w="54609" h="241300">
                <a:moveTo>
                  <a:pt x="54609" y="77470"/>
                </a:moveTo>
                <a:lnTo>
                  <a:pt x="0" y="77470"/>
                </a:lnTo>
                <a:lnTo>
                  <a:pt x="0" y="81280"/>
                </a:lnTo>
                <a:lnTo>
                  <a:pt x="54609" y="81280"/>
                </a:lnTo>
                <a:lnTo>
                  <a:pt x="54609" y="77470"/>
                </a:lnTo>
                <a:close/>
              </a:path>
              <a:path w="54609" h="241300">
                <a:moveTo>
                  <a:pt x="54609" y="71120"/>
                </a:moveTo>
                <a:lnTo>
                  <a:pt x="0" y="71120"/>
                </a:lnTo>
                <a:lnTo>
                  <a:pt x="0" y="76200"/>
                </a:lnTo>
                <a:lnTo>
                  <a:pt x="54609" y="76200"/>
                </a:lnTo>
                <a:lnTo>
                  <a:pt x="54609" y="71120"/>
                </a:lnTo>
                <a:close/>
              </a:path>
              <a:path w="54609" h="241300">
                <a:moveTo>
                  <a:pt x="54609" y="64770"/>
                </a:moveTo>
                <a:lnTo>
                  <a:pt x="0" y="64770"/>
                </a:lnTo>
                <a:lnTo>
                  <a:pt x="0" y="69850"/>
                </a:lnTo>
                <a:lnTo>
                  <a:pt x="54609" y="69850"/>
                </a:lnTo>
                <a:lnTo>
                  <a:pt x="54609" y="64770"/>
                </a:lnTo>
                <a:close/>
              </a:path>
              <a:path w="54609" h="241300">
                <a:moveTo>
                  <a:pt x="54609" y="58420"/>
                </a:moveTo>
                <a:lnTo>
                  <a:pt x="0" y="58420"/>
                </a:lnTo>
                <a:lnTo>
                  <a:pt x="0" y="63500"/>
                </a:lnTo>
                <a:lnTo>
                  <a:pt x="54609" y="63500"/>
                </a:lnTo>
                <a:lnTo>
                  <a:pt x="54609" y="58420"/>
                </a:lnTo>
                <a:close/>
              </a:path>
              <a:path w="54609" h="241300">
                <a:moveTo>
                  <a:pt x="54609" y="52070"/>
                </a:moveTo>
                <a:lnTo>
                  <a:pt x="0" y="52070"/>
                </a:lnTo>
                <a:lnTo>
                  <a:pt x="0" y="57150"/>
                </a:lnTo>
                <a:lnTo>
                  <a:pt x="54609" y="57150"/>
                </a:lnTo>
                <a:lnTo>
                  <a:pt x="54609" y="52070"/>
                </a:lnTo>
                <a:close/>
              </a:path>
              <a:path w="54609" h="241300">
                <a:moveTo>
                  <a:pt x="54609" y="45720"/>
                </a:moveTo>
                <a:lnTo>
                  <a:pt x="0" y="45720"/>
                </a:lnTo>
                <a:lnTo>
                  <a:pt x="0" y="50800"/>
                </a:lnTo>
                <a:lnTo>
                  <a:pt x="54609" y="50800"/>
                </a:lnTo>
                <a:lnTo>
                  <a:pt x="54609" y="45720"/>
                </a:lnTo>
                <a:close/>
              </a:path>
              <a:path w="54609" h="241300">
                <a:moveTo>
                  <a:pt x="54609" y="39370"/>
                </a:moveTo>
                <a:lnTo>
                  <a:pt x="0" y="39370"/>
                </a:lnTo>
                <a:lnTo>
                  <a:pt x="0" y="44450"/>
                </a:lnTo>
                <a:lnTo>
                  <a:pt x="54609" y="44450"/>
                </a:lnTo>
                <a:lnTo>
                  <a:pt x="54609" y="39370"/>
                </a:lnTo>
                <a:close/>
              </a:path>
              <a:path w="54609" h="241300">
                <a:moveTo>
                  <a:pt x="54609" y="33020"/>
                </a:moveTo>
                <a:lnTo>
                  <a:pt x="0" y="33020"/>
                </a:lnTo>
                <a:lnTo>
                  <a:pt x="0" y="38100"/>
                </a:lnTo>
                <a:lnTo>
                  <a:pt x="54609" y="38100"/>
                </a:lnTo>
                <a:lnTo>
                  <a:pt x="54609" y="33020"/>
                </a:lnTo>
                <a:close/>
              </a:path>
              <a:path w="54609" h="241300">
                <a:moveTo>
                  <a:pt x="54609" y="26670"/>
                </a:moveTo>
                <a:lnTo>
                  <a:pt x="0" y="26670"/>
                </a:lnTo>
                <a:lnTo>
                  <a:pt x="0" y="31750"/>
                </a:lnTo>
                <a:lnTo>
                  <a:pt x="54609" y="31750"/>
                </a:lnTo>
                <a:lnTo>
                  <a:pt x="54609" y="26670"/>
                </a:lnTo>
                <a:close/>
              </a:path>
              <a:path w="54609" h="241300">
                <a:moveTo>
                  <a:pt x="54609" y="20320"/>
                </a:moveTo>
                <a:lnTo>
                  <a:pt x="0" y="20320"/>
                </a:lnTo>
                <a:lnTo>
                  <a:pt x="0" y="25400"/>
                </a:lnTo>
                <a:lnTo>
                  <a:pt x="54609" y="25400"/>
                </a:lnTo>
                <a:lnTo>
                  <a:pt x="54609" y="20320"/>
                </a:lnTo>
                <a:close/>
              </a:path>
              <a:path w="54609" h="241300">
                <a:moveTo>
                  <a:pt x="54609" y="13970"/>
                </a:moveTo>
                <a:lnTo>
                  <a:pt x="0" y="13970"/>
                </a:lnTo>
                <a:lnTo>
                  <a:pt x="0" y="19050"/>
                </a:lnTo>
                <a:lnTo>
                  <a:pt x="54609" y="19050"/>
                </a:lnTo>
                <a:lnTo>
                  <a:pt x="54609" y="13970"/>
                </a:lnTo>
                <a:close/>
              </a:path>
              <a:path w="54609" h="241300">
                <a:moveTo>
                  <a:pt x="54609" y="7620"/>
                </a:moveTo>
                <a:lnTo>
                  <a:pt x="0" y="7620"/>
                </a:lnTo>
                <a:lnTo>
                  <a:pt x="0" y="12700"/>
                </a:lnTo>
                <a:lnTo>
                  <a:pt x="54609" y="12700"/>
                </a:lnTo>
                <a:lnTo>
                  <a:pt x="54609" y="7620"/>
                </a:lnTo>
                <a:close/>
              </a:path>
              <a:path w="54609" h="241300">
                <a:moveTo>
                  <a:pt x="54609" y="0"/>
                </a:moveTo>
                <a:lnTo>
                  <a:pt x="0" y="0"/>
                </a:lnTo>
                <a:lnTo>
                  <a:pt x="0" y="6350"/>
                </a:lnTo>
                <a:lnTo>
                  <a:pt x="54609" y="6350"/>
                </a:lnTo>
                <a:lnTo>
                  <a:pt x="54609" y="0"/>
                </a:lnTo>
                <a:close/>
              </a:path>
            </a:pathLst>
          </a:custGeom>
          <a:solidFill>
            <a:srgbClr val="2066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bg object 217"/>
          <p:cNvSpPr/>
          <p:nvPr/>
        </p:nvSpPr>
        <p:spPr>
          <a:xfrm>
            <a:off x="7236460" y="6371589"/>
            <a:ext cx="54610" cy="247650"/>
          </a:xfrm>
          <a:custGeom>
            <a:avLst/>
            <a:gdLst/>
            <a:ahLst/>
            <a:cxnLst/>
            <a:rect l="l" t="t" r="r" b="b"/>
            <a:pathLst>
              <a:path w="54609" h="247650">
                <a:moveTo>
                  <a:pt x="13970" y="243840"/>
                </a:moveTo>
                <a:lnTo>
                  <a:pt x="0" y="243840"/>
                </a:lnTo>
                <a:lnTo>
                  <a:pt x="0" y="247650"/>
                </a:lnTo>
                <a:lnTo>
                  <a:pt x="1270" y="247650"/>
                </a:lnTo>
                <a:lnTo>
                  <a:pt x="1270" y="246380"/>
                </a:lnTo>
                <a:lnTo>
                  <a:pt x="13970" y="246380"/>
                </a:lnTo>
                <a:lnTo>
                  <a:pt x="13970" y="243840"/>
                </a:lnTo>
                <a:close/>
              </a:path>
              <a:path w="54609" h="247650">
                <a:moveTo>
                  <a:pt x="39370" y="241300"/>
                </a:moveTo>
                <a:lnTo>
                  <a:pt x="0" y="241300"/>
                </a:lnTo>
                <a:lnTo>
                  <a:pt x="0" y="242570"/>
                </a:lnTo>
                <a:lnTo>
                  <a:pt x="26670" y="242570"/>
                </a:lnTo>
                <a:lnTo>
                  <a:pt x="26670" y="243840"/>
                </a:lnTo>
                <a:lnTo>
                  <a:pt x="39370" y="243840"/>
                </a:lnTo>
                <a:lnTo>
                  <a:pt x="39370" y="241300"/>
                </a:lnTo>
                <a:close/>
              </a:path>
              <a:path w="54609" h="247650">
                <a:moveTo>
                  <a:pt x="54610" y="237490"/>
                </a:moveTo>
                <a:lnTo>
                  <a:pt x="0" y="237490"/>
                </a:lnTo>
                <a:lnTo>
                  <a:pt x="0" y="240030"/>
                </a:lnTo>
                <a:lnTo>
                  <a:pt x="52070" y="240030"/>
                </a:lnTo>
                <a:lnTo>
                  <a:pt x="52070" y="241300"/>
                </a:lnTo>
                <a:lnTo>
                  <a:pt x="54610" y="241300"/>
                </a:lnTo>
                <a:lnTo>
                  <a:pt x="54610" y="237490"/>
                </a:lnTo>
                <a:close/>
              </a:path>
              <a:path w="54609" h="247650">
                <a:moveTo>
                  <a:pt x="54610" y="234950"/>
                </a:moveTo>
                <a:lnTo>
                  <a:pt x="0" y="234950"/>
                </a:lnTo>
                <a:lnTo>
                  <a:pt x="0" y="236220"/>
                </a:lnTo>
                <a:lnTo>
                  <a:pt x="54610" y="236220"/>
                </a:lnTo>
                <a:lnTo>
                  <a:pt x="54610" y="234950"/>
                </a:lnTo>
                <a:close/>
              </a:path>
              <a:path w="54609" h="247650">
                <a:moveTo>
                  <a:pt x="54610" y="231140"/>
                </a:moveTo>
                <a:lnTo>
                  <a:pt x="0" y="231140"/>
                </a:lnTo>
                <a:lnTo>
                  <a:pt x="0" y="233680"/>
                </a:lnTo>
                <a:lnTo>
                  <a:pt x="54610" y="233680"/>
                </a:lnTo>
                <a:lnTo>
                  <a:pt x="54610" y="231140"/>
                </a:lnTo>
                <a:close/>
              </a:path>
              <a:path w="54609" h="247650">
                <a:moveTo>
                  <a:pt x="54610" y="228600"/>
                </a:moveTo>
                <a:lnTo>
                  <a:pt x="0" y="228600"/>
                </a:lnTo>
                <a:lnTo>
                  <a:pt x="0" y="229870"/>
                </a:lnTo>
                <a:lnTo>
                  <a:pt x="54610" y="229870"/>
                </a:lnTo>
                <a:lnTo>
                  <a:pt x="54610" y="228600"/>
                </a:lnTo>
                <a:close/>
              </a:path>
              <a:path w="54609" h="247650">
                <a:moveTo>
                  <a:pt x="54610" y="224790"/>
                </a:moveTo>
                <a:lnTo>
                  <a:pt x="0" y="224790"/>
                </a:lnTo>
                <a:lnTo>
                  <a:pt x="0" y="227330"/>
                </a:lnTo>
                <a:lnTo>
                  <a:pt x="54610" y="227330"/>
                </a:lnTo>
                <a:lnTo>
                  <a:pt x="54610" y="224790"/>
                </a:lnTo>
                <a:close/>
              </a:path>
              <a:path w="54609" h="247650">
                <a:moveTo>
                  <a:pt x="54610" y="222250"/>
                </a:moveTo>
                <a:lnTo>
                  <a:pt x="0" y="222250"/>
                </a:lnTo>
                <a:lnTo>
                  <a:pt x="0" y="223520"/>
                </a:lnTo>
                <a:lnTo>
                  <a:pt x="54610" y="223520"/>
                </a:lnTo>
                <a:lnTo>
                  <a:pt x="54610" y="222250"/>
                </a:lnTo>
                <a:close/>
              </a:path>
              <a:path w="54609" h="247650">
                <a:moveTo>
                  <a:pt x="54610" y="218440"/>
                </a:moveTo>
                <a:lnTo>
                  <a:pt x="0" y="218440"/>
                </a:lnTo>
                <a:lnTo>
                  <a:pt x="0" y="220980"/>
                </a:lnTo>
                <a:lnTo>
                  <a:pt x="54610" y="220980"/>
                </a:lnTo>
                <a:lnTo>
                  <a:pt x="54610" y="218440"/>
                </a:lnTo>
                <a:close/>
              </a:path>
              <a:path w="54609" h="247650">
                <a:moveTo>
                  <a:pt x="54610" y="215900"/>
                </a:moveTo>
                <a:lnTo>
                  <a:pt x="0" y="215900"/>
                </a:lnTo>
                <a:lnTo>
                  <a:pt x="0" y="217170"/>
                </a:lnTo>
                <a:lnTo>
                  <a:pt x="54610" y="217170"/>
                </a:lnTo>
                <a:lnTo>
                  <a:pt x="54610" y="215900"/>
                </a:lnTo>
                <a:close/>
              </a:path>
              <a:path w="54609" h="247650">
                <a:moveTo>
                  <a:pt x="54610" y="212090"/>
                </a:moveTo>
                <a:lnTo>
                  <a:pt x="0" y="212090"/>
                </a:lnTo>
                <a:lnTo>
                  <a:pt x="0" y="214630"/>
                </a:lnTo>
                <a:lnTo>
                  <a:pt x="54610" y="214630"/>
                </a:lnTo>
                <a:lnTo>
                  <a:pt x="54610" y="212090"/>
                </a:lnTo>
                <a:close/>
              </a:path>
              <a:path w="54609" h="247650">
                <a:moveTo>
                  <a:pt x="54610" y="209550"/>
                </a:moveTo>
                <a:lnTo>
                  <a:pt x="0" y="209550"/>
                </a:lnTo>
                <a:lnTo>
                  <a:pt x="0" y="210820"/>
                </a:lnTo>
                <a:lnTo>
                  <a:pt x="54610" y="210820"/>
                </a:lnTo>
                <a:lnTo>
                  <a:pt x="54610" y="209550"/>
                </a:lnTo>
                <a:close/>
              </a:path>
              <a:path w="54609" h="247650">
                <a:moveTo>
                  <a:pt x="54610" y="205740"/>
                </a:moveTo>
                <a:lnTo>
                  <a:pt x="0" y="205740"/>
                </a:lnTo>
                <a:lnTo>
                  <a:pt x="0" y="208280"/>
                </a:lnTo>
                <a:lnTo>
                  <a:pt x="54610" y="208280"/>
                </a:lnTo>
                <a:lnTo>
                  <a:pt x="54610" y="205740"/>
                </a:lnTo>
                <a:close/>
              </a:path>
              <a:path w="54609" h="247650">
                <a:moveTo>
                  <a:pt x="54610" y="203200"/>
                </a:moveTo>
                <a:lnTo>
                  <a:pt x="0" y="203200"/>
                </a:lnTo>
                <a:lnTo>
                  <a:pt x="0" y="204470"/>
                </a:lnTo>
                <a:lnTo>
                  <a:pt x="54610" y="204470"/>
                </a:lnTo>
                <a:lnTo>
                  <a:pt x="54610" y="203200"/>
                </a:lnTo>
                <a:close/>
              </a:path>
              <a:path w="54609" h="247650">
                <a:moveTo>
                  <a:pt x="54610" y="199390"/>
                </a:moveTo>
                <a:lnTo>
                  <a:pt x="0" y="199390"/>
                </a:lnTo>
                <a:lnTo>
                  <a:pt x="0" y="201930"/>
                </a:lnTo>
                <a:lnTo>
                  <a:pt x="54610" y="201930"/>
                </a:lnTo>
                <a:lnTo>
                  <a:pt x="54610" y="199390"/>
                </a:lnTo>
                <a:close/>
              </a:path>
              <a:path w="54609" h="247650">
                <a:moveTo>
                  <a:pt x="54610" y="196850"/>
                </a:moveTo>
                <a:lnTo>
                  <a:pt x="0" y="196850"/>
                </a:lnTo>
                <a:lnTo>
                  <a:pt x="0" y="198120"/>
                </a:lnTo>
                <a:lnTo>
                  <a:pt x="54610" y="198120"/>
                </a:lnTo>
                <a:lnTo>
                  <a:pt x="54610" y="196850"/>
                </a:lnTo>
                <a:close/>
              </a:path>
              <a:path w="54609" h="247650">
                <a:moveTo>
                  <a:pt x="54610" y="193040"/>
                </a:moveTo>
                <a:lnTo>
                  <a:pt x="0" y="193040"/>
                </a:lnTo>
                <a:lnTo>
                  <a:pt x="0" y="195580"/>
                </a:lnTo>
                <a:lnTo>
                  <a:pt x="54610" y="195580"/>
                </a:lnTo>
                <a:lnTo>
                  <a:pt x="54610" y="193040"/>
                </a:lnTo>
                <a:close/>
              </a:path>
              <a:path w="54609" h="247650">
                <a:moveTo>
                  <a:pt x="54610" y="190500"/>
                </a:moveTo>
                <a:lnTo>
                  <a:pt x="0" y="190500"/>
                </a:lnTo>
                <a:lnTo>
                  <a:pt x="0" y="191770"/>
                </a:lnTo>
                <a:lnTo>
                  <a:pt x="54610" y="191770"/>
                </a:lnTo>
                <a:lnTo>
                  <a:pt x="54610" y="190500"/>
                </a:lnTo>
                <a:close/>
              </a:path>
              <a:path w="54609" h="247650">
                <a:moveTo>
                  <a:pt x="54610" y="186690"/>
                </a:moveTo>
                <a:lnTo>
                  <a:pt x="0" y="186690"/>
                </a:lnTo>
                <a:lnTo>
                  <a:pt x="0" y="189230"/>
                </a:lnTo>
                <a:lnTo>
                  <a:pt x="54610" y="189230"/>
                </a:lnTo>
                <a:lnTo>
                  <a:pt x="54610" y="186690"/>
                </a:lnTo>
                <a:close/>
              </a:path>
              <a:path w="54609" h="247650">
                <a:moveTo>
                  <a:pt x="54610" y="184150"/>
                </a:moveTo>
                <a:lnTo>
                  <a:pt x="0" y="184150"/>
                </a:lnTo>
                <a:lnTo>
                  <a:pt x="0" y="185420"/>
                </a:lnTo>
                <a:lnTo>
                  <a:pt x="54610" y="185420"/>
                </a:lnTo>
                <a:lnTo>
                  <a:pt x="54610" y="184150"/>
                </a:lnTo>
                <a:close/>
              </a:path>
              <a:path w="54609" h="247650">
                <a:moveTo>
                  <a:pt x="54610" y="180340"/>
                </a:moveTo>
                <a:lnTo>
                  <a:pt x="0" y="180340"/>
                </a:lnTo>
                <a:lnTo>
                  <a:pt x="0" y="182880"/>
                </a:lnTo>
                <a:lnTo>
                  <a:pt x="54610" y="182880"/>
                </a:lnTo>
                <a:lnTo>
                  <a:pt x="54610" y="180340"/>
                </a:lnTo>
                <a:close/>
              </a:path>
              <a:path w="54609" h="247650">
                <a:moveTo>
                  <a:pt x="54610" y="177800"/>
                </a:moveTo>
                <a:lnTo>
                  <a:pt x="0" y="177800"/>
                </a:lnTo>
                <a:lnTo>
                  <a:pt x="0" y="179070"/>
                </a:lnTo>
                <a:lnTo>
                  <a:pt x="54610" y="179070"/>
                </a:lnTo>
                <a:lnTo>
                  <a:pt x="54610" y="177800"/>
                </a:lnTo>
                <a:close/>
              </a:path>
              <a:path w="54609" h="247650">
                <a:moveTo>
                  <a:pt x="54610" y="173990"/>
                </a:moveTo>
                <a:lnTo>
                  <a:pt x="0" y="173990"/>
                </a:lnTo>
                <a:lnTo>
                  <a:pt x="0" y="176530"/>
                </a:lnTo>
                <a:lnTo>
                  <a:pt x="54610" y="176530"/>
                </a:lnTo>
                <a:lnTo>
                  <a:pt x="54610" y="173990"/>
                </a:lnTo>
                <a:close/>
              </a:path>
              <a:path w="54609" h="247650">
                <a:moveTo>
                  <a:pt x="54610" y="171450"/>
                </a:moveTo>
                <a:lnTo>
                  <a:pt x="0" y="171450"/>
                </a:lnTo>
                <a:lnTo>
                  <a:pt x="0" y="172720"/>
                </a:lnTo>
                <a:lnTo>
                  <a:pt x="54610" y="172720"/>
                </a:lnTo>
                <a:lnTo>
                  <a:pt x="54610" y="171450"/>
                </a:lnTo>
                <a:close/>
              </a:path>
              <a:path w="54609" h="247650">
                <a:moveTo>
                  <a:pt x="54610" y="167640"/>
                </a:moveTo>
                <a:lnTo>
                  <a:pt x="0" y="167640"/>
                </a:lnTo>
                <a:lnTo>
                  <a:pt x="0" y="170180"/>
                </a:lnTo>
                <a:lnTo>
                  <a:pt x="54610" y="170180"/>
                </a:lnTo>
                <a:lnTo>
                  <a:pt x="54610" y="167640"/>
                </a:lnTo>
                <a:close/>
              </a:path>
              <a:path w="54609" h="247650">
                <a:moveTo>
                  <a:pt x="54610" y="165100"/>
                </a:moveTo>
                <a:lnTo>
                  <a:pt x="0" y="165100"/>
                </a:lnTo>
                <a:lnTo>
                  <a:pt x="0" y="166370"/>
                </a:lnTo>
                <a:lnTo>
                  <a:pt x="54610" y="166370"/>
                </a:lnTo>
                <a:lnTo>
                  <a:pt x="54610" y="165100"/>
                </a:lnTo>
                <a:close/>
              </a:path>
              <a:path w="54609" h="247650">
                <a:moveTo>
                  <a:pt x="54610" y="161290"/>
                </a:moveTo>
                <a:lnTo>
                  <a:pt x="0" y="161290"/>
                </a:lnTo>
                <a:lnTo>
                  <a:pt x="0" y="163830"/>
                </a:lnTo>
                <a:lnTo>
                  <a:pt x="54610" y="163830"/>
                </a:lnTo>
                <a:lnTo>
                  <a:pt x="54610" y="161290"/>
                </a:lnTo>
                <a:close/>
              </a:path>
              <a:path w="54609" h="247650">
                <a:moveTo>
                  <a:pt x="54610" y="158750"/>
                </a:moveTo>
                <a:lnTo>
                  <a:pt x="0" y="158750"/>
                </a:lnTo>
                <a:lnTo>
                  <a:pt x="0" y="160020"/>
                </a:lnTo>
                <a:lnTo>
                  <a:pt x="54610" y="160020"/>
                </a:lnTo>
                <a:lnTo>
                  <a:pt x="54610" y="158750"/>
                </a:lnTo>
                <a:close/>
              </a:path>
              <a:path w="54609" h="247650">
                <a:moveTo>
                  <a:pt x="54610" y="154940"/>
                </a:moveTo>
                <a:lnTo>
                  <a:pt x="0" y="154940"/>
                </a:lnTo>
                <a:lnTo>
                  <a:pt x="0" y="157480"/>
                </a:lnTo>
                <a:lnTo>
                  <a:pt x="54610" y="157480"/>
                </a:lnTo>
                <a:lnTo>
                  <a:pt x="54610" y="154940"/>
                </a:lnTo>
                <a:close/>
              </a:path>
              <a:path w="54609" h="247650">
                <a:moveTo>
                  <a:pt x="54610" y="152400"/>
                </a:moveTo>
                <a:lnTo>
                  <a:pt x="0" y="152400"/>
                </a:lnTo>
                <a:lnTo>
                  <a:pt x="0" y="153670"/>
                </a:lnTo>
                <a:lnTo>
                  <a:pt x="54610" y="153670"/>
                </a:lnTo>
                <a:lnTo>
                  <a:pt x="54610" y="152400"/>
                </a:lnTo>
                <a:close/>
              </a:path>
              <a:path w="54609" h="247650">
                <a:moveTo>
                  <a:pt x="54610" y="148590"/>
                </a:moveTo>
                <a:lnTo>
                  <a:pt x="0" y="148590"/>
                </a:lnTo>
                <a:lnTo>
                  <a:pt x="0" y="151130"/>
                </a:lnTo>
                <a:lnTo>
                  <a:pt x="54610" y="151130"/>
                </a:lnTo>
                <a:lnTo>
                  <a:pt x="54610" y="148590"/>
                </a:lnTo>
                <a:close/>
              </a:path>
              <a:path w="54609" h="247650">
                <a:moveTo>
                  <a:pt x="54610" y="146050"/>
                </a:moveTo>
                <a:lnTo>
                  <a:pt x="0" y="146050"/>
                </a:lnTo>
                <a:lnTo>
                  <a:pt x="0" y="147320"/>
                </a:lnTo>
                <a:lnTo>
                  <a:pt x="54610" y="147320"/>
                </a:lnTo>
                <a:lnTo>
                  <a:pt x="54610" y="146050"/>
                </a:lnTo>
                <a:close/>
              </a:path>
              <a:path w="54609" h="247650">
                <a:moveTo>
                  <a:pt x="54610" y="142240"/>
                </a:moveTo>
                <a:lnTo>
                  <a:pt x="0" y="142240"/>
                </a:lnTo>
                <a:lnTo>
                  <a:pt x="0" y="144780"/>
                </a:lnTo>
                <a:lnTo>
                  <a:pt x="54610" y="144780"/>
                </a:lnTo>
                <a:lnTo>
                  <a:pt x="54610" y="142240"/>
                </a:lnTo>
                <a:close/>
              </a:path>
              <a:path w="54609" h="247650">
                <a:moveTo>
                  <a:pt x="54610" y="139700"/>
                </a:moveTo>
                <a:lnTo>
                  <a:pt x="0" y="139700"/>
                </a:lnTo>
                <a:lnTo>
                  <a:pt x="0" y="140970"/>
                </a:lnTo>
                <a:lnTo>
                  <a:pt x="54610" y="140970"/>
                </a:lnTo>
                <a:lnTo>
                  <a:pt x="54610" y="139700"/>
                </a:lnTo>
                <a:close/>
              </a:path>
              <a:path w="54609" h="247650">
                <a:moveTo>
                  <a:pt x="54610" y="135890"/>
                </a:moveTo>
                <a:lnTo>
                  <a:pt x="0" y="135890"/>
                </a:lnTo>
                <a:lnTo>
                  <a:pt x="0" y="138430"/>
                </a:lnTo>
                <a:lnTo>
                  <a:pt x="54610" y="138430"/>
                </a:lnTo>
                <a:lnTo>
                  <a:pt x="54610" y="135890"/>
                </a:lnTo>
                <a:close/>
              </a:path>
              <a:path w="54609" h="247650">
                <a:moveTo>
                  <a:pt x="54610" y="133350"/>
                </a:moveTo>
                <a:lnTo>
                  <a:pt x="0" y="133350"/>
                </a:lnTo>
                <a:lnTo>
                  <a:pt x="0" y="134620"/>
                </a:lnTo>
                <a:lnTo>
                  <a:pt x="54610" y="134620"/>
                </a:lnTo>
                <a:lnTo>
                  <a:pt x="54610" y="133350"/>
                </a:lnTo>
                <a:close/>
              </a:path>
              <a:path w="54609" h="247650">
                <a:moveTo>
                  <a:pt x="54610" y="129540"/>
                </a:moveTo>
                <a:lnTo>
                  <a:pt x="0" y="129540"/>
                </a:lnTo>
                <a:lnTo>
                  <a:pt x="0" y="132080"/>
                </a:lnTo>
                <a:lnTo>
                  <a:pt x="54610" y="132080"/>
                </a:lnTo>
                <a:lnTo>
                  <a:pt x="54610" y="129540"/>
                </a:lnTo>
                <a:close/>
              </a:path>
              <a:path w="54609" h="247650">
                <a:moveTo>
                  <a:pt x="54610" y="127000"/>
                </a:moveTo>
                <a:lnTo>
                  <a:pt x="0" y="127000"/>
                </a:lnTo>
                <a:lnTo>
                  <a:pt x="0" y="128270"/>
                </a:lnTo>
                <a:lnTo>
                  <a:pt x="54610" y="128270"/>
                </a:lnTo>
                <a:lnTo>
                  <a:pt x="54610" y="127000"/>
                </a:lnTo>
                <a:close/>
              </a:path>
              <a:path w="54609" h="247650">
                <a:moveTo>
                  <a:pt x="54610" y="120650"/>
                </a:moveTo>
                <a:lnTo>
                  <a:pt x="0" y="120650"/>
                </a:lnTo>
                <a:lnTo>
                  <a:pt x="0" y="125730"/>
                </a:lnTo>
                <a:lnTo>
                  <a:pt x="54610" y="125730"/>
                </a:lnTo>
                <a:lnTo>
                  <a:pt x="54610" y="120650"/>
                </a:lnTo>
                <a:close/>
              </a:path>
              <a:path w="54609" h="247650">
                <a:moveTo>
                  <a:pt x="54610" y="114300"/>
                </a:moveTo>
                <a:lnTo>
                  <a:pt x="0" y="114300"/>
                </a:lnTo>
                <a:lnTo>
                  <a:pt x="0" y="119380"/>
                </a:lnTo>
                <a:lnTo>
                  <a:pt x="54610" y="119380"/>
                </a:lnTo>
                <a:lnTo>
                  <a:pt x="54610" y="114300"/>
                </a:lnTo>
                <a:close/>
              </a:path>
              <a:path w="54609" h="247650">
                <a:moveTo>
                  <a:pt x="54610" y="107950"/>
                </a:moveTo>
                <a:lnTo>
                  <a:pt x="0" y="107950"/>
                </a:lnTo>
                <a:lnTo>
                  <a:pt x="0" y="113030"/>
                </a:lnTo>
                <a:lnTo>
                  <a:pt x="54610" y="113030"/>
                </a:lnTo>
                <a:lnTo>
                  <a:pt x="54610" y="107950"/>
                </a:lnTo>
                <a:close/>
              </a:path>
              <a:path w="54609" h="247650">
                <a:moveTo>
                  <a:pt x="54610" y="101600"/>
                </a:moveTo>
                <a:lnTo>
                  <a:pt x="0" y="101600"/>
                </a:lnTo>
                <a:lnTo>
                  <a:pt x="0" y="106680"/>
                </a:lnTo>
                <a:lnTo>
                  <a:pt x="54610" y="106680"/>
                </a:lnTo>
                <a:lnTo>
                  <a:pt x="54610" y="101600"/>
                </a:lnTo>
                <a:close/>
              </a:path>
              <a:path w="54609" h="247650">
                <a:moveTo>
                  <a:pt x="54610" y="95250"/>
                </a:moveTo>
                <a:lnTo>
                  <a:pt x="0" y="95250"/>
                </a:lnTo>
                <a:lnTo>
                  <a:pt x="0" y="100330"/>
                </a:lnTo>
                <a:lnTo>
                  <a:pt x="54610" y="100330"/>
                </a:lnTo>
                <a:lnTo>
                  <a:pt x="54610" y="95250"/>
                </a:lnTo>
                <a:close/>
              </a:path>
              <a:path w="54609" h="247650">
                <a:moveTo>
                  <a:pt x="54610" y="88900"/>
                </a:moveTo>
                <a:lnTo>
                  <a:pt x="0" y="88900"/>
                </a:lnTo>
                <a:lnTo>
                  <a:pt x="0" y="93980"/>
                </a:lnTo>
                <a:lnTo>
                  <a:pt x="54610" y="93980"/>
                </a:lnTo>
                <a:lnTo>
                  <a:pt x="54610" y="88900"/>
                </a:lnTo>
                <a:close/>
              </a:path>
              <a:path w="54609" h="247650">
                <a:moveTo>
                  <a:pt x="54610" y="82550"/>
                </a:moveTo>
                <a:lnTo>
                  <a:pt x="0" y="82550"/>
                </a:lnTo>
                <a:lnTo>
                  <a:pt x="0" y="87630"/>
                </a:lnTo>
                <a:lnTo>
                  <a:pt x="54610" y="87630"/>
                </a:lnTo>
                <a:lnTo>
                  <a:pt x="54610" y="82550"/>
                </a:lnTo>
                <a:close/>
              </a:path>
              <a:path w="54609" h="247650">
                <a:moveTo>
                  <a:pt x="54610" y="77470"/>
                </a:moveTo>
                <a:lnTo>
                  <a:pt x="0" y="77470"/>
                </a:lnTo>
                <a:lnTo>
                  <a:pt x="0" y="81280"/>
                </a:lnTo>
                <a:lnTo>
                  <a:pt x="54610" y="81280"/>
                </a:lnTo>
                <a:lnTo>
                  <a:pt x="54610" y="77470"/>
                </a:lnTo>
                <a:close/>
              </a:path>
              <a:path w="54609" h="247650">
                <a:moveTo>
                  <a:pt x="54610" y="71120"/>
                </a:moveTo>
                <a:lnTo>
                  <a:pt x="0" y="71120"/>
                </a:lnTo>
                <a:lnTo>
                  <a:pt x="0" y="76200"/>
                </a:lnTo>
                <a:lnTo>
                  <a:pt x="54610" y="76200"/>
                </a:lnTo>
                <a:lnTo>
                  <a:pt x="54610" y="71120"/>
                </a:lnTo>
                <a:close/>
              </a:path>
              <a:path w="54609" h="247650">
                <a:moveTo>
                  <a:pt x="54610" y="64770"/>
                </a:moveTo>
                <a:lnTo>
                  <a:pt x="0" y="64770"/>
                </a:lnTo>
                <a:lnTo>
                  <a:pt x="0" y="69850"/>
                </a:lnTo>
                <a:lnTo>
                  <a:pt x="54610" y="69850"/>
                </a:lnTo>
                <a:lnTo>
                  <a:pt x="54610" y="64770"/>
                </a:lnTo>
                <a:close/>
              </a:path>
              <a:path w="54609" h="247650">
                <a:moveTo>
                  <a:pt x="54610" y="58420"/>
                </a:moveTo>
                <a:lnTo>
                  <a:pt x="0" y="58420"/>
                </a:lnTo>
                <a:lnTo>
                  <a:pt x="0" y="63500"/>
                </a:lnTo>
                <a:lnTo>
                  <a:pt x="54610" y="63500"/>
                </a:lnTo>
                <a:lnTo>
                  <a:pt x="54610" y="58420"/>
                </a:lnTo>
                <a:close/>
              </a:path>
              <a:path w="54609" h="247650">
                <a:moveTo>
                  <a:pt x="54610" y="52070"/>
                </a:moveTo>
                <a:lnTo>
                  <a:pt x="0" y="52070"/>
                </a:lnTo>
                <a:lnTo>
                  <a:pt x="0" y="57150"/>
                </a:lnTo>
                <a:lnTo>
                  <a:pt x="54610" y="57150"/>
                </a:lnTo>
                <a:lnTo>
                  <a:pt x="54610" y="52070"/>
                </a:lnTo>
                <a:close/>
              </a:path>
              <a:path w="54609" h="247650">
                <a:moveTo>
                  <a:pt x="54610" y="45720"/>
                </a:moveTo>
                <a:lnTo>
                  <a:pt x="0" y="45720"/>
                </a:lnTo>
                <a:lnTo>
                  <a:pt x="0" y="50800"/>
                </a:lnTo>
                <a:lnTo>
                  <a:pt x="54610" y="50800"/>
                </a:lnTo>
                <a:lnTo>
                  <a:pt x="54610" y="45720"/>
                </a:lnTo>
                <a:close/>
              </a:path>
              <a:path w="54609" h="247650">
                <a:moveTo>
                  <a:pt x="54610" y="39370"/>
                </a:moveTo>
                <a:lnTo>
                  <a:pt x="0" y="39370"/>
                </a:lnTo>
                <a:lnTo>
                  <a:pt x="0" y="44450"/>
                </a:lnTo>
                <a:lnTo>
                  <a:pt x="54610" y="44450"/>
                </a:lnTo>
                <a:lnTo>
                  <a:pt x="54610" y="39370"/>
                </a:lnTo>
                <a:close/>
              </a:path>
              <a:path w="54609" h="247650">
                <a:moveTo>
                  <a:pt x="54610" y="33020"/>
                </a:moveTo>
                <a:lnTo>
                  <a:pt x="0" y="33020"/>
                </a:lnTo>
                <a:lnTo>
                  <a:pt x="0" y="38100"/>
                </a:lnTo>
                <a:lnTo>
                  <a:pt x="54610" y="38100"/>
                </a:lnTo>
                <a:lnTo>
                  <a:pt x="54610" y="33020"/>
                </a:lnTo>
                <a:close/>
              </a:path>
              <a:path w="54609" h="247650">
                <a:moveTo>
                  <a:pt x="54610" y="26670"/>
                </a:moveTo>
                <a:lnTo>
                  <a:pt x="0" y="26670"/>
                </a:lnTo>
                <a:lnTo>
                  <a:pt x="0" y="31750"/>
                </a:lnTo>
                <a:lnTo>
                  <a:pt x="54610" y="31750"/>
                </a:lnTo>
                <a:lnTo>
                  <a:pt x="54610" y="26670"/>
                </a:lnTo>
                <a:close/>
              </a:path>
              <a:path w="54609" h="247650">
                <a:moveTo>
                  <a:pt x="54610" y="20320"/>
                </a:moveTo>
                <a:lnTo>
                  <a:pt x="0" y="20320"/>
                </a:lnTo>
                <a:lnTo>
                  <a:pt x="0" y="25400"/>
                </a:lnTo>
                <a:lnTo>
                  <a:pt x="54610" y="25400"/>
                </a:lnTo>
                <a:lnTo>
                  <a:pt x="54610" y="20320"/>
                </a:lnTo>
                <a:close/>
              </a:path>
              <a:path w="54609" h="247650">
                <a:moveTo>
                  <a:pt x="54610" y="13970"/>
                </a:moveTo>
                <a:lnTo>
                  <a:pt x="0" y="13970"/>
                </a:lnTo>
                <a:lnTo>
                  <a:pt x="0" y="19050"/>
                </a:lnTo>
                <a:lnTo>
                  <a:pt x="54610" y="19050"/>
                </a:lnTo>
                <a:lnTo>
                  <a:pt x="54610" y="13970"/>
                </a:lnTo>
                <a:close/>
              </a:path>
              <a:path w="54609" h="247650">
                <a:moveTo>
                  <a:pt x="54610" y="7620"/>
                </a:moveTo>
                <a:lnTo>
                  <a:pt x="0" y="7620"/>
                </a:lnTo>
                <a:lnTo>
                  <a:pt x="0" y="12700"/>
                </a:lnTo>
                <a:lnTo>
                  <a:pt x="54610" y="12700"/>
                </a:lnTo>
                <a:lnTo>
                  <a:pt x="54610" y="7620"/>
                </a:lnTo>
                <a:close/>
              </a:path>
              <a:path w="54609" h="247650">
                <a:moveTo>
                  <a:pt x="54610" y="0"/>
                </a:moveTo>
                <a:lnTo>
                  <a:pt x="15240" y="0"/>
                </a:lnTo>
                <a:lnTo>
                  <a:pt x="15240" y="1270"/>
                </a:lnTo>
                <a:lnTo>
                  <a:pt x="0" y="1270"/>
                </a:lnTo>
                <a:lnTo>
                  <a:pt x="0" y="6350"/>
                </a:lnTo>
                <a:lnTo>
                  <a:pt x="54610" y="6350"/>
                </a:lnTo>
                <a:lnTo>
                  <a:pt x="54610" y="0"/>
                </a:lnTo>
                <a:close/>
              </a:path>
            </a:pathLst>
          </a:custGeom>
          <a:solidFill>
            <a:srgbClr val="2166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bg object 218"/>
          <p:cNvSpPr/>
          <p:nvPr/>
        </p:nvSpPr>
        <p:spPr>
          <a:xfrm>
            <a:off x="7180579" y="6372859"/>
            <a:ext cx="55880" cy="251460"/>
          </a:xfrm>
          <a:custGeom>
            <a:avLst/>
            <a:gdLst/>
            <a:ahLst/>
            <a:cxnLst/>
            <a:rect l="l" t="t" r="r" b="b"/>
            <a:pathLst>
              <a:path w="55879" h="251459">
                <a:moveTo>
                  <a:pt x="7620" y="248919"/>
                </a:moveTo>
                <a:lnTo>
                  <a:pt x="0" y="248919"/>
                </a:lnTo>
                <a:lnTo>
                  <a:pt x="0" y="251459"/>
                </a:lnTo>
                <a:lnTo>
                  <a:pt x="7620" y="251459"/>
                </a:lnTo>
                <a:lnTo>
                  <a:pt x="7620" y="248919"/>
                </a:lnTo>
                <a:close/>
              </a:path>
              <a:path w="55879" h="251459">
                <a:moveTo>
                  <a:pt x="33020" y="246379"/>
                </a:moveTo>
                <a:lnTo>
                  <a:pt x="0" y="246379"/>
                </a:lnTo>
                <a:lnTo>
                  <a:pt x="0" y="247649"/>
                </a:lnTo>
                <a:lnTo>
                  <a:pt x="20320" y="247649"/>
                </a:lnTo>
                <a:lnTo>
                  <a:pt x="20320" y="248919"/>
                </a:lnTo>
                <a:lnTo>
                  <a:pt x="33020" y="248919"/>
                </a:lnTo>
                <a:lnTo>
                  <a:pt x="33020" y="246379"/>
                </a:lnTo>
                <a:close/>
              </a:path>
              <a:path w="55879" h="251459">
                <a:moveTo>
                  <a:pt x="55879" y="242569"/>
                </a:moveTo>
                <a:lnTo>
                  <a:pt x="0" y="242569"/>
                </a:lnTo>
                <a:lnTo>
                  <a:pt x="0" y="245109"/>
                </a:lnTo>
                <a:lnTo>
                  <a:pt x="45720" y="245109"/>
                </a:lnTo>
                <a:lnTo>
                  <a:pt x="45720" y="246379"/>
                </a:lnTo>
                <a:lnTo>
                  <a:pt x="55879" y="246379"/>
                </a:lnTo>
                <a:lnTo>
                  <a:pt x="55879" y="242569"/>
                </a:lnTo>
                <a:close/>
              </a:path>
              <a:path w="55879" h="251459">
                <a:moveTo>
                  <a:pt x="55879" y="240029"/>
                </a:moveTo>
                <a:lnTo>
                  <a:pt x="0" y="240029"/>
                </a:lnTo>
                <a:lnTo>
                  <a:pt x="0" y="241299"/>
                </a:lnTo>
                <a:lnTo>
                  <a:pt x="55879" y="241299"/>
                </a:lnTo>
                <a:lnTo>
                  <a:pt x="55879" y="240029"/>
                </a:lnTo>
                <a:close/>
              </a:path>
              <a:path w="55879" h="251459">
                <a:moveTo>
                  <a:pt x="55879" y="236219"/>
                </a:moveTo>
                <a:lnTo>
                  <a:pt x="0" y="236219"/>
                </a:lnTo>
                <a:lnTo>
                  <a:pt x="0" y="238759"/>
                </a:lnTo>
                <a:lnTo>
                  <a:pt x="55879" y="238759"/>
                </a:lnTo>
                <a:lnTo>
                  <a:pt x="55879" y="236219"/>
                </a:lnTo>
                <a:close/>
              </a:path>
              <a:path w="55879" h="251459">
                <a:moveTo>
                  <a:pt x="55879" y="233679"/>
                </a:moveTo>
                <a:lnTo>
                  <a:pt x="0" y="233679"/>
                </a:lnTo>
                <a:lnTo>
                  <a:pt x="0" y="234949"/>
                </a:lnTo>
                <a:lnTo>
                  <a:pt x="55879" y="234949"/>
                </a:lnTo>
                <a:lnTo>
                  <a:pt x="55879" y="233679"/>
                </a:lnTo>
                <a:close/>
              </a:path>
              <a:path w="55879" h="251459">
                <a:moveTo>
                  <a:pt x="55879" y="229869"/>
                </a:moveTo>
                <a:lnTo>
                  <a:pt x="0" y="229869"/>
                </a:lnTo>
                <a:lnTo>
                  <a:pt x="0" y="232409"/>
                </a:lnTo>
                <a:lnTo>
                  <a:pt x="55879" y="232409"/>
                </a:lnTo>
                <a:lnTo>
                  <a:pt x="55879" y="229869"/>
                </a:lnTo>
                <a:close/>
              </a:path>
              <a:path w="55879" h="251459">
                <a:moveTo>
                  <a:pt x="55879" y="227329"/>
                </a:moveTo>
                <a:lnTo>
                  <a:pt x="0" y="227329"/>
                </a:lnTo>
                <a:lnTo>
                  <a:pt x="0" y="228599"/>
                </a:lnTo>
                <a:lnTo>
                  <a:pt x="55879" y="228599"/>
                </a:lnTo>
                <a:lnTo>
                  <a:pt x="55879" y="227329"/>
                </a:lnTo>
                <a:close/>
              </a:path>
              <a:path w="55879" h="251459">
                <a:moveTo>
                  <a:pt x="55879" y="223519"/>
                </a:moveTo>
                <a:lnTo>
                  <a:pt x="0" y="223519"/>
                </a:lnTo>
                <a:lnTo>
                  <a:pt x="0" y="226059"/>
                </a:lnTo>
                <a:lnTo>
                  <a:pt x="55879" y="226059"/>
                </a:lnTo>
                <a:lnTo>
                  <a:pt x="55879" y="223519"/>
                </a:lnTo>
                <a:close/>
              </a:path>
              <a:path w="55879" h="251459">
                <a:moveTo>
                  <a:pt x="55879" y="220979"/>
                </a:moveTo>
                <a:lnTo>
                  <a:pt x="0" y="220979"/>
                </a:lnTo>
                <a:lnTo>
                  <a:pt x="0" y="222249"/>
                </a:lnTo>
                <a:lnTo>
                  <a:pt x="55879" y="222249"/>
                </a:lnTo>
                <a:lnTo>
                  <a:pt x="55879" y="220979"/>
                </a:lnTo>
                <a:close/>
              </a:path>
              <a:path w="55879" h="251459">
                <a:moveTo>
                  <a:pt x="55879" y="217169"/>
                </a:moveTo>
                <a:lnTo>
                  <a:pt x="0" y="217169"/>
                </a:lnTo>
                <a:lnTo>
                  <a:pt x="0" y="219709"/>
                </a:lnTo>
                <a:lnTo>
                  <a:pt x="55879" y="219709"/>
                </a:lnTo>
                <a:lnTo>
                  <a:pt x="55879" y="217169"/>
                </a:lnTo>
                <a:close/>
              </a:path>
              <a:path w="55879" h="251459">
                <a:moveTo>
                  <a:pt x="55879" y="214629"/>
                </a:moveTo>
                <a:lnTo>
                  <a:pt x="0" y="214629"/>
                </a:lnTo>
                <a:lnTo>
                  <a:pt x="0" y="215899"/>
                </a:lnTo>
                <a:lnTo>
                  <a:pt x="55879" y="215899"/>
                </a:lnTo>
                <a:lnTo>
                  <a:pt x="55879" y="214629"/>
                </a:lnTo>
                <a:close/>
              </a:path>
              <a:path w="55879" h="251459">
                <a:moveTo>
                  <a:pt x="55879" y="210819"/>
                </a:moveTo>
                <a:lnTo>
                  <a:pt x="0" y="210819"/>
                </a:lnTo>
                <a:lnTo>
                  <a:pt x="0" y="213359"/>
                </a:lnTo>
                <a:lnTo>
                  <a:pt x="55879" y="213359"/>
                </a:lnTo>
                <a:lnTo>
                  <a:pt x="55879" y="210819"/>
                </a:lnTo>
                <a:close/>
              </a:path>
              <a:path w="55879" h="251459">
                <a:moveTo>
                  <a:pt x="55879" y="208279"/>
                </a:moveTo>
                <a:lnTo>
                  <a:pt x="0" y="208279"/>
                </a:lnTo>
                <a:lnTo>
                  <a:pt x="0" y="209549"/>
                </a:lnTo>
                <a:lnTo>
                  <a:pt x="55879" y="209549"/>
                </a:lnTo>
                <a:lnTo>
                  <a:pt x="55879" y="208279"/>
                </a:lnTo>
                <a:close/>
              </a:path>
              <a:path w="55879" h="251459">
                <a:moveTo>
                  <a:pt x="55879" y="204469"/>
                </a:moveTo>
                <a:lnTo>
                  <a:pt x="0" y="204469"/>
                </a:lnTo>
                <a:lnTo>
                  <a:pt x="0" y="207009"/>
                </a:lnTo>
                <a:lnTo>
                  <a:pt x="55879" y="207009"/>
                </a:lnTo>
                <a:lnTo>
                  <a:pt x="55879" y="204469"/>
                </a:lnTo>
                <a:close/>
              </a:path>
              <a:path w="55879" h="251459">
                <a:moveTo>
                  <a:pt x="55879" y="201929"/>
                </a:moveTo>
                <a:lnTo>
                  <a:pt x="0" y="201929"/>
                </a:lnTo>
                <a:lnTo>
                  <a:pt x="0" y="203199"/>
                </a:lnTo>
                <a:lnTo>
                  <a:pt x="55879" y="203199"/>
                </a:lnTo>
                <a:lnTo>
                  <a:pt x="55879" y="201929"/>
                </a:lnTo>
                <a:close/>
              </a:path>
              <a:path w="55879" h="251459">
                <a:moveTo>
                  <a:pt x="55879" y="198119"/>
                </a:moveTo>
                <a:lnTo>
                  <a:pt x="0" y="198119"/>
                </a:lnTo>
                <a:lnTo>
                  <a:pt x="0" y="200659"/>
                </a:lnTo>
                <a:lnTo>
                  <a:pt x="55879" y="200659"/>
                </a:lnTo>
                <a:lnTo>
                  <a:pt x="55879" y="198119"/>
                </a:lnTo>
                <a:close/>
              </a:path>
              <a:path w="55879" h="251459">
                <a:moveTo>
                  <a:pt x="55879" y="195579"/>
                </a:moveTo>
                <a:lnTo>
                  <a:pt x="0" y="195579"/>
                </a:lnTo>
                <a:lnTo>
                  <a:pt x="0" y="196849"/>
                </a:lnTo>
                <a:lnTo>
                  <a:pt x="55879" y="196849"/>
                </a:lnTo>
                <a:lnTo>
                  <a:pt x="55879" y="195579"/>
                </a:lnTo>
                <a:close/>
              </a:path>
              <a:path w="55879" h="251459">
                <a:moveTo>
                  <a:pt x="55879" y="191769"/>
                </a:moveTo>
                <a:lnTo>
                  <a:pt x="0" y="191769"/>
                </a:lnTo>
                <a:lnTo>
                  <a:pt x="0" y="194309"/>
                </a:lnTo>
                <a:lnTo>
                  <a:pt x="55879" y="194309"/>
                </a:lnTo>
                <a:lnTo>
                  <a:pt x="55879" y="191769"/>
                </a:lnTo>
                <a:close/>
              </a:path>
              <a:path w="55879" h="251459">
                <a:moveTo>
                  <a:pt x="55879" y="189229"/>
                </a:moveTo>
                <a:lnTo>
                  <a:pt x="0" y="189229"/>
                </a:lnTo>
                <a:lnTo>
                  <a:pt x="0" y="190499"/>
                </a:lnTo>
                <a:lnTo>
                  <a:pt x="55879" y="190499"/>
                </a:lnTo>
                <a:lnTo>
                  <a:pt x="55879" y="189229"/>
                </a:lnTo>
                <a:close/>
              </a:path>
              <a:path w="55879" h="251459">
                <a:moveTo>
                  <a:pt x="55879" y="185419"/>
                </a:moveTo>
                <a:lnTo>
                  <a:pt x="0" y="185419"/>
                </a:lnTo>
                <a:lnTo>
                  <a:pt x="0" y="187959"/>
                </a:lnTo>
                <a:lnTo>
                  <a:pt x="55879" y="187959"/>
                </a:lnTo>
                <a:lnTo>
                  <a:pt x="55879" y="185419"/>
                </a:lnTo>
                <a:close/>
              </a:path>
              <a:path w="55879" h="251459">
                <a:moveTo>
                  <a:pt x="55879" y="182879"/>
                </a:moveTo>
                <a:lnTo>
                  <a:pt x="0" y="182879"/>
                </a:lnTo>
                <a:lnTo>
                  <a:pt x="0" y="184149"/>
                </a:lnTo>
                <a:lnTo>
                  <a:pt x="55879" y="184149"/>
                </a:lnTo>
                <a:lnTo>
                  <a:pt x="55879" y="182879"/>
                </a:lnTo>
                <a:close/>
              </a:path>
              <a:path w="55879" h="251459">
                <a:moveTo>
                  <a:pt x="55879" y="179069"/>
                </a:moveTo>
                <a:lnTo>
                  <a:pt x="0" y="179069"/>
                </a:lnTo>
                <a:lnTo>
                  <a:pt x="0" y="181609"/>
                </a:lnTo>
                <a:lnTo>
                  <a:pt x="55879" y="181609"/>
                </a:lnTo>
                <a:lnTo>
                  <a:pt x="55879" y="179069"/>
                </a:lnTo>
                <a:close/>
              </a:path>
              <a:path w="55879" h="251459">
                <a:moveTo>
                  <a:pt x="55879" y="176529"/>
                </a:moveTo>
                <a:lnTo>
                  <a:pt x="0" y="176529"/>
                </a:lnTo>
                <a:lnTo>
                  <a:pt x="0" y="177799"/>
                </a:lnTo>
                <a:lnTo>
                  <a:pt x="55879" y="177799"/>
                </a:lnTo>
                <a:lnTo>
                  <a:pt x="55879" y="176529"/>
                </a:lnTo>
                <a:close/>
              </a:path>
              <a:path w="55879" h="251459">
                <a:moveTo>
                  <a:pt x="55879" y="172719"/>
                </a:moveTo>
                <a:lnTo>
                  <a:pt x="0" y="172719"/>
                </a:lnTo>
                <a:lnTo>
                  <a:pt x="0" y="175259"/>
                </a:lnTo>
                <a:lnTo>
                  <a:pt x="55879" y="175259"/>
                </a:lnTo>
                <a:lnTo>
                  <a:pt x="55879" y="172719"/>
                </a:lnTo>
                <a:close/>
              </a:path>
              <a:path w="55879" h="251459">
                <a:moveTo>
                  <a:pt x="55879" y="170179"/>
                </a:moveTo>
                <a:lnTo>
                  <a:pt x="0" y="170179"/>
                </a:lnTo>
                <a:lnTo>
                  <a:pt x="0" y="171449"/>
                </a:lnTo>
                <a:lnTo>
                  <a:pt x="55879" y="171449"/>
                </a:lnTo>
                <a:lnTo>
                  <a:pt x="55879" y="170179"/>
                </a:lnTo>
                <a:close/>
              </a:path>
              <a:path w="55879" h="251459">
                <a:moveTo>
                  <a:pt x="55879" y="166369"/>
                </a:moveTo>
                <a:lnTo>
                  <a:pt x="0" y="166369"/>
                </a:lnTo>
                <a:lnTo>
                  <a:pt x="0" y="168909"/>
                </a:lnTo>
                <a:lnTo>
                  <a:pt x="55879" y="168909"/>
                </a:lnTo>
                <a:lnTo>
                  <a:pt x="55879" y="166369"/>
                </a:lnTo>
                <a:close/>
              </a:path>
              <a:path w="55879" h="251459">
                <a:moveTo>
                  <a:pt x="55879" y="163829"/>
                </a:moveTo>
                <a:lnTo>
                  <a:pt x="0" y="163829"/>
                </a:lnTo>
                <a:lnTo>
                  <a:pt x="0" y="165099"/>
                </a:lnTo>
                <a:lnTo>
                  <a:pt x="55879" y="165099"/>
                </a:lnTo>
                <a:lnTo>
                  <a:pt x="55879" y="163829"/>
                </a:lnTo>
                <a:close/>
              </a:path>
              <a:path w="55879" h="251459">
                <a:moveTo>
                  <a:pt x="55879" y="160019"/>
                </a:moveTo>
                <a:lnTo>
                  <a:pt x="0" y="160019"/>
                </a:lnTo>
                <a:lnTo>
                  <a:pt x="0" y="162559"/>
                </a:lnTo>
                <a:lnTo>
                  <a:pt x="55879" y="162559"/>
                </a:lnTo>
                <a:lnTo>
                  <a:pt x="55879" y="160019"/>
                </a:lnTo>
                <a:close/>
              </a:path>
              <a:path w="55879" h="251459">
                <a:moveTo>
                  <a:pt x="55879" y="157479"/>
                </a:moveTo>
                <a:lnTo>
                  <a:pt x="0" y="157479"/>
                </a:lnTo>
                <a:lnTo>
                  <a:pt x="0" y="158749"/>
                </a:lnTo>
                <a:lnTo>
                  <a:pt x="55879" y="158749"/>
                </a:lnTo>
                <a:lnTo>
                  <a:pt x="55879" y="157479"/>
                </a:lnTo>
                <a:close/>
              </a:path>
              <a:path w="55879" h="251459">
                <a:moveTo>
                  <a:pt x="55879" y="153669"/>
                </a:moveTo>
                <a:lnTo>
                  <a:pt x="0" y="153669"/>
                </a:lnTo>
                <a:lnTo>
                  <a:pt x="0" y="156209"/>
                </a:lnTo>
                <a:lnTo>
                  <a:pt x="55879" y="156209"/>
                </a:lnTo>
                <a:lnTo>
                  <a:pt x="55879" y="153669"/>
                </a:lnTo>
                <a:close/>
              </a:path>
              <a:path w="55879" h="251459">
                <a:moveTo>
                  <a:pt x="55879" y="151129"/>
                </a:moveTo>
                <a:lnTo>
                  <a:pt x="0" y="151129"/>
                </a:lnTo>
                <a:lnTo>
                  <a:pt x="0" y="152399"/>
                </a:lnTo>
                <a:lnTo>
                  <a:pt x="55879" y="152399"/>
                </a:lnTo>
                <a:lnTo>
                  <a:pt x="55879" y="151129"/>
                </a:lnTo>
                <a:close/>
              </a:path>
              <a:path w="55879" h="251459">
                <a:moveTo>
                  <a:pt x="55879" y="147319"/>
                </a:moveTo>
                <a:lnTo>
                  <a:pt x="0" y="147319"/>
                </a:lnTo>
                <a:lnTo>
                  <a:pt x="0" y="149859"/>
                </a:lnTo>
                <a:lnTo>
                  <a:pt x="55879" y="149859"/>
                </a:lnTo>
                <a:lnTo>
                  <a:pt x="55879" y="147319"/>
                </a:lnTo>
                <a:close/>
              </a:path>
              <a:path w="55879" h="251459">
                <a:moveTo>
                  <a:pt x="55879" y="144779"/>
                </a:moveTo>
                <a:lnTo>
                  <a:pt x="0" y="144779"/>
                </a:lnTo>
                <a:lnTo>
                  <a:pt x="0" y="146049"/>
                </a:lnTo>
                <a:lnTo>
                  <a:pt x="55879" y="146049"/>
                </a:lnTo>
                <a:lnTo>
                  <a:pt x="55879" y="144779"/>
                </a:lnTo>
                <a:close/>
              </a:path>
              <a:path w="55879" h="251459">
                <a:moveTo>
                  <a:pt x="55879" y="140969"/>
                </a:moveTo>
                <a:lnTo>
                  <a:pt x="0" y="140969"/>
                </a:lnTo>
                <a:lnTo>
                  <a:pt x="0" y="143509"/>
                </a:lnTo>
                <a:lnTo>
                  <a:pt x="55879" y="143509"/>
                </a:lnTo>
                <a:lnTo>
                  <a:pt x="55879" y="140969"/>
                </a:lnTo>
                <a:close/>
              </a:path>
              <a:path w="55879" h="251459">
                <a:moveTo>
                  <a:pt x="55879" y="138429"/>
                </a:moveTo>
                <a:lnTo>
                  <a:pt x="0" y="138429"/>
                </a:lnTo>
                <a:lnTo>
                  <a:pt x="0" y="139699"/>
                </a:lnTo>
                <a:lnTo>
                  <a:pt x="55879" y="139699"/>
                </a:lnTo>
                <a:lnTo>
                  <a:pt x="55879" y="138429"/>
                </a:lnTo>
                <a:close/>
              </a:path>
              <a:path w="55879" h="251459">
                <a:moveTo>
                  <a:pt x="55879" y="134619"/>
                </a:moveTo>
                <a:lnTo>
                  <a:pt x="0" y="134619"/>
                </a:lnTo>
                <a:lnTo>
                  <a:pt x="0" y="137159"/>
                </a:lnTo>
                <a:lnTo>
                  <a:pt x="55879" y="137159"/>
                </a:lnTo>
                <a:lnTo>
                  <a:pt x="55879" y="134619"/>
                </a:lnTo>
                <a:close/>
              </a:path>
              <a:path w="55879" h="251459">
                <a:moveTo>
                  <a:pt x="55879" y="132079"/>
                </a:moveTo>
                <a:lnTo>
                  <a:pt x="0" y="132079"/>
                </a:lnTo>
                <a:lnTo>
                  <a:pt x="0" y="133349"/>
                </a:lnTo>
                <a:lnTo>
                  <a:pt x="55879" y="133349"/>
                </a:lnTo>
                <a:lnTo>
                  <a:pt x="55879" y="132079"/>
                </a:lnTo>
                <a:close/>
              </a:path>
              <a:path w="55879" h="251459">
                <a:moveTo>
                  <a:pt x="55879" y="128269"/>
                </a:moveTo>
                <a:lnTo>
                  <a:pt x="0" y="128269"/>
                </a:lnTo>
                <a:lnTo>
                  <a:pt x="0" y="130809"/>
                </a:lnTo>
                <a:lnTo>
                  <a:pt x="55879" y="130809"/>
                </a:lnTo>
                <a:lnTo>
                  <a:pt x="55879" y="128269"/>
                </a:lnTo>
                <a:close/>
              </a:path>
              <a:path w="55879" h="251459">
                <a:moveTo>
                  <a:pt x="55879" y="125729"/>
                </a:moveTo>
                <a:lnTo>
                  <a:pt x="0" y="125729"/>
                </a:lnTo>
                <a:lnTo>
                  <a:pt x="0" y="126999"/>
                </a:lnTo>
                <a:lnTo>
                  <a:pt x="55879" y="126999"/>
                </a:lnTo>
                <a:lnTo>
                  <a:pt x="55879" y="125729"/>
                </a:lnTo>
                <a:close/>
              </a:path>
              <a:path w="55879" h="251459">
                <a:moveTo>
                  <a:pt x="55879" y="119379"/>
                </a:moveTo>
                <a:lnTo>
                  <a:pt x="0" y="119379"/>
                </a:lnTo>
                <a:lnTo>
                  <a:pt x="0" y="124459"/>
                </a:lnTo>
                <a:lnTo>
                  <a:pt x="55879" y="124459"/>
                </a:lnTo>
                <a:lnTo>
                  <a:pt x="55879" y="119379"/>
                </a:lnTo>
                <a:close/>
              </a:path>
              <a:path w="55879" h="251459">
                <a:moveTo>
                  <a:pt x="55879" y="113029"/>
                </a:moveTo>
                <a:lnTo>
                  <a:pt x="0" y="113029"/>
                </a:lnTo>
                <a:lnTo>
                  <a:pt x="0" y="118109"/>
                </a:lnTo>
                <a:lnTo>
                  <a:pt x="55879" y="118109"/>
                </a:lnTo>
                <a:lnTo>
                  <a:pt x="55879" y="113029"/>
                </a:lnTo>
                <a:close/>
              </a:path>
              <a:path w="55879" h="251459">
                <a:moveTo>
                  <a:pt x="55879" y="106679"/>
                </a:moveTo>
                <a:lnTo>
                  <a:pt x="0" y="106679"/>
                </a:lnTo>
                <a:lnTo>
                  <a:pt x="0" y="111759"/>
                </a:lnTo>
                <a:lnTo>
                  <a:pt x="55879" y="111759"/>
                </a:lnTo>
                <a:lnTo>
                  <a:pt x="55879" y="106679"/>
                </a:lnTo>
                <a:close/>
              </a:path>
              <a:path w="55879" h="251459">
                <a:moveTo>
                  <a:pt x="55879" y="100329"/>
                </a:moveTo>
                <a:lnTo>
                  <a:pt x="0" y="100329"/>
                </a:lnTo>
                <a:lnTo>
                  <a:pt x="0" y="105409"/>
                </a:lnTo>
                <a:lnTo>
                  <a:pt x="55879" y="105409"/>
                </a:lnTo>
                <a:lnTo>
                  <a:pt x="55879" y="100329"/>
                </a:lnTo>
                <a:close/>
              </a:path>
              <a:path w="55879" h="251459">
                <a:moveTo>
                  <a:pt x="55879" y="93979"/>
                </a:moveTo>
                <a:lnTo>
                  <a:pt x="0" y="93979"/>
                </a:lnTo>
                <a:lnTo>
                  <a:pt x="0" y="99059"/>
                </a:lnTo>
                <a:lnTo>
                  <a:pt x="55879" y="99059"/>
                </a:lnTo>
                <a:lnTo>
                  <a:pt x="55879" y="93979"/>
                </a:lnTo>
                <a:close/>
              </a:path>
              <a:path w="55879" h="251459">
                <a:moveTo>
                  <a:pt x="55879" y="87629"/>
                </a:moveTo>
                <a:lnTo>
                  <a:pt x="0" y="87629"/>
                </a:lnTo>
                <a:lnTo>
                  <a:pt x="0" y="92709"/>
                </a:lnTo>
                <a:lnTo>
                  <a:pt x="55879" y="92709"/>
                </a:lnTo>
                <a:lnTo>
                  <a:pt x="55879" y="87629"/>
                </a:lnTo>
                <a:close/>
              </a:path>
              <a:path w="55879" h="251459">
                <a:moveTo>
                  <a:pt x="55879" y="81279"/>
                </a:moveTo>
                <a:lnTo>
                  <a:pt x="0" y="81279"/>
                </a:lnTo>
                <a:lnTo>
                  <a:pt x="0" y="86359"/>
                </a:lnTo>
                <a:lnTo>
                  <a:pt x="55879" y="86359"/>
                </a:lnTo>
                <a:lnTo>
                  <a:pt x="55879" y="81279"/>
                </a:lnTo>
                <a:close/>
              </a:path>
              <a:path w="55879" h="251459">
                <a:moveTo>
                  <a:pt x="55879" y="76199"/>
                </a:moveTo>
                <a:lnTo>
                  <a:pt x="0" y="76199"/>
                </a:lnTo>
                <a:lnTo>
                  <a:pt x="0" y="80009"/>
                </a:lnTo>
                <a:lnTo>
                  <a:pt x="55879" y="80009"/>
                </a:lnTo>
                <a:lnTo>
                  <a:pt x="55879" y="76199"/>
                </a:lnTo>
                <a:close/>
              </a:path>
              <a:path w="55879" h="251459">
                <a:moveTo>
                  <a:pt x="55879" y="69849"/>
                </a:moveTo>
                <a:lnTo>
                  <a:pt x="0" y="69849"/>
                </a:lnTo>
                <a:lnTo>
                  <a:pt x="0" y="74929"/>
                </a:lnTo>
                <a:lnTo>
                  <a:pt x="55879" y="74929"/>
                </a:lnTo>
                <a:lnTo>
                  <a:pt x="55879" y="69849"/>
                </a:lnTo>
                <a:close/>
              </a:path>
              <a:path w="55879" h="251459">
                <a:moveTo>
                  <a:pt x="55879" y="63499"/>
                </a:moveTo>
                <a:lnTo>
                  <a:pt x="0" y="63499"/>
                </a:lnTo>
                <a:lnTo>
                  <a:pt x="0" y="68579"/>
                </a:lnTo>
                <a:lnTo>
                  <a:pt x="55879" y="68579"/>
                </a:lnTo>
                <a:lnTo>
                  <a:pt x="55879" y="63499"/>
                </a:lnTo>
                <a:close/>
              </a:path>
              <a:path w="55879" h="251459">
                <a:moveTo>
                  <a:pt x="55879" y="57149"/>
                </a:moveTo>
                <a:lnTo>
                  <a:pt x="0" y="57149"/>
                </a:lnTo>
                <a:lnTo>
                  <a:pt x="0" y="62229"/>
                </a:lnTo>
                <a:lnTo>
                  <a:pt x="55879" y="62229"/>
                </a:lnTo>
                <a:lnTo>
                  <a:pt x="55879" y="57149"/>
                </a:lnTo>
                <a:close/>
              </a:path>
              <a:path w="55879" h="251459">
                <a:moveTo>
                  <a:pt x="55879" y="50799"/>
                </a:moveTo>
                <a:lnTo>
                  <a:pt x="0" y="50799"/>
                </a:lnTo>
                <a:lnTo>
                  <a:pt x="0" y="55879"/>
                </a:lnTo>
                <a:lnTo>
                  <a:pt x="55879" y="55879"/>
                </a:lnTo>
                <a:lnTo>
                  <a:pt x="55879" y="50799"/>
                </a:lnTo>
                <a:close/>
              </a:path>
              <a:path w="55879" h="251459">
                <a:moveTo>
                  <a:pt x="55879" y="44449"/>
                </a:moveTo>
                <a:lnTo>
                  <a:pt x="0" y="44449"/>
                </a:lnTo>
                <a:lnTo>
                  <a:pt x="0" y="49529"/>
                </a:lnTo>
                <a:lnTo>
                  <a:pt x="55879" y="49529"/>
                </a:lnTo>
                <a:lnTo>
                  <a:pt x="55879" y="44449"/>
                </a:lnTo>
                <a:close/>
              </a:path>
              <a:path w="55879" h="251459">
                <a:moveTo>
                  <a:pt x="55879" y="38099"/>
                </a:moveTo>
                <a:lnTo>
                  <a:pt x="0" y="38099"/>
                </a:lnTo>
                <a:lnTo>
                  <a:pt x="0" y="43179"/>
                </a:lnTo>
                <a:lnTo>
                  <a:pt x="55879" y="43179"/>
                </a:lnTo>
                <a:lnTo>
                  <a:pt x="55879" y="38099"/>
                </a:lnTo>
                <a:close/>
              </a:path>
              <a:path w="55879" h="251459">
                <a:moveTo>
                  <a:pt x="55879" y="31749"/>
                </a:moveTo>
                <a:lnTo>
                  <a:pt x="0" y="31749"/>
                </a:lnTo>
                <a:lnTo>
                  <a:pt x="0" y="36829"/>
                </a:lnTo>
                <a:lnTo>
                  <a:pt x="55879" y="36829"/>
                </a:lnTo>
                <a:lnTo>
                  <a:pt x="55879" y="31749"/>
                </a:lnTo>
                <a:close/>
              </a:path>
              <a:path w="55879" h="251459">
                <a:moveTo>
                  <a:pt x="55879" y="25399"/>
                </a:moveTo>
                <a:lnTo>
                  <a:pt x="0" y="25399"/>
                </a:lnTo>
                <a:lnTo>
                  <a:pt x="0" y="30479"/>
                </a:lnTo>
                <a:lnTo>
                  <a:pt x="55879" y="30479"/>
                </a:lnTo>
                <a:lnTo>
                  <a:pt x="55879" y="25399"/>
                </a:lnTo>
                <a:close/>
              </a:path>
              <a:path w="55879" h="251459">
                <a:moveTo>
                  <a:pt x="55879" y="19049"/>
                </a:moveTo>
                <a:lnTo>
                  <a:pt x="0" y="19049"/>
                </a:lnTo>
                <a:lnTo>
                  <a:pt x="0" y="24129"/>
                </a:lnTo>
                <a:lnTo>
                  <a:pt x="55879" y="24129"/>
                </a:lnTo>
                <a:lnTo>
                  <a:pt x="55879" y="19049"/>
                </a:lnTo>
                <a:close/>
              </a:path>
              <a:path w="55879" h="251459">
                <a:moveTo>
                  <a:pt x="55879" y="12699"/>
                </a:moveTo>
                <a:lnTo>
                  <a:pt x="0" y="12699"/>
                </a:lnTo>
                <a:lnTo>
                  <a:pt x="0" y="17779"/>
                </a:lnTo>
                <a:lnTo>
                  <a:pt x="55879" y="17779"/>
                </a:lnTo>
                <a:lnTo>
                  <a:pt x="55879" y="12699"/>
                </a:lnTo>
                <a:close/>
              </a:path>
              <a:path w="55879" h="251459">
                <a:moveTo>
                  <a:pt x="55879" y="6349"/>
                </a:moveTo>
                <a:lnTo>
                  <a:pt x="0" y="6349"/>
                </a:lnTo>
                <a:lnTo>
                  <a:pt x="0" y="11429"/>
                </a:lnTo>
                <a:lnTo>
                  <a:pt x="55879" y="11429"/>
                </a:lnTo>
                <a:lnTo>
                  <a:pt x="55879" y="6349"/>
                </a:lnTo>
                <a:close/>
              </a:path>
              <a:path w="55879" h="251459">
                <a:moveTo>
                  <a:pt x="55879" y="0"/>
                </a:moveTo>
                <a:lnTo>
                  <a:pt x="0" y="0"/>
                </a:lnTo>
                <a:lnTo>
                  <a:pt x="0" y="5079"/>
                </a:lnTo>
                <a:lnTo>
                  <a:pt x="55879" y="5079"/>
                </a:lnTo>
                <a:lnTo>
                  <a:pt x="55879" y="0"/>
                </a:lnTo>
                <a:close/>
              </a:path>
            </a:pathLst>
          </a:custGeom>
          <a:solidFill>
            <a:srgbClr val="2167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bg object 219"/>
          <p:cNvSpPr/>
          <p:nvPr/>
        </p:nvSpPr>
        <p:spPr>
          <a:xfrm>
            <a:off x="7125970" y="6372859"/>
            <a:ext cx="54610" cy="255270"/>
          </a:xfrm>
          <a:custGeom>
            <a:avLst/>
            <a:gdLst/>
            <a:ahLst/>
            <a:cxnLst/>
            <a:rect l="l" t="t" r="r" b="b"/>
            <a:pathLst>
              <a:path w="54609" h="255270">
                <a:moveTo>
                  <a:pt x="24129" y="252729"/>
                </a:moveTo>
                <a:lnTo>
                  <a:pt x="0" y="252729"/>
                </a:lnTo>
                <a:lnTo>
                  <a:pt x="0" y="253999"/>
                </a:lnTo>
                <a:lnTo>
                  <a:pt x="11429" y="253999"/>
                </a:lnTo>
                <a:lnTo>
                  <a:pt x="11429" y="255269"/>
                </a:lnTo>
                <a:lnTo>
                  <a:pt x="24129" y="255269"/>
                </a:lnTo>
                <a:lnTo>
                  <a:pt x="24129" y="252729"/>
                </a:lnTo>
                <a:close/>
              </a:path>
              <a:path w="54609" h="255270">
                <a:moveTo>
                  <a:pt x="49529" y="251459"/>
                </a:moveTo>
                <a:lnTo>
                  <a:pt x="36829" y="251459"/>
                </a:lnTo>
                <a:lnTo>
                  <a:pt x="36829" y="252729"/>
                </a:lnTo>
                <a:lnTo>
                  <a:pt x="49529" y="252729"/>
                </a:lnTo>
                <a:lnTo>
                  <a:pt x="49529" y="251459"/>
                </a:lnTo>
                <a:close/>
              </a:path>
              <a:path w="54609" h="255270">
                <a:moveTo>
                  <a:pt x="54609" y="248919"/>
                </a:moveTo>
                <a:lnTo>
                  <a:pt x="0" y="248919"/>
                </a:lnTo>
                <a:lnTo>
                  <a:pt x="0" y="251459"/>
                </a:lnTo>
                <a:lnTo>
                  <a:pt x="54609" y="251459"/>
                </a:lnTo>
                <a:lnTo>
                  <a:pt x="54609" y="248919"/>
                </a:lnTo>
                <a:close/>
              </a:path>
              <a:path w="54609" h="255270">
                <a:moveTo>
                  <a:pt x="54609" y="246379"/>
                </a:moveTo>
                <a:lnTo>
                  <a:pt x="0" y="246379"/>
                </a:lnTo>
                <a:lnTo>
                  <a:pt x="0" y="247649"/>
                </a:lnTo>
                <a:lnTo>
                  <a:pt x="54609" y="247649"/>
                </a:lnTo>
                <a:lnTo>
                  <a:pt x="54609" y="246379"/>
                </a:lnTo>
                <a:close/>
              </a:path>
              <a:path w="54609" h="255270">
                <a:moveTo>
                  <a:pt x="54609" y="242569"/>
                </a:moveTo>
                <a:lnTo>
                  <a:pt x="0" y="242569"/>
                </a:lnTo>
                <a:lnTo>
                  <a:pt x="0" y="245109"/>
                </a:lnTo>
                <a:lnTo>
                  <a:pt x="54609" y="245109"/>
                </a:lnTo>
                <a:lnTo>
                  <a:pt x="54609" y="242569"/>
                </a:lnTo>
                <a:close/>
              </a:path>
              <a:path w="54609" h="255270">
                <a:moveTo>
                  <a:pt x="54609" y="240029"/>
                </a:moveTo>
                <a:lnTo>
                  <a:pt x="0" y="240029"/>
                </a:lnTo>
                <a:lnTo>
                  <a:pt x="0" y="241299"/>
                </a:lnTo>
                <a:lnTo>
                  <a:pt x="54609" y="241299"/>
                </a:lnTo>
                <a:lnTo>
                  <a:pt x="54609" y="240029"/>
                </a:lnTo>
                <a:close/>
              </a:path>
              <a:path w="54609" h="255270">
                <a:moveTo>
                  <a:pt x="54609" y="236219"/>
                </a:moveTo>
                <a:lnTo>
                  <a:pt x="0" y="236219"/>
                </a:lnTo>
                <a:lnTo>
                  <a:pt x="0" y="238759"/>
                </a:lnTo>
                <a:lnTo>
                  <a:pt x="54609" y="238759"/>
                </a:lnTo>
                <a:lnTo>
                  <a:pt x="54609" y="236219"/>
                </a:lnTo>
                <a:close/>
              </a:path>
              <a:path w="54609" h="255270">
                <a:moveTo>
                  <a:pt x="54609" y="233679"/>
                </a:moveTo>
                <a:lnTo>
                  <a:pt x="0" y="233679"/>
                </a:lnTo>
                <a:lnTo>
                  <a:pt x="0" y="234949"/>
                </a:lnTo>
                <a:lnTo>
                  <a:pt x="54609" y="234949"/>
                </a:lnTo>
                <a:lnTo>
                  <a:pt x="54609" y="233679"/>
                </a:lnTo>
                <a:close/>
              </a:path>
              <a:path w="54609" h="255270">
                <a:moveTo>
                  <a:pt x="54609" y="229869"/>
                </a:moveTo>
                <a:lnTo>
                  <a:pt x="0" y="229869"/>
                </a:lnTo>
                <a:lnTo>
                  <a:pt x="0" y="232409"/>
                </a:lnTo>
                <a:lnTo>
                  <a:pt x="54609" y="232409"/>
                </a:lnTo>
                <a:lnTo>
                  <a:pt x="54609" y="229869"/>
                </a:lnTo>
                <a:close/>
              </a:path>
              <a:path w="54609" h="255270">
                <a:moveTo>
                  <a:pt x="54609" y="227329"/>
                </a:moveTo>
                <a:lnTo>
                  <a:pt x="0" y="227329"/>
                </a:lnTo>
                <a:lnTo>
                  <a:pt x="0" y="228599"/>
                </a:lnTo>
                <a:lnTo>
                  <a:pt x="54609" y="228599"/>
                </a:lnTo>
                <a:lnTo>
                  <a:pt x="54609" y="227329"/>
                </a:lnTo>
                <a:close/>
              </a:path>
              <a:path w="54609" h="255270">
                <a:moveTo>
                  <a:pt x="54609" y="223519"/>
                </a:moveTo>
                <a:lnTo>
                  <a:pt x="0" y="223519"/>
                </a:lnTo>
                <a:lnTo>
                  <a:pt x="0" y="226059"/>
                </a:lnTo>
                <a:lnTo>
                  <a:pt x="54609" y="226059"/>
                </a:lnTo>
                <a:lnTo>
                  <a:pt x="54609" y="223519"/>
                </a:lnTo>
                <a:close/>
              </a:path>
              <a:path w="54609" h="255270">
                <a:moveTo>
                  <a:pt x="54609" y="220979"/>
                </a:moveTo>
                <a:lnTo>
                  <a:pt x="0" y="220979"/>
                </a:lnTo>
                <a:lnTo>
                  <a:pt x="0" y="222249"/>
                </a:lnTo>
                <a:lnTo>
                  <a:pt x="54609" y="222249"/>
                </a:lnTo>
                <a:lnTo>
                  <a:pt x="54609" y="220979"/>
                </a:lnTo>
                <a:close/>
              </a:path>
              <a:path w="54609" h="255270">
                <a:moveTo>
                  <a:pt x="54609" y="217169"/>
                </a:moveTo>
                <a:lnTo>
                  <a:pt x="0" y="217169"/>
                </a:lnTo>
                <a:lnTo>
                  <a:pt x="0" y="219709"/>
                </a:lnTo>
                <a:lnTo>
                  <a:pt x="54609" y="219709"/>
                </a:lnTo>
                <a:lnTo>
                  <a:pt x="54609" y="217169"/>
                </a:lnTo>
                <a:close/>
              </a:path>
              <a:path w="54609" h="255270">
                <a:moveTo>
                  <a:pt x="54609" y="214629"/>
                </a:moveTo>
                <a:lnTo>
                  <a:pt x="0" y="214629"/>
                </a:lnTo>
                <a:lnTo>
                  <a:pt x="0" y="215899"/>
                </a:lnTo>
                <a:lnTo>
                  <a:pt x="54609" y="215899"/>
                </a:lnTo>
                <a:lnTo>
                  <a:pt x="54609" y="214629"/>
                </a:lnTo>
                <a:close/>
              </a:path>
              <a:path w="54609" h="255270">
                <a:moveTo>
                  <a:pt x="54609" y="210819"/>
                </a:moveTo>
                <a:lnTo>
                  <a:pt x="0" y="210819"/>
                </a:lnTo>
                <a:lnTo>
                  <a:pt x="0" y="213359"/>
                </a:lnTo>
                <a:lnTo>
                  <a:pt x="54609" y="213359"/>
                </a:lnTo>
                <a:lnTo>
                  <a:pt x="54609" y="210819"/>
                </a:lnTo>
                <a:close/>
              </a:path>
              <a:path w="54609" h="255270">
                <a:moveTo>
                  <a:pt x="54609" y="208279"/>
                </a:moveTo>
                <a:lnTo>
                  <a:pt x="0" y="208279"/>
                </a:lnTo>
                <a:lnTo>
                  <a:pt x="0" y="209549"/>
                </a:lnTo>
                <a:lnTo>
                  <a:pt x="54609" y="209549"/>
                </a:lnTo>
                <a:lnTo>
                  <a:pt x="54609" y="208279"/>
                </a:lnTo>
                <a:close/>
              </a:path>
              <a:path w="54609" h="255270">
                <a:moveTo>
                  <a:pt x="54609" y="204469"/>
                </a:moveTo>
                <a:lnTo>
                  <a:pt x="0" y="204469"/>
                </a:lnTo>
                <a:lnTo>
                  <a:pt x="0" y="207009"/>
                </a:lnTo>
                <a:lnTo>
                  <a:pt x="54609" y="207009"/>
                </a:lnTo>
                <a:lnTo>
                  <a:pt x="54609" y="204469"/>
                </a:lnTo>
                <a:close/>
              </a:path>
              <a:path w="54609" h="255270">
                <a:moveTo>
                  <a:pt x="54609" y="201929"/>
                </a:moveTo>
                <a:lnTo>
                  <a:pt x="0" y="201929"/>
                </a:lnTo>
                <a:lnTo>
                  <a:pt x="0" y="203199"/>
                </a:lnTo>
                <a:lnTo>
                  <a:pt x="54609" y="203199"/>
                </a:lnTo>
                <a:lnTo>
                  <a:pt x="54609" y="201929"/>
                </a:lnTo>
                <a:close/>
              </a:path>
              <a:path w="54609" h="255270">
                <a:moveTo>
                  <a:pt x="54609" y="198119"/>
                </a:moveTo>
                <a:lnTo>
                  <a:pt x="0" y="198119"/>
                </a:lnTo>
                <a:lnTo>
                  <a:pt x="0" y="200659"/>
                </a:lnTo>
                <a:lnTo>
                  <a:pt x="54609" y="200659"/>
                </a:lnTo>
                <a:lnTo>
                  <a:pt x="54609" y="198119"/>
                </a:lnTo>
                <a:close/>
              </a:path>
              <a:path w="54609" h="255270">
                <a:moveTo>
                  <a:pt x="54609" y="195579"/>
                </a:moveTo>
                <a:lnTo>
                  <a:pt x="0" y="195579"/>
                </a:lnTo>
                <a:lnTo>
                  <a:pt x="0" y="196849"/>
                </a:lnTo>
                <a:lnTo>
                  <a:pt x="54609" y="196849"/>
                </a:lnTo>
                <a:lnTo>
                  <a:pt x="54609" y="195579"/>
                </a:lnTo>
                <a:close/>
              </a:path>
              <a:path w="54609" h="255270">
                <a:moveTo>
                  <a:pt x="54609" y="191769"/>
                </a:moveTo>
                <a:lnTo>
                  <a:pt x="0" y="191769"/>
                </a:lnTo>
                <a:lnTo>
                  <a:pt x="0" y="194309"/>
                </a:lnTo>
                <a:lnTo>
                  <a:pt x="54609" y="194309"/>
                </a:lnTo>
                <a:lnTo>
                  <a:pt x="54609" y="191769"/>
                </a:lnTo>
                <a:close/>
              </a:path>
              <a:path w="54609" h="255270">
                <a:moveTo>
                  <a:pt x="54609" y="189229"/>
                </a:moveTo>
                <a:lnTo>
                  <a:pt x="0" y="189229"/>
                </a:lnTo>
                <a:lnTo>
                  <a:pt x="0" y="190499"/>
                </a:lnTo>
                <a:lnTo>
                  <a:pt x="54609" y="190499"/>
                </a:lnTo>
                <a:lnTo>
                  <a:pt x="54609" y="189229"/>
                </a:lnTo>
                <a:close/>
              </a:path>
              <a:path w="54609" h="255270">
                <a:moveTo>
                  <a:pt x="54609" y="185419"/>
                </a:moveTo>
                <a:lnTo>
                  <a:pt x="0" y="185419"/>
                </a:lnTo>
                <a:lnTo>
                  <a:pt x="0" y="187959"/>
                </a:lnTo>
                <a:lnTo>
                  <a:pt x="54609" y="187959"/>
                </a:lnTo>
                <a:lnTo>
                  <a:pt x="54609" y="185419"/>
                </a:lnTo>
                <a:close/>
              </a:path>
              <a:path w="54609" h="255270">
                <a:moveTo>
                  <a:pt x="54609" y="182879"/>
                </a:moveTo>
                <a:lnTo>
                  <a:pt x="0" y="182879"/>
                </a:lnTo>
                <a:lnTo>
                  <a:pt x="0" y="184149"/>
                </a:lnTo>
                <a:lnTo>
                  <a:pt x="54609" y="184149"/>
                </a:lnTo>
                <a:lnTo>
                  <a:pt x="54609" y="182879"/>
                </a:lnTo>
                <a:close/>
              </a:path>
              <a:path w="54609" h="255270">
                <a:moveTo>
                  <a:pt x="54609" y="179069"/>
                </a:moveTo>
                <a:lnTo>
                  <a:pt x="0" y="179069"/>
                </a:lnTo>
                <a:lnTo>
                  <a:pt x="0" y="181609"/>
                </a:lnTo>
                <a:lnTo>
                  <a:pt x="54609" y="181609"/>
                </a:lnTo>
                <a:lnTo>
                  <a:pt x="54609" y="179069"/>
                </a:lnTo>
                <a:close/>
              </a:path>
              <a:path w="54609" h="255270">
                <a:moveTo>
                  <a:pt x="54609" y="176529"/>
                </a:moveTo>
                <a:lnTo>
                  <a:pt x="0" y="176529"/>
                </a:lnTo>
                <a:lnTo>
                  <a:pt x="0" y="177799"/>
                </a:lnTo>
                <a:lnTo>
                  <a:pt x="54609" y="177799"/>
                </a:lnTo>
                <a:lnTo>
                  <a:pt x="54609" y="176529"/>
                </a:lnTo>
                <a:close/>
              </a:path>
              <a:path w="54609" h="255270">
                <a:moveTo>
                  <a:pt x="54609" y="172719"/>
                </a:moveTo>
                <a:lnTo>
                  <a:pt x="0" y="172719"/>
                </a:lnTo>
                <a:lnTo>
                  <a:pt x="0" y="175259"/>
                </a:lnTo>
                <a:lnTo>
                  <a:pt x="54609" y="175259"/>
                </a:lnTo>
                <a:lnTo>
                  <a:pt x="54609" y="172719"/>
                </a:lnTo>
                <a:close/>
              </a:path>
              <a:path w="54609" h="255270">
                <a:moveTo>
                  <a:pt x="54609" y="170179"/>
                </a:moveTo>
                <a:lnTo>
                  <a:pt x="0" y="170179"/>
                </a:lnTo>
                <a:lnTo>
                  <a:pt x="0" y="171449"/>
                </a:lnTo>
                <a:lnTo>
                  <a:pt x="54609" y="171449"/>
                </a:lnTo>
                <a:lnTo>
                  <a:pt x="54609" y="170179"/>
                </a:lnTo>
                <a:close/>
              </a:path>
              <a:path w="54609" h="255270">
                <a:moveTo>
                  <a:pt x="54609" y="166369"/>
                </a:moveTo>
                <a:lnTo>
                  <a:pt x="0" y="166369"/>
                </a:lnTo>
                <a:lnTo>
                  <a:pt x="0" y="168909"/>
                </a:lnTo>
                <a:lnTo>
                  <a:pt x="54609" y="168909"/>
                </a:lnTo>
                <a:lnTo>
                  <a:pt x="54609" y="166369"/>
                </a:lnTo>
                <a:close/>
              </a:path>
              <a:path w="54609" h="255270">
                <a:moveTo>
                  <a:pt x="54609" y="163829"/>
                </a:moveTo>
                <a:lnTo>
                  <a:pt x="0" y="163829"/>
                </a:lnTo>
                <a:lnTo>
                  <a:pt x="0" y="165099"/>
                </a:lnTo>
                <a:lnTo>
                  <a:pt x="54609" y="165099"/>
                </a:lnTo>
                <a:lnTo>
                  <a:pt x="54609" y="163829"/>
                </a:lnTo>
                <a:close/>
              </a:path>
              <a:path w="54609" h="255270">
                <a:moveTo>
                  <a:pt x="54609" y="160019"/>
                </a:moveTo>
                <a:lnTo>
                  <a:pt x="0" y="160019"/>
                </a:lnTo>
                <a:lnTo>
                  <a:pt x="0" y="162559"/>
                </a:lnTo>
                <a:lnTo>
                  <a:pt x="54609" y="162559"/>
                </a:lnTo>
                <a:lnTo>
                  <a:pt x="54609" y="160019"/>
                </a:lnTo>
                <a:close/>
              </a:path>
              <a:path w="54609" h="255270">
                <a:moveTo>
                  <a:pt x="54609" y="157479"/>
                </a:moveTo>
                <a:lnTo>
                  <a:pt x="0" y="157479"/>
                </a:lnTo>
                <a:lnTo>
                  <a:pt x="0" y="158749"/>
                </a:lnTo>
                <a:lnTo>
                  <a:pt x="54609" y="158749"/>
                </a:lnTo>
                <a:lnTo>
                  <a:pt x="54609" y="157479"/>
                </a:lnTo>
                <a:close/>
              </a:path>
              <a:path w="54609" h="255270">
                <a:moveTo>
                  <a:pt x="54609" y="153669"/>
                </a:moveTo>
                <a:lnTo>
                  <a:pt x="0" y="153669"/>
                </a:lnTo>
                <a:lnTo>
                  <a:pt x="0" y="156209"/>
                </a:lnTo>
                <a:lnTo>
                  <a:pt x="54609" y="156209"/>
                </a:lnTo>
                <a:lnTo>
                  <a:pt x="54609" y="153669"/>
                </a:lnTo>
                <a:close/>
              </a:path>
              <a:path w="54609" h="255270">
                <a:moveTo>
                  <a:pt x="54609" y="151129"/>
                </a:moveTo>
                <a:lnTo>
                  <a:pt x="0" y="151129"/>
                </a:lnTo>
                <a:lnTo>
                  <a:pt x="0" y="152399"/>
                </a:lnTo>
                <a:lnTo>
                  <a:pt x="54609" y="152399"/>
                </a:lnTo>
                <a:lnTo>
                  <a:pt x="54609" y="151129"/>
                </a:lnTo>
                <a:close/>
              </a:path>
              <a:path w="54609" h="255270">
                <a:moveTo>
                  <a:pt x="54609" y="147319"/>
                </a:moveTo>
                <a:lnTo>
                  <a:pt x="0" y="147319"/>
                </a:lnTo>
                <a:lnTo>
                  <a:pt x="0" y="149859"/>
                </a:lnTo>
                <a:lnTo>
                  <a:pt x="54609" y="149859"/>
                </a:lnTo>
                <a:lnTo>
                  <a:pt x="54609" y="147319"/>
                </a:lnTo>
                <a:close/>
              </a:path>
              <a:path w="54609" h="255270">
                <a:moveTo>
                  <a:pt x="54609" y="144779"/>
                </a:moveTo>
                <a:lnTo>
                  <a:pt x="0" y="144779"/>
                </a:lnTo>
                <a:lnTo>
                  <a:pt x="0" y="146049"/>
                </a:lnTo>
                <a:lnTo>
                  <a:pt x="54609" y="146049"/>
                </a:lnTo>
                <a:lnTo>
                  <a:pt x="54609" y="144779"/>
                </a:lnTo>
                <a:close/>
              </a:path>
              <a:path w="54609" h="255270">
                <a:moveTo>
                  <a:pt x="54609" y="140969"/>
                </a:moveTo>
                <a:lnTo>
                  <a:pt x="0" y="140969"/>
                </a:lnTo>
                <a:lnTo>
                  <a:pt x="0" y="143509"/>
                </a:lnTo>
                <a:lnTo>
                  <a:pt x="54609" y="143509"/>
                </a:lnTo>
                <a:lnTo>
                  <a:pt x="54609" y="140969"/>
                </a:lnTo>
                <a:close/>
              </a:path>
              <a:path w="54609" h="255270">
                <a:moveTo>
                  <a:pt x="54609" y="138429"/>
                </a:moveTo>
                <a:lnTo>
                  <a:pt x="0" y="138429"/>
                </a:lnTo>
                <a:lnTo>
                  <a:pt x="0" y="139699"/>
                </a:lnTo>
                <a:lnTo>
                  <a:pt x="54609" y="139699"/>
                </a:lnTo>
                <a:lnTo>
                  <a:pt x="54609" y="138429"/>
                </a:lnTo>
                <a:close/>
              </a:path>
              <a:path w="54609" h="255270">
                <a:moveTo>
                  <a:pt x="54609" y="134619"/>
                </a:moveTo>
                <a:lnTo>
                  <a:pt x="0" y="134619"/>
                </a:lnTo>
                <a:lnTo>
                  <a:pt x="0" y="137159"/>
                </a:lnTo>
                <a:lnTo>
                  <a:pt x="54609" y="137159"/>
                </a:lnTo>
                <a:lnTo>
                  <a:pt x="54609" y="134619"/>
                </a:lnTo>
                <a:close/>
              </a:path>
              <a:path w="54609" h="255270">
                <a:moveTo>
                  <a:pt x="54609" y="132079"/>
                </a:moveTo>
                <a:lnTo>
                  <a:pt x="0" y="132079"/>
                </a:lnTo>
                <a:lnTo>
                  <a:pt x="0" y="133349"/>
                </a:lnTo>
                <a:lnTo>
                  <a:pt x="54609" y="133349"/>
                </a:lnTo>
                <a:lnTo>
                  <a:pt x="54609" y="132079"/>
                </a:lnTo>
                <a:close/>
              </a:path>
              <a:path w="54609" h="255270">
                <a:moveTo>
                  <a:pt x="54609" y="128269"/>
                </a:moveTo>
                <a:lnTo>
                  <a:pt x="0" y="128269"/>
                </a:lnTo>
                <a:lnTo>
                  <a:pt x="0" y="130809"/>
                </a:lnTo>
                <a:lnTo>
                  <a:pt x="54609" y="130809"/>
                </a:lnTo>
                <a:lnTo>
                  <a:pt x="54609" y="128269"/>
                </a:lnTo>
                <a:close/>
              </a:path>
              <a:path w="54609" h="255270">
                <a:moveTo>
                  <a:pt x="54609" y="125729"/>
                </a:moveTo>
                <a:lnTo>
                  <a:pt x="0" y="125729"/>
                </a:lnTo>
                <a:lnTo>
                  <a:pt x="0" y="126999"/>
                </a:lnTo>
                <a:lnTo>
                  <a:pt x="54609" y="126999"/>
                </a:lnTo>
                <a:lnTo>
                  <a:pt x="54609" y="125729"/>
                </a:lnTo>
                <a:close/>
              </a:path>
              <a:path w="54609" h="255270">
                <a:moveTo>
                  <a:pt x="54609" y="119379"/>
                </a:moveTo>
                <a:lnTo>
                  <a:pt x="0" y="119379"/>
                </a:lnTo>
                <a:lnTo>
                  <a:pt x="0" y="124459"/>
                </a:lnTo>
                <a:lnTo>
                  <a:pt x="54609" y="124459"/>
                </a:lnTo>
                <a:lnTo>
                  <a:pt x="54609" y="119379"/>
                </a:lnTo>
                <a:close/>
              </a:path>
              <a:path w="54609" h="255270">
                <a:moveTo>
                  <a:pt x="54609" y="113029"/>
                </a:moveTo>
                <a:lnTo>
                  <a:pt x="0" y="113029"/>
                </a:lnTo>
                <a:lnTo>
                  <a:pt x="0" y="118109"/>
                </a:lnTo>
                <a:lnTo>
                  <a:pt x="54609" y="118109"/>
                </a:lnTo>
                <a:lnTo>
                  <a:pt x="54609" y="113029"/>
                </a:lnTo>
                <a:close/>
              </a:path>
              <a:path w="54609" h="255270">
                <a:moveTo>
                  <a:pt x="54609" y="106679"/>
                </a:moveTo>
                <a:lnTo>
                  <a:pt x="0" y="106679"/>
                </a:lnTo>
                <a:lnTo>
                  <a:pt x="0" y="111759"/>
                </a:lnTo>
                <a:lnTo>
                  <a:pt x="54609" y="111759"/>
                </a:lnTo>
                <a:lnTo>
                  <a:pt x="54609" y="106679"/>
                </a:lnTo>
                <a:close/>
              </a:path>
              <a:path w="54609" h="255270">
                <a:moveTo>
                  <a:pt x="54609" y="100329"/>
                </a:moveTo>
                <a:lnTo>
                  <a:pt x="0" y="100329"/>
                </a:lnTo>
                <a:lnTo>
                  <a:pt x="0" y="105409"/>
                </a:lnTo>
                <a:lnTo>
                  <a:pt x="54609" y="105409"/>
                </a:lnTo>
                <a:lnTo>
                  <a:pt x="54609" y="100329"/>
                </a:lnTo>
                <a:close/>
              </a:path>
              <a:path w="54609" h="255270">
                <a:moveTo>
                  <a:pt x="54609" y="93979"/>
                </a:moveTo>
                <a:lnTo>
                  <a:pt x="0" y="93979"/>
                </a:lnTo>
                <a:lnTo>
                  <a:pt x="0" y="99059"/>
                </a:lnTo>
                <a:lnTo>
                  <a:pt x="54609" y="99059"/>
                </a:lnTo>
                <a:lnTo>
                  <a:pt x="54609" y="93979"/>
                </a:lnTo>
                <a:close/>
              </a:path>
              <a:path w="54609" h="255270">
                <a:moveTo>
                  <a:pt x="54609" y="87629"/>
                </a:moveTo>
                <a:lnTo>
                  <a:pt x="0" y="87629"/>
                </a:lnTo>
                <a:lnTo>
                  <a:pt x="0" y="92709"/>
                </a:lnTo>
                <a:lnTo>
                  <a:pt x="54609" y="92709"/>
                </a:lnTo>
                <a:lnTo>
                  <a:pt x="54609" y="87629"/>
                </a:lnTo>
                <a:close/>
              </a:path>
              <a:path w="54609" h="255270">
                <a:moveTo>
                  <a:pt x="54609" y="81279"/>
                </a:moveTo>
                <a:lnTo>
                  <a:pt x="0" y="81279"/>
                </a:lnTo>
                <a:lnTo>
                  <a:pt x="0" y="86359"/>
                </a:lnTo>
                <a:lnTo>
                  <a:pt x="54609" y="86359"/>
                </a:lnTo>
                <a:lnTo>
                  <a:pt x="54609" y="81279"/>
                </a:lnTo>
                <a:close/>
              </a:path>
              <a:path w="54609" h="255270">
                <a:moveTo>
                  <a:pt x="54609" y="76199"/>
                </a:moveTo>
                <a:lnTo>
                  <a:pt x="0" y="76199"/>
                </a:lnTo>
                <a:lnTo>
                  <a:pt x="0" y="80009"/>
                </a:lnTo>
                <a:lnTo>
                  <a:pt x="54609" y="80009"/>
                </a:lnTo>
                <a:lnTo>
                  <a:pt x="54609" y="76199"/>
                </a:lnTo>
                <a:close/>
              </a:path>
              <a:path w="54609" h="255270">
                <a:moveTo>
                  <a:pt x="54609" y="69849"/>
                </a:moveTo>
                <a:lnTo>
                  <a:pt x="0" y="69849"/>
                </a:lnTo>
                <a:lnTo>
                  <a:pt x="0" y="74929"/>
                </a:lnTo>
                <a:lnTo>
                  <a:pt x="54609" y="74929"/>
                </a:lnTo>
                <a:lnTo>
                  <a:pt x="54609" y="69849"/>
                </a:lnTo>
                <a:close/>
              </a:path>
              <a:path w="54609" h="255270">
                <a:moveTo>
                  <a:pt x="54609" y="63499"/>
                </a:moveTo>
                <a:lnTo>
                  <a:pt x="0" y="63499"/>
                </a:lnTo>
                <a:lnTo>
                  <a:pt x="0" y="68579"/>
                </a:lnTo>
                <a:lnTo>
                  <a:pt x="54609" y="68579"/>
                </a:lnTo>
                <a:lnTo>
                  <a:pt x="54609" y="63499"/>
                </a:lnTo>
                <a:close/>
              </a:path>
              <a:path w="54609" h="255270">
                <a:moveTo>
                  <a:pt x="54609" y="57149"/>
                </a:moveTo>
                <a:lnTo>
                  <a:pt x="0" y="57149"/>
                </a:lnTo>
                <a:lnTo>
                  <a:pt x="0" y="62229"/>
                </a:lnTo>
                <a:lnTo>
                  <a:pt x="54609" y="62229"/>
                </a:lnTo>
                <a:lnTo>
                  <a:pt x="54609" y="57149"/>
                </a:lnTo>
                <a:close/>
              </a:path>
              <a:path w="54609" h="255270">
                <a:moveTo>
                  <a:pt x="54609" y="50799"/>
                </a:moveTo>
                <a:lnTo>
                  <a:pt x="0" y="50799"/>
                </a:lnTo>
                <a:lnTo>
                  <a:pt x="0" y="55879"/>
                </a:lnTo>
                <a:lnTo>
                  <a:pt x="54609" y="55879"/>
                </a:lnTo>
                <a:lnTo>
                  <a:pt x="54609" y="50799"/>
                </a:lnTo>
                <a:close/>
              </a:path>
              <a:path w="54609" h="255270">
                <a:moveTo>
                  <a:pt x="54609" y="44449"/>
                </a:moveTo>
                <a:lnTo>
                  <a:pt x="0" y="44449"/>
                </a:lnTo>
                <a:lnTo>
                  <a:pt x="0" y="49529"/>
                </a:lnTo>
                <a:lnTo>
                  <a:pt x="54609" y="49529"/>
                </a:lnTo>
                <a:lnTo>
                  <a:pt x="54609" y="44449"/>
                </a:lnTo>
                <a:close/>
              </a:path>
              <a:path w="54609" h="255270">
                <a:moveTo>
                  <a:pt x="54609" y="38099"/>
                </a:moveTo>
                <a:lnTo>
                  <a:pt x="0" y="38099"/>
                </a:lnTo>
                <a:lnTo>
                  <a:pt x="0" y="43179"/>
                </a:lnTo>
                <a:lnTo>
                  <a:pt x="54609" y="43179"/>
                </a:lnTo>
                <a:lnTo>
                  <a:pt x="54609" y="38099"/>
                </a:lnTo>
                <a:close/>
              </a:path>
              <a:path w="54609" h="255270">
                <a:moveTo>
                  <a:pt x="54609" y="31749"/>
                </a:moveTo>
                <a:lnTo>
                  <a:pt x="0" y="31749"/>
                </a:lnTo>
                <a:lnTo>
                  <a:pt x="0" y="36829"/>
                </a:lnTo>
                <a:lnTo>
                  <a:pt x="54609" y="36829"/>
                </a:lnTo>
                <a:lnTo>
                  <a:pt x="54609" y="31749"/>
                </a:lnTo>
                <a:close/>
              </a:path>
              <a:path w="54609" h="255270">
                <a:moveTo>
                  <a:pt x="54609" y="25399"/>
                </a:moveTo>
                <a:lnTo>
                  <a:pt x="0" y="25399"/>
                </a:lnTo>
                <a:lnTo>
                  <a:pt x="0" y="30479"/>
                </a:lnTo>
                <a:lnTo>
                  <a:pt x="54609" y="30479"/>
                </a:lnTo>
                <a:lnTo>
                  <a:pt x="54609" y="25399"/>
                </a:lnTo>
                <a:close/>
              </a:path>
              <a:path w="54609" h="255270">
                <a:moveTo>
                  <a:pt x="54609" y="19049"/>
                </a:moveTo>
                <a:lnTo>
                  <a:pt x="0" y="19049"/>
                </a:lnTo>
                <a:lnTo>
                  <a:pt x="0" y="24129"/>
                </a:lnTo>
                <a:lnTo>
                  <a:pt x="54609" y="24129"/>
                </a:lnTo>
                <a:lnTo>
                  <a:pt x="54609" y="19049"/>
                </a:lnTo>
                <a:close/>
              </a:path>
              <a:path w="54609" h="255270">
                <a:moveTo>
                  <a:pt x="54609" y="12699"/>
                </a:moveTo>
                <a:lnTo>
                  <a:pt x="0" y="12699"/>
                </a:lnTo>
                <a:lnTo>
                  <a:pt x="0" y="17779"/>
                </a:lnTo>
                <a:lnTo>
                  <a:pt x="54609" y="17779"/>
                </a:lnTo>
                <a:lnTo>
                  <a:pt x="54609" y="12699"/>
                </a:lnTo>
                <a:close/>
              </a:path>
              <a:path w="54609" h="255270">
                <a:moveTo>
                  <a:pt x="54609" y="6349"/>
                </a:moveTo>
                <a:lnTo>
                  <a:pt x="0" y="6349"/>
                </a:lnTo>
                <a:lnTo>
                  <a:pt x="0" y="11429"/>
                </a:lnTo>
                <a:lnTo>
                  <a:pt x="54609" y="11429"/>
                </a:lnTo>
                <a:lnTo>
                  <a:pt x="54609" y="6349"/>
                </a:lnTo>
                <a:close/>
              </a:path>
              <a:path w="54609" h="255270">
                <a:moveTo>
                  <a:pt x="54609" y="0"/>
                </a:moveTo>
                <a:lnTo>
                  <a:pt x="0" y="0"/>
                </a:lnTo>
                <a:lnTo>
                  <a:pt x="0" y="5079"/>
                </a:lnTo>
                <a:lnTo>
                  <a:pt x="54609" y="5079"/>
                </a:lnTo>
                <a:lnTo>
                  <a:pt x="54609" y="0"/>
                </a:lnTo>
                <a:close/>
              </a:path>
            </a:pathLst>
          </a:custGeom>
          <a:solidFill>
            <a:srgbClr val="2168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bg object 220"/>
          <p:cNvSpPr/>
          <p:nvPr/>
        </p:nvSpPr>
        <p:spPr>
          <a:xfrm>
            <a:off x="7071360" y="6372859"/>
            <a:ext cx="54610" cy="261620"/>
          </a:xfrm>
          <a:custGeom>
            <a:avLst/>
            <a:gdLst/>
            <a:ahLst/>
            <a:cxnLst/>
            <a:rect l="l" t="t" r="r" b="b"/>
            <a:pathLst>
              <a:path w="54609" h="261620">
                <a:moveTo>
                  <a:pt x="15240" y="259079"/>
                </a:moveTo>
                <a:lnTo>
                  <a:pt x="0" y="259079"/>
                </a:lnTo>
                <a:lnTo>
                  <a:pt x="0" y="260349"/>
                </a:lnTo>
                <a:lnTo>
                  <a:pt x="2540" y="260349"/>
                </a:lnTo>
                <a:lnTo>
                  <a:pt x="2540" y="261619"/>
                </a:lnTo>
                <a:lnTo>
                  <a:pt x="15240" y="261619"/>
                </a:lnTo>
                <a:lnTo>
                  <a:pt x="15240" y="259079"/>
                </a:lnTo>
                <a:close/>
              </a:path>
              <a:path w="54609" h="261620">
                <a:moveTo>
                  <a:pt x="40640" y="257809"/>
                </a:moveTo>
                <a:lnTo>
                  <a:pt x="27940" y="257809"/>
                </a:lnTo>
                <a:lnTo>
                  <a:pt x="27940" y="259079"/>
                </a:lnTo>
                <a:lnTo>
                  <a:pt x="40640" y="259079"/>
                </a:lnTo>
                <a:lnTo>
                  <a:pt x="40640" y="257809"/>
                </a:lnTo>
                <a:close/>
              </a:path>
              <a:path w="54609" h="261620">
                <a:moveTo>
                  <a:pt x="53340" y="255269"/>
                </a:moveTo>
                <a:lnTo>
                  <a:pt x="0" y="255269"/>
                </a:lnTo>
                <a:lnTo>
                  <a:pt x="0" y="257809"/>
                </a:lnTo>
                <a:lnTo>
                  <a:pt x="53340" y="257809"/>
                </a:lnTo>
                <a:lnTo>
                  <a:pt x="53340" y="255269"/>
                </a:lnTo>
                <a:close/>
              </a:path>
              <a:path w="54609" h="261620">
                <a:moveTo>
                  <a:pt x="54610" y="252729"/>
                </a:moveTo>
                <a:lnTo>
                  <a:pt x="0" y="252729"/>
                </a:lnTo>
                <a:lnTo>
                  <a:pt x="0" y="253999"/>
                </a:lnTo>
                <a:lnTo>
                  <a:pt x="54610" y="253999"/>
                </a:lnTo>
                <a:lnTo>
                  <a:pt x="54610" y="252729"/>
                </a:lnTo>
                <a:close/>
              </a:path>
              <a:path w="54609" h="261620">
                <a:moveTo>
                  <a:pt x="54610" y="248919"/>
                </a:moveTo>
                <a:lnTo>
                  <a:pt x="0" y="248919"/>
                </a:lnTo>
                <a:lnTo>
                  <a:pt x="0" y="251459"/>
                </a:lnTo>
                <a:lnTo>
                  <a:pt x="54610" y="251459"/>
                </a:lnTo>
                <a:lnTo>
                  <a:pt x="54610" y="248919"/>
                </a:lnTo>
                <a:close/>
              </a:path>
              <a:path w="54609" h="261620">
                <a:moveTo>
                  <a:pt x="54610" y="246379"/>
                </a:moveTo>
                <a:lnTo>
                  <a:pt x="0" y="246379"/>
                </a:lnTo>
                <a:lnTo>
                  <a:pt x="0" y="247649"/>
                </a:lnTo>
                <a:lnTo>
                  <a:pt x="54610" y="247649"/>
                </a:lnTo>
                <a:lnTo>
                  <a:pt x="54610" y="246379"/>
                </a:lnTo>
                <a:close/>
              </a:path>
              <a:path w="54609" h="261620">
                <a:moveTo>
                  <a:pt x="54610" y="242569"/>
                </a:moveTo>
                <a:lnTo>
                  <a:pt x="0" y="242569"/>
                </a:lnTo>
                <a:lnTo>
                  <a:pt x="0" y="245109"/>
                </a:lnTo>
                <a:lnTo>
                  <a:pt x="54610" y="245109"/>
                </a:lnTo>
                <a:lnTo>
                  <a:pt x="54610" y="242569"/>
                </a:lnTo>
                <a:close/>
              </a:path>
              <a:path w="54609" h="261620">
                <a:moveTo>
                  <a:pt x="54610" y="240029"/>
                </a:moveTo>
                <a:lnTo>
                  <a:pt x="0" y="240029"/>
                </a:lnTo>
                <a:lnTo>
                  <a:pt x="0" y="241299"/>
                </a:lnTo>
                <a:lnTo>
                  <a:pt x="54610" y="241299"/>
                </a:lnTo>
                <a:lnTo>
                  <a:pt x="54610" y="240029"/>
                </a:lnTo>
                <a:close/>
              </a:path>
              <a:path w="54609" h="261620">
                <a:moveTo>
                  <a:pt x="54610" y="236219"/>
                </a:moveTo>
                <a:lnTo>
                  <a:pt x="0" y="236219"/>
                </a:lnTo>
                <a:lnTo>
                  <a:pt x="0" y="238759"/>
                </a:lnTo>
                <a:lnTo>
                  <a:pt x="54610" y="238759"/>
                </a:lnTo>
                <a:lnTo>
                  <a:pt x="54610" y="236219"/>
                </a:lnTo>
                <a:close/>
              </a:path>
              <a:path w="54609" h="261620">
                <a:moveTo>
                  <a:pt x="54610" y="233679"/>
                </a:moveTo>
                <a:lnTo>
                  <a:pt x="0" y="233679"/>
                </a:lnTo>
                <a:lnTo>
                  <a:pt x="0" y="234949"/>
                </a:lnTo>
                <a:lnTo>
                  <a:pt x="54610" y="234949"/>
                </a:lnTo>
                <a:lnTo>
                  <a:pt x="54610" y="233679"/>
                </a:lnTo>
                <a:close/>
              </a:path>
              <a:path w="54609" h="261620">
                <a:moveTo>
                  <a:pt x="54610" y="229869"/>
                </a:moveTo>
                <a:lnTo>
                  <a:pt x="0" y="229869"/>
                </a:lnTo>
                <a:lnTo>
                  <a:pt x="0" y="232409"/>
                </a:lnTo>
                <a:lnTo>
                  <a:pt x="54610" y="232409"/>
                </a:lnTo>
                <a:lnTo>
                  <a:pt x="54610" y="229869"/>
                </a:lnTo>
                <a:close/>
              </a:path>
              <a:path w="54609" h="261620">
                <a:moveTo>
                  <a:pt x="54610" y="227329"/>
                </a:moveTo>
                <a:lnTo>
                  <a:pt x="0" y="227329"/>
                </a:lnTo>
                <a:lnTo>
                  <a:pt x="0" y="228599"/>
                </a:lnTo>
                <a:lnTo>
                  <a:pt x="54610" y="228599"/>
                </a:lnTo>
                <a:lnTo>
                  <a:pt x="54610" y="227329"/>
                </a:lnTo>
                <a:close/>
              </a:path>
              <a:path w="54609" h="261620">
                <a:moveTo>
                  <a:pt x="54610" y="223519"/>
                </a:moveTo>
                <a:lnTo>
                  <a:pt x="0" y="223519"/>
                </a:lnTo>
                <a:lnTo>
                  <a:pt x="0" y="226059"/>
                </a:lnTo>
                <a:lnTo>
                  <a:pt x="54610" y="226059"/>
                </a:lnTo>
                <a:lnTo>
                  <a:pt x="54610" y="223519"/>
                </a:lnTo>
                <a:close/>
              </a:path>
              <a:path w="54609" h="261620">
                <a:moveTo>
                  <a:pt x="54610" y="220979"/>
                </a:moveTo>
                <a:lnTo>
                  <a:pt x="0" y="220979"/>
                </a:lnTo>
                <a:lnTo>
                  <a:pt x="0" y="222249"/>
                </a:lnTo>
                <a:lnTo>
                  <a:pt x="54610" y="222249"/>
                </a:lnTo>
                <a:lnTo>
                  <a:pt x="54610" y="220979"/>
                </a:lnTo>
                <a:close/>
              </a:path>
              <a:path w="54609" h="261620">
                <a:moveTo>
                  <a:pt x="54610" y="217169"/>
                </a:moveTo>
                <a:lnTo>
                  <a:pt x="0" y="217169"/>
                </a:lnTo>
                <a:lnTo>
                  <a:pt x="0" y="219709"/>
                </a:lnTo>
                <a:lnTo>
                  <a:pt x="54610" y="219709"/>
                </a:lnTo>
                <a:lnTo>
                  <a:pt x="54610" y="217169"/>
                </a:lnTo>
                <a:close/>
              </a:path>
              <a:path w="54609" h="261620">
                <a:moveTo>
                  <a:pt x="54610" y="214629"/>
                </a:moveTo>
                <a:lnTo>
                  <a:pt x="0" y="214629"/>
                </a:lnTo>
                <a:lnTo>
                  <a:pt x="0" y="215899"/>
                </a:lnTo>
                <a:lnTo>
                  <a:pt x="54610" y="215899"/>
                </a:lnTo>
                <a:lnTo>
                  <a:pt x="54610" y="214629"/>
                </a:lnTo>
                <a:close/>
              </a:path>
              <a:path w="54609" h="261620">
                <a:moveTo>
                  <a:pt x="54610" y="210819"/>
                </a:moveTo>
                <a:lnTo>
                  <a:pt x="0" y="210819"/>
                </a:lnTo>
                <a:lnTo>
                  <a:pt x="0" y="213359"/>
                </a:lnTo>
                <a:lnTo>
                  <a:pt x="54610" y="213359"/>
                </a:lnTo>
                <a:lnTo>
                  <a:pt x="54610" y="210819"/>
                </a:lnTo>
                <a:close/>
              </a:path>
              <a:path w="54609" h="261620">
                <a:moveTo>
                  <a:pt x="54610" y="208279"/>
                </a:moveTo>
                <a:lnTo>
                  <a:pt x="0" y="208279"/>
                </a:lnTo>
                <a:lnTo>
                  <a:pt x="0" y="209549"/>
                </a:lnTo>
                <a:lnTo>
                  <a:pt x="54610" y="209549"/>
                </a:lnTo>
                <a:lnTo>
                  <a:pt x="54610" y="208279"/>
                </a:lnTo>
                <a:close/>
              </a:path>
              <a:path w="54609" h="261620">
                <a:moveTo>
                  <a:pt x="54610" y="204469"/>
                </a:moveTo>
                <a:lnTo>
                  <a:pt x="0" y="204469"/>
                </a:lnTo>
                <a:lnTo>
                  <a:pt x="0" y="207009"/>
                </a:lnTo>
                <a:lnTo>
                  <a:pt x="54610" y="207009"/>
                </a:lnTo>
                <a:lnTo>
                  <a:pt x="54610" y="204469"/>
                </a:lnTo>
                <a:close/>
              </a:path>
              <a:path w="54609" h="261620">
                <a:moveTo>
                  <a:pt x="54610" y="201929"/>
                </a:moveTo>
                <a:lnTo>
                  <a:pt x="0" y="201929"/>
                </a:lnTo>
                <a:lnTo>
                  <a:pt x="0" y="203199"/>
                </a:lnTo>
                <a:lnTo>
                  <a:pt x="54610" y="203199"/>
                </a:lnTo>
                <a:lnTo>
                  <a:pt x="54610" y="201929"/>
                </a:lnTo>
                <a:close/>
              </a:path>
              <a:path w="54609" h="261620">
                <a:moveTo>
                  <a:pt x="54610" y="198119"/>
                </a:moveTo>
                <a:lnTo>
                  <a:pt x="0" y="198119"/>
                </a:lnTo>
                <a:lnTo>
                  <a:pt x="0" y="200659"/>
                </a:lnTo>
                <a:lnTo>
                  <a:pt x="54610" y="200659"/>
                </a:lnTo>
                <a:lnTo>
                  <a:pt x="54610" y="198119"/>
                </a:lnTo>
                <a:close/>
              </a:path>
              <a:path w="54609" h="261620">
                <a:moveTo>
                  <a:pt x="54610" y="195579"/>
                </a:moveTo>
                <a:lnTo>
                  <a:pt x="0" y="195579"/>
                </a:lnTo>
                <a:lnTo>
                  <a:pt x="0" y="196849"/>
                </a:lnTo>
                <a:lnTo>
                  <a:pt x="54610" y="196849"/>
                </a:lnTo>
                <a:lnTo>
                  <a:pt x="54610" y="195579"/>
                </a:lnTo>
                <a:close/>
              </a:path>
              <a:path w="54609" h="261620">
                <a:moveTo>
                  <a:pt x="54610" y="191769"/>
                </a:moveTo>
                <a:lnTo>
                  <a:pt x="0" y="191769"/>
                </a:lnTo>
                <a:lnTo>
                  <a:pt x="0" y="194309"/>
                </a:lnTo>
                <a:lnTo>
                  <a:pt x="54610" y="194309"/>
                </a:lnTo>
                <a:lnTo>
                  <a:pt x="54610" y="191769"/>
                </a:lnTo>
                <a:close/>
              </a:path>
              <a:path w="54609" h="261620">
                <a:moveTo>
                  <a:pt x="54610" y="189229"/>
                </a:moveTo>
                <a:lnTo>
                  <a:pt x="0" y="189229"/>
                </a:lnTo>
                <a:lnTo>
                  <a:pt x="0" y="190499"/>
                </a:lnTo>
                <a:lnTo>
                  <a:pt x="54610" y="190499"/>
                </a:lnTo>
                <a:lnTo>
                  <a:pt x="54610" y="189229"/>
                </a:lnTo>
                <a:close/>
              </a:path>
              <a:path w="54609" h="261620">
                <a:moveTo>
                  <a:pt x="54610" y="185419"/>
                </a:moveTo>
                <a:lnTo>
                  <a:pt x="0" y="185419"/>
                </a:lnTo>
                <a:lnTo>
                  <a:pt x="0" y="187959"/>
                </a:lnTo>
                <a:lnTo>
                  <a:pt x="54610" y="187959"/>
                </a:lnTo>
                <a:lnTo>
                  <a:pt x="54610" y="185419"/>
                </a:lnTo>
                <a:close/>
              </a:path>
              <a:path w="54609" h="261620">
                <a:moveTo>
                  <a:pt x="54610" y="182879"/>
                </a:moveTo>
                <a:lnTo>
                  <a:pt x="0" y="182879"/>
                </a:lnTo>
                <a:lnTo>
                  <a:pt x="0" y="184149"/>
                </a:lnTo>
                <a:lnTo>
                  <a:pt x="54610" y="184149"/>
                </a:lnTo>
                <a:lnTo>
                  <a:pt x="54610" y="182879"/>
                </a:lnTo>
                <a:close/>
              </a:path>
              <a:path w="54609" h="261620">
                <a:moveTo>
                  <a:pt x="54610" y="179069"/>
                </a:moveTo>
                <a:lnTo>
                  <a:pt x="0" y="179069"/>
                </a:lnTo>
                <a:lnTo>
                  <a:pt x="0" y="181609"/>
                </a:lnTo>
                <a:lnTo>
                  <a:pt x="54610" y="181609"/>
                </a:lnTo>
                <a:lnTo>
                  <a:pt x="54610" y="179069"/>
                </a:lnTo>
                <a:close/>
              </a:path>
              <a:path w="54609" h="261620">
                <a:moveTo>
                  <a:pt x="54610" y="176529"/>
                </a:moveTo>
                <a:lnTo>
                  <a:pt x="0" y="176529"/>
                </a:lnTo>
                <a:lnTo>
                  <a:pt x="0" y="177799"/>
                </a:lnTo>
                <a:lnTo>
                  <a:pt x="54610" y="177799"/>
                </a:lnTo>
                <a:lnTo>
                  <a:pt x="54610" y="176529"/>
                </a:lnTo>
                <a:close/>
              </a:path>
              <a:path w="54609" h="261620">
                <a:moveTo>
                  <a:pt x="54610" y="172719"/>
                </a:moveTo>
                <a:lnTo>
                  <a:pt x="0" y="172719"/>
                </a:lnTo>
                <a:lnTo>
                  <a:pt x="0" y="175259"/>
                </a:lnTo>
                <a:lnTo>
                  <a:pt x="54610" y="175259"/>
                </a:lnTo>
                <a:lnTo>
                  <a:pt x="54610" y="172719"/>
                </a:lnTo>
                <a:close/>
              </a:path>
              <a:path w="54609" h="261620">
                <a:moveTo>
                  <a:pt x="54610" y="170179"/>
                </a:moveTo>
                <a:lnTo>
                  <a:pt x="0" y="170179"/>
                </a:lnTo>
                <a:lnTo>
                  <a:pt x="0" y="171449"/>
                </a:lnTo>
                <a:lnTo>
                  <a:pt x="54610" y="171449"/>
                </a:lnTo>
                <a:lnTo>
                  <a:pt x="54610" y="170179"/>
                </a:lnTo>
                <a:close/>
              </a:path>
              <a:path w="54609" h="261620">
                <a:moveTo>
                  <a:pt x="54610" y="166369"/>
                </a:moveTo>
                <a:lnTo>
                  <a:pt x="0" y="166369"/>
                </a:lnTo>
                <a:lnTo>
                  <a:pt x="0" y="168909"/>
                </a:lnTo>
                <a:lnTo>
                  <a:pt x="54610" y="168909"/>
                </a:lnTo>
                <a:lnTo>
                  <a:pt x="54610" y="166369"/>
                </a:lnTo>
                <a:close/>
              </a:path>
              <a:path w="54609" h="261620">
                <a:moveTo>
                  <a:pt x="54610" y="163829"/>
                </a:moveTo>
                <a:lnTo>
                  <a:pt x="0" y="163829"/>
                </a:lnTo>
                <a:lnTo>
                  <a:pt x="0" y="165099"/>
                </a:lnTo>
                <a:lnTo>
                  <a:pt x="54610" y="165099"/>
                </a:lnTo>
                <a:lnTo>
                  <a:pt x="54610" y="163829"/>
                </a:lnTo>
                <a:close/>
              </a:path>
              <a:path w="54609" h="261620">
                <a:moveTo>
                  <a:pt x="54610" y="160019"/>
                </a:moveTo>
                <a:lnTo>
                  <a:pt x="0" y="160019"/>
                </a:lnTo>
                <a:lnTo>
                  <a:pt x="0" y="162559"/>
                </a:lnTo>
                <a:lnTo>
                  <a:pt x="54610" y="162559"/>
                </a:lnTo>
                <a:lnTo>
                  <a:pt x="54610" y="160019"/>
                </a:lnTo>
                <a:close/>
              </a:path>
              <a:path w="54609" h="261620">
                <a:moveTo>
                  <a:pt x="54610" y="157479"/>
                </a:moveTo>
                <a:lnTo>
                  <a:pt x="0" y="157479"/>
                </a:lnTo>
                <a:lnTo>
                  <a:pt x="0" y="158749"/>
                </a:lnTo>
                <a:lnTo>
                  <a:pt x="54610" y="158749"/>
                </a:lnTo>
                <a:lnTo>
                  <a:pt x="54610" y="157479"/>
                </a:lnTo>
                <a:close/>
              </a:path>
              <a:path w="54609" h="261620">
                <a:moveTo>
                  <a:pt x="54610" y="153669"/>
                </a:moveTo>
                <a:lnTo>
                  <a:pt x="0" y="153669"/>
                </a:lnTo>
                <a:lnTo>
                  <a:pt x="0" y="156209"/>
                </a:lnTo>
                <a:lnTo>
                  <a:pt x="54610" y="156209"/>
                </a:lnTo>
                <a:lnTo>
                  <a:pt x="54610" y="153669"/>
                </a:lnTo>
                <a:close/>
              </a:path>
              <a:path w="54609" h="261620">
                <a:moveTo>
                  <a:pt x="54610" y="151129"/>
                </a:moveTo>
                <a:lnTo>
                  <a:pt x="0" y="151129"/>
                </a:lnTo>
                <a:lnTo>
                  <a:pt x="0" y="152399"/>
                </a:lnTo>
                <a:lnTo>
                  <a:pt x="54610" y="152399"/>
                </a:lnTo>
                <a:lnTo>
                  <a:pt x="54610" y="151129"/>
                </a:lnTo>
                <a:close/>
              </a:path>
              <a:path w="54609" h="261620">
                <a:moveTo>
                  <a:pt x="54610" y="147319"/>
                </a:moveTo>
                <a:lnTo>
                  <a:pt x="0" y="147319"/>
                </a:lnTo>
                <a:lnTo>
                  <a:pt x="0" y="149859"/>
                </a:lnTo>
                <a:lnTo>
                  <a:pt x="54610" y="149859"/>
                </a:lnTo>
                <a:lnTo>
                  <a:pt x="54610" y="147319"/>
                </a:lnTo>
                <a:close/>
              </a:path>
              <a:path w="54609" h="261620">
                <a:moveTo>
                  <a:pt x="54610" y="144779"/>
                </a:moveTo>
                <a:lnTo>
                  <a:pt x="0" y="144779"/>
                </a:lnTo>
                <a:lnTo>
                  <a:pt x="0" y="146049"/>
                </a:lnTo>
                <a:lnTo>
                  <a:pt x="54610" y="146049"/>
                </a:lnTo>
                <a:lnTo>
                  <a:pt x="54610" y="144779"/>
                </a:lnTo>
                <a:close/>
              </a:path>
              <a:path w="54609" h="261620">
                <a:moveTo>
                  <a:pt x="54610" y="140969"/>
                </a:moveTo>
                <a:lnTo>
                  <a:pt x="0" y="140969"/>
                </a:lnTo>
                <a:lnTo>
                  <a:pt x="0" y="143509"/>
                </a:lnTo>
                <a:lnTo>
                  <a:pt x="54610" y="143509"/>
                </a:lnTo>
                <a:lnTo>
                  <a:pt x="54610" y="140969"/>
                </a:lnTo>
                <a:close/>
              </a:path>
              <a:path w="54609" h="261620">
                <a:moveTo>
                  <a:pt x="54610" y="138429"/>
                </a:moveTo>
                <a:lnTo>
                  <a:pt x="0" y="138429"/>
                </a:lnTo>
                <a:lnTo>
                  <a:pt x="0" y="139699"/>
                </a:lnTo>
                <a:lnTo>
                  <a:pt x="54610" y="139699"/>
                </a:lnTo>
                <a:lnTo>
                  <a:pt x="54610" y="138429"/>
                </a:lnTo>
                <a:close/>
              </a:path>
              <a:path w="54609" h="261620">
                <a:moveTo>
                  <a:pt x="54610" y="134619"/>
                </a:moveTo>
                <a:lnTo>
                  <a:pt x="0" y="134619"/>
                </a:lnTo>
                <a:lnTo>
                  <a:pt x="0" y="137159"/>
                </a:lnTo>
                <a:lnTo>
                  <a:pt x="54610" y="137159"/>
                </a:lnTo>
                <a:lnTo>
                  <a:pt x="54610" y="134619"/>
                </a:lnTo>
                <a:close/>
              </a:path>
              <a:path w="54609" h="261620">
                <a:moveTo>
                  <a:pt x="54610" y="132079"/>
                </a:moveTo>
                <a:lnTo>
                  <a:pt x="0" y="132079"/>
                </a:lnTo>
                <a:lnTo>
                  <a:pt x="0" y="133349"/>
                </a:lnTo>
                <a:lnTo>
                  <a:pt x="54610" y="133349"/>
                </a:lnTo>
                <a:lnTo>
                  <a:pt x="54610" y="132079"/>
                </a:lnTo>
                <a:close/>
              </a:path>
              <a:path w="54609" h="261620">
                <a:moveTo>
                  <a:pt x="54610" y="128269"/>
                </a:moveTo>
                <a:lnTo>
                  <a:pt x="0" y="128269"/>
                </a:lnTo>
                <a:lnTo>
                  <a:pt x="0" y="130809"/>
                </a:lnTo>
                <a:lnTo>
                  <a:pt x="54610" y="130809"/>
                </a:lnTo>
                <a:lnTo>
                  <a:pt x="54610" y="128269"/>
                </a:lnTo>
                <a:close/>
              </a:path>
              <a:path w="54609" h="261620">
                <a:moveTo>
                  <a:pt x="54610" y="125729"/>
                </a:moveTo>
                <a:lnTo>
                  <a:pt x="0" y="125729"/>
                </a:lnTo>
                <a:lnTo>
                  <a:pt x="0" y="126999"/>
                </a:lnTo>
                <a:lnTo>
                  <a:pt x="54610" y="126999"/>
                </a:lnTo>
                <a:lnTo>
                  <a:pt x="54610" y="125729"/>
                </a:lnTo>
                <a:close/>
              </a:path>
              <a:path w="54609" h="261620">
                <a:moveTo>
                  <a:pt x="54610" y="119379"/>
                </a:moveTo>
                <a:lnTo>
                  <a:pt x="0" y="119379"/>
                </a:lnTo>
                <a:lnTo>
                  <a:pt x="0" y="124459"/>
                </a:lnTo>
                <a:lnTo>
                  <a:pt x="54610" y="124459"/>
                </a:lnTo>
                <a:lnTo>
                  <a:pt x="54610" y="119379"/>
                </a:lnTo>
                <a:close/>
              </a:path>
              <a:path w="54609" h="261620">
                <a:moveTo>
                  <a:pt x="54610" y="113029"/>
                </a:moveTo>
                <a:lnTo>
                  <a:pt x="0" y="113029"/>
                </a:lnTo>
                <a:lnTo>
                  <a:pt x="0" y="118109"/>
                </a:lnTo>
                <a:lnTo>
                  <a:pt x="54610" y="118109"/>
                </a:lnTo>
                <a:lnTo>
                  <a:pt x="54610" y="113029"/>
                </a:lnTo>
                <a:close/>
              </a:path>
              <a:path w="54609" h="261620">
                <a:moveTo>
                  <a:pt x="54610" y="106679"/>
                </a:moveTo>
                <a:lnTo>
                  <a:pt x="0" y="106679"/>
                </a:lnTo>
                <a:lnTo>
                  <a:pt x="0" y="111759"/>
                </a:lnTo>
                <a:lnTo>
                  <a:pt x="54610" y="111759"/>
                </a:lnTo>
                <a:lnTo>
                  <a:pt x="54610" y="106679"/>
                </a:lnTo>
                <a:close/>
              </a:path>
              <a:path w="54609" h="261620">
                <a:moveTo>
                  <a:pt x="54610" y="100329"/>
                </a:moveTo>
                <a:lnTo>
                  <a:pt x="0" y="100329"/>
                </a:lnTo>
                <a:lnTo>
                  <a:pt x="0" y="105409"/>
                </a:lnTo>
                <a:lnTo>
                  <a:pt x="54610" y="105409"/>
                </a:lnTo>
                <a:lnTo>
                  <a:pt x="54610" y="100329"/>
                </a:lnTo>
                <a:close/>
              </a:path>
              <a:path w="54609" h="261620">
                <a:moveTo>
                  <a:pt x="54610" y="93979"/>
                </a:moveTo>
                <a:lnTo>
                  <a:pt x="0" y="93979"/>
                </a:lnTo>
                <a:lnTo>
                  <a:pt x="0" y="99059"/>
                </a:lnTo>
                <a:lnTo>
                  <a:pt x="54610" y="99059"/>
                </a:lnTo>
                <a:lnTo>
                  <a:pt x="54610" y="93979"/>
                </a:lnTo>
                <a:close/>
              </a:path>
              <a:path w="54609" h="261620">
                <a:moveTo>
                  <a:pt x="54610" y="87629"/>
                </a:moveTo>
                <a:lnTo>
                  <a:pt x="0" y="87629"/>
                </a:lnTo>
                <a:lnTo>
                  <a:pt x="0" y="92709"/>
                </a:lnTo>
                <a:lnTo>
                  <a:pt x="54610" y="92709"/>
                </a:lnTo>
                <a:lnTo>
                  <a:pt x="54610" y="87629"/>
                </a:lnTo>
                <a:close/>
              </a:path>
              <a:path w="54609" h="261620">
                <a:moveTo>
                  <a:pt x="54610" y="81279"/>
                </a:moveTo>
                <a:lnTo>
                  <a:pt x="0" y="81279"/>
                </a:lnTo>
                <a:lnTo>
                  <a:pt x="0" y="86359"/>
                </a:lnTo>
                <a:lnTo>
                  <a:pt x="54610" y="86359"/>
                </a:lnTo>
                <a:lnTo>
                  <a:pt x="54610" y="81279"/>
                </a:lnTo>
                <a:close/>
              </a:path>
              <a:path w="54609" h="261620">
                <a:moveTo>
                  <a:pt x="54610" y="76199"/>
                </a:moveTo>
                <a:lnTo>
                  <a:pt x="0" y="76199"/>
                </a:lnTo>
                <a:lnTo>
                  <a:pt x="0" y="80009"/>
                </a:lnTo>
                <a:lnTo>
                  <a:pt x="54610" y="80009"/>
                </a:lnTo>
                <a:lnTo>
                  <a:pt x="54610" y="76199"/>
                </a:lnTo>
                <a:close/>
              </a:path>
              <a:path w="54609" h="261620">
                <a:moveTo>
                  <a:pt x="54610" y="69849"/>
                </a:moveTo>
                <a:lnTo>
                  <a:pt x="0" y="69849"/>
                </a:lnTo>
                <a:lnTo>
                  <a:pt x="0" y="74929"/>
                </a:lnTo>
                <a:lnTo>
                  <a:pt x="54610" y="74929"/>
                </a:lnTo>
                <a:lnTo>
                  <a:pt x="54610" y="69849"/>
                </a:lnTo>
                <a:close/>
              </a:path>
              <a:path w="54609" h="261620">
                <a:moveTo>
                  <a:pt x="54610" y="63499"/>
                </a:moveTo>
                <a:lnTo>
                  <a:pt x="0" y="63499"/>
                </a:lnTo>
                <a:lnTo>
                  <a:pt x="0" y="68579"/>
                </a:lnTo>
                <a:lnTo>
                  <a:pt x="54610" y="68579"/>
                </a:lnTo>
                <a:lnTo>
                  <a:pt x="54610" y="63499"/>
                </a:lnTo>
                <a:close/>
              </a:path>
              <a:path w="54609" h="261620">
                <a:moveTo>
                  <a:pt x="54610" y="57149"/>
                </a:moveTo>
                <a:lnTo>
                  <a:pt x="0" y="57149"/>
                </a:lnTo>
                <a:lnTo>
                  <a:pt x="0" y="62229"/>
                </a:lnTo>
                <a:lnTo>
                  <a:pt x="54610" y="62229"/>
                </a:lnTo>
                <a:lnTo>
                  <a:pt x="54610" y="57149"/>
                </a:lnTo>
                <a:close/>
              </a:path>
              <a:path w="54609" h="261620">
                <a:moveTo>
                  <a:pt x="54610" y="50799"/>
                </a:moveTo>
                <a:lnTo>
                  <a:pt x="0" y="50799"/>
                </a:lnTo>
                <a:lnTo>
                  <a:pt x="0" y="55879"/>
                </a:lnTo>
                <a:lnTo>
                  <a:pt x="54610" y="55879"/>
                </a:lnTo>
                <a:lnTo>
                  <a:pt x="54610" y="50799"/>
                </a:lnTo>
                <a:close/>
              </a:path>
              <a:path w="54609" h="261620">
                <a:moveTo>
                  <a:pt x="54610" y="44449"/>
                </a:moveTo>
                <a:lnTo>
                  <a:pt x="0" y="44449"/>
                </a:lnTo>
                <a:lnTo>
                  <a:pt x="0" y="49529"/>
                </a:lnTo>
                <a:lnTo>
                  <a:pt x="54610" y="49529"/>
                </a:lnTo>
                <a:lnTo>
                  <a:pt x="54610" y="44449"/>
                </a:lnTo>
                <a:close/>
              </a:path>
              <a:path w="54609" h="261620">
                <a:moveTo>
                  <a:pt x="54610" y="38099"/>
                </a:moveTo>
                <a:lnTo>
                  <a:pt x="0" y="38099"/>
                </a:lnTo>
                <a:lnTo>
                  <a:pt x="0" y="43179"/>
                </a:lnTo>
                <a:lnTo>
                  <a:pt x="54610" y="43179"/>
                </a:lnTo>
                <a:lnTo>
                  <a:pt x="54610" y="38099"/>
                </a:lnTo>
                <a:close/>
              </a:path>
              <a:path w="54609" h="261620">
                <a:moveTo>
                  <a:pt x="54610" y="31749"/>
                </a:moveTo>
                <a:lnTo>
                  <a:pt x="0" y="31749"/>
                </a:lnTo>
                <a:lnTo>
                  <a:pt x="0" y="36829"/>
                </a:lnTo>
                <a:lnTo>
                  <a:pt x="54610" y="36829"/>
                </a:lnTo>
                <a:lnTo>
                  <a:pt x="54610" y="31749"/>
                </a:lnTo>
                <a:close/>
              </a:path>
              <a:path w="54609" h="261620">
                <a:moveTo>
                  <a:pt x="54610" y="25399"/>
                </a:moveTo>
                <a:lnTo>
                  <a:pt x="0" y="25399"/>
                </a:lnTo>
                <a:lnTo>
                  <a:pt x="0" y="30479"/>
                </a:lnTo>
                <a:lnTo>
                  <a:pt x="54610" y="30479"/>
                </a:lnTo>
                <a:lnTo>
                  <a:pt x="54610" y="25399"/>
                </a:lnTo>
                <a:close/>
              </a:path>
              <a:path w="54609" h="261620">
                <a:moveTo>
                  <a:pt x="54610" y="19049"/>
                </a:moveTo>
                <a:lnTo>
                  <a:pt x="0" y="19049"/>
                </a:lnTo>
                <a:lnTo>
                  <a:pt x="0" y="24129"/>
                </a:lnTo>
                <a:lnTo>
                  <a:pt x="54610" y="24129"/>
                </a:lnTo>
                <a:lnTo>
                  <a:pt x="54610" y="19049"/>
                </a:lnTo>
                <a:close/>
              </a:path>
              <a:path w="54609" h="261620">
                <a:moveTo>
                  <a:pt x="54610" y="12699"/>
                </a:moveTo>
                <a:lnTo>
                  <a:pt x="0" y="12699"/>
                </a:lnTo>
                <a:lnTo>
                  <a:pt x="0" y="17779"/>
                </a:lnTo>
                <a:lnTo>
                  <a:pt x="54610" y="17779"/>
                </a:lnTo>
                <a:lnTo>
                  <a:pt x="54610" y="12699"/>
                </a:lnTo>
                <a:close/>
              </a:path>
              <a:path w="54609" h="261620">
                <a:moveTo>
                  <a:pt x="54610" y="6349"/>
                </a:moveTo>
                <a:lnTo>
                  <a:pt x="0" y="6349"/>
                </a:lnTo>
                <a:lnTo>
                  <a:pt x="0" y="11429"/>
                </a:lnTo>
                <a:lnTo>
                  <a:pt x="54610" y="11429"/>
                </a:lnTo>
                <a:lnTo>
                  <a:pt x="54610" y="6349"/>
                </a:lnTo>
                <a:close/>
              </a:path>
              <a:path w="54609" h="261620">
                <a:moveTo>
                  <a:pt x="54610" y="0"/>
                </a:moveTo>
                <a:lnTo>
                  <a:pt x="39370" y="0"/>
                </a:lnTo>
                <a:lnTo>
                  <a:pt x="39370" y="1269"/>
                </a:lnTo>
                <a:lnTo>
                  <a:pt x="0" y="1269"/>
                </a:lnTo>
                <a:lnTo>
                  <a:pt x="0" y="5079"/>
                </a:lnTo>
                <a:lnTo>
                  <a:pt x="54610" y="5079"/>
                </a:lnTo>
                <a:lnTo>
                  <a:pt x="54610" y="0"/>
                </a:lnTo>
                <a:close/>
              </a:path>
            </a:pathLst>
          </a:custGeom>
          <a:solidFill>
            <a:srgbClr val="2269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bg object 221"/>
          <p:cNvSpPr/>
          <p:nvPr/>
        </p:nvSpPr>
        <p:spPr>
          <a:xfrm>
            <a:off x="7015479" y="6374129"/>
            <a:ext cx="55880" cy="266700"/>
          </a:xfrm>
          <a:custGeom>
            <a:avLst/>
            <a:gdLst/>
            <a:ahLst/>
            <a:cxnLst/>
            <a:rect l="l" t="t" r="r" b="b"/>
            <a:pathLst>
              <a:path w="55879" h="266700">
                <a:moveTo>
                  <a:pt x="7620" y="264160"/>
                </a:moveTo>
                <a:lnTo>
                  <a:pt x="0" y="264160"/>
                </a:lnTo>
                <a:lnTo>
                  <a:pt x="0" y="266700"/>
                </a:lnTo>
                <a:lnTo>
                  <a:pt x="7620" y="266700"/>
                </a:lnTo>
                <a:lnTo>
                  <a:pt x="7620" y="264160"/>
                </a:lnTo>
                <a:close/>
              </a:path>
              <a:path w="55879" h="266700">
                <a:moveTo>
                  <a:pt x="45720" y="260350"/>
                </a:moveTo>
                <a:lnTo>
                  <a:pt x="0" y="260350"/>
                </a:lnTo>
                <a:lnTo>
                  <a:pt x="0" y="262890"/>
                </a:lnTo>
                <a:lnTo>
                  <a:pt x="20320" y="262890"/>
                </a:lnTo>
                <a:lnTo>
                  <a:pt x="20320" y="264160"/>
                </a:lnTo>
                <a:lnTo>
                  <a:pt x="33020" y="264160"/>
                </a:lnTo>
                <a:lnTo>
                  <a:pt x="33020" y="262890"/>
                </a:lnTo>
                <a:lnTo>
                  <a:pt x="45720" y="262890"/>
                </a:lnTo>
                <a:lnTo>
                  <a:pt x="45720" y="260350"/>
                </a:lnTo>
                <a:close/>
              </a:path>
              <a:path w="55879" h="266700">
                <a:moveTo>
                  <a:pt x="55880" y="257822"/>
                </a:moveTo>
                <a:lnTo>
                  <a:pt x="0" y="257822"/>
                </a:lnTo>
                <a:lnTo>
                  <a:pt x="0" y="259080"/>
                </a:lnTo>
                <a:lnTo>
                  <a:pt x="55880" y="259080"/>
                </a:lnTo>
                <a:lnTo>
                  <a:pt x="55880" y="257822"/>
                </a:lnTo>
                <a:close/>
              </a:path>
              <a:path w="55879" h="266700">
                <a:moveTo>
                  <a:pt x="55880" y="254000"/>
                </a:moveTo>
                <a:lnTo>
                  <a:pt x="0" y="254000"/>
                </a:lnTo>
                <a:lnTo>
                  <a:pt x="0" y="256540"/>
                </a:lnTo>
                <a:lnTo>
                  <a:pt x="55880" y="256540"/>
                </a:lnTo>
                <a:lnTo>
                  <a:pt x="55880" y="254000"/>
                </a:lnTo>
                <a:close/>
              </a:path>
              <a:path w="55879" h="266700">
                <a:moveTo>
                  <a:pt x="55880" y="251460"/>
                </a:moveTo>
                <a:lnTo>
                  <a:pt x="0" y="251460"/>
                </a:lnTo>
                <a:lnTo>
                  <a:pt x="0" y="252742"/>
                </a:lnTo>
                <a:lnTo>
                  <a:pt x="55880" y="252742"/>
                </a:lnTo>
                <a:lnTo>
                  <a:pt x="55880" y="251460"/>
                </a:lnTo>
                <a:close/>
              </a:path>
              <a:path w="55879" h="266700">
                <a:moveTo>
                  <a:pt x="55880" y="247662"/>
                </a:moveTo>
                <a:lnTo>
                  <a:pt x="0" y="247662"/>
                </a:lnTo>
                <a:lnTo>
                  <a:pt x="0" y="250190"/>
                </a:lnTo>
                <a:lnTo>
                  <a:pt x="55880" y="250190"/>
                </a:lnTo>
                <a:lnTo>
                  <a:pt x="55880" y="247662"/>
                </a:lnTo>
                <a:close/>
              </a:path>
              <a:path w="55879" h="266700">
                <a:moveTo>
                  <a:pt x="55880" y="245122"/>
                </a:moveTo>
                <a:lnTo>
                  <a:pt x="0" y="245122"/>
                </a:lnTo>
                <a:lnTo>
                  <a:pt x="0" y="246392"/>
                </a:lnTo>
                <a:lnTo>
                  <a:pt x="55880" y="246392"/>
                </a:lnTo>
                <a:lnTo>
                  <a:pt x="55880" y="245122"/>
                </a:lnTo>
                <a:close/>
              </a:path>
              <a:path w="55879" h="266700">
                <a:moveTo>
                  <a:pt x="55880" y="241300"/>
                </a:moveTo>
                <a:lnTo>
                  <a:pt x="0" y="241300"/>
                </a:lnTo>
                <a:lnTo>
                  <a:pt x="0" y="243840"/>
                </a:lnTo>
                <a:lnTo>
                  <a:pt x="55880" y="243840"/>
                </a:lnTo>
                <a:lnTo>
                  <a:pt x="55880" y="241300"/>
                </a:lnTo>
                <a:close/>
              </a:path>
              <a:path w="55879" h="266700">
                <a:moveTo>
                  <a:pt x="55880" y="238760"/>
                </a:moveTo>
                <a:lnTo>
                  <a:pt x="0" y="238760"/>
                </a:lnTo>
                <a:lnTo>
                  <a:pt x="0" y="240042"/>
                </a:lnTo>
                <a:lnTo>
                  <a:pt x="55880" y="240042"/>
                </a:lnTo>
                <a:lnTo>
                  <a:pt x="55880" y="238760"/>
                </a:lnTo>
                <a:close/>
              </a:path>
              <a:path w="55879" h="266700">
                <a:moveTo>
                  <a:pt x="55880" y="234950"/>
                </a:moveTo>
                <a:lnTo>
                  <a:pt x="0" y="234950"/>
                </a:lnTo>
                <a:lnTo>
                  <a:pt x="0" y="237490"/>
                </a:lnTo>
                <a:lnTo>
                  <a:pt x="55880" y="237490"/>
                </a:lnTo>
                <a:lnTo>
                  <a:pt x="55880" y="234950"/>
                </a:lnTo>
                <a:close/>
              </a:path>
              <a:path w="55879" h="266700">
                <a:moveTo>
                  <a:pt x="55880" y="232422"/>
                </a:moveTo>
                <a:lnTo>
                  <a:pt x="0" y="232422"/>
                </a:lnTo>
                <a:lnTo>
                  <a:pt x="0" y="233692"/>
                </a:lnTo>
                <a:lnTo>
                  <a:pt x="55880" y="233692"/>
                </a:lnTo>
                <a:lnTo>
                  <a:pt x="55880" y="232422"/>
                </a:lnTo>
                <a:close/>
              </a:path>
              <a:path w="55879" h="266700">
                <a:moveTo>
                  <a:pt x="55880" y="228612"/>
                </a:moveTo>
                <a:lnTo>
                  <a:pt x="0" y="228612"/>
                </a:lnTo>
                <a:lnTo>
                  <a:pt x="0" y="231152"/>
                </a:lnTo>
                <a:lnTo>
                  <a:pt x="55880" y="231152"/>
                </a:lnTo>
                <a:lnTo>
                  <a:pt x="55880" y="228612"/>
                </a:lnTo>
                <a:close/>
              </a:path>
              <a:path w="55879" h="266700">
                <a:moveTo>
                  <a:pt x="55880" y="226072"/>
                </a:moveTo>
                <a:lnTo>
                  <a:pt x="0" y="226072"/>
                </a:lnTo>
                <a:lnTo>
                  <a:pt x="0" y="227330"/>
                </a:lnTo>
                <a:lnTo>
                  <a:pt x="55880" y="227330"/>
                </a:lnTo>
                <a:lnTo>
                  <a:pt x="55880" y="226072"/>
                </a:lnTo>
                <a:close/>
              </a:path>
              <a:path w="55879" h="266700">
                <a:moveTo>
                  <a:pt x="55880" y="222250"/>
                </a:moveTo>
                <a:lnTo>
                  <a:pt x="0" y="222250"/>
                </a:lnTo>
                <a:lnTo>
                  <a:pt x="0" y="224790"/>
                </a:lnTo>
                <a:lnTo>
                  <a:pt x="55880" y="224790"/>
                </a:lnTo>
                <a:lnTo>
                  <a:pt x="55880" y="222250"/>
                </a:lnTo>
                <a:close/>
              </a:path>
              <a:path w="55879" h="266700">
                <a:moveTo>
                  <a:pt x="55880" y="219722"/>
                </a:moveTo>
                <a:lnTo>
                  <a:pt x="0" y="219722"/>
                </a:lnTo>
                <a:lnTo>
                  <a:pt x="0" y="220980"/>
                </a:lnTo>
                <a:lnTo>
                  <a:pt x="55880" y="220980"/>
                </a:lnTo>
                <a:lnTo>
                  <a:pt x="55880" y="219722"/>
                </a:lnTo>
                <a:close/>
              </a:path>
              <a:path w="55879" h="266700">
                <a:moveTo>
                  <a:pt x="55880" y="215900"/>
                </a:moveTo>
                <a:lnTo>
                  <a:pt x="0" y="215900"/>
                </a:lnTo>
                <a:lnTo>
                  <a:pt x="0" y="218440"/>
                </a:lnTo>
                <a:lnTo>
                  <a:pt x="55880" y="218440"/>
                </a:lnTo>
                <a:lnTo>
                  <a:pt x="55880" y="215900"/>
                </a:lnTo>
                <a:close/>
              </a:path>
              <a:path w="55879" h="266700">
                <a:moveTo>
                  <a:pt x="55880" y="213360"/>
                </a:moveTo>
                <a:lnTo>
                  <a:pt x="0" y="213360"/>
                </a:lnTo>
                <a:lnTo>
                  <a:pt x="0" y="214630"/>
                </a:lnTo>
                <a:lnTo>
                  <a:pt x="55880" y="214630"/>
                </a:lnTo>
                <a:lnTo>
                  <a:pt x="55880" y="213360"/>
                </a:lnTo>
                <a:close/>
              </a:path>
              <a:path w="55879" h="266700">
                <a:moveTo>
                  <a:pt x="55880" y="209550"/>
                </a:moveTo>
                <a:lnTo>
                  <a:pt x="0" y="209550"/>
                </a:lnTo>
                <a:lnTo>
                  <a:pt x="0" y="212102"/>
                </a:lnTo>
                <a:lnTo>
                  <a:pt x="55880" y="212102"/>
                </a:lnTo>
                <a:lnTo>
                  <a:pt x="55880" y="209550"/>
                </a:lnTo>
                <a:close/>
              </a:path>
              <a:path w="55879" h="266700">
                <a:moveTo>
                  <a:pt x="55880" y="207010"/>
                </a:moveTo>
                <a:lnTo>
                  <a:pt x="0" y="207010"/>
                </a:lnTo>
                <a:lnTo>
                  <a:pt x="0" y="208280"/>
                </a:lnTo>
                <a:lnTo>
                  <a:pt x="55880" y="208280"/>
                </a:lnTo>
                <a:lnTo>
                  <a:pt x="55880" y="207010"/>
                </a:lnTo>
                <a:close/>
              </a:path>
              <a:path w="55879" h="266700">
                <a:moveTo>
                  <a:pt x="55880" y="203212"/>
                </a:moveTo>
                <a:lnTo>
                  <a:pt x="0" y="203212"/>
                </a:lnTo>
                <a:lnTo>
                  <a:pt x="0" y="205740"/>
                </a:lnTo>
                <a:lnTo>
                  <a:pt x="55880" y="205740"/>
                </a:lnTo>
                <a:lnTo>
                  <a:pt x="55880" y="203212"/>
                </a:lnTo>
                <a:close/>
              </a:path>
              <a:path w="55879" h="266700">
                <a:moveTo>
                  <a:pt x="55880" y="200660"/>
                </a:moveTo>
                <a:lnTo>
                  <a:pt x="0" y="200660"/>
                </a:lnTo>
                <a:lnTo>
                  <a:pt x="0" y="201930"/>
                </a:lnTo>
                <a:lnTo>
                  <a:pt x="55880" y="201930"/>
                </a:lnTo>
                <a:lnTo>
                  <a:pt x="55880" y="200660"/>
                </a:lnTo>
                <a:close/>
              </a:path>
              <a:path w="55879" h="266700">
                <a:moveTo>
                  <a:pt x="55880" y="196850"/>
                </a:moveTo>
                <a:lnTo>
                  <a:pt x="0" y="196850"/>
                </a:lnTo>
                <a:lnTo>
                  <a:pt x="0" y="199390"/>
                </a:lnTo>
                <a:lnTo>
                  <a:pt x="55880" y="199390"/>
                </a:lnTo>
                <a:lnTo>
                  <a:pt x="55880" y="196850"/>
                </a:lnTo>
                <a:close/>
              </a:path>
              <a:path w="55879" h="266700">
                <a:moveTo>
                  <a:pt x="55880" y="194310"/>
                </a:moveTo>
                <a:lnTo>
                  <a:pt x="0" y="194310"/>
                </a:lnTo>
                <a:lnTo>
                  <a:pt x="0" y="195580"/>
                </a:lnTo>
                <a:lnTo>
                  <a:pt x="55880" y="195580"/>
                </a:lnTo>
                <a:lnTo>
                  <a:pt x="55880" y="194310"/>
                </a:lnTo>
                <a:close/>
              </a:path>
              <a:path w="55879" h="266700">
                <a:moveTo>
                  <a:pt x="55880" y="190512"/>
                </a:moveTo>
                <a:lnTo>
                  <a:pt x="0" y="190512"/>
                </a:lnTo>
                <a:lnTo>
                  <a:pt x="0" y="193052"/>
                </a:lnTo>
                <a:lnTo>
                  <a:pt x="55880" y="193052"/>
                </a:lnTo>
                <a:lnTo>
                  <a:pt x="55880" y="190512"/>
                </a:lnTo>
                <a:close/>
              </a:path>
              <a:path w="55879" h="266700">
                <a:moveTo>
                  <a:pt x="55880" y="187960"/>
                </a:moveTo>
                <a:lnTo>
                  <a:pt x="0" y="187960"/>
                </a:lnTo>
                <a:lnTo>
                  <a:pt x="0" y="189230"/>
                </a:lnTo>
                <a:lnTo>
                  <a:pt x="55880" y="189230"/>
                </a:lnTo>
                <a:lnTo>
                  <a:pt x="55880" y="187960"/>
                </a:lnTo>
                <a:close/>
              </a:path>
              <a:path w="55879" h="266700">
                <a:moveTo>
                  <a:pt x="55880" y="184150"/>
                </a:moveTo>
                <a:lnTo>
                  <a:pt x="0" y="184150"/>
                </a:lnTo>
                <a:lnTo>
                  <a:pt x="0" y="186690"/>
                </a:lnTo>
                <a:lnTo>
                  <a:pt x="55880" y="186690"/>
                </a:lnTo>
                <a:lnTo>
                  <a:pt x="55880" y="184150"/>
                </a:lnTo>
                <a:close/>
              </a:path>
              <a:path w="55879" h="266700">
                <a:moveTo>
                  <a:pt x="55880" y="181610"/>
                </a:moveTo>
                <a:lnTo>
                  <a:pt x="0" y="181610"/>
                </a:lnTo>
                <a:lnTo>
                  <a:pt x="0" y="182880"/>
                </a:lnTo>
                <a:lnTo>
                  <a:pt x="55880" y="182880"/>
                </a:lnTo>
                <a:lnTo>
                  <a:pt x="55880" y="181610"/>
                </a:lnTo>
                <a:close/>
              </a:path>
              <a:path w="55879" h="266700">
                <a:moveTo>
                  <a:pt x="55880" y="177812"/>
                </a:moveTo>
                <a:lnTo>
                  <a:pt x="0" y="177812"/>
                </a:lnTo>
                <a:lnTo>
                  <a:pt x="0" y="180340"/>
                </a:lnTo>
                <a:lnTo>
                  <a:pt x="55880" y="180340"/>
                </a:lnTo>
                <a:lnTo>
                  <a:pt x="55880" y="177812"/>
                </a:lnTo>
                <a:close/>
              </a:path>
              <a:path w="55879" h="266700">
                <a:moveTo>
                  <a:pt x="55880" y="175260"/>
                </a:moveTo>
                <a:lnTo>
                  <a:pt x="0" y="175260"/>
                </a:lnTo>
                <a:lnTo>
                  <a:pt x="0" y="176530"/>
                </a:lnTo>
                <a:lnTo>
                  <a:pt x="55880" y="176530"/>
                </a:lnTo>
                <a:lnTo>
                  <a:pt x="55880" y="175260"/>
                </a:lnTo>
                <a:close/>
              </a:path>
              <a:path w="55879" h="266700">
                <a:moveTo>
                  <a:pt x="55880" y="171462"/>
                </a:moveTo>
                <a:lnTo>
                  <a:pt x="0" y="171462"/>
                </a:lnTo>
                <a:lnTo>
                  <a:pt x="0" y="173990"/>
                </a:lnTo>
                <a:lnTo>
                  <a:pt x="55880" y="173990"/>
                </a:lnTo>
                <a:lnTo>
                  <a:pt x="55880" y="171462"/>
                </a:lnTo>
                <a:close/>
              </a:path>
              <a:path w="55879" h="266700">
                <a:moveTo>
                  <a:pt x="55880" y="168922"/>
                </a:moveTo>
                <a:lnTo>
                  <a:pt x="0" y="168922"/>
                </a:lnTo>
                <a:lnTo>
                  <a:pt x="0" y="170180"/>
                </a:lnTo>
                <a:lnTo>
                  <a:pt x="55880" y="170180"/>
                </a:lnTo>
                <a:lnTo>
                  <a:pt x="55880" y="168922"/>
                </a:lnTo>
                <a:close/>
              </a:path>
              <a:path w="55879" h="266700">
                <a:moveTo>
                  <a:pt x="55880" y="165112"/>
                </a:moveTo>
                <a:lnTo>
                  <a:pt x="0" y="165112"/>
                </a:lnTo>
                <a:lnTo>
                  <a:pt x="0" y="167652"/>
                </a:lnTo>
                <a:lnTo>
                  <a:pt x="55880" y="167652"/>
                </a:lnTo>
                <a:lnTo>
                  <a:pt x="55880" y="165112"/>
                </a:lnTo>
                <a:close/>
              </a:path>
              <a:path w="55879" h="266700">
                <a:moveTo>
                  <a:pt x="55880" y="162560"/>
                </a:moveTo>
                <a:lnTo>
                  <a:pt x="0" y="162560"/>
                </a:lnTo>
                <a:lnTo>
                  <a:pt x="0" y="163830"/>
                </a:lnTo>
                <a:lnTo>
                  <a:pt x="55880" y="163830"/>
                </a:lnTo>
                <a:lnTo>
                  <a:pt x="55880" y="162560"/>
                </a:lnTo>
                <a:close/>
              </a:path>
              <a:path w="55879" h="266700">
                <a:moveTo>
                  <a:pt x="55880" y="158750"/>
                </a:moveTo>
                <a:lnTo>
                  <a:pt x="0" y="158750"/>
                </a:lnTo>
                <a:lnTo>
                  <a:pt x="0" y="161302"/>
                </a:lnTo>
                <a:lnTo>
                  <a:pt x="55880" y="161302"/>
                </a:lnTo>
                <a:lnTo>
                  <a:pt x="55880" y="158750"/>
                </a:lnTo>
                <a:close/>
              </a:path>
              <a:path w="55879" h="266700">
                <a:moveTo>
                  <a:pt x="55880" y="156210"/>
                </a:moveTo>
                <a:lnTo>
                  <a:pt x="0" y="156210"/>
                </a:lnTo>
                <a:lnTo>
                  <a:pt x="0" y="157480"/>
                </a:lnTo>
                <a:lnTo>
                  <a:pt x="55880" y="157480"/>
                </a:lnTo>
                <a:lnTo>
                  <a:pt x="55880" y="156210"/>
                </a:lnTo>
                <a:close/>
              </a:path>
              <a:path w="55879" h="266700">
                <a:moveTo>
                  <a:pt x="55880" y="152400"/>
                </a:moveTo>
                <a:lnTo>
                  <a:pt x="0" y="152400"/>
                </a:lnTo>
                <a:lnTo>
                  <a:pt x="0" y="154940"/>
                </a:lnTo>
                <a:lnTo>
                  <a:pt x="55880" y="154940"/>
                </a:lnTo>
                <a:lnTo>
                  <a:pt x="55880" y="152400"/>
                </a:lnTo>
                <a:close/>
              </a:path>
              <a:path w="55879" h="266700">
                <a:moveTo>
                  <a:pt x="55880" y="149860"/>
                </a:moveTo>
                <a:lnTo>
                  <a:pt x="0" y="149860"/>
                </a:lnTo>
                <a:lnTo>
                  <a:pt x="0" y="151130"/>
                </a:lnTo>
                <a:lnTo>
                  <a:pt x="55880" y="151130"/>
                </a:lnTo>
                <a:lnTo>
                  <a:pt x="55880" y="149860"/>
                </a:lnTo>
                <a:close/>
              </a:path>
              <a:path w="55879" h="266700">
                <a:moveTo>
                  <a:pt x="55880" y="146050"/>
                </a:moveTo>
                <a:lnTo>
                  <a:pt x="0" y="146050"/>
                </a:lnTo>
                <a:lnTo>
                  <a:pt x="0" y="148602"/>
                </a:lnTo>
                <a:lnTo>
                  <a:pt x="55880" y="148602"/>
                </a:lnTo>
                <a:lnTo>
                  <a:pt x="55880" y="146050"/>
                </a:lnTo>
                <a:close/>
              </a:path>
              <a:path w="55879" h="266700">
                <a:moveTo>
                  <a:pt x="55880" y="143522"/>
                </a:moveTo>
                <a:lnTo>
                  <a:pt x="0" y="143522"/>
                </a:lnTo>
                <a:lnTo>
                  <a:pt x="0" y="144780"/>
                </a:lnTo>
                <a:lnTo>
                  <a:pt x="55880" y="144780"/>
                </a:lnTo>
                <a:lnTo>
                  <a:pt x="55880" y="143522"/>
                </a:lnTo>
                <a:close/>
              </a:path>
              <a:path w="55879" h="266700">
                <a:moveTo>
                  <a:pt x="55880" y="139712"/>
                </a:moveTo>
                <a:lnTo>
                  <a:pt x="0" y="139712"/>
                </a:lnTo>
                <a:lnTo>
                  <a:pt x="0" y="142240"/>
                </a:lnTo>
                <a:lnTo>
                  <a:pt x="55880" y="142240"/>
                </a:lnTo>
                <a:lnTo>
                  <a:pt x="55880" y="139712"/>
                </a:lnTo>
                <a:close/>
              </a:path>
              <a:path w="55879" h="266700">
                <a:moveTo>
                  <a:pt x="55880" y="137172"/>
                </a:moveTo>
                <a:lnTo>
                  <a:pt x="0" y="137172"/>
                </a:lnTo>
                <a:lnTo>
                  <a:pt x="0" y="138430"/>
                </a:lnTo>
                <a:lnTo>
                  <a:pt x="55880" y="138430"/>
                </a:lnTo>
                <a:lnTo>
                  <a:pt x="55880" y="137172"/>
                </a:lnTo>
                <a:close/>
              </a:path>
              <a:path w="55879" h="266700">
                <a:moveTo>
                  <a:pt x="55880" y="133362"/>
                </a:moveTo>
                <a:lnTo>
                  <a:pt x="0" y="133362"/>
                </a:lnTo>
                <a:lnTo>
                  <a:pt x="0" y="135890"/>
                </a:lnTo>
                <a:lnTo>
                  <a:pt x="55880" y="135890"/>
                </a:lnTo>
                <a:lnTo>
                  <a:pt x="55880" y="133362"/>
                </a:lnTo>
                <a:close/>
              </a:path>
              <a:path w="55879" h="266700">
                <a:moveTo>
                  <a:pt x="55880" y="130822"/>
                </a:moveTo>
                <a:lnTo>
                  <a:pt x="0" y="130822"/>
                </a:lnTo>
                <a:lnTo>
                  <a:pt x="0" y="132080"/>
                </a:lnTo>
                <a:lnTo>
                  <a:pt x="55880" y="132080"/>
                </a:lnTo>
                <a:lnTo>
                  <a:pt x="55880" y="130822"/>
                </a:lnTo>
                <a:close/>
              </a:path>
              <a:path w="55879" h="266700">
                <a:moveTo>
                  <a:pt x="55880" y="127000"/>
                </a:moveTo>
                <a:lnTo>
                  <a:pt x="0" y="127000"/>
                </a:lnTo>
                <a:lnTo>
                  <a:pt x="0" y="129552"/>
                </a:lnTo>
                <a:lnTo>
                  <a:pt x="55880" y="129552"/>
                </a:lnTo>
                <a:lnTo>
                  <a:pt x="55880" y="127000"/>
                </a:lnTo>
                <a:close/>
              </a:path>
              <a:path w="55879" h="266700">
                <a:moveTo>
                  <a:pt x="55880" y="124460"/>
                </a:moveTo>
                <a:lnTo>
                  <a:pt x="0" y="124460"/>
                </a:lnTo>
                <a:lnTo>
                  <a:pt x="0" y="125730"/>
                </a:lnTo>
                <a:lnTo>
                  <a:pt x="55880" y="125730"/>
                </a:lnTo>
                <a:lnTo>
                  <a:pt x="55880" y="124460"/>
                </a:lnTo>
                <a:close/>
              </a:path>
              <a:path w="55879" h="266700">
                <a:moveTo>
                  <a:pt x="55880" y="118110"/>
                </a:moveTo>
                <a:lnTo>
                  <a:pt x="0" y="118110"/>
                </a:lnTo>
                <a:lnTo>
                  <a:pt x="0" y="123190"/>
                </a:lnTo>
                <a:lnTo>
                  <a:pt x="55880" y="123190"/>
                </a:lnTo>
                <a:lnTo>
                  <a:pt x="55880" y="118110"/>
                </a:lnTo>
                <a:close/>
              </a:path>
              <a:path w="55879" h="266700">
                <a:moveTo>
                  <a:pt x="55880" y="111772"/>
                </a:moveTo>
                <a:lnTo>
                  <a:pt x="0" y="111772"/>
                </a:lnTo>
                <a:lnTo>
                  <a:pt x="0" y="116840"/>
                </a:lnTo>
                <a:lnTo>
                  <a:pt x="55880" y="116840"/>
                </a:lnTo>
                <a:lnTo>
                  <a:pt x="55880" y="111772"/>
                </a:lnTo>
                <a:close/>
              </a:path>
              <a:path w="55879" h="266700">
                <a:moveTo>
                  <a:pt x="55880" y="105410"/>
                </a:moveTo>
                <a:lnTo>
                  <a:pt x="0" y="105410"/>
                </a:lnTo>
                <a:lnTo>
                  <a:pt x="0" y="110490"/>
                </a:lnTo>
                <a:lnTo>
                  <a:pt x="55880" y="110490"/>
                </a:lnTo>
                <a:lnTo>
                  <a:pt x="55880" y="105410"/>
                </a:lnTo>
                <a:close/>
              </a:path>
              <a:path w="55879" h="266700">
                <a:moveTo>
                  <a:pt x="55880" y="99060"/>
                </a:moveTo>
                <a:lnTo>
                  <a:pt x="0" y="99060"/>
                </a:lnTo>
                <a:lnTo>
                  <a:pt x="0" y="104152"/>
                </a:lnTo>
                <a:lnTo>
                  <a:pt x="55880" y="104152"/>
                </a:lnTo>
                <a:lnTo>
                  <a:pt x="55880" y="99060"/>
                </a:lnTo>
                <a:close/>
              </a:path>
              <a:path w="55879" h="266700">
                <a:moveTo>
                  <a:pt x="55880" y="92710"/>
                </a:moveTo>
                <a:lnTo>
                  <a:pt x="0" y="92710"/>
                </a:lnTo>
                <a:lnTo>
                  <a:pt x="0" y="97790"/>
                </a:lnTo>
                <a:lnTo>
                  <a:pt x="55880" y="97790"/>
                </a:lnTo>
                <a:lnTo>
                  <a:pt x="55880" y="92710"/>
                </a:lnTo>
                <a:close/>
              </a:path>
              <a:path w="55879" h="266700">
                <a:moveTo>
                  <a:pt x="55880" y="86360"/>
                </a:moveTo>
                <a:lnTo>
                  <a:pt x="0" y="86360"/>
                </a:lnTo>
                <a:lnTo>
                  <a:pt x="0" y="91440"/>
                </a:lnTo>
                <a:lnTo>
                  <a:pt x="55880" y="91440"/>
                </a:lnTo>
                <a:lnTo>
                  <a:pt x="55880" y="86360"/>
                </a:lnTo>
                <a:close/>
              </a:path>
              <a:path w="55879" h="266700">
                <a:moveTo>
                  <a:pt x="55880" y="80010"/>
                </a:moveTo>
                <a:lnTo>
                  <a:pt x="0" y="80010"/>
                </a:lnTo>
                <a:lnTo>
                  <a:pt x="0" y="85102"/>
                </a:lnTo>
                <a:lnTo>
                  <a:pt x="55880" y="85102"/>
                </a:lnTo>
                <a:lnTo>
                  <a:pt x="55880" y="80010"/>
                </a:lnTo>
                <a:close/>
              </a:path>
              <a:path w="55879" h="266700">
                <a:moveTo>
                  <a:pt x="55880" y="74930"/>
                </a:moveTo>
                <a:lnTo>
                  <a:pt x="0" y="74930"/>
                </a:lnTo>
                <a:lnTo>
                  <a:pt x="0" y="78740"/>
                </a:lnTo>
                <a:lnTo>
                  <a:pt x="55880" y="78740"/>
                </a:lnTo>
                <a:lnTo>
                  <a:pt x="55880" y="74930"/>
                </a:lnTo>
                <a:close/>
              </a:path>
              <a:path w="55879" h="266700">
                <a:moveTo>
                  <a:pt x="55880" y="68580"/>
                </a:moveTo>
                <a:lnTo>
                  <a:pt x="0" y="68580"/>
                </a:lnTo>
                <a:lnTo>
                  <a:pt x="0" y="73672"/>
                </a:lnTo>
                <a:lnTo>
                  <a:pt x="55880" y="73672"/>
                </a:lnTo>
                <a:lnTo>
                  <a:pt x="55880" y="68580"/>
                </a:lnTo>
                <a:close/>
              </a:path>
              <a:path w="55879" h="266700">
                <a:moveTo>
                  <a:pt x="55880" y="62230"/>
                </a:moveTo>
                <a:lnTo>
                  <a:pt x="0" y="62230"/>
                </a:lnTo>
                <a:lnTo>
                  <a:pt x="0" y="67310"/>
                </a:lnTo>
                <a:lnTo>
                  <a:pt x="55880" y="67310"/>
                </a:lnTo>
                <a:lnTo>
                  <a:pt x="55880" y="62230"/>
                </a:lnTo>
                <a:close/>
              </a:path>
              <a:path w="55879" h="266700">
                <a:moveTo>
                  <a:pt x="55880" y="55880"/>
                </a:moveTo>
                <a:lnTo>
                  <a:pt x="0" y="55880"/>
                </a:lnTo>
                <a:lnTo>
                  <a:pt x="0" y="60960"/>
                </a:lnTo>
                <a:lnTo>
                  <a:pt x="55880" y="60960"/>
                </a:lnTo>
                <a:lnTo>
                  <a:pt x="55880" y="55880"/>
                </a:lnTo>
                <a:close/>
              </a:path>
              <a:path w="55879" h="266700">
                <a:moveTo>
                  <a:pt x="55880" y="49530"/>
                </a:moveTo>
                <a:lnTo>
                  <a:pt x="0" y="49530"/>
                </a:lnTo>
                <a:lnTo>
                  <a:pt x="0" y="54610"/>
                </a:lnTo>
                <a:lnTo>
                  <a:pt x="55880" y="54610"/>
                </a:lnTo>
                <a:lnTo>
                  <a:pt x="55880" y="49530"/>
                </a:lnTo>
                <a:close/>
              </a:path>
              <a:path w="55879" h="266700">
                <a:moveTo>
                  <a:pt x="55880" y="43180"/>
                </a:moveTo>
                <a:lnTo>
                  <a:pt x="0" y="43180"/>
                </a:lnTo>
                <a:lnTo>
                  <a:pt x="0" y="48260"/>
                </a:lnTo>
                <a:lnTo>
                  <a:pt x="55880" y="48260"/>
                </a:lnTo>
                <a:lnTo>
                  <a:pt x="55880" y="43180"/>
                </a:lnTo>
                <a:close/>
              </a:path>
              <a:path w="55879" h="266700">
                <a:moveTo>
                  <a:pt x="55880" y="36830"/>
                </a:moveTo>
                <a:lnTo>
                  <a:pt x="0" y="36830"/>
                </a:lnTo>
                <a:lnTo>
                  <a:pt x="0" y="41910"/>
                </a:lnTo>
                <a:lnTo>
                  <a:pt x="55880" y="41910"/>
                </a:lnTo>
                <a:lnTo>
                  <a:pt x="55880" y="36830"/>
                </a:lnTo>
                <a:close/>
              </a:path>
              <a:path w="55879" h="266700">
                <a:moveTo>
                  <a:pt x="55880" y="30480"/>
                </a:moveTo>
                <a:lnTo>
                  <a:pt x="0" y="30480"/>
                </a:lnTo>
                <a:lnTo>
                  <a:pt x="0" y="35560"/>
                </a:lnTo>
                <a:lnTo>
                  <a:pt x="55880" y="35560"/>
                </a:lnTo>
                <a:lnTo>
                  <a:pt x="55880" y="30480"/>
                </a:lnTo>
                <a:close/>
              </a:path>
              <a:path w="55879" h="266700">
                <a:moveTo>
                  <a:pt x="55880" y="24130"/>
                </a:moveTo>
                <a:lnTo>
                  <a:pt x="0" y="24130"/>
                </a:lnTo>
                <a:lnTo>
                  <a:pt x="0" y="29210"/>
                </a:lnTo>
                <a:lnTo>
                  <a:pt x="55880" y="29210"/>
                </a:lnTo>
                <a:lnTo>
                  <a:pt x="55880" y="24130"/>
                </a:lnTo>
                <a:close/>
              </a:path>
              <a:path w="55879" h="266700">
                <a:moveTo>
                  <a:pt x="55880" y="17780"/>
                </a:moveTo>
                <a:lnTo>
                  <a:pt x="0" y="17780"/>
                </a:lnTo>
                <a:lnTo>
                  <a:pt x="0" y="22860"/>
                </a:lnTo>
                <a:lnTo>
                  <a:pt x="55880" y="22860"/>
                </a:lnTo>
                <a:lnTo>
                  <a:pt x="55880" y="17780"/>
                </a:lnTo>
                <a:close/>
              </a:path>
              <a:path w="55879" h="266700">
                <a:moveTo>
                  <a:pt x="55880" y="11430"/>
                </a:moveTo>
                <a:lnTo>
                  <a:pt x="0" y="11430"/>
                </a:lnTo>
                <a:lnTo>
                  <a:pt x="0" y="16522"/>
                </a:lnTo>
                <a:lnTo>
                  <a:pt x="55880" y="16522"/>
                </a:lnTo>
                <a:lnTo>
                  <a:pt x="55880" y="11430"/>
                </a:lnTo>
                <a:close/>
              </a:path>
              <a:path w="55879" h="266700">
                <a:moveTo>
                  <a:pt x="55880" y="5080"/>
                </a:moveTo>
                <a:lnTo>
                  <a:pt x="0" y="5080"/>
                </a:lnTo>
                <a:lnTo>
                  <a:pt x="0" y="10172"/>
                </a:lnTo>
                <a:lnTo>
                  <a:pt x="55880" y="10172"/>
                </a:lnTo>
                <a:lnTo>
                  <a:pt x="55880" y="5080"/>
                </a:lnTo>
                <a:close/>
              </a:path>
              <a:path w="55879" h="266700">
                <a:moveTo>
                  <a:pt x="55880" y="0"/>
                </a:moveTo>
                <a:lnTo>
                  <a:pt x="0" y="0"/>
                </a:lnTo>
                <a:lnTo>
                  <a:pt x="0" y="3810"/>
                </a:lnTo>
                <a:lnTo>
                  <a:pt x="55880" y="3810"/>
                </a:lnTo>
                <a:lnTo>
                  <a:pt x="55880" y="0"/>
                </a:lnTo>
                <a:close/>
              </a:path>
            </a:pathLst>
          </a:custGeom>
          <a:solidFill>
            <a:srgbClr val="226A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bg object 222"/>
          <p:cNvSpPr/>
          <p:nvPr/>
        </p:nvSpPr>
        <p:spPr>
          <a:xfrm>
            <a:off x="6960870" y="6374129"/>
            <a:ext cx="54610" cy="270510"/>
          </a:xfrm>
          <a:custGeom>
            <a:avLst/>
            <a:gdLst/>
            <a:ahLst/>
            <a:cxnLst/>
            <a:rect l="l" t="t" r="r" b="b"/>
            <a:pathLst>
              <a:path w="54609" h="270509">
                <a:moveTo>
                  <a:pt x="24129" y="269240"/>
                </a:moveTo>
                <a:lnTo>
                  <a:pt x="11429" y="269240"/>
                </a:lnTo>
                <a:lnTo>
                  <a:pt x="11429" y="270510"/>
                </a:lnTo>
                <a:lnTo>
                  <a:pt x="24129" y="270510"/>
                </a:lnTo>
                <a:lnTo>
                  <a:pt x="24129" y="269240"/>
                </a:lnTo>
                <a:close/>
              </a:path>
              <a:path w="54609" h="270509">
                <a:moveTo>
                  <a:pt x="36829" y="266700"/>
                </a:moveTo>
                <a:lnTo>
                  <a:pt x="0" y="266700"/>
                </a:lnTo>
                <a:lnTo>
                  <a:pt x="0" y="269240"/>
                </a:lnTo>
                <a:lnTo>
                  <a:pt x="36829" y="269240"/>
                </a:lnTo>
                <a:lnTo>
                  <a:pt x="36829" y="266700"/>
                </a:lnTo>
                <a:close/>
              </a:path>
              <a:path w="54609" h="270509">
                <a:moveTo>
                  <a:pt x="54609" y="264160"/>
                </a:moveTo>
                <a:lnTo>
                  <a:pt x="0" y="264160"/>
                </a:lnTo>
                <a:lnTo>
                  <a:pt x="0" y="265430"/>
                </a:lnTo>
                <a:lnTo>
                  <a:pt x="49529" y="265430"/>
                </a:lnTo>
                <a:lnTo>
                  <a:pt x="49529" y="266700"/>
                </a:lnTo>
                <a:lnTo>
                  <a:pt x="54609" y="266700"/>
                </a:lnTo>
                <a:lnTo>
                  <a:pt x="54609" y="264160"/>
                </a:lnTo>
                <a:close/>
              </a:path>
              <a:path w="54609" h="270509">
                <a:moveTo>
                  <a:pt x="54609" y="260350"/>
                </a:moveTo>
                <a:lnTo>
                  <a:pt x="0" y="260350"/>
                </a:lnTo>
                <a:lnTo>
                  <a:pt x="0" y="262890"/>
                </a:lnTo>
                <a:lnTo>
                  <a:pt x="54609" y="262890"/>
                </a:lnTo>
                <a:lnTo>
                  <a:pt x="54609" y="260350"/>
                </a:lnTo>
                <a:close/>
              </a:path>
              <a:path w="54609" h="270509">
                <a:moveTo>
                  <a:pt x="54609" y="257810"/>
                </a:moveTo>
                <a:lnTo>
                  <a:pt x="0" y="257810"/>
                </a:lnTo>
                <a:lnTo>
                  <a:pt x="0" y="259080"/>
                </a:lnTo>
                <a:lnTo>
                  <a:pt x="54609" y="259080"/>
                </a:lnTo>
                <a:lnTo>
                  <a:pt x="54609" y="257810"/>
                </a:lnTo>
                <a:close/>
              </a:path>
              <a:path w="54609" h="270509">
                <a:moveTo>
                  <a:pt x="54609" y="254000"/>
                </a:moveTo>
                <a:lnTo>
                  <a:pt x="0" y="254000"/>
                </a:lnTo>
                <a:lnTo>
                  <a:pt x="0" y="256540"/>
                </a:lnTo>
                <a:lnTo>
                  <a:pt x="54609" y="256540"/>
                </a:lnTo>
                <a:lnTo>
                  <a:pt x="54609" y="254000"/>
                </a:lnTo>
                <a:close/>
              </a:path>
              <a:path w="54609" h="270509">
                <a:moveTo>
                  <a:pt x="54609" y="251460"/>
                </a:moveTo>
                <a:lnTo>
                  <a:pt x="0" y="251460"/>
                </a:lnTo>
                <a:lnTo>
                  <a:pt x="0" y="252730"/>
                </a:lnTo>
                <a:lnTo>
                  <a:pt x="54609" y="252730"/>
                </a:lnTo>
                <a:lnTo>
                  <a:pt x="54609" y="251460"/>
                </a:lnTo>
                <a:close/>
              </a:path>
              <a:path w="54609" h="270509">
                <a:moveTo>
                  <a:pt x="54609" y="247650"/>
                </a:moveTo>
                <a:lnTo>
                  <a:pt x="0" y="247650"/>
                </a:lnTo>
                <a:lnTo>
                  <a:pt x="0" y="250190"/>
                </a:lnTo>
                <a:lnTo>
                  <a:pt x="54609" y="250190"/>
                </a:lnTo>
                <a:lnTo>
                  <a:pt x="54609" y="247650"/>
                </a:lnTo>
                <a:close/>
              </a:path>
              <a:path w="54609" h="270509">
                <a:moveTo>
                  <a:pt x="54609" y="245110"/>
                </a:moveTo>
                <a:lnTo>
                  <a:pt x="0" y="245110"/>
                </a:lnTo>
                <a:lnTo>
                  <a:pt x="0" y="246380"/>
                </a:lnTo>
                <a:lnTo>
                  <a:pt x="54609" y="246380"/>
                </a:lnTo>
                <a:lnTo>
                  <a:pt x="54609" y="245110"/>
                </a:lnTo>
                <a:close/>
              </a:path>
              <a:path w="54609" h="270509">
                <a:moveTo>
                  <a:pt x="54609" y="241300"/>
                </a:moveTo>
                <a:lnTo>
                  <a:pt x="0" y="241300"/>
                </a:lnTo>
                <a:lnTo>
                  <a:pt x="0" y="243840"/>
                </a:lnTo>
                <a:lnTo>
                  <a:pt x="54609" y="243840"/>
                </a:lnTo>
                <a:lnTo>
                  <a:pt x="54609" y="241300"/>
                </a:lnTo>
                <a:close/>
              </a:path>
              <a:path w="54609" h="270509">
                <a:moveTo>
                  <a:pt x="54609" y="238760"/>
                </a:moveTo>
                <a:lnTo>
                  <a:pt x="0" y="238760"/>
                </a:lnTo>
                <a:lnTo>
                  <a:pt x="0" y="240030"/>
                </a:lnTo>
                <a:lnTo>
                  <a:pt x="54609" y="240030"/>
                </a:lnTo>
                <a:lnTo>
                  <a:pt x="54609" y="238760"/>
                </a:lnTo>
                <a:close/>
              </a:path>
              <a:path w="54609" h="270509">
                <a:moveTo>
                  <a:pt x="54609" y="234950"/>
                </a:moveTo>
                <a:lnTo>
                  <a:pt x="0" y="234950"/>
                </a:lnTo>
                <a:lnTo>
                  <a:pt x="0" y="237490"/>
                </a:lnTo>
                <a:lnTo>
                  <a:pt x="54609" y="237490"/>
                </a:lnTo>
                <a:lnTo>
                  <a:pt x="54609" y="234950"/>
                </a:lnTo>
                <a:close/>
              </a:path>
              <a:path w="54609" h="270509">
                <a:moveTo>
                  <a:pt x="54609" y="232410"/>
                </a:moveTo>
                <a:lnTo>
                  <a:pt x="0" y="232410"/>
                </a:lnTo>
                <a:lnTo>
                  <a:pt x="0" y="233680"/>
                </a:lnTo>
                <a:lnTo>
                  <a:pt x="54609" y="233680"/>
                </a:lnTo>
                <a:lnTo>
                  <a:pt x="54609" y="232410"/>
                </a:lnTo>
                <a:close/>
              </a:path>
              <a:path w="54609" h="270509">
                <a:moveTo>
                  <a:pt x="54609" y="228600"/>
                </a:moveTo>
                <a:lnTo>
                  <a:pt x="0" y="228600"/>
                </a:lnTo>
                <a:lnTo>
                  <a:pt x="0" y="231140"/>
                </a:lnTo>
                <a:lnTo>
                  <a:pt x="54609" y="231140"/>
                </a:lnTo>
                <a:lnTo>
                  <a:pt x="54609" y="228600"/>
                </a:lnTo>
                <a:close/>
              </a:path>
              <a:path w="54609" h="270509">
                <a:moveTo>
                  <a:pt x="54609" y="226060"/>
                </a:moveTo>
                <a:lnTo>
                  <a:pt x="0" y="226060"/>
                </a:lnTo>
                <a:lnTo>
                  <a:pt x="0" y="227330"/>
                </a:lnTo>
                <a:lnTo>
                  <a:pt x="54609" y="227330"/>
                </a:lnTo>
                <a:lnTo>
                  <a:pt x="54609" y="226060"/>
                </a:lnTo>
                <a:close/>
              </a:path>
              <a:path w="54609" h="270509">
                <a:moveTo>
                  <a:pt x="54609" y="222250"/>
                </a:moveTo>
                <a:lnTo>
                  <a:pt x="0" y="222250"/>
                </a:lnTo>
                <a:lnTo>
                  <a:pt x="0" y="224790"/>
                </a:lnTo>
                <a:lnTo>
                  <a:pt x="54609" y="224790"/>
                </a:lnTo>
                <a:lnTo>
                  <a:pt x="54609" y="222250"/>
                </a:lnTo>
                <a:close/>
              </a:path>
              <a:path w="54609" h="270509">
                <a:moveTo>
                  <a:pt x="54609" y="219710"/>
                </a:moveTo>
                <a:lnTo>
                  <a:pt x="0" y="219710"/>
                </a:lnTo>
                <a:lnTo>
                  <a:pt x="0" y="220980"/>
                </a:lnTo>
                <a:lnTo>
                  <a:pt x="54609" y="220980"/>
                </a:lnTo>
                <a:lnTo>
                  <a:pt x="54609" y="219710"/>
                </a:lnTo>
                <a:close/>
              </a:path>
              <a:path w="54609" h="270509">
                <a:moveTo>
                  <a:pt x="54609" y="215900"/>
                </a:moveTo>
                <a:lnTo>
                  <a:pt x="0" y="215900"/>
                </a:lnTo>
                <a:lnTo>
                  <a:pt x="0" y="218440"/>
                </a:lnTo>
                <a:lnTo>
                  <a:pt x="54609" y="218440"/>
                </a:lnTo>
                <a:lnTo>
                  <a:pt x="54609" y="215900"/>
                </a:lnTo>
                <a:close/>
              </a:path>
              <a:path w="54609" h="270509">
                <a:moveTo>
                  <a:pt x="54609" y="213360"/>
                </a:moveTo>
                <a:lnTo>
                  <a:pt x="0" y="213360"/>
                </a:lnTo>
                <a:lnTo>
                  <a:pt x="0" y="214630"/>
                </a:lnTo>
                <a:lnTo>
                  <a:pt x="54609" y="214630"/>
                </a:lnTo>
                <a:lnTo>
                  <a:pt x="54609" y="213360"/>
                </a:lnTo>
                <a:close/>
              </a:path>
              <a:path w="54609" h="270509">
                <a:moveTo>
                  <a:pt x="54609" y="209550"/>
                </a:moveTo>
                <a:lnTo>
                  <a:pt x="0" y="209550"/>
                </a:lnTo>
                <a:lnTo>
                  <a:pt x="0" y="212090"/>
                </a:lnTo>
                <a:lnTo>
                  <a:pt x="54609" y="212090"/>
                </a:lnTo>
                <a:lnTo>
                  <a:pt x="54609" y="209550"/>
                </a:lnTo>
                <a:close/>
              </a:path>
              <a:path w="54609" h="270509">
                <a:moveTo>
                  <a:pt x="54609" y="207010"/>
                </a:moveTo>
                <a:lnTo>
                  <a:pt x="0" y="207010"/>
                </a:lnTo>
                <a:lnTo>
                  <a:pt x="0" y="208280"/>
                </a:lnTo>
                <a:lnTo>
                  <a:pt x="54609" y="208280"/>
                </a:lnTo>
                <a:lnTo>
                  <a:pt x="54609" y="207010"/>
                </a:lnTo>
                <a:close/>
              </a:path>
              <a:path w="54609" h="270509">
                <a:moveTo>
                  <a:pt x="54609" y="203200"/>
                </a:moveTo>
                <a:lnTo>
                  <a:pt x="0" y="203200"/>
                </a:lnTo>
                <a:lnTo>
                  <a:pt x="0" y="205740"/>
                </a:lnTo>
                <a:lnTo>
                  <a:pt x="54609" y="205740"/>
                </a:lnTo>
                <a:lnTo>
                  <a:pt x="54609" y="203200"/>
                </a:lnTo>
                <a:close/>
              </a:path>
              <a:path w="54609" h="270509">
                <a:moveTo>
                  <a:pt x="54609" y="200660"/>
                </a:moveTo>
                <a:lnTo>
                  <a:pt x="0" y="200660"/>
                </a:lnTo>
                <a:lnTo>
                  <a:pt x="0" y="201930"/>
                </a:lnTo>
                <a:lnTo>
                  <a:pt x="54609" y="201930"/>
                </a:lnTo>
                <a:lnTo>
                  <a:pt x="54609" y="200660"/>
                </a:lnTo>
                <a:close/>
              </a:path>
              <a:path w="54609" h="270509">
                <a:moveTo>
                  <a:pt x="54609" y="196850"/>
                </a:moveTo>
                <a:lnTo>
                  <a:pt x="0" y="196850"/>
                </a:lnTo>
                <a:lnTo>
                  <a:pt x="0" y="199390"/>
                </a:lnTo>
                <a:lnTo>
                  <a:pt x="54609" y="199390"/>
                </a:lnTo>
                <a:lnTo>
                  <a:pt x="54609" y="196850"/>
                </a:lnTo>
                <a:close/>
              </a:path>
              <a:path w="54609" h="270509">
                <a:moveTo>
                  <a:pt x="54609" y="194310"/>
                </a:moveTo>
                <a:lnTo>
                  <a:pt x="0" y="194310"/>
                </a:lnTo>
                <a:lnTo>
                  <a:pt x="0" y="195580"/>
                </a:lnTo>
                <a:lnTo>
                  <a:pt x="54609" y="195580"/>
                </a:lnTo>
                <a:lnTo>
                  <a:pt x="54609" y="194310"/>
                </a:lnTo>
                <a:close/>
              </a:path>
              <a:path w="54609" h="270509">
                <a:moveTo>
                  <a:pt x="54609" y="190500"/>
                </a:moveTo>
                <a:lnTo>
                  <a:pt x="0" y="190500"/>
                </a:lnTo>
                <a:lnTo>
                  <a:pt x="0" y="193040"/>
                </a:lnTo>
                <a:lnTo>
                  <a:pt x="54609" y="193040"/>
                </a:lnTo>
                <a:lnTo>
                  <a:pt x="54609" y="190500"/>
                </a:lnTo>
                <a:close/>
              </a:path>
              <a:path w="54609" h="270509">
                <a:moveTo>
                  <a:pt x="54609" y="187960"/>
                </a:moveTo>
                <a:lnTo>
                  <a:pt x="0" y="187960"/>
                </a:lnTo>
                <a:lnTo>
                  <a:pt x="0" y="189230"/>
                </a:lnTo>
                <a:lnTo>
                  <a:pt x="54609" y="189230"/>
                </a:lnTo>
                <a:lnTo>
                  <a:pt x="54609" y="187960"/>
                </a:lnTo>
                <a:close/>
              </a:path>
              <a:path w="54609" h="270509">
                <a:moveTo>
                  <a:pt x="54609" y="184150"/>
                </a:moveTo>
                <a:lnTo>
                  <a:pt x="0" y="184150"/>
                </a:lnTo>
                <a:lnTo>
                  <a:pt x="0" y="186690"/>
                </a:lnTo>
                <a:lnTo>
                  <a:pt x="54609" y="186690"/>
                </a:lnTo>
                <a:lnTo>
                  <a:pt x="54609" y="184150"/>
                </a:lnTo>
                <a:close/>
              </a:path>
              <a:path w="54609" h="270509">
                <a:moveTo>
                  <a:pt x="54609" y="181610"/>
                </a:moveTo>
                <a:lnTo>
                  <a:pt x="0" y="181610"/>
                </a:lnTo>
                <a:lnTo>
                  <a:pt x="0" y="182880"/>
                </a:lnTo>
                <a:lnTo>
                  <a:pt x="54609" y="182880"/>
                </a:lnTo>
                <a:lnTo>
                  <a:pt x="54609" y="181610"/>
                </a:lnTo>
                <a:close/>
              </a:path>
              <a:path w="54609" h="270509">
                <a:moveTo>
                  <a:pt x="54609" y="177800"/>
                </a:moveTo>
                <a:lnTo>
                  <a:pt x="0" y="177800"/>
                </a:lnTo>
                <a:lnTo>
                  <a:pt x="0" y="180340"/>
                </a:lnTo>
                <a:lnTo>
                  <a:pt x="54609" y="180340"/>
                </a:lnTo>
                <a:lnTo>
                  <a:pt x="54609" y="177800"/>
                </a:lnTo>
                <a:close/>
              </a:path>
              <a:path w="54609" h="270509">
                <a:moveTo>
                  <a:pt x="54609" y="175260"/>
                </a:moveTo>
                <a:lnTo>
                  <a:pt x="0" y="175260"/>
                </a:lnTo>
                <a:lnTo>
                  <a:pt x="0" y="176530"/>
                </a:lnTo>
                <a:lnTo>
                  <a:pt x="54609" y="176530"/>
                </a:lnTo>
                <a:lnTo>
                  <a:pt x="54609" y="175260"/>
                </a:lnTo>
                <a:close/>
              </a:path>
              <a:path w="54609" h="270509">
                <a:moveTo>
                  <a:pt x="54609" y="171450"/>
                </a:moveTo>
                <a:lnTo>
                  <a:pt x="0" y="171450"/>
                </a:lnTo>
                <a:lnTo>
                  <a:pt x="0" y="173990"/>
                </a:lnTo>
                <a:lnTo>
                  <a:pt x="54609" y="173990"/>
                </a:lnTo>
                <a:lnTo>
                  <a:pt x="54609" y="171450"/>
                </a:lnTo>
                <a:close/>
              </a:path>
              <a:path w="54609" h="270509">
                <a:moveTo>
                  <a:pt x="54609" y="168910"/>
                </a:moveTo>
                <a:lnTo>
                  <a:pt x="0" y="168910"/>
                </a:lnTo>
                <a:lnTo>
                  <a:pt x="0" y="170180"/>
                </a:lnTo>
                <a:lnTo>
                  <a:pt x="54609" y="170180"/>
                </a:lnTo>
                <a:lnTo>
                  <a:pt x="54609" y="168910"/>
                </a:lnTo>
                <a:close/>
              </a:path>
              <a:path w="54609" h="270509">
                <a:moveTo>
                  <a:pt x="54609" y="165100"/>
                </a:moveTo>
                <a:lnTo>
                  <a:pt x="0" y="165100"/>
                </a:lnTo>
                <a:lnTo>
                  <a:pt x="0" y="167640"/>
                </a:lnTo>
                <a:lnTo>
                  <a:pt x="54609" y="167640"/>
                </a:lnTo>
                <a:lnTo>
                  <a:pt x="54609" y="165100"/>
                </a:lnTo>
                <a:close/>
              </a:path>
              <a:path w="54609" h="270509">
                <a:moveTo>
                  <a:pt x="54609" y="162560"/>
                </a:moveTo>
                <a:lnTo>
                  <a:pt x="0" y="162560"/>
                </a:lnTo>
                <a:lnTo>
                  <a:pt x="0" y="163830"/>
                </a:lnTo>
                <a:lnTo>
                  <a:pt x="54609" y="163830"/>
                </a:lnTo>
                <a:lnTo>
                  <a:pt x="54609" y="162560"/>
                </a:lnTo>
                <a:close/>
              </a:path>
              <a:path w="54609" h="270509">
                <a:moveTo>
                  <a:pt x="54609" y="158750"/>
                </a:moveTo>
                <a:lnTo>
                  <a:pt x="0" y="158750"/>
                </a:lnTo>
                <a:lnTo>
                  <a:pt x="0" y="161290"/>
                </a:lnTo>
                <a:lnTo>
                  <a:pt x="54609" y="161290"/>
                </a:lnTo>
                <a:lnTo>
                  <a:pt x="54609" y="158750"/>
                </a:lnTo>
                <a:close/>
              </a:path>
              <a:path w="54609" h="270509">
                <a:moveTo>
                  <a:pt x="54609" y="156210"/>
                </a:moveTo>
                <a:lnTo>
                  <a:pt x="0" y="156210"/>
                </a:lnTo>
                <a:lnTo>
                  <a:pt x="0" y="157480"/>
                </a:lnTo>
                <a:lnTo>
                  <a:pt x="54609" y="157480"/>
                </a:lnTo>
                <a:lnTo>
                  <a:pt x="54609" y="156210"/>
                </a:lnTo>
                <a:close/>
              </a:path>
              <a:path w="54609" h="270509">
                <a:moveTo>
                  <a:pt x="54609" y="152400"/>
                </a:moveTo>
                <a:lnTo>
                  <a:pt x="0" y="152400"/>
                </a:lnTo>
                <a:lnTo>
                  <a:pt x="0" y="154940"/>
                </a:lnTo>
                <a:lnTo>
                  <a:pt x="54609" y="154940"/>
                </a:lnTo>
                <a:lnTo>
                  <a:pt x="54609" y="152400"/>
                </a:lnTo>
                <a:close/>
              </a:path>
              <a:path w="54609" h="270509">
                <a:moveTo>
                  <a:pt x="54609" y="149860"/>
                </a:moveTo>
                <a:lnTo>
                  <a:pt x="0" y="149860"/>
                </a:lnTo>
                <a:lnTo>
                  <a:pt x="0" y="151130"/>
                </a:lnTo>
                <a:lnTo>
                  <a:pt x="54609" y="151130"/>
                </a:lnTo>
                <a:lnTo>
                  <a:pt x="54609" y="149860"/>
                </a:lnTo>
                <a:close/>
              </a:path>
              <a:path w="54609" h="270509">
                <a:moveTo>
                  <a:pt x="54609" y="146050"/>
                </a:moveTo>
                <a:lnTo>
                  <a:pt x="0" y="146050"/>
                </a:lnTo>
                <a:lnTo>
                  <a:pt x="0" y="148590"/>
                </a:lnTo>
                <a:lnTo>
                  <a:pt x="54609" y="148590"/>
                </a:lnTo>
                <a:lnTo>
                  <a:pt x="54609" y="146050"/>
                </a:lnTo>
                <a:close/>
              </a:path>
              <a:path w="54609" h="270509">
                <a:moveTo>
                  <a:pt x="54609" y="143510"/>
                </a:moveTo>
                <a:lnTo>
                  <a:pt x="0" y="143510"/>
                </a:lnTo>
                <a:lnTo>
                  <a:pt x="0" y="144780"/>
                </a:lnTo>
                <a:lnTo>
                  <a:pt x="54609" y="144780"/>
                </a:lnTo>
                <a:lnTo>
                  <a:pt x="54609" y="143510"/>
                </a:lnTo>
                <a:close/>
              </a:path>
              <a:path w="54609" h="270509">
                <a:moveTo>
                  <a:pt x="54609" y="139700"/>
                </a:moveTo>
                <a:lnTo>
                  <a:pt x="0" y="139700"/>
                </a:lnTo>
                <a:lnTo>
                  <a:pt x="0" y="142240"/>
                </a:lnTo>
                <a:lnTo>
                  <a:pt x="54609" y="142240"/>
                </a:lnTo>
                <a:lnTo>
                  <a:pt x="54609" y="139700"/>
                </a:lnTo>
                <a:close/>
              </a:path>
              <a:path w="54609" h="270509">
                <a:moveTo>
                  <a:pt x="54609" y="137160"/>
                </a:moveTo>
                <a:lnTo>
                  <a:pt x="0" y="137160"/>
                </a:lnTo>
                <a:lnTo>
                  <a:pt x="0" y="138430"/>
                </a:lnTo>
                <a:lnTo>
                  <a:pt x="54609" y="138430"/>
                </a:lnTo>
                <a:lnTo>
                  <a:pt x="54609" y="137160"/>
                </a:lnTo>
                <a:close/>
              </a:path>
              <a:path w="54609" h="270509">
                <a:moveTo>
                  <a:pt x="54609" y="133350"/>
                </a:moveTo>
                <a:lnTo>
                  <a:pt x="0" y="133350"/>
                </a:lnTo>
                <a:lnTo>
                  <a:pt x="0" y="135890"/>
                </a:lnTo>
                <a:lnTo>
                  <a:pt x="54609" y="135890"/>
                </a:lnTo>
                <a:lnTo>
                  <a:pt x="54609" y="133350"/>
                </a:lnTo>
                <a:close/>
              </a:path>
              <a:path w="54609" h="270509">
                <a:moveTo>
                  <a:pt x="54609" y="130810"/>
                </a:moveTo>
                <a:lnTo>
                  <a:pt x="0" y="130810"/>
                </a:lnTo>
                <a:lnTo>
                  <a:pt x="0" y="132080"/>
                </a:lnTo>
                <a:lnTo>
                  <a:pt x="54609" y="132080"/>
                </a:lnTo>
                <a:lnTo>
                  <a:pt x="54609" y="130810"/>
                </a:lnTo>
                <a:close/>
              </a:path>
              <a:path w="54609" h="270509">
                <a:moveTo>
                  <a:pt x="54609" y="127000"/>
                </a:moveTo>
                <a:lnTo>
                  <a:pt x="0" y="127000"/>
                </a:lnTo>
                <a:lnTo>
                  <a:pt x="0" y="129540"/>
                </a:lnTo>
                <a:lnTo>
                  <a:pt x="54609" y="129540"/>
                </a:lnTo>
                <a:lnTo>
                  <a:pt x="54609" y="127000"/>
                </a:lnTo>
                <a:close/>
              </a:path>
              <a:path w="54609" h="270509">
                <a:moveTo>
                  <a:pt x="54609" y="124460"/>
                </a:moveTo>
                <a:lnTo>
                  <a:pt x="0" y="124460"/>
                </a:lnTo>
                <a:lnTo>
                  <a:pt x="0" y="125730"/>
                </a:lnTo>
                <a:lnTo>
                  <a:pt x="54609" y="125730"/>
                </a:lnTo>
                <a:lnTo>
                  <a:pt x="54609" y="124460"/>
                </a:lnTo>
                <a:close/>
              </a:path>
              <a:path w="54609" h="270509">
                <a:moveTo>
                  <a:pt x="54609" y="118110"/>
                </a:moveTo>
                <a:lnTo>
                  <a:pt x="0" y="118110"/>
                </a:lnTo>
                <a:lnTo>
                  <a:pt x="0" y="123190"/>
                </a:lnTo>
                <a:lnTo>
                  <a:pt x="54609" y="123190"/>
                </a:lnTo>
                <a:lnTo>
                  <a:pt x="54609" y="118110"/>
                </a:lnTo>
                <a:close/>
              </a:path>
              <a:path w="54609" h="270509">
                <a:moveTo>
                  <a:pt x="54609" y="111760"/>
                </a:moveTo>
                <a:lnTo>
                  <a:pt x="0" y="111760"/>
                </a:lnTo>
                <a:lnTo>
                  <a:pt x="0" y="116840"/>
                </a:lnTo>
                <a:lnTo>
                  <a:pt x="54609" y="116840"/>
                </a:lnTo>
                <a:lnTo>
                  <a:pt x="54609" y="111760"/>
                </a:lnTo>
                <a:close/>
              </a:path>
              <a:path w="54609" h="270509">
                <a:moveTo>
                  <a:pt x="54609" y="105410"/>
                </a:moveTo>
                <a:lnTo>
                  <a:pt x="0" y="105410"/>
                </a:lnTo>
                <a:lnTo>
                  <a:pt x="0" y="110490"/>
                </a:lnTo>
                <a:lnTo>
                  <a:pt x="54609" y="110490"/>
                </a:lnTo>
                <a:lnTo>
                  <a:pt x="54609" y="105410"/>
                </a:lnTo>
                <a:close/>
              </a:path>
              <a:path w="54609" h="270509">
                <a:moveTo>
                  <a:pt x="54609" y="99060"/>
                </a:moveTo>
                <a:lnTo>
                  <a:pt x="0" y="99060"/>
                </a:lnTo>
                <a:lnTo>
                  <a:pt x="0" y="104140"/>
                </a:lnTo>
                <a:lnTo>
                  <a:pt x="54609" y="104140"/>
                </a:lnTo>
                <a:lnTo>
                  <a:pt x="54609" y="99060"/>
                </a:lnTo>
                <a:close/>
              </a:path>
              <a:path w="54609" h="270509">
                <a:moveTo>
                  <a:pt x="54609" y="92710"/>
                </a:moveTo>
                <a:lnTo>
                  <a:pt x="0" y="92710"/>
                </a:lnTo>
                <a:lnTo>
                  <a:pt x="0" y="97790"/>
                </a:lnTo>
                <a:lnTo>
                  <a:pt x="54609" y="97790"/>
                </a:lnTo>
                <a:lnTo>
                  <a:pt x="54609" y="92710"/>
                </a:lnTo>
                <a:close/>
              </a:path>
              <a:path w="54609" h="270509">
                <a:moveTo>
                  <a:pt x="54609" y="86360"/>
                </a:moveTo>
                <a:lnTo>
                  <a:pt x="0" y="86360"/>
                </a:lnTo>
                <a:lnTo>
                  <a:pt x="0" y="91440"/>
                </a:lnTo>
                <a:lnTo>
                  <a:pt x="54609" y="91440"/>
                </a:lnTo>
                <a:lnTo>
                  <a:pt x="54609" y="86360"/>
                </a:lnTo>
                <a:close/>
              </a:path>
              <a:path w="54609" h="270509">
                <a:moveTo>
                  <a:pt x="54609" y="80010"/>
                </a:moveTo>
                <a:lnTo>
                  <a:pt x="0" y="80010"/>
                </a:lnTo>
                <a:lnTo>
                  <a:pt x="0" y="85090"/>
                </a:lnTo>
                <a:lnTo>
                  <a:pt x="54609" y="85090"/>
                </a:lnTo>
                <a:lnTo>
                  <a:pt x="54609" y="80010"/>
                </a:lnTo>
                <a:close/>
              </a:path>
              <a:path w="54609" h="270509">
                <a:moveTo>
                  <a:pt x="54609" y="74930"/>
                </a:moveTo>
                <a:lnTo>
                  <a:pt x="0" y="74930"/>
                </a:lnTo>
                <a:lnTo>
                  <a:pt x="0" y="78740"/>
                </a:lnTo>
                <a:lnTo>
                  <a:pt x="54609" y="78740"/>
                </a:lnTo>
                <a:lnTo>
                  <a:pt x="54609" y="74930"/>
                </a:lnTo>
                <a:close/>
              </a:path>
              <a:path w="54609" h="270509">
                <a:moveTo>
                  <a:pt x="54609" y="68580"/>
                </a:moveTo>
                <a:lnTo>
                  <a:pt x="0" y="68580"/>
                </a:lnTo>
                <a:lnTo>
                  <a:pt x="0" y="73660"/>
                </a:lnTo>
                <a:lnTo>
                  <a:pt x="54609" y="73660"/>
                </a:lnTo>
                <a:lnTo>
                  <a:pt x="54609" y="68580"/>
                </a:lnTo>
                <a:close/>
              </a:path>
              <a:path w="54609" h="270509">
                <a:moveTo>
                  <a:pt x="54609" y="62230"/>
                </a:moveTo>
                <a:lnTo>
                  <a:pt x="0" y="62230"/>
                </a:lnTo>
                <a:lnTo>
                  <a:pt x="0" y="67310"/>
                </a:lnTo>
                <a:lnTo>
                  <a:pt x="54609" y="67310"/>
                </a:lnTo>
                <a:lnTo>
                  <a:pt x="54609" y="62230"/>
                </a:lnTo>
                <a:close/>
              </a:path>
              <a:path w="54609" h="270509">
                <a:moveTo>
                  <a:pt x="54609" y="55880"/>
                </a:moveTo>
                <a:lnTo>
                  <a:pt x="0" y="55880"/>
                </a:lnTo>
                <a:lnTo>
                  <a:pt x="0" y="60960"/>
                </a:lnTo>
                <a:lnTo>
                  <a:pt x="54609" y="60960"/>
                </a:lnTo>
                <a:lnTo>
                  <a:pt x="54609" y="55880"/>
                </a:lnTo>
                <a:close/>
              </a:path>
              <a:path w="54609" h="270509">
                <a:moveTo>
                  <a:pt x="54609" y="49530"/>
                </a:moveTo>
                <a:lnTo>
                  <a:pt x="0" y="49530"/>
                </a:lnTo>
                <a:lnTo>
                  <a:pt x="0" y="54610"/>
                </a:lnTo>
                <a:lnTo>
                  <a:pt x="54609" y="54610"/>
                </a:lnTo>
                <a:lnTo>
                  <a:pt x="54609" y="49530"/>
                </a:lnTo>
                <a:close/>
              </a:path>
              <a:path w="54609" h="270509">
                <a:moveTo>
                  <a:pt x="54609" y="43180"/>
                </a:moveTo>
                <a:lnTo>
                  <a:pt x="0" y="43180"/>
                </a:lnTo>
                <a:lnTo>
                  <a:pt x="0" y="48260"/>
                </a:lnTo>
                <a:lnTo>
                  <a:pt x="54609" y="48260"/>
                </a:lnTo>
                <a:lnTo>
                  <a:pt x="54609" y="43180"/>
                </a:lnTo>
                <a:close/>
              </a:path>
              <a:path w="54609" h="270509">
                <a:moveTo>
                  <a:pt x="54609" y="36830"/>
                </a:moveTo>
                <a:lnTo>
                  <a:pt x="0" y="36830"/>
                </a:lnTo>
                <a:lnTo>
                  <a:pt x="0" y="41910"/>
                </a:lnTo>
                <a:lnTo>
                  <a:pt x="54609" y="41910"/>
                </a:lnTo>
                <a:lnTo>
                  <a:pt x="54609" y="36830"/>
                </a:lnTo>
                <a:close/>
              </a:path>
              <a:path w="54609" h="270509">
                <a:moveTo>
                  <a:pt x="54609" y="30480"/>
                </a:moveTo>
                <a:lnTo>
                  <a:pt x="0" y="30480"/>
                </a:lnTo>
                <a:lnTo>
                  <a:pt x="0" y="35560"/>
                </a:lnTo>
                <a:lnTo>
                  <a:pt x="54609" y="35560"/>
                </a:lnTo>
                <a:lnTo>
                  <a:pt x="54609" y="30480"/>
                </a:lnTo>
                <a:close/>
              </a:path>
              <a:path w="54609" h="270509">
                <a:moveTo>
                  <a:pt x="54609" y="24130"/>
                </a:moveTo>
                <a:lnTo>
                  <a:pt x="0" y="24130"/>
                </a:lnTo>
                <a:lnTo>
                  <a:pt x="0" y="29210"/>
                </a:lnTo>
                <a:lnTo>
                  <a:pt x="54609" y="29210"/>
                </a:lnTo>
                <a:lnTo>
                  <a:pt x="54609" y="24130"/>
                </a:lnTo>
                <a:close/>
              </a:path>
              <a:path w="54609" h="270509">
                <a:moveTo>
                  <a:pt x="54609" y="17780"/>
                </a:moveTo>
                <a:lnTo>
                  <a:pt x="0" y="17780"/>
                </a:lnTo>
                <a:lnTo>
                  <a:pt x="0" y="22860"/>
                </a:lnTo>
                <a:lnTo>
                  <a:pt x="54609" y="22860"/>
                </a:lnTo>
                <a:lnTo>
                  <a:pt x="54609" y="17780"/>
                </a:lnTo>
                <a:close/>
              </a:path>
              <a:path w="54609" h="270509">
                <a:moveTo>
                  <a:pt x="54609" y="11430"/>
                </a:moveTo>
                <a:lnTo>
                  <a:pt x="0" y="11430"/>
                </a:lnTo>
                <a:lnTo>
                  <a:pt x="0" y="16510"/>
                </a:lnTo>
                <a:lnTo>
                  <a:pt x="54609" y="16510"/>
                </a:lnTo>
                <a:lnTo>
                  <a:pt x="54609" y="11430"/>
                </a:lnTo>
                <a:close/>
              </a:path>
              <a:path w="54609" h="270509">
                <a:moveTo>
                  <a:pt x="54609" y="5080"/>
                </a:moveTo>
                <a:lnTo>
                  <a:pt x="0" y="5080"/>
                </a:lnTo>
                <a:lnTo>
                  <a:pt x="0" y="10160"/>
                </a:lnTo>
                <a:lnTo>
                  <a:pt x="54609" y="10160"/>
                </a:lnTo>
                <a:lnTo>
                  <a:pt x="54609" y="5080"/>
                </a:lnTo>
                <a:close/>
              </a:path>
              <a:path w="54609" h="270509">
                <a:moveTo>
                  <a:pt x="54609" y="0"/>
                </a:moveTo>
                <a:lnTo>
                  <a:pt x="8889" y="0"/>
                </a:lnTo>
                <a:lnTo>
                  <a:pt x="8889" y="1270"/>
                </a:lnTo>
                <a:lnTo>
                  <a:pt x="0" y="1270"/>
                </a:lnTo>
                <a:lnTo>
                  <a:pt x="0" y="3810"/>
                </a:lnTo>
                <a:lnTo>
                  <a:pt x="54609" y="3810"/>
                </a:lnTo>
                <a:lnTo>
                  <a:pt x="54609" y="0"/>
                </a:lnTo>
                <a:close/>
              </a:path>
            </a:pathLst>
          </a:custGeom>
          <a:solidFill>
            <a:srgbClr val="226B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bg object 223"/>
          <p:cNvSpPr/>
          <p:nvPr/>
        </p:nvSpPr>
        <p:spPr>
          <a:xfrm>
            <a:off x="6906260" y="6375400"/>
            <a:ext cx="54610" cy="275590"/>
          </a:xfrm>
          <a:custGeom>
            <a:avLst/>
            <a:gdLst/>
            <a:ahLst/>
            <a:cxnLst/>
            <a:rect l="l" t="t" r="r" b="b"/>
            <a:pathLst>
              <a:path w="54609" h="275590">
                <a:moveTo>
                  <a:pt x="15240" y="274320"/>
                </a:moveTo>
                <a:lnTo>
                  <a:pt x="2540" y="274320"/>
                </a:lnTo>
                <a:lnTo>
                  <a:pt x="2540" y="275590"/>
                </a:lnTo>
                <a:lnTo>
                  <a:pt x="15240" y="275590"/>
                </a:lnTo>
                <a:lnTo>
                  <a:pt x="15240" y="274320"/>
                </a:lnTo>
                <a:close/>
              </a:path>
              <a:path w="54609" h="275590">
                <a:moveTo>
                  <a:pt x="27940" y="271780"/>
                </a:moveTo>
                <a:lnTo>
                  <a:pt x="0" y="271780"/>
                </a:lnTo>
                <a:lnTo>
                  <a:pt x="0" y="274320"/>
                </a:lnTo>
                <a:lnTo>
                  <a:pt x="27940" y="274320"/>
                </a:lnTo>
                <a:lnTo>
                  <a:pt x="27940" y="271780"/>
                </a:lnTo>
                <a:close/>
              </a:path>
              <a:path w="54609" h="275590">
                <a:moveTo>
                  <a:pt x="53340" y="269240"/>
                </a:moveTo>
                <a:lnTo>
                  <a:pt x="0" y="269240"/>
                </a:lnTo>
                <a:lnTo>
                  <a:pt x="0" y="270510"/>
                </a:lnTo>
                <a:lnTo>
                  <a:pt x="40640" y="270510"/>
                </a:lnTo>
                <a:lnTo>
                  <a:pt x="40640" y="271780"/>
                </a:lnTo>
                <a:lnTo>
                  <a:pt x="53340" y="271780"/>
                </a:lnTo>
                <a:lnTo>
                  <a:pt x="53340" y="269240"/>
                </a:lnTo>
                <a:close/>
              </a:path>
              <a:path w="54609" h="275590">
                <a:moveTo>
                  <a:pt x="54610" y="265430"/>
                </a:moveTo>
                <a:lnTo>
                  <a:pt x="0" y="265430"/>
                </a:lnTo>
                <a:lnTo>
                  <a:pt x="0" y="267970"/>
                </a:lnTo>
                <a:lnTo>
                  <a:pt x="54610" y="267970"/>
                </a:lnTo>
                <a:lnTo>
                  <a:pt x="54610" y="265430"/>
                </a:lnTo>
                <a:close/>
              </a:path>
              <a:path w="54609" h="275590">
                <a:moveTo>
                  <a:pt x="54610" y="262890"/>
                </a:moveTo>
                <a:lnTo>
                  <a:pt x="0" y="262890"/>
                </a:lnTo>
                <a:lnTo>
                  <a:pt x="0" y="264160"/>
                </a:lnTo>
                <a:lnTo>
                  <a:pt x="54610" y="264160"/>
                </a:lnTo>
                <a:lnTo>
                  <a:pt x="54610" y="262890"/>
                </a:lnTo>
                <a:close/>
              </a:path>
              <a:path w="54609" h="275590">
                <a:moveTo>
                  <a:pt x="54610" y="259080"/>
                </a:moveTo>
                <a:lnTo>
                  <a:pt x="0" y="259080"/>
                </a:lnTo>
                <a:lnTo>
                  <a:pt x="0" y="261619"/>
                </a:lnTo>
                <a:lnTo>
                  <a:pt x="54610" y="261619"/>
                </a:lnTo>
                <a:lnTo>
                  <a:pt x="54610" y="259080"/>
                </a:lnTo>
                <a:close/>
              </a:path>
              <a:path w="54609" h="275590">
                <a:moveTo>
                  <a:pt x="54610" y="256540"/>
                </a:moveTo>
                <a:lnTo>
                  <a:pt x="0" y="256540"/>
                </a:lnTo>
                <a:lnTo>
                  <a:pt x="0" y="257809"/>
                </a:lnTo>
                <a:lnTo>
                  <a:pt x="54610" y="257809"/>
                </a:lnTo>
                <a:lnTo>
                  <a:pt x="54610" y="256540"/>
                </a:lnTo>
                <a:close/>
              </a:path>
              <a:path w="54609" h="275590">
                <a:moveTo>
                  <a:pt x="54610" y="252729"/>
                </a:moveTo>
                <a:lnTo>
                  <a:pt x="0" y="252729"/>
                </a:lnTo>
                <a:lnTo>
                  <a:pt x="0" y="255269"/>
                </a:lnTo>
                <a:lnTo>
                  <a:pt x="54610" y="255269"/>
                </a:lnTo>
                <a:lnTo>
                  <a:pt x="54610" y="252729"/>
                </a:lnTo>
                <a:close/>
              </a:path>
              <a:path w="54609" h="275590">
                <a:moveTo>
                  <a:pt x="54610" y="250190"/>
                </a:moveTo>
                <a:lnTo>
                  <a:pt x="0" y="250190"/>
                </a:lnTo>
                <a:lnTo>
                  <a:pt x="0" y="251460"/>
                </a:lnTo>
                <a:lnTo>
                  <a:pt x="54610" y="251460"/>
                </a:lnTo>
                <a:lnTo>
                  <a:pt x="54610" y="250190"/>
                </a:lnTo>
                <a:close/>
              </a:path>
              <a:path w="54609" h="275590">
                <a:moveTo>
                  <a:pt x="54610" y="246380"/>
                </a:moveTo>
                <a:lnTo>
                  <a:pt x="0" y="246380"/>
                </a:lnTo>
                <a:lnTo>
                  <a:pt x="0" y="248919"/>
                </a:lnTo>
                <a:lnTo>
                  <a:pt x="54610" y="248919"/>
                </a:lnTo>
                <a:lnTo>
                  <a:pt x="54610" y="246380"/>
                </a:lnTo>
                <a:close/>
              </a:path>
              <a:path w="54609" h="275590">
                <a:moveTo>
                  <a:pt x="54610" y="243840"/>
                </a:moveTo>
                <a:lnTo>
                  <a:pt x="0" y="243840"/>
                </a:lnTo>
                <a:lnTo>
                  <a:pt x="0" y="245110"/>
                </a:lnTo>
                <a:lnTo>
                  <a:pt x="54610" y="245110"/>
                </a:lnTo>
                <a:lnTo>
                  <a:pt x="54610" y="243840"/>
                </a:lnTo>
                <a:close/>
              </a:path>
              <a:path w="54609" h="275590">
                <a:moveTo>
                  <a:pt x="54610" y="240029"/>
                </a:moveTo>
                <a:lnTo>
                  <a:pt x="0" y="240029"/>
                </a:lnTo>
                <a:lnTo>
                  <a:pt x="0" y="242569"/>
                </a:lnTo>
                <a:lnTo>
                  <a:pt x="54610" y="242569"/>
                </a:lnTo>
                <a:lnTo>
                  <a:pt x="54610" y="240029"/>
                </a:lnTo>
                <a:close/>
              </a:path>
              <a:path w="54609" h="275590">
                <a:moveTo>
                  <a:pt x="54610" y="237490"/>
                </a:moveTo>
                <a:lnTo>
                  <a:pt x="0" y="237490"/>
                </a:lnTo>
                <a:lnTo>
                  <a:pt x="0" y="238760"/>
                </a:lnTo>
                <a:lnTo>
                  <a:pt x="54610" y="238760"/>
                </a:lnTo>
                <a:lnTo>
                  <a:pt x="54610" y="237490"/>
                </a:lnTo>
                <a:close/>
              </a:path>
              <a:path w="54609" h="275590">
                <a:moveTo>
                  <a:pt x="54610" y="233679"/>
                </a:moveTo>
                <a:lnTo>
                  <a:pt x="0" y="233679"/>
                </a:lnTo>
                <a:lnTo>
                  <a:pt x="0" y="236220"/>
                </a:lnTo>
                <a:lnTo>
                  <a:pt x="54610" y="236220"/>
                </a:lnTo>
                <a:lnTo>
                  <a:pt x="54610" y="233679"/>
                </a:lnTo>
                <a:close/>
              </a:path>
              <a:path w="54609" h="275590">
                <a:moveTo>
                  <a:pt x="54610" y="231140"/>
                </a:moveTo>
                <a:lnTo>
                  <a:pt x="0" y="231140"/>
                </a:lnTo>
                <a:lnTo>
                  <a:pt x="0" y="232410"/>
                </a:lnTo>
                <a:lnTo>
                  <a:pt x="54610" y="232410"/>
                </a:lnTo>
                <a:lnTo>
                  <a:pt x="54610" y="231140"/>
                </a:lnTo>
                <a:close/>
              </a:path>
              <a:path w="54609" h="275590">
                <a:moveTo>
                  <a:pt x="54610" y="227330"/>
                </a:moveTo>
                <a:lnTo>
                  <a:pt x="0" y="227330"/>
                </a:lnTo>
                <a:lnTo>
                  <a:pt x="0" y="229870"/>
                </a:lnTo>
                <a:lnTo>
                  <a:pt x="54610" y="229870"/>
                </a:lnTo>
                <a:lnTo>
                  <a:pt x="54610" y="227330"/>
                </a:lnTo>
                <a:close/>
              </a:path>
              <a:path w="54609" h="275590">
                <a:moveTo>
                  <a:pt x="54610" y="224790"/>
                </a:moveTo>
                <a:lnTo>
                  <a:pt x="0" y="224790"/>
                </a:lnTo>
                <a:lnTo>
                  <a:pt x="0" y="226059"/>
                </a:lnTo>
                <a:lnTo>
                  <a:pt x="54610" y="226059"/>
                </a:lnTo>
                <a:lnTo>
                  <a:pt x="54610" y="224790"/>
                </a:lnTo>
                <a:close/>
              </a:path>
              <a:path w="54609" h="275590">
                <a:moveTo>
                  <a:pt x="54610" y="220979"/>
                </a:moveTo>
                <a:lnTo>
                  <a:pt x="0" y="220979"/>
                </a:lnTo>
                <a:lnTo>
                  <a:pt x="0" y="223520"/>
                </a:lnTo>
                <a:lnTo>
                  <a:pt x="54610" y="223520"/>
                </a:lnTo>
                <a:lnTo>
                  <a:pt x="54610" y="220979"/>
                </a:lnTo>
                <a:close/>
              </a:path>
              <a:path w="54609" h="275590">
                <a:moveTo>
                  <a:pt x="54610" y="218440"/>
                </a:moveTo>
                <a:lnTo>
                  <a:pt x="0" y="218440"/>
                </a:lnTo>
                <a:lnTo>
                  <a:pt x="0" y="219710"/>
                </a:lnTo>
                <a:lnTo>
                  <a:pt x="54610" y="219710"/>
                </a:lnTo>
                <a:lnTo>
                  <a:pt x="54610" y="218440"/>
                </a:lnTo>
                <a:close/>
              </a:path>
              <a:path w="54609" h="275590">
                <a:moveTo>
                  <a:pt x="54610" y="214629"/>
                </a:moveTo>
                <a:lnTo>
                  <a:pt x="0" y="214629"/>
                </a:lnTo>
                <a:lnTo>
                  <a:pt x="0" y="217170"/>
                </a:lnTo>
                <a:lnTo>
                  <a:pt x="54610" y="217170"/>
                </a:lnTo>
                <a:lnTo>
                  <a:pt x="54610" y="214629"/>
                </a:lnTo>
                <a:close/>
              </a:path>
              <a:path w="54609" h="275590">
                <a:moveTo>
                  <a:pt x="54610" y="212090"/>
                </a:moveTo>
                <a:lnTo>
                  <a:pt x="0" y="212090"/>
                </a:lnTo>
                <a:lnTo>
                  <a:pt x="0" y="213359"/>
                </a:lnTo>
                <a:lnTo>
                  <a:pt x="54610" y="213359"/>
                </a:lnTo>
                <a:lnTo>
                  <a:pt x="54610" y="212090"/>
                </a:lnTo>
                <a:close/>
              </a:path>
              <a:path w="54609" h="275590">
                <a:moveTo>
                  <a:pt x="54610" y="208279"/>
                </a:moveTo>
                <a:lnTo>
                  <a:pt x="0" y="208279"/>
                </a:lnTo>
                <a:lnTo>
                  <a:pt x="0" y="210820"/>
                </a:lnTo>
                <a:lnTo>
                  <a:pt x="54610" y="210820"/>
                </a:lnTo>
                <a:lnTo>
                  <a:pt x="54610" y="208279"/>
                </a:lnTo>
                <a:close/>
              </a:path>
              <a:path w="54609" h="275590">
                <a:moveTo>
                  <a:pt x="54610" y="205740"/>
                </a:moveTo>
                <a:lnTo>
                  <a:pt x="0" y="205740"/>
                </a:lnTo>
                <a:lnTo>
                  <a:pt x="0" y="207009"/>
                </a:lnTo>
                <a:lnTo>
                  <a:pt x="54610" y="207009"/>
                </a:lnTo>
                <a:lnTo>
                  <a:pt x="54610" y="205740"/>
                </a:lnTo>
                <a:close/>
              </a:path>
              <a:path w="54609" h="275590">
                <a:moveTo>
                  <a:pt x="54610" y="201930"/>
                </a:moveTo>
                <a:lnTo>
                  <a:pt x="0" y="201930"/>
                </a:lnTo>
                <a:lnTo>
                  <a:pt x="0" y="204470"/>
                </a:lnTo>
                <a:lnTo>
                  <a:pt x="54610" y="204470"/>
                </a:lnTo>
                <a:lnTo>
                  <a:pt x="54610" y="201930"/>
                </a:lnTo>
                <a:close/>
              </a:path>
              <a:path w="54609" h="275590">
                <a:moveTo>
                  <a:pt x="54610" y="199390"/>
                </a:moveTo>
                <a:lnTo>
                  <a:pt x="0" y="199390"/>
                </a:lnTo>
                <a:lnTo>
                  <a:pt x="0" y="200660"/>
                </a:lnTo>
                <a:lnTo>
                  <a:pt x="54610" y="200660"/>
                </a:lnTo>
                <a:lnTo>
                  <a:pt x="54610" y="199390"/>
                </a:lnTo>
                <a:close/>
              </a:path>
              <a:path w="54609" h="275590">
                <a:moveTo>
                  <a:pt x="54610" y="195579"/>
                </a:moveTo>
                <a:lnTo>
                  <a:pt x="0" y="195579"/>
                </a:lnTo>
                <a:lnTo>
                  <a:pt x="0" y="198120"/>
                </a:lnTo>
                <a:lnTo>
                  <a:pt x="54610" y="198120"/>
                </a:lnTo>
                <a:lnTo>
                  <a:pt x="54610" y="195579"/>
                </a:lnTo>
                <a:close/>
              </a:path>
              <a:path w="54609" h="275590">
                <a:moveTo>
                  <a:pt x="54610" y="193040"/>
                </a:moveTo>
                <a:lnTo>
                  <a:pt x="0" y="193040"/>
                </a:lnTo>
                <a:lnTo>
                  <a:pt x="0" y="194309"/>
                </a:lnTo>
                <a:lnTo>
                  <a:pt x="54610" y="194309"/>
                </a:lnTo>
                <a:lnTo>
                  <a:pt x="54610" y="193040"/>
                </a:lnTo>
                <a:close/>
              </a:path>
              <a:path w="54609" h="275590">
                <a:moveTo>
                  <a:pt x="54610" y="189230"/>
                </a:moveTo>
                <a:lnTo>
                  <a:pt x="0" y="189230"/>
                </a:lnTo>
                <a:lnTo>
                  <a:pt x="0" y="191770"/>
                </a:lnTo>
                <a:lnTo>
                  <a:pt x="54610" y="191770"/>
                </a:lnTo>
                <a:lnTo>
                  <a:pt x="54610" y="189230"/>
                </a:lnTo>
                <a:close/>
              </a:path>
              <a:path w="54609" h="275590">
                <a:moveTo>
                  <a:pt x="54610" y="186690"/>
                </a:moveTo>
                <a:lnTo>
                  <a:pt x="0" y="186690"/>
                </a:lnTo>
                <a:lnTo>
                  <a:pt x="0" y="187959"/>
                </a:lnTo>
                <a:lnTo>
                  <a:pt x="54610" y="187959"/>
                </a:lnTo>
                <a:lnTo>
                  <a:pt x="54610" y="186690"/>
                </a:lnTo>
                <a:close/>
              </a:path>
              <a:path w="54609" h="275590">
                <a:moveTo>
                  <a:pt x="54610" y="182879"/>
                </a:moveTo>
                <a:lnTo>
                  <a:pt x="0" y="182879"/>
                </a:lnTo>
                <a:lnTo>
                  <a:pt x="0" y="185420"/>
                </a:lnTo>
                <a:lnTo>
                  <a:pt x="54610" y="185420"/>
                </a:lnTo>
                <a:lnTo>
                  <a:pt x="54610" y="182879"/>
                </a:lnTo>
                <a:close/>
              </a:path>
              <a:path w="54609" h="275590">
                <a:moveTo>
                  <a:pt x="54610" y="180340"/>
                </a:moveTo>
                <a:lnTo>
                  <a:pt x="0" y="180340"/>
                </a:lnTo>
                <a:lnTo>
                  <a:pt x="0" y="181609"/>
                </a:lnTo>
                <a:lnTo>
                  <a:pt x="54610" y="181609"/>
                </a:lnTo>
                <a:lnTo>
                  <a:pt x="54610" y="180340"/>
                </a:lnTo>
                <a:close/>
              </a:path>
              <a:path w="54609" h="275590">
                <a:moveTo>
                  <a:pt x="54610" y="176530"/>
                </a:moveTo>
                <a:lnTo>
                  <a:pt x="0" y="176530"/>
                </a:lnTo>
                <a:lnTo>
                  <a:pt x="0" y="179070"/>
                </a:lnTo>
                <a:lnTo>
                  <a:pt x="54610" y="179070"/>
                </a:lnTo>
                <a:lnTo>
                  <a:pt x="54610" y="176530"/>
                </a:lnTo>
                <a:close/>
              </a:path>
              <a:path w="54609" h="275590">
                <a:moveTo>
                  <a:pt x="54610" y="173990"/>
                </a:moveTo>
                <a:lnTo>
                  <a:pt x="0" y="173990"/>
                </a:lnTo>
                <a:lnTo>
                  <a:pt x="0" y="175259"/>
                </a:lnTo>
                <a:lnTo>
                  <a:pt x="54610" y="175259"/>
                </a:lnTo>
                <a:lnTo>
                  <a:pt x="54610" y="173990"/>
                </a:lnTo>
                <a:close/>
              </a:path>
              <a:path w="54609" h="275590">
                <a:moveTo>
                  <a:pt x="54610" y="170180"/>
                </a:moveTo>
                <a:lnTo>
                  <a:pt x="0" y="170180"/>
                </a:lnTo>
                <a:lnTo>
                  <a:pt x="0" y="172720"/>
                </a:lnTo>
                <a:lnTo>
                  <a:pt x="54610" y="172720"/>
                </a:lnTo>
                <a:lnTo>
                  <a:pt x="54610" y="170180"/>
                </a:lnTo>
                <a:close/>
              </a:path>
              <a:path w="54609" h="275590">
                <a:moveTo>
                  <a:pt x="54610" y="167640"/>
                </a:moveTo>
                <a:lnTo>
                  <a:pt x="0" y="167640"/>
                </a:lnTo>
                <a:lnTo>
                  <a:pt x="0" y="168909"/>
                </a:lnTo>
                <a:lnTo>
                  <a:pt x="54610" y="168909"/>
                </a:lnTo>
                <a:lnTo>
                  <a:pt x="54610" y="167640"/>
                </a:lnTo>
                <a:close/>
              </a:path>
              <a:path w="54609" h="275590">
                <a:moveTo>
                  <a:pt x="54610" y="163830"/>
                </a:moveTo>
                <a:lnTo>
                  <a:pt x="0" y="163830"/>
                </a:lnTo>
                <a:lnTo>
                  <a:pt x="0" y="166370"/>
                </a:lnTo>
                <a:lnTo>
                  <a:pt x="54610" y="166370"/>
                </a:lnTo>
                <a:lnTo>
                  <a:pt x="54610" y="163830"/>
                </a:lnTo>
                <a:close/>
              </a:path>
              <a:path w="54609" h="275590">
                <a:moveTo>
                  <a:pt x="54610" y="161290"/>
                </a:moveTo>
                <a:lnTo>
                  <a:pt x="0" y="161290"/>
                </a:lnTo>
                <a:lnTo>
                  <a:pt x="0" y="162559"/>
                </a:lnTo>
                <a:lnTo>
                  <a:pt x="54610" y="162559"/>
                </a:lnTo>
                <a:lnTo>
                  <a:pt x="54610" y="161290"/>
                </a:lnTo>
                <a:close/>
              </a:path>
              <a:path w="54609" h="275590">
                <a:moveTo>
                  <a:pt x="54610" y="157479"/>
                </a:moveTo>
                <a:lnTo>
                  <a:pt x="0" y="157479"/>
                </a:lnTo>
                <a:lnTo>
                  <a:pt x="0" y="160020"/>
                </a:lnTo>
                <a:lnTo>
                  <a:pt x="54610" y="160020"/>
                </a:lnTo>
                <a:lnTo>
                  <a:pt x="54610" y="157479"/>
                </a:lnTo>
                <a:close/>
              </a:path>
              <a:path w="54609" h="275590">
                <a:moveTo>
                  <a:pt x="54610" y="154940"/>
                </a:moveTo>
                <a:lnTo>
                  <a:pt x="0" y="154940"/>
                </a:lnTo>
                <a:lnTo>
                  <a:pt x="0" y="156210"/>
                </a:lnTo>
                <a:lnTo>
                  <a:pt x="54610" y="156210"/>
                </a:lnTo>
                <a:lnTo>
                  <a:pt x="54610" y="154940"/>
                </a:lnTo>
                <a:close/>
              </a:path>
              <a:path w="54609" h="275590">
                <a:moveTo>
                  <a:pt x="54610" y="151129"/>
                </a:moveTo>
                <a:lnTo>
                  <a:pt x="0" y="151129"/>
                </a:lnTo>
                <a:lnTo>
                  <a:pt x="0" y="153670"/>
                </a:lnTo>
                <a:lnTo>
                  <a:pt x="54610" y="153670"/>
                </a:lnTo>
                <a:lnTo>
                  <a:pt x="54610" y="151129"/>
                </a:lnTo>
                <a:close/>
              </a:path>
              <a:path w="54609" h="275590">
                <a:moveTo>
                  <a:pt x="54610" y="148590"/>
                </a:moveTo>
                <a:lnTo>
                  <a:pt x="0" y="148590"/>
                </a:lnTo>
                <a:lnTo>
                  <a:pt x="0" y="149859"/>
                </a:lnTo>
                <a:lnTo>
                  <a:pt x="54610" y="149859"/>
                </a:lnTo>
                <a:lnTo>
                  <a:pt x="54610" y="148590"/>
                </a:lnTo>
                <a:close/>
              </a:path>
              <a:path w="54609" h="275590">
                <a:moveTo>
                  <a:pt x="54610" y="144779"/>
                </a:moveTo>
                <a:lnTo>
                  <a:pt x="0" y="144779"/>
                </a:lnTo>
                <a:lnTo>
                  <a:pt x="0" y="147320"/>
                </a:lnTo>
                <a:lnTo>
                  <a:pt x="54610" y="147320"/>
                </a:lnTo>
                <a:lnTo>
                  <a:pt x="54610" y="144779"/>
                </a:lnTo>
                <a:close/>
              </a:path>
              <a:path w="54609" h="275590">
                <a:moveTo>
                  <a:pt x="54610" y="142240"/>
                </a:moveTo>
                <a:lnTo>
                  <a:pt x="0" y="142240"/>
                </a:lnTo>
                <a:lnTo>
                  <a:pt x="0" y="143510"/>
                </a:lnTo>
                <a:lnTo>
                  <a:pt x="54610" y="143510"/>
                </a:lnTo>
                <a:lnTo>
                  <a:pt x="54610" y="142240"/>
                </a:lnTo>
                <a:close/>
              </a:path>
              <a:path w="54609" h="275590">
                <a:moveTo>
                  <a:pt x="54610" y="138430"/>
                </a:moveTo>
                <a:lnTo>
                  <a:pt x="0" y="138430"/>
                </a:lnTo>
                <a:lnTo>
                  <a:pt x="0" y="140970"/>
                </a:lnTo>
                <a:lnTo>
                  <a:pt x="54610" y="140970"/>
                </a:lnTo>
                <a:lnTo>
                  <a:pt x="54610" y="138430"/>
                </a:lnTo>
                <a:close/>
              </a:path>
              <a:path w="54609" h="275590">
                <a:moveTo>
                  <a:pt x="54610" y="135890"/>
                </a:moveTo>
                <a:lnTo>
                  <a:pt x="0" y="135890"/>
                </a:lnTo>
                <a:lnTo>
                  <a:pt x="0" y="137159"/>
                </a:lnTo>
                <a:lnTo>
                  <a:pt x="54610" y="137159"/>
                </a:lnTo>
                <a:lnTo>
                  <a:pt x="54610" y="135890"/>
                </a:lnTo>
                <a:close/>
              </a:path>
              <a:path w="54609" h="275590">
                <a:moveTo>
                  <a:pt x="54610" y="132080"/>
                </a:moveTo>
                <a:lnTo>
                  <a:pt x="0" y="132080"/>
                </a:lnTo>
                <a:lnTo>
                  <a:pt x="0" y="134620"/>
                </a:lnTo>
                <a:lnTo>
                  <a:pt x="54610" y="134620"/>
                </a:lnTo>
                <a:lnTo>
                  <a:pt x="54610" y="132080"/>
                </a:lnTo>
                <a:close/>
              </a:path>
              <a:path w="54609" h="275590">
                <a:moveTo>
                  <a:pt x="54610" y="129540"/>
                </a:moveTo>
                <a:lnTo>
                  <a:pt x="0" y="129540"/>
                </a:lnTo>
                <a:lnTo>
                  <a:pt x="0" y="130809"/>
                </a:lnTo>
                <a:lnTo>
                  <a:pt x="54610" y="130809"/>
                </a:lnTo>
                <a:lnTo>
                  <a:pt x="54610" y="129540"/>
                </a:lnTo>
                <a:close/>
              </a:path>
              <a:path w="54609" h="275590">
                <a:moveTo>
                  <a:pt x="54610" y="125729"/>
                </a:moveTo>
                <a:lnTo>
                  <a:pt x="0" y="125729"/>
                </a:lnTo>
                <a:lnTo>
                  <a:pt x="0" y="128270"/>
                </a:lnTo>
                <a:lnTo>
                  <a:pt x="54610" y="128270"/>
                </a:lnTo>
                <a:lnTo>
                  <a:pt x="54610" y="125729"/>
                </a:lnTo>
                <a:close/>
              </a:path>
              <a:path w="54609" h="275590">
                <a:moveTo>
                  <a:pt x="54610" y="123189"/>
                </a:moveTo>
                <a:lnTo>
                  <a:pt x="0" y="123189"/>
                </a:lnTo>
                <a:lnTo>
                  <a:pt x="0" y="124459"/>
                </a:lnTo>
                <a:lnTo>
                  <a:pt x="54610" y="124459"/>
                </a:lnTo>
                <a:lnTo>
                  <a:pt x="54610" y="123189"/>
                </a:lnTo>
                <a:close/>
              </a:path>
              <a:path w="54609" h="275590">
                <a:moveTo>
                  <a:pt x="54610" y="116839"/>
                </a:moveTo>
                <a:lnTo>
                  <a:pt x="0" y="116839"/>
                </a:lnTo>
                <a:lnTo>
                  <a:pt x="0" y="121920"/>
                </a:lnTo>
                <a:lnTo>
                  <a:pt x="54610" y="121920"/>
                </a:lnTo>
                <a:lnTo>
                  <a:pt x="54610" y="116839"/>
                </a:lnTo>
                <a:close/>
              </a:path>
              <a:path w="54609" h="275590">
                <a:moveTo>
                  <a:pt x="54610" y="110490"/>
                </a:moveTo>
                <a:lnTo>
                  <a:pt x="0" y="110490"/>
                </a:lnTo>
                <a:lnTo>
                  <a:pt x="0" y="115570"/>
                </a:lnTo>
                <a:lnTo>
                  <a:pt x="54610" y="115570"/>
                </a:lnTo>
                <a:lnTo>
                  <a:pt x="54610" y="110490"/>
                </a:lnTo>
                <a:close/>
              </a:path>
              <a:path w="54609" h="275590">
                <a:moveTo>
                  <a:pt x="54610" y="104139"/>
                </a:moveTo>
                <a:lnTo>
                  <a:pt x="0" y="104139"/>
                </a:lnTo>
                <a:lnTo>
                  <a:pt x="0" y="109220"/>
                </a:lnTo>
                <a:lnTo>
                  <a:pt x="54610" y="109220"/>
                </a:lnTo>
                <a:lnTo>
                  <a:pt x="54610" y="104139"/>
                </a:lnTo>
                <a:close/>
              </a:path>
              <a:path w="54609" h="275590">
                <a:moveTo>
                  <a:pt x="54610" y="97789"/>
                </a:moveTo>
                <a:lnTo>
                  <a:pt x="0" y="97789"/>
                </a:lnTo>
                <a:lnTo>
                  <a:pt x="0" y="102870"/>
                </a:lnTo>
                <a:lnTo>
                  <a:pt x="54610" y="102870"/>
                </a:lnTo>
                <a:lnTo>
                  <a:pt x="54610" y="97789"/>
                </a:lnTo>
                <a:close/>
              </a:path>
              <a:path w="54609" h="275590">
                <a:moveTo>
                  <a:pt x="54610" y="91439"/>
                </a:moveTo>
                <a:lnTo>
                  <a:pt x="0" y="91439"/>
                </a:lnTo>
                <a:lnTo>
                  <a:pt x="0" y="96520"/>
                </a:lnTo>
                <a:lnTo>
                  <a:pt x="54610" y="96520"/>
                </a:lnTo>
                <a:lnTo>
                  <a:pt x="54610" y="91439"/>
                </a:lnTo>
                <a:close/>
              </a:path>
              <a:path w="54609" h="275590">
                <a:moveTo>
                  <a:pt x="54610" y="85089"/>
                </a:moveTo>
                <a:lnTo>
                  <a:pt x="0" y="85089"/>
                </a:lnTo>
                <a:lnTo>
                  <a:pt x="0" y="90170"/>
                </a:lnTo>
                <a:lnTo>
                  <a:pt x="54610" y="90170"/>
                </a:lnTo>
                <a:lnTo>
                  <a:pt x="54610" y="85089"/>
                </a:lnTo>
                <a:close/>
              </a:path>
              <a:path w="54609" h="275590">
                <a:moveTo>
                  <a:pt x="54610" y="78739"/>
                </a:moveTo>
                <a:lnTo>
                  <a:pt x="0" y="78739"/>
                </a:lnTo>
                <a:lnTo>
                  <a:pt x="0" y="83820"/>
                </a:lnTo>
                <a:lnTo>
                  <a:pt x="54610" y="83820"/>
                </a:lnTo>
                <a:lnTo>
                  <a:pt x="54610" y="78739"/>
                </a:lnTo>
                <a:close/>
              </a:path>
              <a:path w="54609" h="275590">
                <a:moveTo>
                  <a:pt x="54610" y="73659"/>
                </a:moveTo>
                <a:lnTo>
                  <a:pt x="0" y="73659"/>
                </a:lnTo>
                <a:lnTo>
                  <a:pt x="0" y="77469"/>
                </a:lnTo>
                <a:lnTo>
                  <a:pt x="54610" y="77469"/>
                </a:lnTo>
                <a:lnTo>
                  <a:pt x="54610" y="73659"/>
                </a:lnTo>
                <a:close/>
              </a:path>
              <a:path w="54609" h="275590">
                <a:moveTo>
                  <a:pt x="54610" y="67309"/>
                </a:moveTo>
                <a:lnTo>
                  <a:pt x="0" y="67309"/>
                </a:lnTo>
                <a:lnTo>
                  <a:pt x="0" y="72390"/>
                </a:lnTo>
                <a:lnTo>
                  <a:pt x="54610" y="72390"/>
                </a:lnTo>
                <a:lnTo>
                  <a:pt x="54610" y="67309"/>
                </a:lnTo>
                <a:close/>
              </a:path>
              <a:path w="54609" h="275590">
                <a:moveTo>
                  <a:pt x="54610" y="60959"/>
                </a:moveTo>
                <a:lnTo>
                  <a:pt x="0" y="60959"/>
                </a:lnTo>
                <a:lnTo>
                  <a:pt x="0" y="66040"/>
                </a:lnTo>
                <a:lnTo>
                  <a:pt x="54610" y="66040"/>
                </a:lnTo>
                <a:lnTo>
                  <a:pt x="54610" y="60959"/>
                </a:lnTo>
                <a:close/>
              </a:path>
              <a:path w="54609" h="275590">
                <a:moveTo>
                  <a:pt x="54610" y="54609"/>
                </a:moveTo>
                <a:lnTo>
                  <a:pt x="0" y="54609"/>
                </a:lnTo>
                <a:lnTo>
                  <a:pt x="0" y="59690"/>
                </a:lnTo>
                <a:lnTo>
                  <a:pt x="54610" y="59690"/>
                </a:lnTo>
                <a:lnTo>
                  <a:pt x="54610" y="54609"/>
                </a:lnTo>
                <a:close/>
              </a:path>
              <a:path w="54609" h="275590">
                <a:moveTo>
                  <a:pt x="54610" y="48259"/>
                </a:moveTo>
                <a:lnTo>
                  <a:pt x="0" y="48259"/>
                </a:lnTo>
                <a:lnTo>
                  <a:pt x="0" y="53340"/>
                </a:lnTo>
                <a:lnTo>
                  <a:pt x="54610" y="53340"/>
                </a:lnTo>
                <a:lnTo>
                  <a:pt x="54610" y="48259"/>
                </a:lnTo>
                <a:close/>
              </a:path>
              <a:path w="54609" h="275590">
                <a:moveTo>
                  <a:pt x="54610" y="41909"/>
                </a:moveTo>
                <a:lnTo>
                  <a:pt x="0" y="41909"/>
                </a:lnTo>
                <a:lnTo>
                  <a:pt x="0" y="46990"/>
                </a:lnTo>
                <a:lnTo>
                  <a:pt x="54610" y="46990"/>
                </a:lnTo>
                <a:lnTo>
                  <a:pt x="54610" y="41909"/>
                </a:lnTo>
                <a:close/>
              </a:path>
              <a:path w="54609" h="275590">
                <a:moveTo>
                  <a:pt x="54610" y="35559"/>
                </a:moveTo>
                <a:lnTo>
                  <a:pt x="0" y="35559"/>
                </a:lnTo>
                <a:lnTo>
                  <a:pt x="0" y="40640"/>
                </a:lnTo>
                <a:lnTo>
                  <a:pt x="54610" y="40640"/>
                </a:lnTo>
                <a:lnTo>
                  <a:pt x="54610" y="35559"/>
                </a:lnTo>
                <a:close/>
              </a:path>
              <a:path w="54609" h="275590">
                <a:moveTo>
                  <a:pt x="54610" y="29209"/>
                </a:moveTo>
                <a:lnTo>
                  <a:pt x="0" y="29209"/>
                </a:lnTo>
                <a:lnTo>
                  <a:pt x="0" y="34290"/>
                </a:lnTo>
                <a:lnTo>
                  <a:pt x="54610" y="34290"/>
                </a:lnTo>
                <a:lnTo>
                  <a:pt x="54610" y="29209"/>
                </a:lnTo>
                <a:close/>
              </a:path>
              <a:path w="54609" h="275590">
                <a:moveTo>
                  <a:pt x="54610" y="22859"/>
                </a:moveTo>
                <a:lnTo>
                  <a:pt x="0" y="22859"/>
                </a:lnTo>
                <a:lnTo>
                  <a:pt x="0" y="27940"/>
                </a:lnTo>
                <a:lnTo>
                  <a:pt x="54610" y="27940"/>
                </a:lnTo>
                <a:lnTo>
                  <a:pt x="54610" y="22859"/>
                </a:lnTo>
                <a:close/>
              </a:path>
              <a:path w="54609" h="275590">
                <a:moveTo>
                  <a:pt x="54610" y="16509"/>
                </a:moveTo>
                <a:lnTo>
                  <a:pt x="0" y="16509"/>
                </a:lnTo>
                <a:lnTo>
                  <a:pt x="0" y="21590"/>
                </a:lnTo>
                <a:lnTo>
                  <a:pt x="54610" y="21590"/>
                </a:lnTo>
                <a:lnTo>
                  <a:pt x="54610" y="16509"/>
                </a:lnTo>
                <a:close/>
              </a:path>
              <a:path w="54609" h="275590">
                <a:moveTo>
                  <a:pt x="54610" y="10159"/>
                </a:moveTo>
                <a:lnTo>
                  <a:pt x="0" y="10159"/>
                </a:lnTo>
                <a:lnTo>
                  <a:pt x="0" y="15240"/>
                </a:lnTo>
                <a:lnTo>
                  <a:pt x="54610" y="15240"/>
                </a:lnTo>
                <a:lnTo>
                  <a:pt x="54610" y="10159"/>
                </a:lnTo>
                <a:close/>
              </a:path>
              <a:path w="54609" h="275590">
                <a:moveTo>
                  <a:pt x="54610" y="3809"/>
                </a:moveTo>
                <a:lnTo>
                  <a:pt x="0" y="3809"/>
                </a:lnTo>
                <a:lnTo>
                  <a:pt x="0" y="8890"/>
                </a:lnTo>
                <a:lnTo>
                  <a:pt x="54610" y="8890"/>
                </a:lnTo>
                <a:lnTo>
                  <a:pt x="54610" y="3809"/>
                </a:lnTo>
                <a:close/>
              </a:path>
              <a:path w="54609" h="275590">
                <a:moveTo>
                  <a:pt x="54610" y="0"/>
                </a:moveTo>
                <a:lnTo>
                  <a:pt x="0" y="0"/>
                </a:lnTo>
                <a:lnTo>
                  <a:pt x="0" y="2540"/>
                </a:lnTo>
                <a:lnTo>
                  <a:pt x="54610" y="2540"/>
                </a:lnTo>
                <a:lnTo>
                  <a:pt x="54610" y="0"/>
                </a:lnTo>
                <a:close/>
              </a:path>
            </a:pathLst>
          </a:custGeom>
          <a:solidFill>
            <a:srgbClr val="236C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bg object 224"/>
          <p:cNvSpPr/>
          <p:nvPr/>
        </p:nvSpPr>
        <p:spPr>
          <a:xfrm>
            <a:off x="6851649" y="6375400"/>
            <a:ext cx="54610" cy="281940"/>
          </a:xfrm>
          <a:custGeom>
            <a:avLst/>
            <a:gdLst/>
            <a:ahLst/>
            <a:cxnLst/>
            <a:rect l="l" t="t" r="r" b="b"/>
            <a:pathLst>
              <a:path w="54609" h="281940">
                <a:moveTo>
                  <a:pt x="19050" y="278130"/>
                </a:moveTo>
                <a:lnTo>
                  <a:pt x="0" y="278130"/>
                </a:lnTo>
                <a:lnTo>
                  <a:pt x="0" y="281940"/>
                </a:lnTo>
                <a:lnTo>
                  <a:pt x="6350" y="281940"/>
                </a:lnTo>
                <a:lnTo>
                  <a:pt x="6350" y="280670"/>
                </a:lnTo>
                <a:lnTo>
                  <a:pt x="19050" y="280670"/>
                </a:lnTo>
                <a:lnTo>
                  <a:pt x="19050" y="278130"/>
                </a:lnTo>
                <a:close/>
              </a:path>
              <a:path w="54609" h="281940">
                <a:moveTo>
                  <a:pt x="44450" y="275590"/>
                </a:moveTo>
                <a:lnTo>
                  <a:pt x="0" y="275590"/>
                </a:lnTo>
                <a:lnTo>
                  <a:pt x="0" y="276860"/>
                </a:lnTo>
                <a:lnTo>
                  <a:pt x="31750" y="276860"/>
                </a:lnTo>
                <a:lnTo>
                  <a:pt x="31750" y="278130"/>
                </a:lnTo>
                <a:lnTo>
                  <a:pt x="44450" y="278130"/>
                </a:lnTo>
                <a:lnTo>
                  <a:pt x="44450" y="275590"/>
                </a:lnTo>
                <a:close/>
              </a:path>
              <a:path w="54609" h="281940">
                <a:moveTo>
                  <a:pt x="54609" y="271780"/>
                </a:moveTo>
                <a:lnTo>
                  <a:pt x="0" y="271780"/>
                </a:lnTo>
                <a:lnTo>
                  <a:pt x="0" y="274320"/>
                </a:lnTo>
                <a:lnTo>
                  <a:pt x="54609" y="274320"/>
                </a:lnTo>
                <a:lnTo>
                  <a:pt x="54609" y="271780"/>
                </a:lnTo>
                <a:close/>
              </a:path>
              <a:path w="54609" h="281940">
                <a:moveTo>
                  <a:pt x="54609" y="269240"/>
                </a:moveTo>
                <a:lnTo>
                  <a:pt x="0" y="269240"/>
                </a:lnTo>
                <a:lnTo>
                  <a:pt x="0" y="270510"/>
                </a:lnTo>
                <a:lnTo>
                  <a:pt x="54609" y="270510"/>
                </a:lnTo>
                <a:lnTo>
                  <a:pt x="54609" y="269240"/>
                </a:lnTo>
                <a:close/>
              </a:path>
              <a:path w="54609" h="281940">
                <a:moveTo>
                  <a:pt x="54609" y="265430"/>
                </a:moveTo>
                <a:lnTo>
                  <a:pt x="0" y="265430"/>
                </a:lnTo>
                <a:lnTo>
                  <a:pt x="0" y="267970"/>
                </a:lnTo>
                <a:lnTo>
                  <a:pt x="54609" y="267970"/>
                </a:lnTo>
                <a:lnTo>
                  <a:pt x="54609" y="265430"/>
                </a:lnTo>
                <a:close/>
              </a:path>
              <a:path w="54609" h="281940">
                <a:moveTo>
                  <a:pt x="54609" y="262890"/>
                </a:moveTo>
                <a:lnTo>
                  <a:pt x="0" y="262890"/>
                </a:lnTo>
                <a:lnTo>
                  <a:pt x="0" y="264160"/>
                </a:lnTo>
                <a:lnTo>
                  <a:pt x="54609" y="264160"/>
                </a:lnTo>
                <a:lnTo>
                  <a:pt x="54609" y="262890"/>
                </a:lnTo>
                <a:close/>
              </a:path>
              <a:path w="54609" h="281940">
                <a:moveTo>
                  <a:pt x="54609" y="259080"/>
                </a:moveTo>
                <a:lnTo>
                  <a:pt x="0" y="259080"/>
                </a:lnTo>
                <a:lnTo>
                  <a:pt x="0" y="261619"/>
                </a:lnTo>
                <a:lnTo>
                  <a:pt x="54609" y="261619"/>
                </a:lnTo>
                <a:lnTo>
                  <a:pt x="54609" y="259080"/>
                </a:lnTo>
                <a:close/>
              </a:path>
              <a:path w="54609" h="281940">
                <a:moveTo>
                  <a:pt x="54609" y="256540"/>
                </a:moveTo>
                <a:lnTo>
                  <a:pt x="0" y="256540"/>
                </a:lnTo>
                <a:lnTo>
                  <a:pt x="0" y="257809"/>
                </a:lnTo>
                <a:lnTo>
                  <a:pt x="54609" y="257809"/>
                </a:lnTo>
                <a:lnTo>
                  <a:pt x="54609" y="256540"/>
                </a:lnTo>
                <a:close/>
              </a:path>
              <a:path w="54609" h="281940">
                <a:moveTo>
                  <a:pt x="54609" y="252729"/>
                </a:moveTo>
                <a:lnTo>
                  <a:pt x="0" y="252729"/>
                </a:lnTo>
                <a:lnTo>
                  <a:pt x="0" y="255269"/>
                </a:lnTo>
                <a:lnTo>
                  <a:pt x="54609" y="255269"/>
                </a:lnTo>
                <a:lnTo>
                  <a:pt x="54609" y="252729"/>
                </a:lnTo>
                <a:close/>
              </a:path>
              <a:path w="54609" h="281940">
                <a:moveTo>
                  <a:pt x="54609" y="250190"/>
                </a:moveTo>
                <a:lnTo>
                  <a:pt x="0" y="250190"/>
                </a:lnTo>
                <a:lnTo>
                  <a:pt x="0" y="251460"/>
                </a:lnTo>
                <a:lnTo>
                  <a:pt x="54609" y="251460"/>
                </a:lnTo>
                <a:lnTo>
                  <a:pt x="54609" y="250190"/>
                </a:lnTo>
                <a:close/>
              </a:path>
              <a:path w="54609" h="281940">
                <a:moveTo>
                  <a:pt x="54609" y="246380"/>
                </a:moveTo>
                <a:lnTo>
                  <a:pt x="0" y="246380"/>
                </a:lnTo>
                <a:lnTo>
                  <a:pt x="0" y="248919"/>
                </a:lnTo>
                <a:lnTo>
                  <a:pt x="54609" y="248919"/>
                </a:lnTo>
                <a:lnTo>
                  <a:pt x="54609" y="246380"/>
                </a:lnTo>
                <a:close/>
              </a:path>
              <a:path w="54609" h="281940">
                <a:moveTo>
                  <a:pt x="54609" y="243840"/>
                </a:moveTo>
                <a:lnTo>
                  <a:pt x="0" y="243840"/>
                </a:lnTo>
                <a:lnTo>
                  <a:pt x="0" y="245110"/>
                </a:lnTo>
                <a:lnTo>
                  <a:pt x="54609" y="245110"/>
                </a:lnTo>
                <a:lnTo>
                  <a:pt x="54609" y="243840"/>
                </a:lnTo>
                <a:close/>
              </a:path>
              <a:path w="54609" h="281940">
                <a:moveTo>
                  <a:pt x="54609" y="240029"/>
                </a:moveTo>
                <a:lnTo>
                  <a:pt x="0" y="240029"/>
                </a:lnTo>
                <a:lnTo>
                  <a:pt x="0" y="242569"/>
                </a:lnTo>
                <a:lnTo>
                  <a:pt x="54609" y="242569"/>
                </a:lnTo>
                <a:lnTo>
                  <a:pt x="54609" y="240029"/>
                </a:lnTo>
                <a:close/>
              </a:path>
              <a:path w="54609" h="281940">
                <a:moveTo>
                  <a:pt x="54609" y="237490"/>
                </a:moveTo>
                <a:lnTo>
                  <a:pt x="0" y="237490"/>
                </a:lnTo>
                <a:lnTo>
                  <a:pt x="0" y="238760"/>
                </a:lnTo>
                <a:lnTo>
                  <a:pt x="54609" y="238760"/>
                </a:lnTo>
                <a:lnTo>
                  <a:pt x="54609" y="237490"/>
                </a:lnTo>
                <a:close/>
              </a:path>
              <a:path w="54609" h="281940">
                <a:moveTo>
                  <a:pt x="54609" y="233679"/>
                </a:moveTo>
                <a:lnTo>
                  <a:pt x="0" y="233679"/>
                </a:lnTo>
                <a:lnTo>
                  <a:pt x="0" y="236220"/>
                </a:lnTo>
                <a:lnTo>
                  <a:pt x="54609" y="236220"/>
                </a:lnTo>
                <a:lnTo>
                  <a:pt x="54609" y="233679"/>
                </a:lnTo>
                <a:close/>
              </a:path>
              <a:path w="54609" h="281940">
                <a:moveTo>
                  <a:pt x="54609" y="231140"/>
                </a:moveTo>
                <a:lnTo>
                  <a:pt x="0" y="231140"/>
                </a:lnTo>
                <a:lnTo>
                  <a:pt x="0" y="232410"/>
                </a:lnTo>
                <a:lnTo>
                  <a:pt x="54609" y="232410"/>
                </a:lnTo>
                <a:lnTo>
                  <a:pt x="54609" y="231140"/>
                </a:lnTo>
                <a:close/>
              </a:path>
              <a:path w="54609" h="281940">
                <a:moveTo>
                  <a:pt x="54609" y="227330"/>
                </a:moveTo>
                <a:lnTo>
                  <a:pt x="0" y="227330"/>
                </a:lnTo>
                <a:lnTo>
                  <a:pt x="0" y="229870"/>
                </a:lnTo>
                <a:lnTo>
                  <a:pt x="54609" y="229870"/>
                </a:lnTo>
                <a:lnTo>
                  <a:pt x="54609" y="227330"/>
                </a:lnTo>
                <a:close/>
              </a:path>
              <a:path w="54609" h="281940">
                <a:moveTo>
                  <a:pt x="54609" y="224790"/>
                </a:moveTo>
                <a:lnTo>
                  <a:pt x="0" y="224790"/>
                </a:lnTo>
                <a:lnTo>
                  <a:pt x="0" y="226059"/>
                </a:lnTo>
                <a:lnTo>
                  <a:pt x="54609" y="226059"/>
                </a:lnTo>
                <a:lnTo>
                  <a:pt x="54609" y="224790"/>
                </a:lnTo>
                <a:close/>
              </a:path>
              <a:path w="54609" h="281940">
                <a:moveTo>
                  <a:pt x="54609" y="220979"/>
                </a:moveTo>
                <a:lnTo>
                  <a:pt x="0" y="220979"/>
                </a:lnTo>
                <a:lnTo>
                  <a:pt x="0" y="223520"/>
                </a:lnTo>
                <a:lnTo>
                  <a:pt x="54609" y="223520"/>
                </a:lnTo>
                <a:lnTo>
                  <a:pt x="54609" y="220979"/>
                </a:lnTo>
                <a:close/>
              </a:path>
              <a:path w="54609" h="281940">
                <a:moveTo>
                  <a:pt x="54609" y="218440"/>
                </a:moveTo>
                <a:lnTo>
                  <a:pt x="0" y="218440"/>
                </a:lnTo>
                <a:lnTo>
                  <a:pt x="0" y="219710"/>
                </a:lnTo>
                <a:lnTo>
                  <a:pt x="54609" y="219710"/>
                </a:lnTo>
                <a:lnTo>
                  <a:pt x="54609" y="218440"/>
                </a:lnTo>
                <a:close/>
              </a:path>
              <a:path w="54609" h="281940">
                <a:moveTo>
                  <a:pt x="54609" y="214629"/>
                </a:moveTo>
                <a:lnTo>
                  <a:pt x="0" y="214629"/>
                </a:lnTo>
                <a:lnTo>
                  <a:pt x="0" y="217170"/>
                </a:lnTo>
                <a:lnTo>
                  <a:pt x="54609" y="217170"/>
                </a:lnTo>
                <a:lnTo>
                  <a:pt x="54609" y="214629"/>
                </a:lnTo>
                <a:close/>
              </a:path>
              <a:path w="54609" h="281940">
                <a:moveTo>
                  <a:pt x="54609" y="212090"/>
                </a:moveTo>
                <a:lnTo>
                  <a:pt x="0" y="212090"/>
                </a:lnTo>
                <a:lnTo>
                  <a:pt x="0" y="213359"/>
                </a:lnTo>
                <a:lnTo>
                  <a:pt x="54609" y="213359"/>
                </a:lnTo>
                <a:lnTo>
                  <a:pt x="54609" y="212090"/>
                </a:lnTo>
                <a:close/>
              </a:path>
              <a:path w="54609" h="281940">
                <a:moveTo>
                  <a:pt x="54609" y="208279"/>
                </a:moveTo>
                <a:lnTo>
                  <a:pt x="0" y="208279"/>
                </a:lnTo>
                <a:lnTo>
                  <a:pt x="0" y="210820"/>
                </a:lnTo>
                <a:lnTo>
                  <a:pt x="54609" y="210820"/>
                </a:lnTo>
                <a:lnTo>
                  <a:pt x="54609" y="208279"/>
                </a:lnTo>
                <a:close/>
              </a:path>
              <a:path w="54609" h="281940">
                <a:moveTo>
                  <a:pt x="54609" y="205740"/>
                </a:moveTo>
                <a:lnTo>
                  <a:pt x="0" y="205740"/>
                </a:lnTo>
                <a:lnTo>
                  <a:pt x="0" y="207009"/>
                </a:lnTo>
                <a:lnTo>
                  <a:pt x="54609" y="207009"/>
                </a:lnTo>
                <a:lnTo>
                  <a:pt x="54609" y="205740"/>
                </a:lnTo>
                <a:close/>
              </a:path>
              <a:path w="54609" h="281940">
                <a:moveTo>
                  <a:pt x="54609" y="201930"/>
                </a:moveTo>
                <a:lnTo>
                  <a:pt x="0" y="201930"/>
                </a:lnTo>
                <a:lnTo>
                  <a:pt x="0" y="204470"/>
                </a:lnTo>
                <a:lnTo>
                  <a:pt x="54609" y="204470"/>
                </a:lnTo>
                <a:lnTo>
                  <a:pt x="54609" y="201930"/>
                </a:lnTo>
                <a:close/>
              </a:path>
              <a:path w="54609" h="281940">
                <a:moveTo>
                  <a:pt x="54609" y="199390"/>
                </a:moveTo>
                <a:lnTo>
                  <a:pt x="0" y="199390"/>
                </a:lnTo>
                <a:lnTo>
                  <a:pt x="0" y="200660"/>
                </a:lnTo>
                <a:lnTo>
                  <a:pt x="54609" y="200660"/>
                </a:lnTo>
                <a:lnTo>
                  <a:pt x="54609" y="199390"/>
                </a:lnTo>
                <a:close/>
              </a:path>
              <a:path w="54609" h="281940">
                <a:moveTo>
                  <a:pt x="54609" y="195579"/>
                </a:moveTo>
                <a:lnTo>
                  <a:pt x="0" y="195579"/>
                </a:lnTo>
                <a:lnTo>
                  <a:pt x="0" y="198120"/>
                </a:lnTo>
                <a:lnTo>
                  <a:pt x="54609" y="198120"/>
                </a:lnTo>
                <a:lnTo>
                  <a:pt x="54609" y="195579"/>
                </a:lnTo>
                <a:close/>
              </a:path>
              <a:path w="54609" h="281940">
                <a:moveTo>
                  <a:pt x="54609" y="193040"/>
                </a:moveTo>
                <a:lnTo>
                  <a:pt x="0" y="193040"/>
                </a:lnTo>
                <a:lnTo>
                  <a:pt x="0" y="194309"/>
                </a:lnTo>
                <a:lnTo>
                  <a:pt x="54609" y="194309"/>
                </a:lnTo>
                <a:lnTo>
                  <a:pt x="54609" y="193040"/>
                </a:lnTo>
                <a:close/>
              </a:path>
              <a:path w="54609" h="281940">
                <a:moveTo>
                  <a:pt x="54609" y="189230"/>
                </a:moveTo>
                <a:lnTo>
                  <a:pt x="0" y="189230"/>
                </a:lnTo>
                <a:lnTo>
                  <a:pt x="0" y="191770"/>
                </a:lnTo>
                <a:lnTo>
                  <a:pt x="54609" y="191770"/>
                </a:lnTo>
                <a:lnTo>
                  <a:pt x="54609" y="189230"/>
                </a:lnTo>
                <a:close/>
              </a:path>
              <a:path w="54609" h="281940">
                <a:moveTo>
                  <a:pt x="54609" y="186690"/>
                </a:moveTo>
                <a:lnTo>
                  <a:pt x="0" y="186690"/>
                </a:lnTo>
                <a:lnTo>
                  <a:pt x="0" y="187959"/>
                </a:lnTo>
                <a:lnTo>
                  <a:pt x="54609" y="187959"/>
                </a:lnTo>
                <a:lnTo>
                  <a:pt x="54609" y="186690"/>
                </a:lnTo>
                <a:close/>
              </a:path>
              <a:path w="54609" h="281940">
                <a:moveTo>
                  <a:pt x="54609" y="182879"/>
                </a:moveTo>
                <a:lnTo>
                  <a:pt x="0" y="182879"/>
                </a:lnTo>
                <a:lnTo>
                  <a:pt x="0" y="185420"/>
                </a:lnTo>
                <a:lnTo>
                  <a:pt x="54609" y="185420"/>
                </a:lnTo>
                <a:lnTo>
                  <a:pt x="54609" y="182879"/>
                </a:lnTo>
                <a:close/>
              </a:path>
              <a:path w="54609" h="281940">
                <a:moveTo>
                  <a:pt x="54609" y="180340"/>
                </a:moveTo>
                <a:lnTo>
                  <a:pt x="0" y="180340"/>
                </a:lnTo>
                <a:lnTo>
                  <a:pt x="0" y="181609"/>
                </a:lnTo>
                <a:lnTo>
                  <a:pt x="54609" y="181609"/>
                </a:lnTo>
                <a:lnTo>
                  <a:pt x="54609" y="180340"/>
                </a:lnTo>
                <a:close/>
              </a:path>
              <a:path w="54609" h="281940">
                <a:moveTo>
                  <a:pt x="54609" y="176530"/>
                </a:moveTo>
                <a:lnTo>
                  <a:pt x="0" y="176530"/>
                </a:lnTo>
                <a:lnTo>
                  <a:pt x="0" y="179070"/>
                </a:lnTo>
                <a:lnTo>
                  <a:pt x="54609" y="179070"/>
                </a:lnTo>
                <a:lnTo>
                  <a:pt x="54609" y="176530"/>
                </a:lnTo>
                <a:close/>
              </a:path>
              <a:path w="54609" h="281940">
                <a:moveTo>
                  <a:pt x="54609" y="173990"/>
                </a:moveTo>
                <a:lnTo>
                  <a:pt x="0" y="173990"/>
                </a:lnTo>
                <a:lnTo>
                  <a:pt x="0" y="175259"/>
                </a:lnTo>
                <a:lnTo>
                  <a:pt x="54609" y="175259"/>
                </a:lnTo>
                <a:lnTo>
                  <a:pt x="54609" y="173990"/>
                </a:lnTo>
                <a:close/>
              </a:path>
              <a:path w="54609" h="281940">
                <a:moveTo>
                  <a:pt x="54609" y="170180"/>
                </a:moveTo>
                <a:lnTo>
                  <a:pt x="0" y="170180"/>
                </a:lnTo>
                <a:lnTo>
                  <a:pt x="0" y="172720"/>
                </a:lnTo>
                <a:lnTo>
                  <a:pt x="54609" y="172720"/>
                </a:lnTo>
                <a:lnTo>
                  <a:pt x="54609" y="170180"/>
                </a:lnTo>
                <a:close/>
              </a:path>
              <a:path w="54609" h="281940">
                <a:moveTo>
                  <a:pt x="54609" y="167640"/>
                </a:moveTo>
                <a:lnTo>
                  <a:pt x="0" y="167640"/>
                </a:lnTo>
                <a:lnTo>
                  <a:pt x="0" y="168909"/>
                </a:lnTo>
                <a:lnTo>
                  <a:pt x="54609" y="168909"/>
                </a:lnTo>
                <a:lnTo>
                  <a:pt x="54609" y="167640"/>
                </a:lnTo>
                <a:close/>
              </a:path>
              <a:path w="54609" h="281940">
                <a:moveTo>
                  <a:pt x="54609" y="163830"/>
                </a:moveTo>
                <a:lnTo>
                  <a:pt x="0" y="163830"/>
                </a:lnTo>
                <a:lnTo>
                  <a:pt x="0" y="166370"/>
                </a:lnTo>
                <a:lnTo>
                  <a:pt x="54609" y="166370"/>
                </a:lnTo>
                <a:lnTo>
                  <a:pt x="54609" y="163830"/>
                </a:lnTo>
                <a:close/>
              </a:path>
              <a:path w="54609" h="281940">
                <a:moveTo>
                  <a:pt x="54609" y="161290"/>
                </a:moveTo>
                <a:lnTo>
                  <a:pt x="0" y="161290"/>
                </a:lnTo>
                <a:lnTo>
                  <a:pt x="0" y="162559"/>
                </a:lnTo>
                <a:lnTo>
                  <a:pt x="54609" y="162559"/>
                </a:lnTo>
                <a:lnTo>
                  <a:pt x="54609" y="161290"/>
                </a:lnTo>
                <a:close/>
              </a:path>
              <a:path w="54609" h="281940">
                <a:moveTo>
                  <a:pt x="54609" y="157479"/>
                </a:moveTo>
                <a:lnTo>
                  <a:pt x="0" y="157479"/>
                </a:lnTo>
                <a:lnTo>
                  <a:pt x="0" y="160020"/>
                </a:lnTo>
                <a:lnTo>
                  <a:pt x="54609" y="160020"/>
                </a:lnTo>
                <a:lnTo>
                  <a:pt x="54609" y="157479"/>
                </a:lnTo>
                <a:close/>
              </a:path>
              <a:path w="54609" h="281940">
                <a:moveTo>
                  <a:pt x="54609" y="154940"/>
                </a:moveTo>
                <a:lnTo>
                  <a:pt x="0" y="154940"/>
                </a:lnTo>
                <a:lnTo>
                  <a:pt x="0" y="156210"/>
                </a:lnTo>
                <a:lnTo>
                  <a:pt x="54609" y="156210"/>
                </a:lnTo>
                <a:lnTo>
                  <a:pt x="54609" y="154940"/>
                </a:lnTo>
                <a:close/>
              </a:path>
              <a:path w="54609" h="281940">
                <a:moveTo>
                  <a:pt x="54609" y="151129"/>
                </a:moveTo>
                <a:lnTo>
                  <a:pt x="0" y="151129"/>
                </a:lnTo>
                <a:lnTo>
                  <a:pt x="0" y="153670"/>
                </a:lnTo>
                <a:lnTo>
                  <a:pt x="54609" y="153670"/>
                </a:lnTo>
                <a:lnTo>
                  <a:pt x="54609" y="151129"/>
                </a:lnTo>
                <a:close/>
              </a:path>
              <a:path w="54609" h="281940">
                <a:moveTo>
                  <a:pt x="54609" y="148590"/>
                </a:moveTo>
                <a:lnTo>
                  <a:pt x="0" y="148590"/>
                </a:lnTo>
                <a:lnTo>
                  <a:pt x="0" y="149859"/>
                </a:lnTo>
                <a:lnTo>
                  <a:pt x="54609" y="149859"/>
                </a:lnTo>
                <a:lnTo>
                  <a:pt x="54609" y="148590"/>
                </a:lnTo>
                <a:close/>
              </a:path>
              <a:path w="54609" h="281940">
                <a:moveTo>
                  <a:pt x="54609" y="144779"/>
                </a:moveTo>
                <a:lnTo>
                  <a:pt x="0" y="144779"/>
                </a:lnTo>
                <a:lnTo>
                  <a:pt x="0" y="147320"/>
                </a:lnTo>
                <a:lnTo>
                  <a:pt x="54609" y="147320"/>
                </a:lnTo>
                <a:lnTo>
                  <a:pt x="54609" y="144779"/>
                </a:lnTo>
                <a:close/>
              </a:path>
              <a:path w="54609" h="281940">
                <a:moveTo>
                  <a:pt x="54609" y="142240"/>
                </a:moveTo>
                <a:lnTo>
                  <a:pt x="0" y="142240"/>
                </a:lnTo>
                <a:lnTo>
                  <a:pt x="0" y="143510"/>
                </a:lnTo>
                <a:lnTo>
                  <a:pt x="54609" y="143510"/>
                </a:lnTo>
                <a:lnTo>
                  <a:pt x="54609" y="142240"/>
                </a:lnTo>
                <a:close/>
              </a:path>
              <a:path w="54609" h="281940">
                <a:moveTo>
                  <a:pt x="54609" y="138430"/>
                </a:moveTo>
                <a:lnTo>
                  <a:pt x="0" y="138430"/>
                </a:lnTo>
                <a:lnTo>
                  <a:pt x="0" y="140970"/>
                </a:lnTo>
                <a:lnTo>
                  <a:pt x="54609" y="140970"/>
                </a:lnTo>
                <a:lnTo>
                  <a:pt x="54609" y="138430"/>
                </a:lnTo>
                <a:close/>
              </a:path>
              <a:path w="54609" h="281940">
                <a:moveTo>
                  <a:pt x="54609" y="135890"/>
                </a:moveTo>
                <a:lnTo>
                  <a:pt x="0" y="135890"/>
                </a:lnTo>
                <a:lnTo>
                  <a:pt x="0" y="137159"/>
                </a:lnTo>
                <a:lnTo>
                  <a:pt x="54609" y="137159"/>
                </a:lnTo>
                <a:lnTo>
                  <a:pt x="54609" y="135890"/>
                </a:lnTo>
                <a:close/>
              </a:path>
              <a:path w="54609" h="281940">
                <a:moveTo>
                  <a:pt x="54609" y="132080"/>
                </a:moveTo>
                <a:lnTo>
                  <a:pt x="0" y="132080"/>
                </a:lnTo>
                <a:lnTo>
                  <a:pt x="0" y="134620"/>
                </a:lnTo>
                <a:lnTo>
                  <a:pt x="54609" y="134620"/>
                </a:lnTo>
                <a:lnTo>
                  <a:pt x="54609" y="132080"/>
                </a:lnTo>
                <a:close/>
              </a:path>
              <a:path w="54609" h="281940">
                <a:moveTo>
                  <a:pt x="54609" y="129540"/>
                </a:moveTo>
                <a:lnTo>
                  <a:pt x="0" y="129540"/>
                </a:lnTo>
                <a:lnTo>
                  <a:pt x="0" y="130809"/>
                </a:lnTo>
                <a:lnTo>
                  <a:pt x="54609" y="130809"/>
                </a:lnTo>
                <a:lnTo>
                  <a:pt x="54609" y="129540"/>
                </a:lnTo>
                <a:close/>
              </a:path>
              <a:path w="54609" h="281940">
                <a:moveTo>
                  <a:pt x="54609" y="125729"/>
                </a:moveTo>
                <a:lnTo>
                  <a:pt x="0" y="125729"/>
                </a:lnTo>
                <a:lnTo>
                  <a:pt x="0" y="128270"/>
                </a:lnTo>
                <a:lnTo>
                  <a:pt x="54609" y="128270"/>
                </a:lnTo>
                <a:lnTo>
                  <a:pt x="54609" y="125729"/>
                </a:lnTo>
                <a:close/>
              </a:path>
              <a:path w="54609" h="281940">
                <a:moveTo>
                  <a:pt x="54609" y="123189"/>
                </a:moveTo>
                <a:lnTo>
                  <a:pt x="0" y="123189"/>
                </a:lnTo>
                <a:lnTo>
                  <a:pt x="0" y="124459"/>
                </a:lnTo>
                <a:lnTo>
                  <a:pt x="54609" y="124459"/>
                </a:lnTo>
                <a:lnTo>
                  <a:pt x="54609" y="123189"/>
                </a:lnTo>
                <a:close/>
              </a:path>
              <a:path w="54609" h="281940">
                <a:moveTo>
                  <a:pt x="54609" y="116839"/>
                </a:moveTo>
                <a:lnTo>
                  <a:pt x="0" y="116839"/>
                </a:lnTo>
                <a:lnTo>
                  <a:pt x="0" y="121920"/>
                </a:lnTo>
                <a:lnTo>
                  <a:pt x="54609" y="121920"/>
                </a:lnTo>
                <a:lnTo>
                  <a:pt x="54609" y="116839"/>
                </a:lnTo>
                <a:close/>
              </a:path>
              <a:path w="54609" h="281940">
                <a:moveTo>
                  <a:pt x="54609" y="110490"/>
                </a:moveTo>
                <a:lnTo>
                  <a:pt x="0" y="110490"/>
                </a:lnTo>
                <a:lnTo>
                  <a:pt x="0" y="115570"/>
                </a:lnTo>
                <a:lnTo>
                  <a:pt x="54609" y="115570"/>
                </a:lnTo>
                <a:lnTo>
                  <a:pt x="54609" y="110490"/>
                </a:lnTo>
                <a:close/>
              </a:path>
              <a:path w="54609" h="281940">
                <a:moveTo>
                  <a:pt x="54609" y="104139"/>
                </a:moveTo>
                <a:lnTo>
                  <a:pt x="0" y="104139"/>
                </a:lnTo>
                <a:lnTo>
                  <a:pt x="0" y="109220"/>
                </a:lnTo>
                <a:lnTo>
                  <a:pt x="54609" y="109220"/>
                </a:lnTo>
                <a:lnTo>
                  <a:pt x="54609" y="104139"/>
                </a:lnTo>
                <a:close/>
              </a:path>
              <a:path w="54609" h="281940">
                <a:moveTo>
                  <a:pt x="54609" y="97789"/>
                </a:moveTo>
                <a:lnTo>
                  <a:pt x="0" y="97789"/>
                </a:lnTo>
                <a:lnTo>
                  <a:pt x="0" y="102870"/>
                </a:lnTo>
                <a:lnTo>
                  <a:pt x="54609" y="102870"/>
                </a:lnTo>
                <a:lnTo>
                  <a:pt x="54609" y="97789"/>
                </a:lnTo>
                <a:close/>
              </a:path>
              <a:path w="54609" h="281940">
                <a:moveTo>
                  <a:pt x="54609" y="91439"/>
                </a:moveTo>
                <a:lnTo>
                  <a:pt x="0" y="91439"/>
                </a:lnTo>
                <a:lnTo>
                  <a:pt x="0" y="96520"/>
                </a:lnTo>
                <a:lnTo>
                  <a:pt x="54609" y="96520"/>
                </a:lnTo>
                <a:lnTo>
                  <a:pt x="54609" y="91439"/>
                </a:lnTo>
                <a:close/>
              </a:path>
              <a:path w="54609" h="281940">
                <a:moveTo>
                  <a:pt x="54609" y="85089"/>
                </a:moveTo>
                <a:lnTo>
                  <a:pt x="0" y="85089"/>
                </a:lnTo>
                <a:lnTo>
                  <a:pt x="0" y="90170"/>
                </a:lnTo>
                <a:lnTo>
                  <a:pt x="54609" y="90170"/>
                </a:lnTo>
                <a:lnTo>
                  <a:pt x="54609" y="85089"/>
                </a:lnTo>
                <a:close/>
              </a:path>
              <a:path w="54609" h="281940">
                <a:moveTo>
                  <a:pt x="54609" y="78739"/>
                </a:moveTo>
                <a:lnTo>
                  <a:pt x="0" y="78739"/>
                </a:lnTo>
                <a:lnTo>
                  <a:pt x="0" y="83820"/>
                </a:lnTo>
                <a:lnTo>
                  <a:pt x="54609" y="83820"/>
                </a:lnTo>
                <a:lnTo>
                  <a:pt x="54609" y="78739"/>
                </a:lnTo>
                <a:close/>
              </a:path>
              <a:path w="54609" h="281940">
                <a:moveTo>
                  <a:pt x="54609" y="73659"/>
                </a:moveTo>
                <a:lnTo>
                  <a:pt x="0" y="73659"/>
                </a:lnTo>
                <a:lnTo>
                  <a:pt x="0" y="77469"/>
                </a:lnTo>
                <a:lnTo>
                  <a:pt x="54609" y="77469"/>
                </a:lnTo>
                <a:lnTo>
                  <a:pt x="54609" y="73659"/>
                </a:lnTo>
                <a:close/>
              </a:path>
              <a:path w="54609" h="281940">
                <a:moveTo>
                  <a:pt x="54609" y="67309"/>
                </a:moveTo>
                <a:lnTo>
                  <a:pt x="0" y="67309"/>
                </a:lnTo>
                <a:lnTo>
                  <a:pt x="0" y="72390"/>
                </a:lnTo>
                <a:lnTo>
                  <a:pt x="54609" y="72390"/>
                </a:lnTo>
                <a:lnTo>
                  <a:pt x="54609" y="67309"/>
                </a:lnTo>
                <a:close/>
              </a:path>
              <a:path w="54609" h="281940">
                <a:moveTo>
                  <a:pt x="54609" y="60959"/>
                </a:moveTo>
                <a:lnTo>
                  <a:pt x="0" y="60959"/>
                </a:lnTo>
                <a:lnTo>
                  <a:pt x="0" y="66040"/>
                </a:lnTo>
                <a:lnTo>
                  <a:pt x="54609" y="66040"/>
                </a:lnTo>
                <a:lnTo>
                  <a:pt x="54609" y="60959"/>
                </a:lnTo>
                <a:close/>
              </a:path>
              <a:path w="54609" h="281940">
                <a:moveTo>
                  <a:pt x="54609" y="54609"/>
                </a:moveTo>
                <a:lnTo>
                  <a:pt x="0" y="54609"/>
                </a:lnTo>
                <a:lnTo>
                  <a:pt x="0" y="59690"/>
                </a:lnTo>
                <a:lnTo>
                  <a:pt x="54609" y="59690"/>
                </a:lnTo>
                <a:lnTo>
                  <a:pt x="54609" y="54609"/>
                </a:lnTo>
                <a:close/>
              </a:path>
              <a:path w="54609" h="281940">
                <a:moveTo>
                  <a:pt x="54609" y="48259"/>
                </a:moveTo>
                <a:lnTo>
                  <a:pt x="0" y="48259"/>
                </a:lnTo>
                <a:lnTo>
                  <a:pt x="0" y="53340"/>
                </a:lnTo>
                <a:lnTo>
                  <a:pt x="54609" y="53340"/>
                </a:lnTo>
                <a:lnTo>
                  <a:pt x="54609" y="48259"/>
                </a:lnTo>
                <a:close/>
              </a:path>
              <a:path w="54609" h="281940">
                <a:moveTo>
                  <a:pt x="54609" y="41909"/>
                </a:moveTo>
                <a:lnTo>
                  <a:pt x="0" y="41909"/>
                </a:lnTo>
                <a:lnTo>
                  <a:pt x="0" y="46990"/>
                </a:lnTo>
                <a:lnTo>
                  <a:pt x="54609" y="46990"/>
                </a:lnTo>
                <a:lnTo>
                  <a:pt x="54609" y="41909"/>
                </a:lnTo>
                <a:close/>
              </a:path>
              <a:path w="54609" h="281940">
                <a:moveTo>
                  <a:pt x="54609" y="35559"/>
                </a:moveTo>
                <a:lnTo>
                  <a:pt x="0" y="35559"/>
                </a:lnTo>
                <a:lnTo>
                  <a:pt x="0" y="40640"/>
                </a:lnTo>
                <a:lnTo>
                  <a:pt x="54609" y="40640"/>
                </a:lnTo>
                <a:lnTo>
                  <a:pt x="54609" y="35559"/>
                </a:lnTo>
                <a:close/>
              </a:path>
              <a:path w="54609" h="281940">
                <a:moveTo>
                  <a:pt x="54609" y="29209"/>
                </a:moveTo>
                <a:lnTo>
                  <a:pt x="0" y="29209"/>
                </a:lnTo>
                <a:lnTo>
                  <a:pt x="0" y="34290"/>
                </a:lnTo>
                <a:lnTo>
                  <a:pt x="54609" y="34290"/>
                </a:lnTo>
                <a:lnTo>
                  <a:pt x="54609" y="29209"/>
                </a:lnTo>
                <a:close/>
              </a:path>
              <a:path w="54609" h="281940">
                <a:moveTo>
                  <a:pt x="54609" y="22859"/>
                </a:moveTo>
                <a:lnTo>
                  <a:pt x="0" y="22859"/>
                </a:lnTo>
                <a:lnTo>
                  <a:pt x="0" y="27940"/>
                </a:lnTo>
                <a:lnTo>
                  <a:pt x="54609" y="27940"/>
                </a:lnTo>
                <a:lnTo>
                  <a:pt x="54609" y="22859"/>
                </a:lnTo>
                <a:close/>
              </a:path>
              <a:path w="54609" h="281940">
                <a:moveTo>
                  <a:pt x="54609" y="16509"/>
                </a:moveTo>
                <a:lnTo>
                  <a:pt x="0" y="16509"/>
                </a:lnTo>
                <a:lnTo>
                  <a:pt x="0" y="21590"/>
                </a:lnTo>
                <a:lnTo>
                  <a:pt x="54609" y="21590"/>
                </a:lnTo>
                <a:lnTo>
                  <a:pt x="54609" y="16509"/>
                </a:lnTo>
                <a:close/>
              </a:path>
              <a:path w="54609" h="281940">
                <a:moveTo>
                  <a:pt x="54609" y="10159"/>
                </a:moveTo>
                <a:lnTo>
                  <a:pt x="0" y="10159"/>
                </a:lnTo>
                <a:lnTo>
                  <a:pt x="0" y="15240"/>
                </a:lnTo>
                <a:lnTo>
                  <a:pt x="54609" y="15240"/>
                </a:lnTo>
                <a:lnTo>
                  <a:pt x="54609" y="10159"/>
                </a:lnTo>
                <a:close/>
              </a:path>
              <a:path w="54609" h="281940">
                <a:moveTo>
                  <a:pt x="54609" y="3809"/>
                </a:moveTo>
                <a:lnTo>
                  <a:pt x="0" y="3809"/>
                </a:lnTo>
                <a:lnTo>
                  <a:pt x="0" y="8890"/>
                </a:lnTo>
                <a:lnTo>
                  <a:pt x="54609" y="8890"/>
                </a:lnTo>
                <a:lnTo>
                  <a:pt x="54609" y="3809"/>
                </a:lnTo>
                <a:close/>
              </a:path>
              <a:path w="54609" h="281940">
                <a:moveTo>
                  <a:pt x="54609" y="0"/>
                </a:moveTo>
                <a:lnTo>
                  <a:pt x="0" y="0"/>
                </a:lnTo>
                <a:lnTo>
                  <a:pt x="0" y="2540"/>
                </a:lnTo>
                <a:lnTo>
                  <a:pt x="54609" y="2540"/>
                </a:lnTo>
                <a:lnTo>
                  <a:pt x="54609" y="0"/>
                </a:lnTo>
                <a:close/>
              </a:path>
            </a:pathLst>
          </a:custGeom>
          <a:solidFill>
            <a:srgbClr val="236D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bg object 225"/>
          <p:cNvSpPr/>
          <p:nvPr/>
        </p:nvSpPr>
        <p:spPr>
          <a:xfrm>
            <a:off x="6797039" y="6375400"/>
            <a:ext cx="54610" cy="284480"/>
          </a:xfrm>
          <a:custGeom>
            <a:avLst/>
            <a:gdLst/>
            <a:ahLst/>
            <a:cxnLst/>
            <a:rect l="l" t="t" r="r" b="b"/>
            <a:pathLst>
              <a:path w="54609" h="284479">
                <a:moveTo>
                  <a:pt x="54609" y="278130"/>
                </a:moveTo>
                <a:lnTo>
                  <a:pt x="0" y="278130"/>
                </a:lnTo>
                <a:lnTo>
                  <a:pt x="0" y="284480"/>
                </a:lnTo>
                <a:lnTo>
                  <a:pt x="2539" y="284480"/>
                </a:lnTo>
                <a:lnTo>
                  <a:pt x="2539" y="283210"/>
                </a:lnTo>
                <a:lnTo>
                  <a:pt x="24129" y="283210"/>
                </a:lnTo>
                <a:lnTo>
                  <a:pt x="24129" y="281940"/>
                </a:lnTo>
                <a:lnTo>
                  <a:pt x="54609" y="281940"/>
                </a:lnTo>
                <a:lnTo>
                  <a:pt x="54609" y="278130"/>
                </a:lnTo>
                <a:close/>
              </a:path>
              <a:path w="54609" h="284479">
                <a:moveTo>
                  <a:pt x="54609" y="275590"/>
                </a:moveTo>
                <a:lnTo>
                  <a:pt x="0" y="275590"/>
                </a:lnTo>
                <a:lnTo>
                  <a:pt x="0" y="276860"/>
                </a:lnTo>
                <a:lnTo>
                  <a:pt x="54609" y="276860"/>
                </a:lnTo>
                <a:lnTo>
                  <a:pt x="54609" y="275590"/>
                </a:lnTo>
                <a:close/>
              </a:path>
              <a:path w="54609" h="284479">
                <a:moveTo>
                  <a:pt x="54609" y="271780"/>
                </a:moveTo>
                <a:lnTo>
                  <a:pt x="0" y="271780"/>
                </a:lnTo>
                <a:lnTo>
                  <a:pt x="0" y="274320"/>
                </a:lnTo>
                <a:lnTo>
                  <a:pt x="54609" y="274320"/>
                </a:lnTo>
                <a:lnTo>
                  <a:pt x="54609" y="271780"/>
                </a:lnTo>
                <a:close/>
              </a:path>
              <a:path w="54609" h="284479">
                <a:moveTo>
                  <a:pt x="54609" y="269240"/>
                </a:moveTo>
                <a:lnTo>
                  <a:pt x="0" y="269240"/>
                </a:lnTo>
                <a:lnTo>
                  <a:pt x="0" y="270510"/>
                </a:lnTo>
                <a:lnTo>
                  <a:pt x="54609" y="270510"/>
                </a:lnTo>
                <a:lnTo>
                  <a:pt x="54609" y="269240"/>
                </a:lnTo>
                <a:close/>
              </a:path>
              <a:path w="54609" h="284479">
                <a:moveTo>
                  <a:pt x="54609" y="265430"/>
                </a:moveTo>
                <a:lnTo>
                  <a:pt x="0" y="265430"/>
                </a:lnTo>
                <a:lnTo>
                  <a:pt x="0" y="267970"/>
                </a:lnTo>
                <a:lnTo>
                  <a:pt x="54609" y="267970"/>
                </a:lnTo>
                <a:lnTo>
                  <a:pt x="54609" y="265430"/>
                </a:lnTo>
                <a:close/>
              </a:path>
              <a:path w="54609" h="284479">
                <a:moveTo>
                  <a:pt x="54609" y="262890"/>
                </a:moveTo>
                <a:lnTo>
                  <a:pt x="0" y="262890"/>
                </a:lnTo>
                <a:lnTo>
                  <a:pt x="0" y="264160"/>
                </a:lnTo>
                <a:lnTo>
                  <a:pt x="54609" y="264160"/>
                </a:lnTo>
                <a:lnTo>
                  <a:pt x="54609" y="262890"/>
                </a:lnTo>
                <a:close/>
              </a:path>
              <a:path w="54609" h="284479">
                <a:moveTo>
                  <a:pt x="54609" y="259080"/>
                </a:moveTo>
                <a:lnTo>
                  <a:pt x="0" y="259080"/>
                </a:lnTo>
                <a:lnTo>
                  <a:pt x="0" y="261619"/>
                </a:lnTo>
                <a:lnTo>
                  <a:pt x="54609" y="261619"/>
                </a:lnTo>
                <a:lnTo>
                  <a:pt x="54609" y="259080"/>
                </a:lnTo>
                <a:close/>
              </a:path>
              <a:path w="54609" h="284479">
                <a:moveTo>
                  <a:pt x="54609" y="256540"/>
                </a:moveTo>
                <a:lnTo>
                  <a:pt x="0" y="256540"/>
                </a:lnTo>
                <a:lnTo>
                  <a:pt x="0" y="257809"/>
                </a:lnTo>
                <a:lnTo>
                  <a:pt x="54609" y="257809"/>
                </a:lnTo>
                <a:lnTo>
                  <a:pt x="54609" y="256540"/>
                </a:lnTo>
                <a:close/>
              </a:path>
              <a:path w="54609" h="284479">
                <a:moveTo>
                  <a:pt x="54609" y="252729"/>
                </a:moveTo>
                <a:lnTo>
                  <a:pt x="0" y="252729"/>
                </a:lnTo>
                <a:lnTo>
                  <a:pt x="0" y="255269"/>
                </a:lnTo>
                <a:lnTo>
                  <a:pt x="54609" y="255269"/>
                </a:lnTo>
                <a:lnTo>
                  <a:pt x="54609" y="252729"/>
                </a:lnTo>
                <a:close/>
              </a:path>
              <a:path w="54609" h="284479">
                <a:moveTo>
                  <a:pt x="54609" y="250190"/>
                </a:moveTo>
                <a:lnTo>
                  <a:pt x="0" y="250190"/>
                </a:lnTo>
                <a:lnTo>
                  <a:pt x="0" y="251460"/>
                </a:lnTo>
                <a:lnTo>
                  <a:pt x="54609" y="251460"/>
                </a:lnTo>
                <a:lnTo>
                  <a:pt x="54609" y="250190"/>
                </a:lnTo>
                <a:close/>
              </a:path>
              <a:path w="54609" h="284479">
                <a:moveTo>
                  <a:pt x="54609" y="246380"/>
                </a:moveTo>
                <a:lnTo>
                  <a:pt x="0" y="246380"/>
                </a:lnTo>
                <a:lnTo>
                  <a:pt x="0" y="248919"/>
                </a:lnTo>
                <a:lnTo>
                  <a:pt x="54609" y="248919"/>
                </a:lnTo>
                <a:lnTo>
                  <a:pt x="54609" y="246380"/>
                </a:lnTo>
                <a:close/>
              </a:path>
              <a:path w="54609" h="284479">
                <a:moveTo>
                  <a:pt x="54609" y="243840"/>
                </a:moveTo>
                <a:lnTo>
                  <a:pt x="0" y="243840"/>
                </a:lnTo>
                <a:lnTo>
                  <a:pt x="0" y="245110"/>
                </a:lnTo>
                <a:lnTo>
                  <a:pt x="54609" y="245110"/>
                </a:lnTo>
                <a:lnTo>
                  <a:pt x="54609" y="243840"/>
                </a:lnTo>
                <a:close/>
              </a:path>
              <a:path w="54609" h="284479">
                <a:moveTo>
                  <a:pt x="54609" y="240029"/>
                </a:moveTo>
                <a:lnTo>
                  <a:pt x="0" y="240029"/>
                </a:lnTo>
                <a:lnTo>
                  <a:pt x="0" y="242569"/>
                </a:lnTo>
                <a:lnTo>
                  <a:pt x="54609" y="242569"/>
                </a:lnTo>
                <a:lnTo>
                  <a:pt x="54609" y="240029"/>
                </a:lnTo>
                <a:close/>
              </a:path>
              <a:path w="54609" h="284479">
                <a:moveTo>
                  <a:pt x="54609" y="237490"/>
                </a:moveTo>
                <a:lnTo>
                  <a:pt x="0" y="237490"/>
                </a:lnTo>
                <a:lnTo>
                  <a:pt x="0" y="238760"/>
                </a:lnTo>
                <a:lnTo>
                  <a:pt x="54609" y="238760"/>
                </a:lnTo>
                <a:lnTo>
                  <a:pt x="54609" y="237490"/>
                </a:lnTo>
                <a:close/>
              </a:path>
              <a:path w="54609" h="284479">
                <a:moveTo>
                  <a:pt x="54609" y="233679"/>
                </a:moveTo>
                <a:lnTo>
                  <a:pt x="0" y="233679"/>
                </a:lnTo>
                <a:lnTo>
                  <a:pt x="0" y="236220"/>
                </a:lnTo>
                <a:lnTo>
                  <a:pt x="54609" y="236220"/>
                </a:lnTo>
                <a:lnTo>
                  <a:pt x="54609" y="233679"/>
                </a:lnTo>
                <a:close/>
              </a:path>
              <a:path w="54609" h="284479">
                <a:moveTo>
                  <a:pt x="54609" y="231140"/>
                </a:moveTo>
                <a:lnTo>
                  <a:pt x="0" y="231140"/>
                </a:lnTo>
                <a:lnTo>
                  <a:pt x="0" y="232410"/>
                </a:lnTo>
                <a:lnTo>
                  <a:pt x="54609" y="232410"/>
                </a:lnTo>
                <a:lnTo>
                  <a:pt x="54609" y="231140"/>
                </a:lnTo>
                <a:close/>
              </a:path>
              <a:path w="54609" h="284479">
                <a:moveTo>
                  <a:pt x="54609" y="227330"/>
                </a:moveTo>
                <a:lnTo>
                  <a:pt x="0" y="227330"/>
                </a:lnTo>
                <a:lnTo>
                  <a:pt x="0" y="229870"/>
                </a:lnTo>
                <a:lnTo>
                  <a:pt x="54609" y="229870"/>
                </a:lnTo>
                <a:lnTo>
                  <a:pt x="54609" y="227330"/>
                </a:lnTo>
                <a:close/>
              </a:path>
              <a:path w="54609" h="284479">
                <a:moveTo>
                  <a:pt x="54609" y="224790"/>
                </a:moveTo>
                <a:lnTo>
                  <a:pt x="0" y="224790"/>
                </a:lnTo>
                <a:lnTo>
                  <a:pt x="0" y="226059"/>
                </a:lnTo>
                <a:lnTo>
                  <a:pt x="54609" y="226059"/>
                </a:lnTo>
                <a:lnTo>
                  <a:pt x="54609" y="224790"/>
                </a:lnTo>
                <a:close/>
              </a:path>
              <a:path w="54609" h="284479">
                <a:moveTo>
                  <a:pt x="54609" y="220979"/>
                </a:moveTo>
                <a:lnTo>
                  <a:pt x="0" y="220979"/>
                </a:lnTo>
                <a:lnTo>
                  <a:pt x="0" y="223520"/>
                </a:lnTo>
                <a:lnTo>
                  <a:pt x="54609" y="223520"/>
                </a:lnTo>
                <a:lnTo>
                  <a:pt x="54609" y="220979"/>
                </a:lnTo>
                <a:close/>
              </a:path>
              <a:path w="54609" h="284479">
                <a:moveTo>
                  <a:pt x="54609" y="218440"/>
                </a:moveTo>
                <a:lnTo>
                  <a:pt x="0" y="218440"/>
                </a:lnTo>
                <a:lnTo>
                  <a:pt x="0" y="219710"/>
                </a:lnTo>
                <a:lnTo>
                  <a:pt x="54609" y="219710"/>
                </a:lnTo>
                <a:lnTo>
                  <a:pt x="54609" y="218440"/>
                </a:lnTo>
                <a:close/>
              </a:path>
              <a:path w="54609" h="284479">
                <a:moveTo>
                  <a:pt x="54609" y="214629"/>
                </a:moveTo>
                <a:lnTo>
                  <a:pt x="0" y="214629"/>
                </a:lnTo>
                <a:lnTo>
                  <a:pt x="0" y="217170"/>
                </a:lnTo>
                <a:lnTo>
                  <a:pt x="54609" y="217170"/>
                </a:lnTo>
                <a:lnTo>
                  <a:pt x="54609" y="214629"/>
                </a:lnTo>
                <a:close/>
              </a:path>
              <a:path w="54609" h="284479">
                <a:moveTo>
                  <a:pt x="54609" y="212090"/>
                </a:moveTo>
                <a:lnTo>
                  <a:pt x="0" y="212090"/>
                </a:lnTo>
                <a:lnTo>
                  <a:pt x="0" y="213359"/>
                </a:lnTo>
                <a:lnTo>
                  <a:pt x="54609" y="213359"/>
                </a:lnTo>
                <a:lnTo>
                  <a:pt x="54609" y="212090"/>
                </a:lnTo>
                <a:close/>
              </a:path>
              <a:path w="54609" h="284479">
                <a:moveTo>
                  <a:pt x="54609" y="208279"/>
                </a:moveTo>
                <a:lnTo>
                  <a:pt x="0" y="208279"/>
                </a:lnTo>
                <a:lnTo>
                  <a:pt x="0" y="210820"/>
                </a:lnTo>
                <a:lnTo>
                  <a:pt x="54609" y="210820"/>
                </a:lnTo>
                <a:lnTo>
                  <a:pt x="54609" y="208279"/>
                </a:lnTo>
                <a:close/>
              </a:path>
              <a:path w="54609" h="284479">
                <a:moveTo>
                  <a:pt x="54609" y="205740"/>
                </a:moveTo>
                <a:lnTo>
                  <a:pt x="0" y="205740"/>
                </a:lnTo>
                <a:lnTo>
                  <a:pt x="0" y="207009"/>
                </a:lnTo>
                <a:lnTo>
                  <a:pt x="54609" y="207009"/>
                </a:lnTo>
                <a:lnTo>
                  <a:pt x="54609" y="205740"/>
                </a:lnTo>
                <a:close/>
              </a:path>
              <a:path w="54609" h="284479">
                <a:moveTo>
                  <a:pt x="54609" y="201930"/>
                </a:moveTo>
                <a:lnTo>
                  <a:pt x="0" y="201930"/>
                </a:lnTo>
                <a:lnTo>
                  <a:pt x="0" y="204470"/>
                </a:lnTo>
                <a:lnTo>
                  <a:pt x="54609" y="204470"/>
                </a:lnTo>
                <a:lnTo>
                  <a:pt x="54609" y="201930"/>
                </a:lnTo>
                <a:close/>
              </a:path>
              <a:path w="54609" h="284479">
                <a:moveTo>
                  <a:pt x="54609" y="199390"/>
                </a:moveTo>
                <a:lnTo>
                  <a:pt x="0" y="199390"/>
                </a:lnTo>
                <a:lnTo>
                  <a:pt x="0" y="200660"/>
                </a:lnTo>
                <a:lnTo>
                  <a:pt x="54609" y="200660"/>
                </a:lnTo>
                <a:lnTo>
                  <a:pt x="54609" y="199390"/>
                </a:lnTo>
                <a:close/>
              </a:path>
              <a:path w="54609" h="284479">
                <a:moveTo>
                  <a:pt x="54609" y="195579"/>
                </a:moveTo>
                <a:lnTo>
                  <a:pt x="0" y="195579"/>
                </a:lnTo>
                <a:lnTo>
                  <a:pt x="0" y="198120"/>
                </a:lnTo>
                <a:lnTo>
                  <a:pt x="54609" y="198120"/>
                </a:lnTo>
                <a:lnTo>
                  <a:pt x="54609" y="195579"/>
                </a:lnTo>
                <a:close/>
              </a:path>
              <a:path w="54609" h="284479">
                <a:moveTo>
                  <a:pt x="54609" y="193040"/>
                </a:moveTo>
                <a:lnTo>
                  <a:pt x="0" y="193040"/>
                </a:lnTo>
                <a:lnTo>
                  <a:pt x="0" y="194309"/>
                </a:lnTo>
                <a:lnTo>
                  <a:pt x="54609" y="194309"/>
                </a:lnTo>
                <a:lnTo>
                  <a:pt x="54609" y="193040"/>
                </a:lnTo>
                <a:close/>
              </a:path>
              <a:path w="54609" h="284479">
                <a:moveTo>
                  <a:pt x="54609" y="189230"/>
                </a:moveTo>
                <a:lnTo>
                  <a:pt x="0" y="189230"/>
                </a:lnTo>
                <a:lnTo>
                  <a:pt x="0" y="191770"/>
                </a:lnTo>
                <a:lnTo>
                  <a:pt x="54609" y="191770"/>
                </a:lnTo>
                <a:lnTo>
                  <a:pt x="54609" y="189230"/>
                </a:lnTo>
                <a:close/>
              </a:path>
              <a:path w="54609" h="284479">
                <a:moveTo>
                  <a:pt x="54609" y="186690"/>
                </a:moveTo>
                <a:lnTo>
                  <a:pt x="0" y="186690"/>
                </a:lnTo>
                <a:lnTo>
                  <a:pt x="0" y="187959"/>
                </a:lnTo>
                <a:lnTo>
                  <a:pt x="54609" y="187959"/>
                </a:lnTo>
                <a:lnTo>
                  <a:pt x="54609" y="186690"/>
                </a:lnTo>
                <a:close/>
              </a:path>
              <a:path w="54609" h="284479">
                <a:moveTo>
                  <a:pt x="54609" y="182879"/>
                </a:moveTo>
                <a:lnTo>
                  <a:pt x="0" y="182879"/>
                </a:lnTo>
                <a:lnTo>
                  <a:pt x="0" y="185420"/>
                </a:lnTo>
                <a:lnTo>
                  <a:pt x="54609" y="185420"/>
                </a:lnTo>
                <a:lnTo>
                  <a:pt x="54609" y="182879"/>
                </a:lnTo>
                <a:close/>
              </a:path>
              <a:path w="54609" h="284479">
                <a:moveTo>
                  <a:pt x="54609" y="180340"/>
                </a:moveTo>
                <a:lnTo>
                  <a:pt x="0" y="180340"/>
                </a:lnTo>
                <a:lnTo>
                  <a:pt x="0" y="181609"/>
                </a:lnTo>
                <a:lnTo>
                  <a:pt x="54609" y="181609"/>
                </a:lnTo>
                <a:lnTo>
                  <a:pt x="54609" y="180340"/>
                </a:lnTo>
                <a:close/>
              </a:path>
              <a:path w="54609" h="284479">
                <a:moveTo>
                  <a:pt x="54609" y="176530"/>
                </a:moveTo>
                <a:lnTo>
                  <a:pt x="0" y="176530"/>
                </a:lnTo>
                <a:lnTo>
                  <a:pt x="0" y="179070"/>
                </a:lnTo>
                <a:lnTo>
                  <a:pt x="54609" y="179070"/>
                </a:lnTo>
                <a:lnTo>
                  <a:pt x="54609" y="176530"/>
                </a:lnTo>
                <a:close/>
              </a:path>
              <a:path w="54609" h="284479">
                <a:moveTo>
                  <a:pt x="54609" y="173990"/>
                </a:moveTo>
                <a:lnTo>
                  <a:pt x="0" y="173990"/>
                </a:lnTo>
                <a:lnTo>
                  <a:pt x="0" y="175259"/>
                </a:lnTo>
                <a:lnTo>
                  <a:pt x="54609" y="175259"/>
                </a:lnTo>
                <a:lnTo>
                  <a:pt x="54609" y="173990"/>
                </a:lnTo>
                <a:close/>
              </a:path>
              <a:path w="54609" h="284479">
                <a:moveTo>
                  <a:pt x="54609" y="170180"/>
                </a:moveTo>
                <a:lnTo>
                  <a:pt x="0" y="170180"/>
                </a:lnTo>
                <a:lnTo>
                  <a:pt x="0" y="172720"/>
                </a:lnTo>
                <a:lnTo>
                  <a:pt x="54609" y="172720"/>
                </a:lnTo>
                <a:lnTo>
                  <a:pt x="54609" y="170180"/>
                </a:lnTo>
                <a:close/>
              </a:path>
              <a:path w="54609" h="284479">
                <a:moveTo>
                  <a:pt x="54609" y="167640"/>
                </a:moveTo>
                <a:lnTo>
                  <a:pt x="0" y="167640"/>
                </a:lnTo>
                <a:lnTo>
                  <a:pt x="0" y="168909"/>
                </a:lnTo>
                <a:lnTo>
                  <a:pt x="54609" y="168909"/>
                </a:lnTo>
                <a:lnTo>
                  <a:pt x="54609" y="167640"/>
                </a:lnTo>
                <a:close/>
              </a:path>
              <a:path w="54609" h="284479">
                <a:moveTo>
                  <a:pt x="54609" y="163830"/>
                </a:moveTo>
                <a:lnTo>
                  <a:pt x="0" y="163830"/>
                </a:lnTo>
                <a:lnTo>
                  <a:pt x="0" y="166370"/>
                </a:lnTo>
                <a:lnTo>
                  <a:pt x="54609" y="166370"/>
                </a:lnTo>
                <a:lnTo>
                  <a:pt x="54609" y="163830"/>
                </a:lnTo>
                <a:close/>
              </a:path>
              <a:path w="54609" h="284479">
                <a:moveTo>
                  <a:pt x="54609" y="161290"/>
                </a:moveTo>
                <a:lnTo>
                  <a:pt x="0" y="161290"/>
                </a:lnTo>
                <a:lnTo>
                  <a:pt x="0" y="162559"/>
                </a:lnTo>
                <a:lnTo>
                  <a:pt x="54609" y="162559"/>
                </a:lnTo>
                <a:lnTo>
                  <a:pt x="54609" y="161290"/>
                </a:lnTo>
                <a:close/>
              </a:path>
              <a:path w="54609" h="284479">
                <a:moveTo>
                  <a:pt x="54609" y="157479"/>
                </a:moveTo>
                <a:lnTo>
                  <a:pt x="0" y="157479"/>
                </a:lnTo>
                <a:lnTo>
                  <a:pt x="0" y="160020"/>
                </a:lnTo>
                <a:lnTo>
                  <a:pt x="54609" y="160020"/>
                </a:lnTo>
                <a:lnTo>
                  <a:pt x="54609" y="157479"/>
                </a:lnTo>
                <a:close/>
              </a:path>
              <a:path w="54609" h="284479">
                <a:moveTo>
                  <a:pt x="54609" y="154940"/>
                </a:moveTo>
                <a:lnTo>
                  <a:pt x="0" y="154940"/>
                </a:lnTo>
                <a:lnTo>
                  <a:pt x="0" y="156210"/>
                </a:lnTo>
                <a:lnTo>
                  <a:pt x="54609" y="156210"/>
                </a:lnTo>
                <a:lnTo>
                  <a:pt x="54609" y="154940"/>
                </a:lnTo>
                <a:close/>
              </a:path>
              <a:path w="54609" h="284479">
                <a:moveTo>
                  <a:pt x="54609" y="151129"/>
                </a:moveTo>
                <a:lnTo>
                  <a:pt x="0" y="151129"/>
                </a:lnTo>
                <a:lnTo>
                  <a:pt x="0" y="153670"/>
                </a:lnTo>
                <a:lnTo>
                  <a:pt x="54609" y="153670"/>
                </a:lnTo>
                <a:lnTo>
                  <a:pt x="54609" y="151129"/>
                </a:lnTo>
                <a:close/>
              </a:path>
              <a:path w="54609" h="284479">
                <a:moveTo>
                  <a:pt x="54609" y="148590"/>
                </a:moveTo>
                <a:lnTo>
                  <a:pt x="0" y="148590"/>
                </a:lnTo>
                <a:lnTo>
                  <a:pt x="0" y="149859"/>
                </a:lnTo>
                <a:lnTo>
                  <a:pt x="54609" y="149859"/>
                </a:lnTo>
                <a:lnTo>
                  <a:pt x="54609" y="148590"/>
                </a:lnTo>
                <a:close/>
              </a:path>
              <a:path w="54609" h="284479">
                <a:moveTo>
                  <a:pt x="54609" y="144779"/>
                </a:moveTo>
                <a:lnTo>
                  <a:pt x="0" y="144779"/>
                </a:lnTo>
                <a:lnTo>
                  <a:pt x="0" y="147320"/>
                </a:lnTo>
                <a:lnTo>
                  <a:pt x="54609" y="147320"/>
                </a:lnTo>
                <a:lnTo>
                  <a:pt x="54609" y="144779"/>
                </a:lnTo>
                <a:close/>
              </a:path>
              <a:path w="54609" h="284479">
                <a:moveTo>
                  <a:pt x="54609" y="142240"/>
                </a:moveTo>
                <a:lnTo>
                  <a:pt x="0" y="142240"/>
                </a:lnTo>
                <a:lnTo>
                  <a:pt x="0" y="143510"/>
                </a:lnTo>
                <a:lnTo>
                  <a:pt x="54609" y="143510"/>
                </a:lnTo>
                <a:lnTo>
                  <a:pt x="54609" y="142240"/>
                </a:lnTo>
                <a:close/>
              </a:path>
              <a:path w="54609" h="284479">
                <a:moveTo>
                  <a:pt x="54609" y="138430"/>
                </a:moveTo>
                <a:lnTo>
                  <a:pt x="0" y="138430"/>
                </a:lnTo>
                <a:lnTo>
                  <a:pt x="0" y="140970"/>
                </a:lnTo>
                <a:lnTo>
                  <a:pt x="54609" y="140970"/>
                </a:lnTo>
                <a:lnTo>
                  <a:pt x="54609" y="138430"/>
                </a:lnTo>
                <a:close/>
              </a:path>
              <a:path w="54609" h="284479">
                <a:moveTo>
                  <a:pt x="54609" y="135890"/>
                </a:moveTo>
                <a:lnTo>
                  <a:pt x="0" y="135890"/>
                </a:lnTo>
                <a:lnTo>
                  <a:pt x="0" y="137159"/>
                </a:lnTo>
                <a:lnTo>
                  <a:pt x="54609" y="137159"/>
                </a:lnTo>
                <a:lnTo>
                  <a:pt x="54609" y="135890"/>
                </a:lnTo>
                <a:close/>
              </a:path>
              <a:path w="54609" h="284479">
                <a:moveTo>
                  <a:pt x="54609" y="132080"/>
                </a:moveTo>
                <a:lnTo>
                  <a:pt x="0" y="132080"/>
                </a:lnTo>
                <a:lnTo>
                  <a:pt x="0" y="134620"/>
                </a:lnTo>
                <a:lnTo>
                  <a:pt x="54609" y="134620"/>
                </a:lnTo>
                <a:lnTo>
                  <a:pt x="54609" y="132080"/>
                </a:lnTo>
                <a:close/>
              </a:path>
              <a:path w="54609" h="284479">
                <a:moveTo>
                  <a:pt x="54609" y="129540"/>
                </a:moveTo>
                <a:lnTo>
                  <a:pt x="0" y="129540"/>
                </a:lnTo>
                <a:lnTo>
                  <a:pt x="0" y="130809"/>
                </a:lnTo>
                <a:lnTo>
                  <a:pt x="54609" y="130809"/>
                </a:lnTo>
                <a:lnTo>
                  <a:pt x="54609" y="129540"/>
                </a:lnTo>
                <a:close/>
              </a:path>
              <a:path w="54609" h="284479">
                <a:moveTo>
                  <a:pt x="54609" y="125729"/>
                </a:moveTo>
                <a:lnTo>
                  <a:pt x="0" y="125729"/>
                </a:lnTo>
                <a:lnTo>
                  <a:pt x="0" y="128270"/>
                </a:lnTo>
                <a:lnTo>
                  <a:pt x="54609" y="128270"/>
                </a:lnTo>
                <a:lnTo>
                  <a:pt x="54609" y="125729"/>
                </a:lnTo>
                <a:close/>
              </a:path>
              <a:path w="54609" h="284479">
                <a:moveTo>
                  <a:pt x="54609" y="123189"/>
                </a:moveTo>
                <a:lnTo>
                  <a:pt x="0" y="123189"/>
                </a:lnTo>
                <a:lnTo>
                  <a:pt x="0" y="124459"/>
                </a:lnTo>
                <a:lnTo>
                  <a:pt x="54609" y="124459"/>
                </a:lnTo>
                <a:lnTo>
                  <a:pt x="54609" y="123189"/>
                </a:lnTo>
                <a:close/>
              </a:path>
              <a:path w="54609" h="284479">
                <a:moveTo>
                  <a:pt x="54609" y="116839"/>
                </a:moveTo>
                <a:lnTo>
                  <a:pt x="0" y="116839"/>
                </a:lnTo>
                <a:lnTo>
                  <a:pt x="0" y="121920"/>
                </a:lnTo>
                <a:lnTo>
                  <a:pt x="54609" y="121920"/>
                </a:lnTo>
                <a:lnTo>
                  <a:pt x="54609" y="116839"/>
                </a:lnTo>
                <a:close/>
              </a:path>
              <a:path w="54609" h="284479">
                <a:moveTo>
                  <a:pt x="54609" y="110490"/>
                </a:moveTo>
                <a:lnTo>
                  <a:pt x="0" y="110490"/>
                </a:lnTo>
                <a:lnTo>
                  <a:pt x="0" y="115570"/>
                </a:lnTo>
                <a:lnTo>
                  <a:pt x="54609" y="115570"/>
                </a:lnTo>
                <a:lnTo>
                  <a:pt x="54609" y="110490"/>
                </a:lnTo>
                <a:close/>
              </a:path>
              <a:path w="54609" h="284479">
                <a:moveTo>
                  <a:pt x="54609" y="104139"/>
                </a:moveTo>
                <a:lnTo>
                  <a:pt x="0" y="104139"/>
                </a:lnTo>
                <a:lnTo>
                  <a:pt x="0" y="109220"/>
                </a:lnTo>
                <a:lnTo>
                  <a:pt x="54609" y="109220"/>
                </a:lnTo>
                <a:lnTo>
                  <a:pt x="54609" y="104139"/>
                </a:lnTo>
                <a:close/>
              </a:path>
              <a:path w="54609" h="284479">
                <a:moveTo>
                  <a:pt x="54609" y="97789"/>
                </a:moveTo>
                <a:lnTo>
                  <a:pt x="0" y="97789"/>
                </a:lnTo>
                <a:lnTo>
                  <a:pt x="0" y="102870"/>
                </a:lnTo>
                <a:lnTo>
                  <a:pt x="54609" y="102870"/>
                </a:lnTo>
                <a:lnTo>
                  <a:pt x="54609" y="97789"/>
                </a:lnTo>
                <a:close/>
              </a:path>
              <a:path w="54609" h="284479">
                <a:moveTo>
                  <a:pt x="54609" y="91439"/>
                </a:moveTo>
                <a:lnTo>
                  <a:pt x="0" y="91439"/>
                </a:lnTo>
                <a:lnTo>
                  <a:pt x="0" y="96520"/>
                </a:lnTo>
                <a:lnTo>
                  <a:pt x="54609" y="96520"/>
                </a:lnTo>
                <a:lnTo>
                  <a:pt x="54609" y="91439"/>
                </a:lnTo>
                <a:close/>
              </a:path>
              <a:path w="54609" h="284479">
                <a:moveTo>
                  <a:pt x="54609" y="85089"/>
                </a:moveTo>
                <a:lnTo>
                  <a:pt x="0" y="85089"/>
                </a:lnTo>
                <a:lnTo>
                  <a:pt x="0" y="90170"/>
                </a:lnTo>
                <a:lnTo>
                  <a:pt x="54609" y="90170"/>
                </a:lnTo>
                <a:lnTo>
                  <a:pt x="54609" y="85089"/>
                </a:lnTo>
                <a:close/>
              </a:path>
              <a:path w="54609" h="284479">
                <a:moveTo>
                  <a:pt x="54609" y="78739"/>
                </a:moveTo>
                <a:lnTo>
                  <a:pt x="0" y="78739"/>
                </a:lnTo>
                <a:lnTo>
                  <a:pt x="0" y="83820"/>
                </a:lnTo>
                <a:lnTo>
                  <a:pt x="54609" y="83820"/>
                </a:lnTo>
                <a:lnTo>
                  <a:pt x="54609" y="78739"/>
                </a:lnTo>
                <a:close/>
              </a:path>
              <a:path w="54609" h="284479">
                <a:moveTo>
                  <a:pt x="54609" y="73659"/>
                </a:moveTo>
                <a:lnTo>
                  <a:pt x="0" y="73659"/>
                </a:lnTo>
                <a:lnTo>
                  <a:pt x="0" y="77469"/>
                </a:lnTo>
                <a:lnTo>
                  <a:pt x="54609" y="77469"/>
                </a:lnTo>
                <a:lnTo>
                  <a:pt x="54609" y="73659"/>
                </a:lnTo>
                <a:close/>
              </a:path>
              <a:path w="54609" h="284479">
                <a:moveTo>
                  <a:pt x="54609" y="67309"/>
                </a:moveTo>
                <a:lnTo>
                  <a:pt x="0" y="67309"/>
                </a:lnTo>
                <a:lnTo>
                  <a:pt x="0" y="72390"/>
                </a:lnTo>
                <a:lnTo>
                  <a:pt x="54609" y="72390"/>
                </a:lnTo>
                <a:lnTo>
                  <a:pt x="54609" y="67309"/>
                </a:lnTo>
                <a:close/>
              </a:path>
              <a:path w="54609" h="284479">
                <a:moveTo>
                  <a:pt x="54609" y="60959"/>
                </a:moveTo>
                <a:lnTo>
                  <a:pt x="0" y="60959"/>
                </a:lnTo>
                <a:lnTo>
                  <a:pt x="0" y="66040"/>
                </a:lnTo>
                <a:lnTo>
                  <a:pt x="54609" y="66040"/>
                </a:lnTo>
                <a:lnTo>
                  <a:pt x="54609" y="60959"/>
                </a:lnTo>
                <a:close/>
              </a:path>
              <a:path w="54609" h="284479">
                <a:moveTo>
                  <a:pt x="54609" y="54609"/>
                </a:moveTo>
                <a:lnTo>
                  <a:pt x="0" y="54609"/>
                </a:lnTo>
                <a:lnTo>
                  <a:pt x="0" y="59690"/>
                </a:lnTo>
                <a:lnTo>
                  <a:pt x="54609" y="59690"/>
                </a:lnTo>
                <a:lnTo>
                  <a:pt x="54609" y="54609"/>
                </a:lnTo>
                <a:close/>
              </a:path>
              <a:path w="54609" h="284479">
                <a:moveTo>
                  <a:pt x="54609" y="48259"/>
                </a:moveTo>
                <a:lnTo>
                  <a:pt x="0" y="48259"/>
                </a:lnTo>
                <a:lnTo>
                  <a:pt x="0" y="53340"/>
                </a:lnTo>
                <a:lnTo>
                  <a:pt x="54609" y="53340"/>
                </a:lnTo>
                <a:lnTo>
                  <a:pt x="54609" y="48259"/>
                </a:lnTo>
                <a:close/>
              </a:path>
              <a:path w="54609" h="284479">
                <a:moveTo>
                  <a:pt x="54609" y="41909"/>
                </a:moveTo>
                <a:lnTo>
                  <a:pt x="0" y="41909"/>
                </a:lnTo>
                <a:lnTo>
                  <a:pt x="0" y="46990"/>
                </a:lnTo>
                <a:lnTo>
                  <a:pt x="54609" y="46990"/>
                </a:lnTo>
                <a:lnTo>
                  <a:pt x="54609" y="41909"/>
                </a:lnTo>
                <a:close/>
              </a:path>
              <a:path w="54609" h="284479">
                <a:moveTo>
                  <a:pt x="54609" y="35559"/>
                </a:moveTo>
                <a:lnTo>
                  <a:pt x="0" y="35559"/>
                </a:lnTo>
                <a:lnTo>
                  <a:pt x="0" y="40640"/>
                </a:lnTo>
                <a:lnTo>
                  <a:pt x="54609" y="40640"/>
                </a:lnTo>
                <a:lnTo>
                  <a:pt x="54609" y="35559"/>
                </a:lnTo>
                <a:close/>
              </a:path>
              <a:path w="54609" h="284479">
                <a:moveTo>
                  <a:pt x="54609" y="29209"/>
                </a:moveTo>
                <a:lnTo>
                  <a:pt x="0" y="29209"/>
                </a:lnTo>
                <a:lnTo>
                  <a:pt x="0" y="34290"/>
                </a:lnTo>
                <a:lnTo>
                  <a:pt x="54609" y="34290"/>
                </a:lnTo>
                <a:lnTo>
                  <a:pt x="54609" y="29209"/>
                </a:lnTo>
                <a:close/>
              </a:path>
              <a:path w="54609" h="284479">
                <a:moveTo>
                  <a:pt x="54609" y="22859"/>
                </a:moveTo>
                <a:lnTo>
                  <a:pt x="0" y="22859"/>
                </a:lnTo>
                <a:lnTo>
                  <a:pt x="0" y="27940"/>
                </a:lnTo>
                <a:lnTo>
                  <a:pt x="54609" y="27940"/>
                </a:lnTo>
                <a:lnTo>
                  <a:pt x="54609" y="22859"/>
                </a:lnTo>
                <a:close/>
              </a:path>
              <a:path w="54609" h="284479">
                <a:moveTo>
                  <a:pt x="54609" y="16509"/>
                </a:moveTo>
                <a:lnTo>
                  <a:pt x="0" y="16509"/>
                </a:lnTo>
                <a:lnTo>
                  <a:pt x="0" y="21590"/>
                </a:lnTo>
                <a:lnTo>
                  <a:pt x="54609" y="21590"/>
                </a:lnTo>
                <a:lnTo>
                  <a:pt x="54609" y="16509"/>
                </a:lnTo>
                <a:close/>
              </a:path>
              <a:path w="54609" h="284479">
                <a:moveTo>
                  <a:pt x="54609" y="10159"/>
                </a:moveTo>
                <a:lnTo>
                  <a:pt x="0" y="10159"/>
                </a:lnTo>
                <a:lnTo>
                  <a:pt x="0" y="15240"/>
                </a:lnTo>
                <a:lnTo>
                  <a:pt x="54609" y="15240"/>
                </a:lnTo>
                <a:lnTo>
                  <a:pt x="54609" y="10159"/>
                </a:lnTo>
                <a:close/>
              </a:path>
              <a:path w="54609" h="284479">
                <a:moveTo>
                  <a:pt x="54609" y="3809"/>
                </a:moveTo>
                <a:lnTo>
                  <a:pt x="0" y="3809"/>
                </a:lnTo>
                <a:lnTo>
                  <a:pt x="0" y="8890"/>
                </a:lnTo>
                <a:lnTo>
                  <a:pt x="54609" y="8890"/>
                </a:lnTo>
                <a:lnTo>
                  <a:pt x="54609" y="3809"/>
                </a:lnTo>
                <a:close/>
              </a:path>
              <a:path w="54609" h="284479">
                <a:moveTo>
                  <a:pt x="54609" y="0"/>
                </a:moveTo>
                <a:lnTo>
                  <a:pt x="31750" y="0"/>
                </a:lnTo>
                <a:lnTo>
                  <a:pt x="31750" y="2540"/>
                </a:lnTo>
                <a:lnTo>
                  <a:pt x="54609" y="2540"/>
                </a:lnTo>
                <a:lnTo>
                  <a:pt x="54609" y="0"/>
                </a:lnTo>
                <a:close/>
              </a:path>
            </a:pathLst>
          </a:custGeom>
          <a:solidFill>
            <a:srgbClr val="236E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bg object 226"/>
          <p:cNvSpPr/>
          <p:nvPr/>
        </p:nvSpPr>
        <p:spPr>
          <a:xfrm>
            <a:off x="6741160" y="6379209"/>
            <a:ext cx="55880" cy="283210"/>
          </a:xfrm>
          <a:custGeom>
            <a:avLst/>
            <a:gdLst/>
            <a:ahLst/>
            <a:cxnLst/>
            <a:rect l="l" t="t" r="r" b="b"/>
            <a:pathLst>
              <a:path w="55879" h="283209">
                <a:moveTo>
                  <a:pt x="55880" y="274319"/>
                </a:moveTo>
                <a:lnTo>
                  <a:pt x="0" y="274319"/>
                </a:lnTo>
                <a:lnTo>
                  <a:pt x="0" y="283209"/>
                </a:lnTo>
                <a:lnTo>
                  <a:pt x="17780" y="283209"/>
                </a:lnTo>
                <a:lnTo>
                  <a:pt x="17780" y="281939"/>
                </a:lnTo>
                <a:lnTo>
                  <a:pt x="38100" y="281939"/>
                </a:lnTo>
                <a:lnTo>
                  <a:pt x="38100" y="280669"/>
                </a:lnTo>
                <a:lnTo>
                  <a:pt x="55880" y="280669"/>
                </a:lnTo>
                <a:lnTo>
                  <a:pt x="55880" y="274319"/>
                </a:lnTo>
                <a:close/>
              </a:path>
              <a:path w="55879" h="283209">
                <a:moveTo>
                  <a:pt x="55880" y="271779"/>
                </a:moveTo>
                <a:lnTo>
                  <a:pt x="0" y="271779"/>
                </a:lnTo>
                <a:lnTo>
                  <a:pt x="0" y="273049"/>
                </a:lnTo>
                <a:lnTo>
                  <a:pt x="55880" y="273049"/>
                </a:lnTo>
                <a:lnTo>
                  <a:pt x="55880" y="271779"/>
                </a:lnTo>
                <a:close/>
              </a:path>
              <a:path w="55879" h="283209">
                <a:moveTo>
                  <a:pt x="55880" y="267969"/>
                </a:moveTo>
                <a:lnTo>
                  <a:pt x="0" y="267969"/>
                </a:lnTo>
                <a:lnTo>
                  <a:pt x="0" y="270509"/>
                </a:lnTo>
                <a:lnTo>
                  <a:pt x="55880" y="270509"/>
                </a:lnTo>
                <a:lnTo>
                  <a:pt x="55880" y="267969"/>
                </a:lnTo>
                <a:close/>
              </a:path>
              <a:path w="55879" h="283209">
                <a:moveTo>
                  <a:pt x="55880" y="265429"/>
                </a:moveTo>
                <a:lnTo>
                  <a:pt x="0" y="265429"/>
                </a:lnTo>
                <a:lnTo>
                  <a:pt x="0" y="266699"/>
                </a:lnTo>
                <a:lnTo>
                  <a:pt x="55880" y="266699"/>
                </a:lnTo>
                <a:lnTo>
                  <a:pt x="55880" y="265429"/>
                </a:lnTo>
                <a:close/>
              </a:path>
              <a:path w="55879" h="283209">
                <a:moveTo>
                  <a:pt x="55880" y="261619"/>
                </a:moveTo>
                <a:lnTo>
                  <a:pt x="0" y="261619"/>
                </a:lnTo>
                <a:lnTo>
                  <a:pt x="0" y="264159"/>
                </a:lnTo>
                <a:lnTo>
                  <a:pt x="55880" y="264159"/>
                </a:lnTo>
                <a:lnTo>
                  <a:pt x="55880" y="261619"/>
                </a:lnTo>
                <a:close/>
              </a:path>
              <a:path w="55879" h="283209">
                <a:moveTo>
                  <a:pt x="55880" y="259079"/>
                </a:moveTo>
                <a:lnTo>
                  <a:pt x="0" y="259079"/>
                </a:lnTo>
                <a:lnTo>
                  <a:pt x="0" y="260349"/>
                </a:lnTo>
                <a:lnTo>
                  <a:pt x="55880" y="260349"/>
                </a:lnTo>
                <a:lnTo>
                  <a:pt x="55880" y="259079"/>
                </a:lnTo>
                <a:close/>
              </a:path>
              <a:path w="55879" h="283209">
                <a:moveTo>
                  <a:pt x="55880" y="255269"/>
                </a:moveTo>
                <a:lnTo>
                  <a:pt x="0" y="255269"/>
                </a:lnTo>
                <a:lnTo>
                  <a:pt x="0" y="257809"/>
                </a:lnTo>
                <a:lnTo>
                  <a:pt x="55880" y="257809"/>
                </a:lnTo>
                <a:lnTo>
                  <a:pt x="55880" y="255269"/>
                </a:lnTo>
                <a:close/>
              </a:path>
              <a:path w="55879" h="283209">
                <a:moveTo>
                  <a:pt x="55880" y="252729"/>
                </a:moveTo>
                <a:lnTo>
                  <a:pt x="0" y="252729"/>
                </a:lnTo>
                <a:lnTo>
                  <a:pt x="0" y="253999"/>
                </a:lnTo>
                <a:lnTo>
                  <a:pt x="55880" y="253999"/>
                </a:lnTo>
                <a:lnTo>
                  <a:pt x="55880" y="252729"/>
                </a:lnTo>
                <a:close/>
              </a:path>
              <a:path w="55879" h="283209">
                <a:moveTo>
                  <a:pt x="55880" y="248919"/>
                </a:moveTo>
                <a:lnTo>
                  <a:pt x="0" y="248919"/>
                </a:lnTo>
                <a:lnTo>
                  <a:pt x="0" y="251459"/>
                </a:lnTo>
                <a:lnTo>
                  <a:pt x="55880" y="251459"/>
                </a:lnTo>
                <a:lnTo>
                  <a:pt x="55880" y="248919"/>
                </a:lnTo>
                <a:close/>
              </a:path>
              <a:path w="55879" h="283209">
                <a:moveTo>
                  <a:pt x="55880" y="246379"/>
                </a:moveTo>
                <a:lnTo>
                  <a:pt x="0" y="246379"/>
                </a:lnTo>
                <a:lnTo>
                  <a:pt x="0" y="247649"/>
                </a:lnTo>
                <a:lnTo>
                  <a:pt x="55880" y="247649"/>
                </a:lnTo>
                <a:lnTo>
                  <a:pt x="55880" y="246379"/>
                </a:lnTo>
                <a:close/>
              </a:path>
              <a:path w="55879" h="283209">
                <a:moveTo>
                  <a:pt x="55880" y="242569"/>
                </a:moveTo>
                <a:lnTo>
                  <a:pt x="0" y="242569"/>
                </a:lnTo>
                <a:lnTo>
                  <a:pt x="0" y="245109"/>
                </a:lnTo>
                <a:lnTo>
                  <a:pt x="55880" y="245109"/>
                </a:lnTo>
                <a:lnTo>
                  <a:pt x="55880" y="242569"/>
                </a:lnTo>
                <a:close/>
              </a:path>
              <a:path w="55879" h="283209">
                <a:moveTo>
                  <a:pt x="55880" y="240029"/>
                </a:moveTo>
                <a:lnTo>
                  <a:pt x="0" y="240029"/>
                </a:lnTo>
                <a:lnTo>
                  <a:pt x="0" y="241299"/>
                </a:lnTo>
                <a:lnTo>
                  <a:pt x="55880" y="241299"/>
                </a:lnTo>
                <a:lnTo>
                  <a:pt x="55880" y="240029"/>
                </a:lnTo>
                <a:close/>
              </a:path>
              <a:path w="55879" h="283209">
                <a:moveTo>
                  <a:pt x="55880" y="236219"/>
                </a:moveTo>
                <a:lnTo>
                  <a:pt x="0" y="236219"/>
                </a:lnTo>
                <a:lnTo>
                  <a:pt x="0" y="238759"/>
                </a:lnTo>
                <a:lnTo>
                  <a:pt x="55880" y="238759"/>
                </a:lnTo>
                <a:lnTo>
                  <a:pt x="55880" y="236219"/>
                </a:lnTo>
                <a:close/>
              </a:path>
              <a:path w="55879" h="283209">
                <a:moveTo>
                  <a:pt x="55880" y="233679"/>
                </a:moveTo>
                <a:lnTo>
                  <a:pt x="0" y="233679"/>
                </a:lnTo>
                <a:lnTo>
                  <a:pt x="0" y="234949"/>
                </a:lnTo>
                <a:lnTo>
                  <a:pt x="55880" y="234949"/>
                </a:lnTo>
                <a:lnTo>
                  <a:pt x="55880" y="233679"/>
                </a:lnTo>
                <a:close/>
              </a:path>
              <a:path w="55879" h="283209">
                <a:moveTo>
                  <a:pt x="55880" y="229869"/>
                </a:moveTo>
                <a:lnTo>
                  <a:pt x="0" y="229869"/>
                </a:lnTo>
                <a:lnTo>
                  <a:pt x="0" y="232409"/>
                </a:lnTo>
                <a:lnTo>
                  <a:pt x="55880" y="232409"/>
                </a:lnTo>
                <a:lnTo>
                  <a:pt x="55880" y="229869"/>
                </a:lnTo>
                <a:close/>
              </a:path>
              <a:path w="55879" h="283209">
                <a:moveTo>
                  <a:pt x="55880" y="227329"/>
                </a:moveTo>
                <a:lnTo>
                  <a:pt x="0" y="227329"/>
                </a:lnTo>
                <a:lnTo>
                  <a:pt x="0" y="228599"/>
                </a:lnTo>
                <a:lnTo>
                  <a:pt x="55880" y="228599"/>
                </a:lnTo>
                <a:lnTo>
                  <a:pt x="55880" y="227329"/>
                </a:lnTo>
                <a:close/>
              </a:path>
              <a:path w="55879" h="283209">
                <a:moveTo>
                  <a:pt x="55880" y="223519"/>
                </a:moveTo>
                <a:lnTo>
                  <a:pt x="0" y="223519"/>
                </a:lnTo>
                <a:lnTo>
                  <a:pt x="0" y="226059"/>
                </a:lnTo>
                <a:lnTo>
                  <a:pt x="55880" y="226059"/>
                </a:lnTo>
                <a:lnTo>
                  <a:pt x="55880" y="223519"/>
                </a:lnTo>
                <a:close/>
              </a:path>
              <a:path w="55879" h="283209">
                <a:moveTo>
                  <a:pt x="55880" y="220979"/>
                </a:moveTo>
                <a:lnTo>
                  <a:pt x="0" y="220979"/>
                </a:lnTo>
                <a:lnTo>
                  <a:pt x="0" y="222249"/>
                </a:lnTo>
                <a:lnTo>
                  <a:pt x="55880" y="222249"/>
                </a:lnTo>
                <a:lnTo>
                  <a:pt x="55880" y="220979"/>
                </a:lnTo>
                <a:close/>
              </a:path>
              <a:path w="55879" h="283209">
                <a:moveTo>
                  <a:pt x="55880" y="217169"/>
                </a:moveTo>
                <a:lnTo>
                  <a:pt x="0" y="217169"/>
                </a:lnTo>
                <a:lnTo>
                  <a:pt x="0" y="219709"/>
                </a:lnTo>
                <a:lnTo>
                  <a:pt x="55880" y="219709"/>
                </a:lnTo>
                <a:lnTo>
                  <a:pt x="55880" y="217169"/>
                </a:lnTo>
                <a:close/>
              </a:path>
              <a:path w="55879" h="283209">
                <a:moveTo>
                  <a:pt x="55880" y="214629"/>
                </a:moveTo>
                <a:lnTo>
                  <a:pt x="0" y="214629"/>
                </a:lnTo>
                <a:lnTo>
                  <a:pt x="0" y="215899"/>
                </a:lnTo>
                <a:lnTo>
                  <a:pt x="55880" y="215899"/>
                </a:lnTo>
                <a:lnTo>
                  <a:pt x="55880" y="214629"/>
                </a:lnTo>
                <a:close/>
              </a:path>
              <a:path w="55879" h="283209">
                <a:moveTo>
                  <a:pt x="55880" y="210819"/>
                </a:moveTo>
                <a:lnTo>
                  <a:pt x="0" y="210819"/>
                </a:lnTo>
                <a:lnTo>
                  <a:pt x="0" y="213359"/>
                </a:lnTo>
                <a:lnTo>
                  <a:pt x="55880" y="213359"/>
                </a:lnTo>
                <a:lnTo>
                  <a:pt x="55880" y="210819"/>
                </a:lnTo>
                <a:close/>
              </a:path>
              <a:path w="55879" h="283209">
                <a:moveTo>
                  <a:pt x="55880" y="208279"/>
                </a:moveTo>
                <a:lnTo>
                  <a:pt x="0" y="208279"/>
                </a:lnTo>
                <a:lnTo>
                  <a:pt x="0" y="209549"/>
                </a:lnTo>
                <a:lnTo>
                  <a:pt x="55880" y="209549"/>
                </a:lnTo>
                <a:lnTo>
                  <a:pt x="55880" y="208279"/>
                </a:lnTo>
                <a:close/>
              </a:path>
              <a:path w="55879" h="283209">
                <a:moveTo>
                  <a:pt x="55880" y="204469"/>
                </a:moveTo>
                <a:lnTo>
                  <a:pt x="0" y="204469"/>
                </a:lnTo>
                <a:lnTo>
                  <a:pt x="0" y="207009"/>
                </a:lnTo>
                <a:lnTo>
                  <a:pt x="55880" y="207009"/>
                </a:lnTo>
                <a:lnTo>
                  <a:pt x="55880" y="204469"/>
                </a:lnTo>
                <a:close/>
              </a:path>
              <a:path w="55879" h="283209">
                <a:moveTo>
                  <a:pt x="55880" y="201929"/>
                </a:moveTo>
                <a:lnTo>
                  <a:pt x="0" y="201929"/>
                </a:lnTo>
                <a:lnTo>
                  <a:pt x="0" y="203199"/>
                </a:lnTo>
                <a:lnTo>
                  <a:pt x="55880" y="203199"/>
                </a:lnTo>
                <a:lnTo>
                  <a:pt x="55880" y="201929"/>
                </a:lnTo>
                <a:close/>
              </a:path>
              <a:path w="55879" h="283209">
                <a:moveTo>
                  <a:pt x="55880" y="198119"/>
                </a:moveTo>
                <a:lnTo>
                  <a:pt x="0" y="198119"/>
                </a:lnTo>
                <a:lnTo>
                  <a:pt x="0" y="200659"/>
                </a:lnTo>
                <a:lnTo>
                  <a:pt x="55880" y="200659"/>
                </a:lnTo>
                <a:lnTo>
                  <a:pt x="55880" y="198119"/>
                </a:lnTo>
                <a:close/>
              </a:path>
              <a:path w="55879" h="283209">
                <a:moveTo>
                  <a:pt x="55880" y="195579"/>
                </a:moveTo>
                <a:lnTo>
                  <a:pt x="0" y="195579"/>
                </a:lnTo>
                <a:lnTo>
                  <a:pt x="0" y="196849"/>
                </a:lnTo>
                <a:lnTo>
                  <a:pt x="55880" y="196849"/>
                </a:lnTo>
                <a:lnTo>
                  <a:pt x="55880" y="195579"/>
                </a:lnTo>
                <a:close/>
              </a:path>
              <a:path w="55879" h="283209">
                <a:moveTo>
                  <a:pt x="55880" y="191769"/>
                </a:moveTo>
                <a:lnTo>
                  <a:pt x="0" y="191769"/>
                </a:lnTo>
                <a:lnTo>
                  <a:pt x="0" y="194309"/>
                </a:lnTo>
                <a:lnTo>
                  <a:pt x="55880" y="194309"/>
                </a:lnTo>
                <a:lnTo>
                  <a:pt x="55880" y="191769"/>
                </a:lnTo>
                <a:close/>
              </a:path>
              <a:path w="55879" h="283209">
                <a:moveTo>
                  <a:pt x="55880" y="189229"/>
                </a:moveTo>
                <a:lnTo>
                  <a:pt x="0" y="189229"/>
                </a:lnTo>
                <a:lnTo>
                  <a:pt x="0" y="190499"/>
                </a:lnTo>
                <a:lnTo>
                  <a:pt x="55880" y="190499"/>
                </a:lnTo>
                <a:lnTo>
                  <a:pt x="55880" y="189229"/>
                </a:lnTo>
                <a:close/>
              </a:path>
              <a:path w="55879" h="283209">
                <a:moveTo>
                  <a:pt x="55880" y="185419"/>
                </a:moveTo>
                <a:lnTo>
                  <a:pt x="0" y="185419"/>
                </a:lnTo>
                <a:lnTo>
                  <a:pt x="0" y="187959"/>
                </a:lnTo>
                <a:lnTo>
                  <a:pt x="55880" y="187959"/>
                </a:lnTo>
                <a:lnTo>
                  <a:pt x="55880" y="185419"/>
                </a:lnTo>
                <a:close/>
              </a:path>
              <a:path w="55879" h="283209">
                <a:moveTo>
                  <a:pt x="55880" y="182879"/>
                </a:moveTo>
                <a:lnTo>
                  <a:pt x="0" y="182879"/>
                </a:lnTo>
                <a:lnTo>
                  <a:pt x="0" y="184149"/>
                </a:lnTo>
                <a:lnTo>
                  <a:pt x="55880" y="184149"/>
                </a:lnTo>
                <a:lnTo>
                  <a:pt x="55880" y="182879"/>
                </a:lnTo>
                <a:close/>
              </a:path>
              <a:path w="55879" h="283209">
                <a:moveTo>
                  <a:pt x="55880" y="179069"/>
                </a:moveTo>
                <a:lnTo>
                  <a:pt x="0" y="179069"/>
                </a:lnTo>
                <a:lnTo>
                  <a:pt x="0" y="181609"/>
                </a:lnTo>
                <a:lnTo>
                  <a:pt x="55880" y="181609"/>
                </a:lnTo>
                <a:lnTo>
                  <a:pt x="55880" y="179069"/>
                </a:lnTo>
                <a:close/>
              </a:path>
              <a:path w="55879" h="283209">
                <a:moveTo>
                  <a:pt x="55880" y="176529"/>
                </a:moveTo>
                <a:lnTo>
                  <a:pt x="0" y="176529"/>
                </a:lnTo>
                <a:lnTo>
                  <a:pt x="0" y="177799"/>
                </a:lnTo>
                <a:lnTo>
                  <a:pt x="55880" y="177799"/>
                </a:lnTo>
                <a:lnTo>
                  <a:pt x="55880" y="176529"/>
                </a:lnTo>
                <a:close/>
              </a:path>
              <a:path w="55879" h="283209">
                <a:moveTo>
                  <a:pt x="55880" y="172719"/>
                </a:moveTo>
                <a:lnTo>
                  <a:pt x="0" y="172719"/>
                </a:lnTo>
                <a:lnTo>
                  <a:pt x="0" y="175259"/>
                </a:lnTo>
                <a:lnTo>
                  <a:pt x="55880" y="175259"/>
                </a:lnTo>
                <a:lnTo>
                  <a:pt x="55880" y="172719"/>
                </a:lnTo>
                <a:close/>
              </a:path>
              <a:path w="55879" h="283209">
                <a:moveTo>
                  <a:pt x="55880" y="170179"/>
                </a:moveTo>
                <a:lnTo>
                  <a:pt x="0" y="170179"/>
                </a:lnTo>
                <a:lnTo>
                  <a:pt x="0" y="171449"/>
                </a:lnTo>
                <a:lnTo>
                  <a:pt x="55880" y="171449"/>
                </a:lnTo>
                <a:lnTo>
                  <a:pt x="55880" y="170179"/>
                </a:lnTo>
                <a:close/>
              </a:path>
              <a:path w="55879" h="283209">
                <a:moveTo>
                  <a:pt x="55880" y="166369"/>
                </a:moveTo>
                <a:lnTo>
                  <a:pt x="0" y="166369"/>
                </a:lnTo>
                <a:lnTo>
                  <a:pt x="0" y="168909"/>
                </a:lnTo>
                <a:lnTo>
                  <a:pt x="55880" y="168909"/>
                </a:lnTo>
                <a:lnTo>
                  <a:pt x="55880" y="166369"/>
                </a:lnTo>
                <a:close/>
              </a:path>
              <a:path w="55879" h="283209">
                <a:moveTo>
                  <a:pt x="55880" y="163829"/>
                </a:moveTo>
                <a:lnTo>
                  <a:pt x="0" y="163829"/>
                </a:lnTo>
                <a:lnTo>
                  <a:pt x="0" y="165099"/>
                </a:lnTo>
                <a:lnTo>
                  <a:pt x="55880" y="165099"/>
                </a:lnTo>
                <a:lnTo>
                  <a:pt x="55880" y="163829"/>
                </a:lnTo>
                <a:close/>
              </a:path>
              <a:path w="55879" h="283209">
                <a:moveTo>
                  <a:pt x="55880" y="160019"/>
                </a:moveTo>
                <a:lnTo>
                  <a:pt x="0" y="160019"/>
                </a:lnTo>
                <a:lnTo>
                  <a:pt x="0" y="162559"/>
                </a:lnTo>
                <a:lnTo>
                  <a:pt x="55880" y="162559"/>
                </a:lnTo>
                <a:lnTo>
                  <a:pt x="55880" y="160019"/>
                </a:lnTo>
                <a:close/>
              </a:path>
              <a:path w="55879" h="283209">
                <a:moveTo>
                  <a:pt x="55880" y="157479"/>
                </a:moveTo>
                <a:lnTo>
                  <a:pt x="0" y="157479"/>
                </a:lnTo>
                <a:lnTo>
                  <a:pt x="0" y="158749"/>
                </a:lnTo>
                <a:lnTo>
                  <a:pt x="55880" y="158749"/>
                </a:lnTo>
                <a:lnTo>
                  <a:pt x="55880" y="157479"/>
                </a:lnTo>
                <a:close/>
              </a:path>
              <a:path w="55879" h="283209">
                <a:moveTo>
                  <a:pt x="55880" y="153669"/>
                </a:moveTo>
                <a:lnTo>
                  <a:pt x="0" y="153669"/>
                </a:lnTo>
                <a:lnTo>
                  <a:pt x="0" y="156209"/>
                </a:lnTo>
                <a:lnTo>
                  <a:pt x="55880" y="156209"/>
                </a:lnTo>
                <a:lnTo>
                  <a:pt x="55880" y="153669"/>
                </a:lnTo>
                <a:close/>
              </a:path>
              <a:path w="55879" h="283209">
                <a:moveTo>
                  <a:pt x="55880" y="151129"/>
                </a:moveTo>
                <a:lnTo>
                  <a:pt x="0" y="151129"/>
                </a:lnTo>
                <a:lnTo>
                  <a:pt x="0" y="152399"/>
                </a:lnTo>
                <a:lnTo>
                  <a:pt x="55880" y="152399"/>
                </a:lnTo>
                <a:lnTo>
                  <a:pt x="55880" y="151129"/>
                </a:lnTo>
                <a:close/>
              </a:path>
              <a:path w="55879" h="283209">
                <a:moveTo>
                  <a:pt x="55880" y="147319"/>
                </a:moveTo>
                <a:lnTo>
                  <a:pt x="0" y="147319"/>
                </a:lnTo>
                <a:lnTo>
                  <a:pt x="0" y="149859"/>
                </a:lnTo>
                <a:lnTo>
                  <a:pt x="55880" y="149859"/>
                </a:lnTo>
                <a:lnTo>
                  <a:pt x="55880" y="147319"/>
                </a:lnTo>
                <a:close/>
              </a:path>
              <a:path w="55879" h="283209">
                <a:moveTo>
                  <a:pt x="55880" y="144779"/>
                </a:moveTo>
                <a:lnTo>
                  <a:pt x="0" y="144779"/>
                </a:lnTo>
                <a:lnTo>
                  <a:pt x="0" y="146049"/>
                </a:lnTo>
                <a:lnTo>
                  <a:pt x="55880" y="146049"/>
                </a:lnTo>
                <a:lnTo>
                  <a:pt x="55880" y="144779"/>
                </a:lnTo>
                <a:close/>
              </a:path>
              <a:path w="55879" h="283209">
                <a:moveTo>
                  <a:pt x="55880" y="140969"/>
                </a:moveTo>
                <a:lnTo>
                  <a:pt x="0" y="140969"/>
                </a:lnTo>
                <a:lnTo>
                  <a:pt x="0" y="143509"/>
                </a:lnTo>
                <a:lnTo>
                  <a:pt x="55880" y="143509"/>
                </a:lnTo>
                <a:lnTo>
                  <a:pt x="55880" y="140969"/>
                </a:lnTo>
                <a:close/>
              </a:path>
              <a:path w="55879" h="283209">
                <a:moveTo>
                  <a:pt x="55880" y="138429"/>
                </a:moveTo>
                <a:lnTo>
                  <a:pt x="0" y="138429"/>
                </a:lnTo>
                <a:lnTo>
                  <a:pt x="0" y="139699"/>
                </a:lnTo>
                <a:lnTo>
                  <a:pt x="55880" y="139699"/>
                </a:lnTo>
                <a:lnTo>
                  <a:pt x="55880" y="138429"/>
                </a:lnTo>
                <a:close/>
              </a:path>
              <a:path w="55879" h="283209">
                <a:moveTo>
                  <a:pt x="55880" y="134619"/>
                </a:moveTo>
                <a:lnTo>
                  <a:pt x="0" y="134619"/>
                </a:lnTo>
                <a:lnTo>
                  <a:pt x="0" y="137159"/>
                </a:lnTo>
                <a:lnTo>
                  <a:pt x="55880" y="137159"/>
                </a:lnTo>
                <a:lnTo>
                  <a:pt x="55880" y="134619"/>
                </a:lnTo>
                <a:close/>
              </a:path>
              <a:path w="55879" h="283209">
                <a:moveTo>
                  <a:pt x="55880" y="132079"/>
                </a:moveTo>
                <a:lnTo>
                  <a:pt x="0" y="132079"/>
                </a:lnTo>
                <a:lnTo>
                  <a:pt x="0" y="133349"/>
                </a:lnTo>
                <a:lnTo>
                  <a:pt x="55880" y="133349"/>
                </a:lnTo>
                <a:lnTo>
                  <a:pt x="55880" y="132079"/>
                </a:lnTo>
                <a:close/>
              </a:path>
              <a:path w="55879" h="283209">
                <a:moveTo>
                  <a:pt x="55880" y="128269"/>
                </a:moveTo>
                <a:lnTo>
                  <a:pt x="0" y="128269"/>
                </a:lnTo>
                <a:lnTo>
                  <a:pt x="0" y="130809"/>
                </a:lnTo>
                <a:lnTo>
                  <a:pt x="55880" y="130809"/>
                </a:lnTo>
                <a:lnTo>
                  <a:pt x="55880" y="128269"/>
                </a:lnTo>
                <a:close/>
              </a:path>
              <a:path w="55879" h="283209">
                <a:moveTo>
                  <a:pt x="55880" y="125729"/>
                </a:moveTo>
                <a:lnTo>
                  <a:pt x="0" y="125729"/>
                </a:lnTo>
                <a:lnTo>
                  <a:pt x="0" y="126999"/>
                </a:lnTo>
                <a:lnTo>
                  <a:pt x="55880" y="126999"/>
                </a:lnTo>
                <a:lnTo>
                  <a:pt x="55880" y="125729"/>
                </a:lnTo>
                <a:close/>
              </a:path>
              <a:path w="55879" h="283209">
                <a:moveTo>
                  <a:pt x="55880" y="121919"/>
                </a:moveTo>
                <a:lnTo>
                  <a:pt x="0" y="121919"/>
                </a:lnTo>
                <a:lnTo>
                  <a:pt x="0" y="124459"/>
                </a:lnTo>
                <a:lnTo>
                  <a:pt x="55880" y="124459"/>
                </a:lnTo>
                <a:lnTo>
                  <a:pt x="55880" y="121919"/>
                </a:lnTo>
                <a:close/>
              </a:path>
              <a:path w="55879" h="283209">
                <a:moveTo>
                  <a:pt x="55880" y="119379"/>
                </a:moveTo>
                <a:lnTo>
                  <a:pt x="0" y="119379"/>
                </a:lnTo>
                <a:lnTo>
                  <a:pt x="0" y="120649"/>
                </a:lnTo>
                <a:lnTo>
                  <a:pt x="55880" y="120649"/>
                </a:lnTo>
                <a:lnTo>
                  <a:pt x="55880" y="119379"/>
                </a:lnTo>
                <a:close/>
              </a:path>
              <a:path w="55879" h="283209">
                <a:moveTo>
                  <a:pt x="55880" y="113029"/>
                </a:moveTo>
                <a:lnTo>
                  <a:pt x="0" y="113029"/>
                </a:lnTo>
                <a:lnTo>
                  <a:pt x="0" y="118109"/>
                </a:lnTo>
                <a:lnTo>
                  <a:pt x="55880" y="118109"/>
                </a:lnTo>
                <a:lnTo>
                  <a:pt x="55880" y="113029"/>
                </a:lnTo>
                <a:close/>
              </a:path>
              <a:path w="55879" h="283209">
                <a:moveTo>
                  <a:pt x="55880" y="106679"/>
                </a:moveTo>
                <a:lnTo>
                  <a:pt x="0" y="106679"/>
                </a:lnTo>
                <a:lnTo>
                  <a:pt x="0" y="111759"/>
                </a:lnTo>
                <a:lnTo>
                  <a:pt x="55880" y="111759"/>
                </a:lnTo>
                <a:lnTo>
                  <a:pt x="55880" y="106679"/>
                </a:lnTo>
                <a:close/>
              </a:path>
              <a:path w="55879" h="283209">
                <a:moveTo>
                  <a:pt x="55880" y="100329"/>
                </a:moveTo>
                <a:lnTo>
                  <a:pt x="0" y="100329"/>
                </a:lnTo>
                <a:lnTo>
                  <a:pt x="0" y="105409"/>
                </a:lnTo>
                <a:lnTo>
                  <a:pt x="55880" y="105409"/>
                </a:lnTo>
                <a:lnTo>
                  <a:pt x="55880" y="100329"/>
                </a:lnTo>
                <a:close/>
              </a:path>
              <a:path w="55879" h="283209">
                <a:moveTo>
                  <a:pt x="55880" y="93979"/>
                </a:moveTo>
                <a:lnTo>
                  <a:pt x="0" y="93979"/>
                </a:lnTo>
                <a:lnTo>
                  <a:pt x="0" y="99059"/>
                </a:lnTo>
                <a:lnTo>
                  <a:pt x="55880" y="99059"/>
                </a:lnTo>
                <a:lnTo>
                  <a:pt x="55880" y="93979"/>
                </a:lnTo>
                <a:close/>
              </a:path>
              <a:path w="55879" h="283209">
                <a:moveTo>
                  <a:pt x="55880" y="87629"/>
                </a:moveTo>
                <a:lnTo>
                  <a:pt x="0" y="87629"/>
                </a:lnTo>
                <a:lnTo>
                  <a:pt x="0" y="92709"/>
                </a:lnTo>
                <a:lnTo>
                  <a:pt x="55880" y="92709"/>
                </a:lnTo>
                <a:lnTo>
                  <a:pt x="55880" y="87629"/>
                </a:lnTo>
                <a:close/>
              </a:path>
              <a:path w="55879" h="283209">
                <a:moveTo>
                  <a:pt x="55880" y="81279"/>
                </a:moveTo>
                <a:lnTo>
                  <a:pt x="0" y="81279"/>
                </a:lnTo>
                <a:lnTo>
                  <a:pt x="0" y="86359"/>
                </a:lnTo>
                <a:lnTo>
                  <a:pt x="55880" y="86359"/>
                </a:lnTo>
                <a:lnTo>
                  <a:pt x="55880" y="81279"/>
                </a:lnTo>
                <a:close/>
              </a:path>
              <a:path w="55879" h="283209">
                <a:moveTo>
                  <a:pt x="55880" y="74929"/>
                </a:moveTo>
                <a:lnTo>
                  <a:pt x="0" y="74929"/>
                </a:lnTo>
                <a:lnTo>
                  <a:pt x="0" y="80009"/>
                </a:lnTo>
                <a:lnTo>
                  <a:pt x="55880" y="80009"/>
                </a:lnTo>
                <a:lnTo>
                  <a:pt x="55880" y="74929"/>
                </a:lnTo>
                <a:close/>
              </a:path>
              <a:path w="55879" h="283209">
                <a:moveTo>
                  <a:pt x="55880" y="69849"/>
                </a:moveTo>
                <a:lnTo>
                  <a:pt x="0" y="69849"/>
                </a:lnTo>
                <a:lnTo>
                  <a:pt x="0" y="73659"/>
                </a:lnTo>
                <a:lnTo>
                  <a:pt x="55880" y="73659"/>
                </a:lnTo>
                <a:lnTo>
                  <a:pt x="55880" y="69849"/>
                </a:lnTo>
                <a:close/>
              </a:path>
              <a:path w="55879" h="283209">
                <a:moveTo>
                  <a:pt x="55880" y="63499"/>
                </a:moveTo>
                <a:lnTo>
                  <a:pt x="0" y="63499"/>
                </a:lnTo>
                <a:lnTo>
                  <a:pt x="0" y="68579"/>
                </a:lnTo>
                <a:lnTo>
                  <a:pt x="55880" y="68579"/>
                </a:lnTo>
                <a:lnTo>
                  <a:pt x="55880" y="63499"/>
                </a:lnTo>
                <a:close/>
              </a:path>
              <a:path w="55879" h="283209">
                <a:moveTo>
                  <a:pt x="55880" y="57149"/>
                </a:moveTo>
                <a:lnTo>
                  <a:pt x="0" y="57149"/>
                </a:lnTo>
                <a:lnTo>
                  <a:pt x="0" y="62229"/>
                </a:lnTo>
                <a:lnTo>
                  <a:pt x="55880" y="62229"/>
                </a:lnTo>
                <a:lnTo>
                  <a:pt x="55880" y="57149"/>
                </a:lnTo>
                <a:close/>
              </a:path>
              <a:path w="55879" h="283209">
                <a:moveTo>
                  <a:pt x="55880" y="50799"/>
                </a:moveTo>
                <a:lnTo>
                  <a:pt x="0" y="50799"/>
                </a:lnTo>
                <a:lnTo>
                  <a:pt x="0" y="55879"/>
                </a:lnTo>
                <a:lnTo>
                  <a:pt x="55880" y="55879"/>
                </a:lnTo>
                <a:lnTo>
                  <a:pt x="55880" y="50799"/>
                </a:lnTo>
                <a:close/>
              </a:path>
              <a:path w="55879" h="283209">
                <a:moveTo>
                  <a:pt x="55880" y="44449"/>
                </a:moveTo>
                <a:lnTo>
                  <a:pt x="0" y="44449"/>
                </a:lnTo>
                <a:lnTo>
                  <a:pt x="0" y="49529"/>
                </a:lnTo>
                <a:lnTo>
                  <a:pt x="55880" y="49529"/>
                </a:lnTo>
                <a:lnTo>
                  <a:pt x="55880" y="44449"/>
                </a:lnTo>
                <a:close/>
              </a:path>
              <a:path w="55879" h="283209">
                <a:moveTo>
                  <a:pt x="55880" y="38099"/>
                </a:moveTo>
                <a:lnTo>
                  <a:pt x="0" y="38099"/>
                </a:lnTo>
                <a:lnTo>
                  <a:pt x="0" y="43179"/>
                </a:lnTo>
                <a:lnTo>
                  <a:pt x="55880" y="43179"/>
                </a:lnTo>
                <a:lnTo>
                  <a:pt x="55880" y="38099"/>
                </a:lnTo>
                <a:close/>
              </a:path>
              <a:path w="55879" h="283209">
                <a:moveTo>
                  <a:pt x="55880" y="31749"/>
                </a:moveTo>
                <a:lnTo>
                  <a:pt x="0" y="31749"/>
                </a:lnTo>
                <a:lnTo>
                  <a:pt x="0" y="36829"/>
                </a:lnTo>
                <a:lnTo>
                  <a:pt x="55880" y="36829"/>
                </a:lnTo>
                <a:lnTo>
                  <a:pt x="55880" y="31749"/>
                </a:lnTo>
                <a:close/>
              </a:path>
              <a:path w="55879" h="283209">
                <a:moveTo>
                  <a:pt x="55880" y="25399"/>
                </a:moveTo>
                <a:lnTo>
                  <a:pt x="0" y="25399"/>
                </a:lnTo>
                <a:lnTo>
                  <a:pt x="0" y="30479"/>
                </a:lnTo>
                <a:lnTo>
                  <a:pt x="55880" y="30479"/>
                </a:lnTo>
                <a:lnTo>
                  <a:pt x="55880" y="25399"/>
                </a:lnTo>
                <a:close/>
              </a:path>
              <a:path w="55879" h="283209">
                <a:moveTo>
                  <a:pt x="55880" y="19049"/>
                </a:moveTo>
                <a:lnTo>
                  <a:pt x="0" y="19049"/>
                </a:lnTo>
                <a:lnTo>
                  <a:pt x="0" y="24129"/>
                </a:lnTo>
                <a:lnTo>
                  <a:pt x="55880" y="24129"/>
                </a:lnTo>
                <a:lnTo>
                  <a:pt x="55880" y="19049"/>
                </a:lnTo>
                <a:close/>
              </a:path>
              <a:path w="55879" h="283209">
                <a:moveTo>
                  <a:pt x="55880" y="12699"/>
                </a:moveTo>
                <a:lnTo>
                  <a:pt x="0" y="12699"/>
                </a:lnTo>
                <a:lnTo>
                  <a:pt x="0" y="17779"/>
                </a:lnTo>
                <a:lnTo>
                  <a:pt x="55880" y="17779"/>
                </a:lnTo>
                <a:lnTo>
                  <a:pt x="55880" y="12699"/>
                </a:lnTo>
                <a:close/>
              </a:path>
              <a:path w="55879" h="283209">
                <a:moveTo>
                  <a:pt x="55880" y="6349"/>
                </a:moveTo>
                <a:lnTo>
                  <a:pt x="0" y="6349"/>
                </a:lnTo>
                <a:lnTo>
                  <a:pt x="0" y="11429"/>
                </a:lnTo>
                <a:lnTo>
                  <a:pt x="55880" y="11429"/>
                </a:lnTo>
                <a:lnTo>
                  <a:pt x="55880" y="6349"/>
                </a:lnTo>
                <a:close/>
              </a:path>
              <a:path w="55879" h="283209">
                <a:moveTo>
                  <a:pt x="55880" y="0"/>
                </a:moveTo>
                <a:lnTo>
                  <a:pt x="0" y="0"/>
                </a:lnTo>
                <a:lnTo>
                  <a:pt x="0" y="5079"/>
                </a:lnTo>
                <a:lnTo>
                  <a:pt x="55880" y="5079"/>
                </a:lnTo>
                <a:lnTo>
                  <a:pt x="55880" y="0"/>
                </a:lnTo>
                <a:close/>
              </a:path>
            </a:pathLst>
          </a:custGeom>
          <a:solidFill>
            <a:srgbClr val="246F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bg object 227"/>
          <p:cNvSpPr/>
          <p:nvPr/>
        </p:nvSpPr>
        <p:spPr>
          <a:xfrm>
            <a:off x="6686549" y="6377939"/>
            <a:ext cx="54610" cy="288290"/>
          </a:xfrm>
          <a:custGeom>
            <a:avLst/>
            <a:gdLst/>
            <a:ahLst/>
            <a:cxnLst/>
            <a:rect l="l" t="t" r="r" b="b"/>
            <a:pathLst>
              <a:path w="54609" h="288290">
                <a:moveTo>
                  <a:pt x="54609" y="275590"/>
                </a:moveTo>
                <a:lnTo>
                  <a:pt x="0" y="275590"/>
                </a:lnTo>
                <a:lnTo>
                  <a:pt x="0" y="288290"/>
                </a:lnTo>
                <a:lnTo>
                  <a:pt x="8890" y="288290"/>
                </a:lnTo>
                <a:lnTo>
                  <a:pt x="8890" y="287020"/>
                </a:lnTo>
                <a:lnTo>
                  <a:pt x="30479" y="287020"/>
                </a:lnTo>
                <a:lnTo>
                  <a:pt x="30479" y="285750"/>
                </a:lnTo>
                <a:lnTo>
                  <a:pt x="50800" y="285750"/>
                </a:lnTo>
                <a:lnTo>
                  <a:pt x="50800" y="284480"/>
                </a:lnTo>
                <a:lnTo>
                  <a:pt x="54609" y="284480"/>
                </a:lnTo>
                <a:lnTo>
                  <a:pt x="54609" y="275590"/>
                </a:lnTo>
                <a:close/>
              </a:path>
              <a:path w="54609" h="288290">
                <a:moveTo>
                  <a:pt x="54609" y="273050"/>
                </a:moveTo>
                <a:lnTo>
                  <a:pt x="0" y="273050"/>
                </a:lnTo>
                <a:lnTo>
                  <a:pt x="0" y="274320"/>
                </a:lnTo>
                <a:lnTo>
                  <a:pt x="54609" y="274320"/>
                </a:lnTo>
                <a:lnTo>
                  <a:pt x="54609" y="273050"/>
                </a:lnTo>
                <a:close/>
              </a:path>
              <a:path w="54609" h="288290">
                <a:moveTo>
                  <a:pt x="54609" y="269240"/>
                </a:moveTo>
                <a:lnTo>
                  <a:pt x="0" y="269240"/>
                </a:lnTo>
                <a:lnTo>
                  <a:pt x="0" y="271780"/>
                </a:lnTo>
                <a:lnTo>
                  <a:pt x="54609" y="271780"/>
                </a:lnTo>
                <a:lnTo>
                  <a:pt x="54609" y="269240"/>
                </a:lnTo>
                <a:close/>
              </a:path>
              <a:path w="54609" h="288290">
                <a:moveTo>
                  <a:pt x="54609" y="266700"/>
                </a:moveTo>
                <a:lnTo>
                  <a:pt x="0" y="266700"/>
                </a:lnTo>
                <a:lnTo>
                  <a:pt x="0" y="267970"/>
                </a:lnTo>
                <a:lnTo>
                  <a:pt x="54609" y="267970"/>
                </a:lnTo>
                <a:lnTo>
                  <a:pt x="54609" y="266700"/>
                </a:lnTo>
                <a:close/>
              </a:path>
              <a:path w="54609" h="288290">
                <a:moveTo>
                  <a:pt x="54609" y="262890"/>
                </a:moveTo>
                <a:lnTo>
                  <a:pt x="0" y="262890"/>
                </a:lnTo>
                <a:lnTo>
                  <a:pt x="0" y="265430"/>
                </a:lnTo>
                <a:lnTo>
                  <a:pt x="54609" y="265430"/>
                </a:lnTo>
                <a:lnTo>
                  <a:pt x="54609" y="262890"/>
                </a:lnTo>
                <a:close/>
              </a:path>
              <a:path w="54609" h="288290">
                <a:moveTo>
                  <a:pt x="54609" y="260350"/>
                </a:moveTo>
                <a:lnTo>
                  <a:pt x="0" y="260350"/>
                </a:lnTo>
                <a:lnTo>
                  <a:pt x="0" y="261620"/>
                </a:lnTo>
                <a:lnTo>
                  <a:pt x="54609" y="261620"/>
                </a:lnTo>
                <a:lnTo>
                  <a:pt x="54609" y="260350"/>
                </a:lnTo>
                <a:close/>
              </a:path>
              <a:path w="54609" h="288290">
                <a:moveTo>
                  <a:pt x="54609" y="256540"/>
                </a:moveTo>
                <a:lnTo>
                  <a:pt x="0" y="256540"/>
                </a:lnTo>
                <a:lnTo>
                  <a:pt x="0" y="259080"/>
                </a:lnTo>
                <a:lnTo>
                  <a:pt x="54609" y="259080"/>
                </a:lnTo>
                <a:lnTo>
                  <a:pt x="54609" y="256540"/>
                </a:lnTo>
                <a:close/>
              </a:path>
              <a:path w="54609" h="288290">
                <a:moveTo>
                  <a:pt x="54609" y="254000"/>
                </a:moveTo>
                <a:lnTo>
                  <a:pt x="0" y="254000"/>
                </a:lnTo>
                <a:lnTo>
                  <a:pt x="0" y="255270"/>
                </a:lnTo>
                <a:lnTo>
                  <a:pt x="54609" y="255270"/>
                </a:lnTo>
                <a:lnTo>
                  <a:pt x="54609" y="254000"/>
                </a:lnTo>
                <a:close/>
              </a:path>
              <a:path w="54609" h="288290">
                <a:moveTo>
                  <a:pt x="54609" y="250190"/>
                </a:moveTo>
                <a:lnTo>
                  <a:pt x="0" y="250190"/>
                </a:lnTo>
                <a:lnTo>
                  <a:pt x="0" y="252730"/>
                </a:lnTo>
                <a:lnTo>
                  <a:pt x="54609" y="252730"/>
                </a:lnTo>
                <a:lnTo>
                  <a:pt x="54609" y="250190"/>
                </a:lnTo>
                <a:close/>
              </a:path>
              <a:path w="54609" h="288290">
                <a:moveTo>
                  <a:pt x="54609" y="247650"/>
                </a:moveTo>
                <a:lnTo>
                  <a:pt x="0" y="247650"/>
                </a:lnTo>
                <a:lnTo>
                  <a:pt x="0" y="248920"/>
                </a:lnTo>
                <a:lnTo>
                  <a:pt x="54609" y="248920"/>
                </a:lnTo>
                <a:lnTo>
                  <a:pt x="54609" y="247650"/>
                </a:lnTo>
                <a:close/>
              </a:path>
              <a:path w="54609" h="288290">
                <a:moveTo>
                  <a:pt x="54609" y="243840"/>
                </a:moveTo>
                <a:lnTo>
                  <a:pt x="0" y="243840"/>
                </a:lnTo>
                <a:lnTo>
                  <a:pt x="0" y="246380"/>
                </a:lnTo>
                <a:lnTo>
                  <a:pt x="54609" y="246380"/>
                </a:lnTo>
                <a:lnTo>
                  <a:pt x="54609" y="243840"/>
                </a:lnTo>
                <a:close/>
              </a:path>
              <a:path w="54609" h="288290">
                <a:moveTo>
                  <a:pt x="54609" y="241300"/>
                </a:moveTo>
                <a:lnTo>
                  <a:pt x="0" y="241300"/>
                </a:lnTo>
                <a:lnTo>
                  <a:pt x="0" y="242570"/>
                </a:lnTo>
                <a:lnTo>
                  <a:pt x="54609" y="242570"/>
                </a:lnTo>
                <a:lnTo>
                  <a:pt x="54609" y="241300"/>
                </a:lnTo>
                <a:close/>
              </a:path>
              <a:path w="54609" h="288290">
                <a:moveTo>
                  <a:pt x="54609" y="237490"/>
                </a:moveTo>
                <a:lnTo>
                  <a:pt x="0" y="237490"/>
                </a:lnTo>
                <a:lnTo>
                  <a:pt x="0" y="240030"/>
                </a:lnTo>
                <a:lnTo>
                  <a:pt x="54609" y="240030"/>
                </a:lnTo>
                <a:lnTo>
                  <a:pt x="54609" y="237490"/>
                </a:lnTo>
                <a:close/>
              </a:path>
              <a:path w="54609" h="288290">
                <a:moveTo>
                  <a:pt x="54609" y="234950"/>
                </a:moveTo>
                <a:lnTo>
                  <a:pt x="0" y="234950"/>
                </a:lnTo>
                <a:lnTo>
                  <a:pt x="0" y="236220"/>
                </a:lnTo>
                <a:lnTo>
                  <a:pt x="54609" y="236220"/>
                </a:lnTo>
                <a:lnTo>
                  <a:pt x="54609" y="234950"/>
                </a:lnTo>
                <a:close/>
              </a:path>
              <a:path w="54609" h="288290">
                <a:moveTo>
                  <a:pt x="54609" y="231140"/>
                </a:moveTo>
                <a:lnTo>
                  <a:pt x="0" y="231140"/>
                </a:lnTo>
                <a:lnTo>
                  <a:pt x="0" y="233680"/>
                </a:lnTo>
                <a:lnTo>
                  <a:pt x="54609" y="233680"/>
                </a:lnTo>
                <a:lnTo>
                  <a:pt x="54609" y="231140"/>
                </a:lnTo>
                <a:close/>
              </a:path>
              <a:path w="54609" h="288290">
                <a:moveTo>
                  <a:pt x="54609" y="228600"/>
                </a:moveTo>
                <a:lnTo>
                  <a:pt x="0" y="228600"/>
                </a:lnTo>
                <a:lnTo>
                  <a:pt x="0" y="229870"/>
                </a:lnTo>
                <a:lnTo>
                  <a:pt x="54609" y="229870"/>
                </a:lnTo>
                <a:lnTo>
                  <a:pt x="54609" y="228600"/>
                </a:lnTo>
                <a:close/>
              </a:path>
              <a:path w="54609" h="288290">
                <a:moveTo>
                  <a:pt x="54609" y="224790"/>
                </a:moveTo>
                <a:lnTo>
                  <a:pt x="0" y="224790"/>
                </a:lnTo>
                <a:lnTo>
                  <a:pt x="0" y="227330"/>
                </a:lnTo>
                <a:lnTo>
                  <a:pt x="54609" y="227330"/>
                </a:lnTo>
                <a:lnTo>
                  <a:pt x="54609" y="224790"/>
                </a:lnTo>
                <a:close/>
              </a:path>
              <a:path w="54609" h="288290">
                <a:moveTo>
                  <a:pt x="54609" y="222250"/>
                </a:moveTo>
                <a:lnTo>
                  <a:pt x="0" y="222250"/>
                </a:lnTo>
                <a:lnTo>
                  <a:pt x="0" y="223520"/>
                </a:lnTo>
                <a:lnTo>
                  <a:pt x="54609" y="223520"/>
                </a:lnTo>
                <a:lnTo>
                  <a:pt x="54609" y="222250"/>
                </a:lnTo>
                <a:close/>
              </a:path>
              <a:path w="54609" h="288290">
                <a:moveTo>
                  <a:pt x="54609" y="218440"/>
                </a:moveTo>
                <a:lnTo>
                  <a:pt x="0" y="218440"/>
                </a:lnTo>
                <a:lnTo>
                  <a:pt x="0" y="220980"/>
                </a:lnTo>
                <a:lnTo>
                  <a:pt x="54609" y="220980"/>
                </a:lnTo>
                <a:lnTo>
                  <a:pt x="54609" y="218440"/>
                </a:lnTo>
                <a:close/>
              </a:path>
              <a:path w="54609" h="288290">
                <a:moveTo>
                  <a:pt x="54609" y="215900"/>
                </a:moveTo>
                <a:lnTo>
                  <a:pt x="0" y="215900"/>
                </a:lnTo>
                <a:lnTo>
                  <a:pt x="0" y="217170"/>
                </a:lnTo>
                <a:lnTo>
                  <a:pt x="54609" y="217170"/>
                </a:lnTo>
                <a:lnTo>
                  <a:pt x="54609" y="215900"/>
                </a:lnTo>
                <a:close/>
              </a:path>
              <a:path w="54609" h="288290">
                <a:moveTo>
                  <a:pt x="54609" y="212090"/>
                </a:moveTo>
                <a:lnTo>
                  <a:pt x="0" y="212090"/>
                </a:lnTo>
                <a:lnTo>
                  <a:pt x="0" y="214630"/>
                </a:lnTo>
                <a:lnTo>
                  <a:pt x="54609" y="214630"/>
                </a:lnTo>
                <a:lnTo>
                  <a:pt x="54609" y="212090"/>
                </a:lnTo>
                <a:close/>
              </a:path>
              <a:path w="54609" h="288290">
                <a:moveTo>
                  <a:pt x="54609" y="209550"/>
                </a:moveTo>
                <a:lnTo>
                  <a:pt x="0" y="209550"/>
                </a:lnTo>
                <a:lnTo>
                  <a:pt x="0" y="210820"/>
                </a:lnTo>
                <a:lnTo>
                  <a:pt x="54609" y="210820"/>
                </a:lnTo>
                <a:lnTo>
                  <a:pt x="54609" y="209550"/>
                </a:lnTo>
                <a:close/>
              </a:path>
              <a:path w="54609" h="288290">
                <a:moveTo>
                  <a:pt x="54609" y="205740"/>
                </a:moveTo>
                <a:lnTo>
                  <a:pt x="0" y="205740"/>
                </a:lnTo>
                <a:lnTo>
                  <a:pt x="0" y="208280"/>
                </a:lnTo>
                <a:lnTo>
                  <a:pt x="54609" y="208280"/>
                </a:lnTo>
                <a:lnTo>
                  <a:pt x="54609" y="205740"/>
                </a:lnTo>
                <a:close/>
              </a:path>
              <a:path w="54609" h="288290">
                <a:moveTo>
                  <a:pt x="54609" y="203200"/>
                </a:moveTo>
                <a:lnTo>
                  <a:pt x="0" y="203200"/>
                </a:lnTo>
                <a:lnTo>
                  <a:pt x="0" y="204470"/>
                </a:lnTo>
                <a:lnTo>
                  <a:pt x="54609" y="204470"/>
                </a:lnTo>
                <a:lnTo>
                  <a:pt x="54609" y="203200"/>
                </a:lnTo>
                <a:close/>
              </a:path>
              <a:path w="54609" h="288290">
                <a:moveTo>
                  <a:pt x="54609" y="199390"/>
                </a:moveTo>
                <a:lnTo>
                  <a:pt x="0" y="199390"/>
                </a:lnTo>
                <a:lnTo>
                  <a:pt x="0" y="201930"/>
                </a:lnTo>
                <a:lnTo>
                  <a:pt x="54609" y="201930"/>
                </a:lnTo>
                <a:lnTo>
                  <a:pt x="54609" y="199390"/>
                </a:lnTo>
                <a:close/>
              </a:path>
              <a:path w="54609" h="288290">
                <a:moveTo>
                  <a:pt x="54609" y="196850"/>
                </a:moveTo>
                <a:lnTo>
                  <a:pt x="0" y="196850"/>
                </a:lnTo>
                <a:lnTo>
                  <a:pt x="0" y="198120"/>
                </a:lnTo>
                <a:lnTo>
                  <a:pt x="54609" y="198120"/>
                </a:lnTo>
                <a:lnTo>
                  <a:pt x="54609" y="196850"/>
                </a:lnTo>
                <a:close/>
              </a:path>
              <a:path w="54609" h="288290">
                <a:moveTo>
                  <a:pt x="54609" y="193040"/>
                </a:moveTo>
                <a:lnTo>
                  <a:pt x="0" y="193040"/>
                </a:lnTo>
                <a:lnTo>
                  <a:pt x="0" y="195580"/>
                </a:lnTo>
                <a:lnTo>
                  <a:pt x="54609" y="195580"/>
                </a:lnTo>
                <a:lnTo>
                  <a:pt x="54609" y="193040"/>
                </a:lnTo>
                <a:close/>
              </a:path>
              <a:path w="54609" h="288290">
                <a:moveTo>
                  <a:pt x="54609" y="190500"/>
                </a:moveTo>
                <a:lnTo>
                  <a:pt x="0" y="190500"/>
                </a:lnTo>
                <a:lnTo>
                  <a:pt x="0" y="191770"/>
                </a:lnTo>
                <a:lnTo>
                  <a:pt x="54609" y="191770"/>
                </a:lnTo>
                <a:lnTo>
                  <a:pt x="54609" y="190500"/>
                </a:lnTo>
                <a:close/>
              </a:path>
              <a:path w="54609" h="288290">
                <a:moveTo>
                  <a:pt x="54609" y="186690"/>
                </a:moveTo>
                <a:lnTo>
                  <a:pt x="0" y="186690"/>
                </a:lnTo>
                <a:lnTo>
                  <a:pt x="0" y="189230"/>
                </a:lnTo>
                <a:lnTo>
                  <a:pt x="54609" y="189230"/>
                </a:lnTo>
                <a:lnTo>
                  <a:pt x="54609" y="186690"/>
                </a:lnTo>
                <a:close/>
              </a:path>
              <a:path w="54609" h="288290">
                <a:moveTo>
                  <a:pt x="54609" y="184150"/>
                </a:moveTo>
                <a:lnTo>
                  <a:pt x="0" y="184150"/>
                </a:lnTo>
                <a:lnTo>
                  <a:pt x="0" y="185420"/>
                </a:lnTo>
                <a:lnTo>
                  <a:pt x="54609" y="185420"/>
                </a:lnTo>
                <a:lnTo>
                  <a:pt x="54609" y="184150"/>
                </a:lnTo>
                <a:close/>
              </a:path>
              <a:path w="54609" h="288290">
                <a:moveTo>
                  <a:pt x="54609" y="180340"/>
                </a:moveTo>
                <a:lnTo>
                  <a:pt x="0" y="180340"/>
                </a:lnTo>
                <a:lnTo>
                  <a:pt x="0" y="182880"/>
                </a:lnTo>
                <a:lnTo>
                  <a:pt x="54609" y="182880"/>
                </a:lnTo>
                <a:lnTo>
                  <a:pt x="54609" y="180340"/>
                </a:lnTo>
                <a:close/>
              </a:path>
              <a:path w="54609" h="288290">
                <a:moveTo>
                  <a:pt x="54609" y="177800"/>
                </a:moveTo>
                <a:lnTo>
                  <a:pt x="0" y="177800"/>
                </a:lnTo>
                <a:lnTo>
                  <a:pt x="0" y="179070"/>
                </a:lnTo>
                <a:lnTo>
                  <a:pt x="54609" y="179070"/>
                </a:lnTo>
                <a:lnTo>
                  <a:pt x="54609" y="177800"/>
                </a:lnTo>
                <a:close/>
              </a:path>
              <a:path w="54609" h="288290">
                <a:moveTo>
                  <a:pt x="54609" y="173990"/>
                </a:moveTo>
                <a:lnTo>
                  <a:pt x="0" y="173990"/>
                </a:lnTo>
                <a:lnTo>
                  <a:pt x="0" y="176530"/>
                </a:lnTo>
                <a:lnTo>
                  <a:pt x="54609" y="176530"/>
                </a:lnTo>
                <a:lnTo>
                  <a:pt x="54609" y="173990"/>
                </a:lnTo>
                <a:close/>
              </a:path>
              <a:path w="54609" h="288290">
                <a:moveTo>
                  <a:pt x="54609" y="171450"/>
                </a:moveTo>
                <a:lnTo>
                  <a:pt x="0" y="171450"/>
                </a:lnTo>
                <a:lnTo>
                  <a:pt x="0" y="172720"/>
                </a:lnTo>
                <a:lnTo>
                  <a:pt x="54609" y="172720"/>
                </a:lnTo>
                <a:lnTo>
                  <a:pt x="54609" y="171450"/>
                </a:lnTo>
                <a:close/>
              </a:path>
              <a:path w="54609" h="288290">
                <a:moveTo>
                  <a:pt x="54609" y="167640"/>
                </a:moveTo>
                <a:lnTo>
                  <a:pt x="0" y="167640"/>
                </a:lnTo>
                <a:lnTo>
                  <a:pt x="0" y="170180"/>
                </a:lnTo>
                <a:lnTo>
                  <a:pt x="54609" y="170180"/>
                </a:lnTo>
                <a:lnTo>
                  <a:pt x="54609" y="167640"/>
                </a:lnTo>
                <a:close/>
              </a:path>
              <a:path w="54609" h="288290">
                <a:moveTo>
                  <a:pt x="54609" y="165100"/>
                </a:moveTo>
                <a:lnTo>
                  <a:pt x="0" y="165100"/>
                </a:lnTo>
                <a:lnTo>
                  <a:pt x="0" y="166370"/>
                </a:lnTo>
                <a:lnTo>
                  <a:pt x="54609" y="166370"/>
                </a:lnTo>
                <a:lnTo>
                  <a:pt x="54609" y="165100"/>
                </a:lnTo>
                <a:close/>
              </a:path>
              <a:path w="54609" h="288290">
                <a:moveTo>
                  <a:pt x="54609" y="161290"/>
                </a:moveTo>
                <a:lnTo>
                  <a:pt x="0" y="161290"/>
                </a:lnTo>
                <a:lnTo>
                  <a:pt x="0" y="163830"/>
                </a:lnTo>
                <a:lnTo>
                  <a:pt x="54609" y="163830"/>
                </a:lnTo>
                <a:lnTo>
                  <a:pt x="54609" y="161290"/>
                </a:lnTo>
                <a:close/>
              </a:path>
              <a:path w="54609" h="288290">
                <a:moveTo>
                  <a:pt x="54609" y="158750"/>
                </a:moveTo>
                <a:lnTo>
                  <a:pt x="0" y="158750"/>
                </a:lnTo>
                <a:lnTo>
                  <a:pt x="0" y="160020"/>
                </a:lnTo>
                <a:lnTo>
                  <a:pt x="54609" y="160020"/>
                </a:lnTo>
                <a:lnTo>
                  <a:pt x="54609" y="158750"/>
                </a:lnTo>
                <a:close/>
              </a:path>
              <a:path w="54609" h="288290">
                <a:moveTo>
                  <a:pt x="54609" y="154940"/>
                </a:moveTo>
                <a:lnTo>
                  <a:pt x="0" y="154940"/>
                </a:lnTo>
                <a:lnTo>
                  <a:pt x="0" y="157480"/>
                </a:lnTo>
                <a:lnTo>
                  <a:pt x="54609" y="157480"/>
                </a:lnTo>
                <a:lnTo>
                  <a:pt x="54609" y="154940"/>
                </a:lnTo>
                <a:close/>
              </a:path>
              <a:path w="54609" h="288290">
                <a:moveTo>
                  <a:pt x="54609" y="152400"/>
                </a:moveTo>
                <a:lnTo>
                  <a:pt x="0" y="152400"/>
                </a:lnTo>
                <a:lnTo>
                  <a:pt x="0" y="153670"/>
                </a:lnTo>
                <a:lnTo>
                  <a:pt x="54609" y="153670"/>
                </a:lnTo>
                <a:lnTo>
                  <a:pt x="54609" y="152400"/>
                </a:lnTo>
                <a:close/>
              </a:path>
              <a:path w="54609" h="288290">
                <a:moveTo>
                  <a:pt x="54609" y="148590"/>
                </a:moveTo>
                <a:lnTo>
                  <a:pt x="0" y="148590"/>
                </a:lnTo>
                <a:lnTo>
                  <a:pt x="0" y="151130"/>
                </a:lnTo>
                <a:lnTo>
                  <a:pt x="54609" y="151130"/>
                </a:lnTo>
                <a:lnTo>
                  <a:pt x="54609" y="148590"/>
                </a:lnTo>
                <a:close/>
              </a:path>
              <a:path w="54609" h="288290">
                <a:moveTo>
                  <a:pt x="54609" y="146050"/>
                </a:moveTo>
                <a:lnTo>
                  <a:pt x="0" y="146050"/>
                </a:lnTo>
                <a:lnTo>
                  <a:pt x="0" y="147320"/>
                </a:lnTo>
                <a:lnTo>
                  <a:pt x="54609" y="147320"/>
                </a:lnTo>
                <a:lnTo>
                  <a:pt x="54609" y="146050"/>
                </a:lnTo>
                <a:close/>
              </a:path>
              <a:path w="54609" h="288290">
                <a:moveTo>
                  <a:pt x="54609" y="142240"/>
                </a:moveTo>
                <a:lnTo>
                  <a:pt x="0" y="142240"/>
                </a:lnTo>
                <a:lnTo>
                  <a:pt x="0" y="144780"/>
                </a:lnTo>
                <a:lnTo>
                  <a:pt x="54609" y="144780"/>
                </a:lnTo>
                <a:lnTo>
                  <a:pt x="54609" y="142240"/>
                </a:lnTo>
                <a:close/>
              </a:path>
              <a:path w="54609" h="288290">
                <a:moveTo>
                  <a:pt x="54609" y="139700"/>
                </a:moveTo>
                <a:lnTo>
                  <a:pt x="0" y="139700"/>
                </a:lnTo>
                <a:lnTo>
                  <a:pt x="0" y="140970"/>
                </a:lnTo>
                <a:lnTo>
                  <a:pt x="54609" y="140970"/>
                </a:lnTo>
                <a:lnTo>
                  <a:pt x="54609" y="139700"/>
                </a:lnTo>
                <a:close/>
              </a:path>
              <a:path w="54609" h="288290">
                <a:moveTo>
                  <a:pt x="54609" y="135890"/>
                </a:moveTo>
                <a:lnTo>
                  <a:pt x="0" y="135890"/>
                </a:lnTo>
                <a:lnTo>
                  <a:pt x="0" y="138430"/>
                </a:lnTo>
                <a:lnTo>
                  <a:pt x="54609" y="138430"/>
                </a:lnTo>
                <a:lnTo>
                  <a:pt x="54609" y="135890"/>
                </a:lnTo>
                <a:close/>
              </a:path>
              <a:path w="54609" h="288290">
                <a:moveTo>
                  <a:pt x="54609" y="133350"/>
                </a:moveTo>
                <a:lnTo>
                  <a:pt x="0" y="133350"/>
                </a:lnTo>
                <a:lnTo>
                  <a:pt x="0" y="134620"/>
                </a:lnTo>
                <a:lnTo>
                  <a:pt x="54609" y="134620"/>
                </a:lnTo>
                <a:lnTo>
                  <a:pt x="54609" y="133350"/>
                </a:lnTo>
                <a:close/>
              </a:path>
              <a:path w="54609" h="288290">
                <a:moveTo>
                  <a:pt x="54609" y="129540"/>
                </a:moveTo>
                <a:lnTo>
                  <a:pt x="0" y="129540"/>
                </a:lnTo>
                <a:lnTo>
                  <a:pt x="0" y="132080"/>
                </a:lnTo>
                <a:lnTo>
                  <a:pt x="54609" y="132080"/>
                </a:lnTo>
                <a:lnTo>
                  <a:pt x="54609" y="129540"/>
                </a:lnTo>
                <a:close/>
              </a:path>
              <a:path w="54609" h="288290">
                <a:moveTo>
                  <a:pt x="54609" y="127000"/>
                </a:moveTo>
                <a:lnTo>
                  <a:pt x="0" y="127000"/>
                </a:lnTo>
                <a:lnTo>
                  <a:pt x="0" y="128270"/>
                </a:lnTo>
                <a:lnTo>
                  <a:pt x="54609" y="128270"/>
                </a:lnTo>
                <a:lnTo>
                  <a:pt x="54609" y="127000"/>
                </a:lnTo>
                <a:close/>
              </a:path>
              <a:path w="54609" h="288290">
                <a:moveTo>
                  <a:pt x="54609" y="123190"/>
                </a:moveTo>
                <a:lnTo>
                  <a:pt x="0" y="123190"/>
                </a:lnTo>
                <a:lnTo>
                  <a:pt x="0" y="125730"/>
                </a:lnTo>
                <a:lnTo>
                  <a:pt x="54609" y="125730"/>
                </a:lnTo>
                <a:lnTo>
                  <a:pt x="54609" y="123190"/>
                </a:lnTo>
                <a:close/>
              </a:path>
              <a:path w="54609" h="288290">
                <a:moveTo>
                  <a:pt x="54609" y="120650"/>
                </a:moveTo>
                <a:lnTo>
                  <a:pt x="0" y="120650"/>
                </a:lnTo>
                <a:lnTo>
                  <a:pt x="0" y="121920"/>
                </a:lnTo>
                <a:lnTo>
                  <a:pt x="54609" y="121920"/>
                </a:lnTo>
                <a:lnTo>
                  <a:pt x="54609" y="120650"/>
                </a:lnTo>
                <a:close/>
              </a:path>
              <a:path w="54609" h="288290">
                <a:moveTo>
                  <a:pt x="54609" y="114300"/>
                </a:moveTo>
                <a:lnTo>
                  <a:pt x="0" y="114300"/>
                </a:lnTo>
                <a:lnTo>
                  <a:pt x="0" y="119380"/>
                </a:lnTo>
                <a:lnTo>
                  <a:pt x="54609" y="119380"/>
                </a:lnTo>
                <a:lnTo>
                  <a:pt x="54609" y="114300"/>
                </a:lnTo>
                <a:close/>
              </a:path>
              <a:path w="54609" h="288290">
                <a:moveTo>
                  <a:pt x="54609" y="107950"/>
                </a:moveTo>
                <a:lnTo>
                  <a:pt x="0" y="107950"/>
                </a:lnTo>
                <a:lnTo>
                  <a:pt x="0" y="113030"/>
                </a:lnTo>
                <a:lnTo>
                  <a:pt x="54609" y="113030"/>
                </a:lnTo>
                <a:lnTo>
                  <a:pt x="54609" y="107950"/>
                </a:lnTo>
                <a:close/>
              </a:path>
              <a:path w="54609" h="288290">
                <a:moveTo>
                  <a:pt x="54609" y="101600"/>
                </a:moveTo>
                <a:lnTo>
                  <a:pt x="0" y="101600"/>
                </a:lnTo>
                <a:lnTo>
                  <a:pt x="0" y="106680"/>
                </a:lnTo>
                <a:lnTo>
                  <a:pt x="54609" y="106680"/>
                </a:lnTo>
                <a:lnTo>
                  <a:pt x="54609" y="101600"/>
                </a:lnTo>
                <a:close/>
              </a:path>
              <a:path w="54609" h="288290">
                <a:moveTo>
                  <a:pt x="54609" y="95250"/>
                </a:moveTo>
                <a:lnTo>
                  <a:pt x="0" y="95250"/>
                </a:lnTo>
                <a:lnTo>
                  <a:pt x="0" y="100330"/>
                </a:lnTo>
                <a:lnTo>
                  <a:pt x="54609" y="100330"/>
                </a:lnTo>
                <a:lnTo>
                  <a:pt x="54609" y="95250"/>
                </a:lnTo>
                <a:close/>
              </a:path>
              <a:path w="54609" h="288290">
                <a:moveTo>
                  <a:pt x="54609" y="88900"/>
                </a:moveTo>
                <a:lnTo>
                  <a:pt x="0" y="88900"/>
                </a:lnTo>
                <a:lnTo>
                  <a:pt x="0" y="93980"/>
                </a:lnTo>
                <a:lnTo>
                  <a:pt x="54609" y="93980"/>
                </a:lnTo>
                <a:lnTo>
                  <a:pt x="54609" y="88900"/>
                </a:lnTo>
                <a:close/>
              </a:path>
              <a:path w="54609" h="288290">
                <a:moveTo>
                  <a:pt x="54609" y="82550"/>
                </a:moveTo>
                <a:lnTo>
                  <a:pt x="0" y="82550"/>
                </a:lnTo>
                <a:lnTo>
                  <a:pt x="0" y="87630"/>
                </a:lnTo>
                <a:lnTo>
                  <a:pt x="54609" y="87630"/>
                </a:lnTo>
                <a:lnTo>
                  <a:pt x="54609" y="82550"/>
                </a:lnTo>
                <a:close/>
              </a:path>
              <a:path w="54609" h="288290">
                <a:moveTo>
                  <a:pt x="54609" y="76200"/>
                </a:moveTo>
                <a:lnTo>
                  <a:pt x="0" y="76200"/>
                </a:lnTo>
                <a:lnTo>
                  <a:pt x="0" y="81280"/>
                </a:lnTo>
                <a:lnTo>
                  <a:pt x="54609" y="81280"/>
                </a:lnTo>
                <a:lnTo>
                  <a:pt x="54609" y="76200"/>
                </a:lnTo>
                <a:close/>
              </a:path>
              <a:path w="54609" h="288290">
                <a:moveTo>
                  <a:pt x="54609" y="71120"/>
                </a:moveTo>
                <a:lnTo>
                  <a:pt x="0" y="71120"/>
                </a:lnTo>
                <a:lnTo>
                  <a:pt x="0" y="74930"/>
                </a:lnTo>
                <a:lnTo>
                  <a:pt x="54609" y="74930"/>
                </a:lnTo>
                <a:lnTo>
                  <a:pt x="54609" y="71120"/>
                </a:lnTo>
                <a:close/>
              </a:path>
              <a:path w="54609" h="288290">
                <a:moveTo>
                  <a:pt x="54609" y="64770"/>
                </a:moveTo>
                <a:lnTo>
                  <a:pt x="0" y="64770"/>
                </a:lnTo>
                <a:lnTo>
                  <a:pt x="0" y="69850"/>
                </a:lnTo>
                <a:lnTo>
                  <a:pt x="54609" y="69850"/>
                </a:lnTo>
                <a:lnTo>
                  <a:pt x="54609" y="64770"/>
                </a:lnTo>
                <a:close/>
              </a:path>
              <a:path w="54609" h="288290">
                <a:moveTo>
                  <a:pt x="54609" y="58420"/>
                </a:moveTo>
                <a:lnTo>
                  <a:pt x="0" y="58420"/>
                </a:lnTo>
                <a:lnTo>
                  <a:pt x="0" y="63500"/>
                </a:lnTo>
                <a:lnTo>
                  <a:pt x="54609" y="63500"/>
                </a:lnTo>
                <a:lnTo>
                  <a:pt x="54609" y="58420"/>
                </a:lnTo>
                <a:close/>
              </a:path>
              <a:path w="54609" h="288290">
                <a:moveTo>
                  <a:pt x="54609" y="52070"/>
                </a:moveTo>
                <a:lnTo>
                  <a:pt x="0" y="52070"/>
                </a:lnTo>
                <a:lnTo>
                  <a:pt x="0" y="57150"/>
                </a:lnTo>
                <a:lnTo>
                  <a:pt x="54609" y="57150"/>
                </a:lnTo>
                <a:lnTo>
                  <a:pt x="54609" y="52070"/>
                </a:lnTo>
                <a:close/>
              </a:path>
              <a:path w="54609" h="288290">
                <a:moveTo>
                  <a:pt x="54609" y="45720"/>
                </a:moveTo>
                <a:lnTo>
                  <a:pt x="0" y="45720"/>
                </a:lnTo>
                <a:lnTo>
                  <a:pt x="0" y="50800"/>
                </a:lnTo>
                <a:lnTo>
                  <a:pt x="54609" y="50800"/>
                </a:lnTo>
                <a:lnTo>
                  <a:pt x="54609" y="45720"/>
                </a:lnTo>
                <a:close/>
              </a:path>
              <a:path w="54609" h="288290">
                <a:moveTo>
                  <a:pt x="54609" y="39370"/>
                </a:moveTo>
                <a:lnTo>
                  <a:pt x="0" y="39370"/>
                </a:lnTo>
                <a:lnTo>
                  <a:pt x="0" y="44450"/>
                </a:lnTo>
                <a:lnTo>
                  <a:pt x="54609" y="44450"/>
                </a:lnTo>
                <a:lnTo>
                  <a:pt x="54609" y="39370"/>
                </a:lnTo>
                <a:close/>
              </a:path>
              <a:path w="54609" h="288290">
                <a:moveTo>
                  <a:pt x="54609" y="33020"/>
                </a:moveTo>
                <a:lnTo>
                  <a:pt x="0" y="33020"/>
                </a:lnTo>
                <a:lnTo>
                  <a:pt x="0" y="38100"/>
                </a:lnTo>
                <a:lnTo>
                  <a:pt x="54609" y="38100"/>
                </a:lnTo>
                <a:lnTo>
                  <a:pt x="54609" y="33020"/>
                </a:lnTo>
                <a:close/>
              </a:path>
              <a:path w="54609" h="288290">
                <a:moveTo>
                  <a:pt x="54609" y="26670"/>
                </a:moveTo>
                <a:lnTo>
                  <a:pt x="0" y="26670"/>
                </a:lnTo>
                <a:lnTo>
                  <a:pt x="0" y="31750"/>
                </a:lnTo>
                <a:lnTo>
                  <a:pt x="54609" y="31750"/>
                </a:lnTo>
                <a:lnTo>
                  <a:pt x="54609" y="26670"/>
                </a:lnTo>
                <a:close/>
              </a:path>
              <a:path w="54609" h="288290">
                <a:moveTo>
                  <a:pt x="54609" y="20320"/>
                </a:moveTo>
                <a:lnTo>
                  <a:pt x="0" y="20320"/>
                </a:lnTo>
                <a:lnTo>
                  <a:pt x="0" y="25400"/>
                </a:lnTo>
                <a:lnTo>
                  <a:pt x="54609" y="25400"/>
                </a:lnTo>
                <a:lnTo>
                  <a:pt x="54609" y="20320"/>
                </a:lnTo>
                <a:close/>
              </a:path>
              <a:path w="54609" h="288290">
                <a:moveTo>
                  <a:pt x="54609" y="13970"/>
                </a:moveTo>
                <a:lnTo>
                  <a:pt x="0" y="13970"/>
                </a:lnTo>
                <a:lnTo>
                  <a:pt x="0" y="19050"/>
                </a:lnTo>
                <a:lnTo>
                  <a:pt x="54609" y="19050"/>
                </a:lnTo>
                <a:lnTo>
                  <a:pt x="54609" y="13970"/>
                </a:lnTo>
                <a:close/>
              </a:path>
              <a:path w="54609" h="288290">
                <a:moveTo>
                  <a:pt x="54609" y="7620"/>
                </a:moveTo>
                <a:lnTo>
                  <a:pt x="0" y="7620"/>
                </a:lnTo>
                <a:lnTo>
                  <a:pt x="0" y="12700"/>
                </a:lnTo>
                <a:lnTo>
                  <a:pt x="54609" y="12700"/>
                </a:lnTo>
                <a:lnTo>
                  <a:pt x="54609" y="7620"/>
                </a:lnTo>
                <a:close/>
              </a:path>
              <a:path w="54609" h="288290">
                <a:moveTo>
                  <a:pt x="1270" y="0"/>
                </a:moveTo>
                <a:lnTo>
                  <a:pt x="0" y="0"/>
                </a:lnTo>
                <a:lnTo>
                  <a:pt x="0" y="6350"/>
                </a:lnTo>
                <a:lnTo>
                  <a:pt x="54609" y="6350"/>
                </a:lnTo>
                <a:lnTo>
                  <a:pt x="54609" y="1270"/>
                </a:lnTo>
                <a:lnTo>
                  <a:pt x="1270" y="1270"/>
                </a:lnTo>
                <a:lnTo>
                  <a:pt x="1270" y="0"/>
                </a:lnTo>
                <a:close/>
              </a:path>
            </a:pathLst>
          </a:custGeom>
          <a:solidFill>
            <a:srgbClr val="2470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bg object 228"/>
          <p:cNvSpPr/>
          <p:nvPr/>
        </p:nvSpPr>
        <p:spPr>
          <a:xfrm>
            <a:off x="6631939" y="6377939"/>
            <a:ext cx="54610" cy="292100"/>
          </a:xfrm>
          <a:custGeom>
            <a:avLst/>
            <a:gdLst/>
            <a:ahLst/>
            <a:cxnLst/>
            <a:rect l="l" t="t" r="r" b="b"/>
            <a:pathLst>
              <a:path w="54609" h="292100">
                <a:moveTo>
                  <a:pt x="54609" y="275590"/>
                </a:moveTo>
                <a:lnTo>
                  <a:pt x="0" y="275590"/>
                </a:lnTo>
                <a:lnTo>
                  <a:pt x="0" y="292100"/>
                </a:lnTo>
                <a:lnTo>
                  <a:pt x="1269" y="292100"/>
                </a:lnTo>
                <a:lnTo>
                  <a:pt x="1269" y="290830"/>
                </a:lnTo>
                <a:lnTo>
                  <a:pt x="22859" y="290830"/>
                </a:lnTo>
                <a:lnTo>
                  <a:pt x="22859" y="289560"/>
                </a:lnTo>
                <a:lnTo>
                  <a:pt x="43179" y="289560"/>
                </a:lnTo>
                <a:lnTo>
                  <a:pt x="43179" y="288290"/>
                </a:lnTo>
                <a:lnTo>
                  <a:pt x="54609" y="288290"/>
                </a:lnTo>
                <a:lnTo>
                  <a:pt x="54609" y="275590"/>
                </a:lnTo>
                <a:close/>
              </a:path>
              <a:path w="54609" h="292100">
                <a:moveTo>
                  <a:pt x="54609" y="273050"/>
                </a:moveTo>
                <a:lnTo>
                  <a:pt x="0" y="273050"/>
                </a:lnTo>
                <a:lnTo>
                  <a:pt x="0" y="274320"/>
                </a:lnTo>
                <a:lnTo>
                  <a:pt x="54609" y="274320"/>
                </a:lnTo>
                <a:lnTo>
                  <a:pt x="54609" y="273050"/>
                </a:lnTo>
                <a:close/>
              </a:path>
              <a:path w="54609" h="292100">
                <a:moveTo>
                  <a:pt x="54609" y="269240"/>
                </a:moveTo>
                <a:lnTo>
                  <a:pt x="0" y="269240"/>
                </a:lnTo>
                <a:lnTo>
                  <a:pt x="0" y="271780"/>
                </a:lnTo>
                <a:lnTo>
                  <a:pt x="54609" y="271780"/>
                </a:lnTo>
                <a:lnTo>
                  <a:pt x="54609" y="269240"/>
                </a:lnTo>
                <a:close/>
              </a:path>
              <a:path w="54609" h="292100">
                <a:moveTo>
                  <a:pt x="54609" y="266700"/>
                </a:moveTo>
                <a:lnTo>
                  <a:pt x="0" y="266700"/>
                </a:lnTo>
                <a:lnTo>
                  <a:pt x="0" y="267970"/>
                </a:lnTo>
                <a:lnTo>
                  <a:pt x="54609" y="267970"/>
                </a:lnTo>
                <a:lnTo>
                  <a:pt x="54609" y="266700"/>
                </a:lnTo>
                <a:close/>
              </a:path>
              <a:path w="54609" h="292100">
                <a:moveTo>
                  <a:pt x="54609" y="262890"/>
                </a:moveTo>
                <a:lnTo>
                  <a:pt x="0" y="262890"/>
                </a:lnTo>
                <a:lnTo>
                  <a:pt x="0" y="265430"/>
                </a:lnTo>
                <a:lnTo>
                  <a:pt x="54609" y="265430"/>
                </a:lnTo>
                <a:lnTo>
                  <a:pt x="54609" y="262890"/>
                </a:lnTo>
                <a:close/>
              </a:path>
              <a:path w="54609" h="292100">
                <a:moveTo>
                  <a:pt x="54609" y="260350"/>
                </a:moveTo>
                <a:lnTo>
                  <a:pt x="0" y="260350"/>
                </a:lnTo>
                <a:lnTo>
                  <a:pt x="0" y="261620"/>
                </a:lnTo>
                <a:lnTo>
                  <a:pt x="54609" y="261620"/>
                </a:lnTo>
                <a:lnTo>
                  <a:pt x="54609" y="260350"/>
                </a:lnTo>
                <a:close/>
              </a:path>
              <a:path w="54609" h="292100">
                <a:moveTo>
                  <a:pt x="54609" y="256540"/>
                </a:moveTo>
                <a:lnTo>
                  <a:pt x="0" y="256540"/>
                </a:lnTo>
                <a:lnTo>
                  <a:pt x="0" y="259080"/>
                </a:lnTo>
                <a:lnTo>
                  <a:pt x="54609" y="259080"/>
                </a:lnTo>
                <a:lnTo>
                  <a:pt x="54609" y="256540"/>
                </a:lnTo>
                <a:close/>
              </a:path>
              <a:path w="54609" h="292100">
                <a:moveTo>
                  <a:pt x="54609" y="254000"/>
                </a:moveTo>
                <a:lnTo>
                  <a:pt x="0" y="254000"/>
                </a:lnTo>
                <a:lnTo>
                  <a:pt x="0" y="255270"/>
                </a:lnTo>
                <a:lnTo>
                  <a:pt x="54609" y="255270"/>
                </a:lnTo>
                <a:lnTo>
                  <a:pt x="54609" y="254000"/>
                </a:lnTo>
                <a:close/>
              </a:path>
              <a:path w="54609" h="292100">
                <a:moveTo>
                  <a:pt x="54609" y="250190"/>
                </a:moveTo>
                <a:lnTo>
                  <a:pt x="0" y="250190"/>
                </a:lnTo>
                <a:lnTo>
                  <a:pt x="0" y="252730"/>
                </a:lnTo>
                <a:lnTo>
                  <a:pt x="54609" y="252730"/>
                </a:lnTo>
                <a:lnTo>
                  <a:pt x="54609" y="250190"/>
                </a:lnTo>
                <a:close/>
              </a:path>
              <a:path w="54609" h="292100">
                <a:moveTo>
                  <a:pt x="54609" y="247650"/>
                </a:moveTo>
                <a:lnTo>
                  <a:pt x="0" y="247650"/>
                </a:lnTo>
                <a:lnTo>
                  <a:pt x="0" y="248920"/>
                </a:lnTo>
                <a:lnTo>
                  <a:pt x="54609" y="248920"/>
                </a:lnTo>
                <a:lnTo>
                  <a:pt x="54609" y="247650"/>
                </a:lnTo>
                <a:close/>
              </a:path>
              <a:path w="54609" h="292100">
                <a:moveTo>
                  <a:pt x="54609" y="243840"/>
                </a:moveTo>
                <a:lnTo>
                  <a:pt x="0" y="243840"/>
                </a:lnTo>
                <a:lnTo>
                  <a:pt x="0" y="246380"/>
                </a:lnTo>
                <a:lnTo>
                  <a:pt x="54609" y="246380"/>
                </a:lnTo>
                <a:lnTo>
                  <a:pt x="54609" y="243840"/>
                </a:lnTo>
                <a:close/>
              </a:path>
              <a:path w="54609" h="292100">
                <a:moveTo>
                  <a:pt x="54609" y="241300"/>
                </a:moveTo>
                <a:lnTo>
                  <a:pt x="0" y="241300"/>
                </a:lnTo>
                <a:lnTo>
                  <a:pt x="0" y="242570"/>
                </a:lnTo>
                <a:lnTo>
                  <a:pt x="54609" y="242570"/>
                </a:lnTo>
                <a:lnTo>
                  <a:pt x="54609" y="241300"/>
                </a:lnTo>
                <a:close/>
              </a:path>
              <a:path w="54609" h="292100">
                <a:moveTo>
                  <a:pt x="54609" y="237490"/>
                </a:moveTo>
                <a:lnTo>
                  <a:pt x="0" y="237490"/>
                </a:lnTo>
                <a:lnTo>
                  <a:pt x="0" y="240030"/>
                </a:lnTo>
                <a:lnTo>
                  <a:pt x="54609" y="240030"/>
                </a:lnTo>
                <a:lnTo>
                  <a:pt x="54609" y="237490"/>
                </a:lnTo>
                <a:close/>
              </a:path>
              <a:path w="54609" h="292100">
                <a:moveTo>
                  <a:pt x="54609" y="234950"/>
                </a:moveTo>
                <a:lnTo>
                  <a:pt x="0" y="234950"/>
                </a:lnTo>
                <a:lnTo>
                  <a:pt x="0" y="236220"/>
                </a:lnTo>
                <a:lnTo>
                  <a:pt x="54609" y="236220"/>
                </a:lnTo>
                <a:lnTo>
                  <a:pt x="54609" y="234950"/>
                </a:lnTo>
                <a:close/>
              </a:path>
              <a:path w="54609" h="292100">
                <a:moveTo>
                  <a:pt x="54609" y="231140"/>
                </a:moveTo>
                <a:lnTo>
                  <a:pt x="0" y="231140"/>
                </a:lnTo>
                <a:lnTo>
                  <a:pt x="0" y="233680"/>
                </a:lnTo>
                <a:lnTo>
                  <a:pt x="54609" y="233680"/>
                </a:lnTo>
                <a:lnTo>
                  <a:pt x="54609" y="231140"/>
                </a:lnTo>
                <a:close/>
              </a:path>
              <a:path w="54609" h="292100">
                <a:moveTo>
                  <a:pt x="54609" y="228600"/>
                </a:moveTo>
                <a:lnTo>
                  <a:pt x="0" y="228600"/>
                </a:lnTo>
                <a:lnTo>
                  <a:pt x="0" y="229870"/>
                </a:lnTo>
                <a:lnTo>
                  <a:pt x="54609" y="229870"/>
                </a:lnTo>
                <a:lnTo>
                  <a:pt x="54609" y="228600"/>
                </a:lnTo>
                <a:close/>
              </a:path>
              <a:path w="54609" h="292100">
                <a:moveTo>
                  <a:pt x="54609" y="224790"/>
                </a:moveTo>
                <a:lnTo>
                  <a:pt x="0" y="224790"/>
                </a:lnTo>
                <a:lnTo>
                  <a:pt x="0" y="227330"/>
                </a:lnTo>
                <a:lnTo>
                  <a:pt x="54609" y="227330"/>
                </a:lnTo>
                <a:lnTo>
                  <a:pt x="54609" y="224790"/>
                </a:lnTo>
                <a:close/>
              </a:path>
              <a:path w="54609" h="292100">
                <a:moveTo>
                  <a:pt x="54609" y="222250"/>
                </a:moveTo>
                <a:lnTo>
                  <a:pt x="0" y="222250"/>
                </a:lnTo>
                <a:lnTo>
                  <a:pt x="0" y="223520"/>
                </a:lnTo>
                <a:lnTo>
                  <a:pt x="54609" y="223520"/>
                </a:lnTo>
                <a:lnTo>
                  <a:pt x="54609" y="222250"/>
                </a:lnTo>
                <a:close/>
              </a:path>
              <a:path w="54609" h="292100">
                <a:moveTo>
                  <a:pt x="54609" y="218440"/>
                </a:moveTo>
                <a:lnTo>
                  <a:pt x="0" y="218440"/>
                </a:lnTo>
                <a:lnTo>
                  <a:pt x="0" y="220980"/>
                </a:lnTo>
                <a:lnTo>
                  <a:pt x="54609" y="220980"/>
                </a:lnTo>
                <a:lnTo>
                  <a:pt x="54609" y="218440"/>
                </a:lnTo>
                <a:close/>
              </a:path>
              <a:path w="54609" h="292100">
                <a:moveTo>
                  <a:pt x="54609" y="215900"/>
                </a:moveTo>
                <a:lnTo>
                  <a:pt x="0" y="215900"/>
                </a:lnTo>
                <a:lnTo>
                  <a:pt x="0" y="217170"/>
                </a:lnTo>
                <a:lnTo>
                  <a:pt x="54609" y="217170"/>
                </a:lnTo>
                <a:lnTo>
                  <a:pt x="54609" y="215900"/>
                </a:lnTo>
                <a:close/>
              </a:path>
              <a:path w="54609" h="292100">
                <a:moveTo>
                  <a:pt x="54609" y="212090"/>
                </a:moveTo>
                <a:lnTo>
                  <a:pt x="0" y="212090"/>
                </a:lnTo>
                <a:lnTo>
                  <a:pt x="0" y="214630"/>
                </a:lnTo>
                <a:lnTo>
                  <a:pt x="54609" y="214630"/>
                </a:lnTo>
                <a:lnTo>
                  <a:pt x="54609" y="212090"/>
                </a:lnTo>
                <a:close/>
              </a:path>
              <a:path w="54609" h="292100">
                <a:moveTo>
                  <a:pt x="54609" y="209550"/>
                </a:moveTo>
                <a:lnTo>
                  <a:pt x="0" y="209550"/>
                </a:lnTo>
                <a:lnTo>
                  <a:pt x="0" y="210820"/>
                </a:lnTo>
                <a:lnTo>
                  <a:pt x="54609" y="210820"/>
                </a:lnTo>
                <a:lnTo>
                  <a:pt x="54609" y="209550"/>
                </a:lnTo>
                <a:close/>
              </a:path>
              <a:path w="54609" h="292100">
                <a:moveTo>
                  <a:pt x="54609" y="205740"/>
                </a:moveTo>
                <a:lnTo>
                  <a:pt x="0" y="205740"/>
                </a:lnTo>
                <a:lnTo>
                  <a:pt x="0" y="208280"/>
                </a:lnTo>
                <a:lnTo>
                  <a:pt x="54609" y="208280"/>
                </a:lnTo>
                <a:lnTo>
                  <a:pt x="54609" y="205740"/>
                </a:lnTo>
                <a:close/>
              </a:path>
              <a:path w="54609" h="292100">
                <a:moveTo>
                  <a:pt x="54609" y="203200"/>
                </a:moveTo>
                <a:lnTo>
                  <a:pt x="0" y="203200"/>
                </a:lnTo>
                <a:lnTo>
                  <a:pt x="0" y="204470"/>
                </a:lnTo>
                <a:lnTo>
                  <a:pt x="54609" y="204470"/>
                </a:lnTo>
                <a:lnTo>
                  <a:pt x="54609" y="203200"/>
                </a:lnTo>
                <a:close/>
              </a:path>
              <a:path w="54609" h="292100">
                <a:moveTo>
                  <a:pt x="54609" y="199390"/>
                </a:moveTo>
                <a:lnTo>
                  <a:pt x="0" y="199390"/>
                </a:lnTo>
                <a:lnTo>
                  <a:pt x="0" y="201930"/>
                </a:lnTo>
                <a:lnTo>
                  <a:pt x="54609" y="201930"/>
                </a:lnTo>
                <a:lnTo>
                  <a:pt x="54609" y="199390"/>
                </a:lnTo>
                <a:close/>
              </a:path>
              <a:path w="54609" h="292100">
                <a:moveTo>
                  <a:pt x="54609" y="196850"/>
                </a:moveTo>
                <a:lnTo>
                  <a:pt x="0" y="196850"/>
                </a:lnTo>
                <a:lnTo>
                  <a:pt x="0" y="198120"/>
                </a:lnTo>
                <a:lnTo>
                  <a:pt x="54609" y="198120"/>
                </a:lnTo>
                <a:lnTo>
                  <a:pt x="54609" y="196850"/>
                </a:lnTo>
                <a:close/>
              </a:path>
              <a:path w="54609" h="292100">
                <a:moveTo>
                  <a:pt x="54609" y="193040"/>
                </a:moveTo>
                <a:lnTo>
                  <a:pt x="0" y="193040"/>
                </a:lnTo>
                <a:lnTo>
                  <a:pt x="0" y="195580"/>
                </a:lnTo>
                <a:lnTo>
                  <a:pt x="54609" y="195580"/>
                </a:lnTo>
                <a:lnTo>
                  <a:pt x="54609" y="193040"/>
                </a:lnTo>
                <a:close/>
              </a:path>
              <a:path w="54609" h="292100">
                <a:moveTo>
                  <a:pt x="54609" y="190500"/>
                </a:moveTo>
                <a:lnTo>
                  <a:pt x="0" y="190500"/>
                </a:lnTo>
                <a:lnTo>
                  <a:pt x="0" y="191770"/>
                </a:lnTo>
                <a:lnTo>
                  <a:pt x="54609" y="191770"/>
                </a:lnTo>
                <a:lnTo>
                  <a:pt x="54609" y="190500"/>
                </a:lnTo>
                <a:close/>
              </a:path>
              <a:path w="54609" h="292100">
                <a:moveTo>
                  <a:pt x="54609" y="186690"/>
                </a:moveTo>
                <a:lnTo>
                  <a:pt x="0" y="186690"/>
                </a:lnTo>
                <a:lnTo>
                  <a:pt x="0" y="189230"/>
                </a:lnTo>
                <a:lnTo>
                  <a:pt x="54609" y="189230"/>
                </a:lnTo>
                <a:lnTo>
                  <a:pt x="54609" y="186690"/>
                </a:lnTo>
                <a:close/>
              </a:path>
              <a:path w="54609" h="292100">
                <a:moveTo>
                  <a:pt x="54609" y="184150"/>
                </a:moveTo>
                <a:lnTo>
                  <a:pt x="0" y="184150"/>
                </a:lnTo>
                <a:lnTo>
                  <a:pt x="0" y="185420"/>
                </a:lnTo>
                <a:lnTo>
                  <a:pt x="54609" y="185420"/>
                </a:lnTo>
                <a:lnTo>
                  <a:pt x="54609" y="184150"/>
                </a:lnTo>
                <a:close/>
              </a:path>
              <a:path w="54609" h="292100">
                <a:moveTo>
                  <a:pt x="54609" y="180340"/>
                </a:moveTo>
                <a:lnTo>
                  <a:pt x="0" y="180340"/>
                </a:lnTo>
                <a:lnTo>
                  <a:pt x="0" y="182880"/>
                </a:lnTo>
                <a:lnTo>
                  <a:pt x="54609" y="182880"/>
                </a:lnTo>
                <a:lnTo>
                  <a:pt x="54609" y="180340"/>
                </a:lnTo>
                <a:close/>
              </a:path>
              <a:path w="54609" h="292100">
                <a:moveTo>
                  <a:pt x="54609" y="177800"/>
                </a:moveTo>
                <a:lnTo>
                  <a:pt x="0" y="177800"/>
                </a:lnTo>
                <a:lnTo>
                  <a:pt x="0" y="179070"/>
                </a:lnTo>
                <a:lnTo>
                  <a:pt x="54609" y="179070"/>
                </a:lnTo>
                <a:lnTo>
                  <a:pt x="54609" y="177800"/>
                </a:lnTo>
                <a:close/>
              </a:path>
              <a:path w="54609" h="292100">
                <a:moveTo>
                  <a:pt x="54609" y="173990"/>
                </a:moveTo>
                <a:lnTo>
                  <a:pt x="0" y="173990"/>
                </a:lnTo>
                <a:lnTo>
                  <a:pt x="0" y="176530"/>
                </a:lnTo>
                <a:lnTo>
                  <a:pt x="54609" y="176530"/>
                </a:lnTo>
                <a:lnTo>
                  <a:pt x="54609" y="173990"/>
                </a:lnTo>
                <a:close/>
              </a:path>
              <a:path w="54609" h="292100">
                <a:moveTo>
                  <a:pt x="54609" y="171450"/>
                </a:moveTo>
                <a:lnTo>
                  <a:pt x="0" y="171450"/>
                </a:lnTo>
                <a:lnTo>
                  <a:pt x="0" y="172720"/>
                </a:lnTo>
                <a:lnTo>
                  <a:pt x="54609" y="172720"/>
                </a:lnTo>
                <a:lnTo>
                  <a:pt x="54609" y="171450"/>
                </a:lnTo>
                <a:close/>
              </a:path>
              <a:path w="54609" h="292100">
                <a:moveTo>
                  <a:pt x="54609" y="167640"/>
                </a:moveTo>
                <a:lnTo>
                  <a:pt x="0" y="167640"/>
                </a:lnTo>
                <a:lnTo>
                  <a:pt x="0" y="170180"/>
                </a:lnTo>
                <a:lnTo>
                  <a:pt x="54609" y="170180"/>
                </a:lnTo>
                <a:lnTo>
                  <a:pt x="54609" y="167640"/>
                </a:lnTo>
                <a:close/>
              </a:path>
              <a:path w="54609" h="292100">
                <a:moveTo>
                  <a:pt x="54609" y="165100"/>
                </a:moveTo>
                <a:lnTo>
                  <a:pt x="0" y="165100"/>
                </a:lnTo>
                <a:lnTo>
                  <a:pt x="0" y="166370"/>
                </a:lnTo>
                <a:lnTo>
                  <a:pt x="54609" y="166370"/>
                </a:lnTo>
                <a:lnTo>
                  <a:pt x="54609" y="165100"/>
                </a:lnTo>
                <a:close/>
              </a:path>
              <a:path w="54609" h="292100">
                <a:moveTo>
                  <a:pt x="54609" y="161290"/>
                </a:moveTo>
                <a:lnTo>
                  <a:pt x="0" y="161290"/>
                </a:lnTo>
                <a:lnTo>
                  <a:pt x="0" y="163830"/>
                </a:lnTo>
                <a:lnTo>
                  <a:pt x="54609" y="163830"/>
                </a:lnTo>
                <a:lnTo>
                  <a:pt x="54609" y="161290"/>
                </a:lnTo>
                <a:close/>
              </a:path>
              <a:path w="54609" h="292100">
                <a:moveTo>
                  <a:pt x="54609" y="158750"/>
                </a:moveTo>
                <a:lnTo>
                  <a:pt x="0" y="158750"/>
                </a:lnTo>
                <a:lnTo>
                  <a:pt x="0" y="160020"/>
                </a:lnTo>
                <a:lnTo>
                  <a:pt x="54609" y="160020"/>
                </a:lnTo>
                <a:lnTo>
                  <a:pt x="54609" y="158750"/>
                </a:lnTo>
                <a:close/>
              </a:path>
              <a:path w="54609" h="292100">
                <a:moveTo>
                  <a:pt x="54609" y="154940"/>
                </a:moveTo>
                <a:lnTo>
                  <a:pt x="0" y="154940"/>
                </a:lnTo>
                <a:lnTo>
                  <a:pt x="0" y="157480"/>
                </a:lnTo>
                <a:lnTo>
                  <a:pt x="54609" y="157480"/>
                </a:lnTo>
                <a:lnTo>
                  <a:pt x="54609" y="154940"/>
                </a:lnTo>
                <a:close/>
              </a:path>
              <a:path w="54609" h="292100">
                <a:moveTo>
                  <a:pt x="54609" y="152400"/>
                </a:moveTo>
                <a:lnTo>
                  <a:pt x="0" y="152400"/>
                </a:lnTo>
                <a:lnTo>
                  <a:pt x="0" y="153670"/>
                </a:lnTo>
                <a:lnTo>
                  <a:pt x="54609" y="153670"/>
                </a:lnTo>
                <a:lnTo>
                  <a:pt x="54609" y="152400"/>
                </a:lnTo>
                <a:close/>
              </a:path>
              <a:path w="54609" h="292100">
                <a:moveTo>
                  <a:pt x="54609" y="148590"/>
                </a:moveTo>
                <a:lnTo>
                  <a:pt x="0" y="148590"/>
                </a:lnTo>
                <a:lnTo>
                  <a:pt x="0" y="151130"/>
                </a:lnTo>
                <a:lnTo>
                  <a:pt x="54609" y="151130"/>
                </a:lnTo>
                <a:lnTo>
                  <a:pt x="54609" y="148590"/>
                </a:lnTo>
                <a:close/>
              </a:path>
              <a:path w="54609" h="292100">
                <a:moveTo>
                  <a:pt x="54609" y="146050"/>
                </a:moveTo>
                <a:lnTo>
                  <a:pt x="0" y="146050"/>
                </a:lnTo>
                <a:lnTo>
                  <a:pt x="0" y="147320"/>
                </a:lnTo>
                <a:lnTo>
                  <a:pt x="54609" y="147320"/>
                </a:lnTo>
                <a:lnTo>
                  <a:pt x="54609" y="146050"/>
                </a:lnTo>
                <a:close/>
              </a:path>
              <a:path w="54609" h="292100">
                <a:moveTo>
                  <a:pt x="54609" y="142240"/>
                </a:moveTo>
                <a:lnTo>
                  <a:pt x="0" y="142240"/>
                </a:lnTo>
                <a:lnTo>
                  <a:pt x="0" y="144780"/>
                </a:lnTo>
                <a:lnTo>
                  <a:pt x="54609" y="144780"/>
                </a:lnTo>
                <a:lnTo>
                  <a:pt x="54609" y="142240"/>
                </a:lnTo>
                <a:close/>
              </a:path>
              <a:path w="54609" h="292100">
                <a:moveTo>
                  <a:pt x="54609" y="139700"/>
                </a:moveTo>
                <a:lnTo>
                  <a:pt x="0" y="139700"/>
                </a:lnTo>
                <a:lnTo>
                  <a:pt x="0" y="140970"/>
                </a:lnTo>
                <a:lnTo>
                  <a:pt x="54609" y="140970"/>
                </a:lnTo>
                <a:lnTo>
                  <a:pt x="54609" y="139700"/>
                </a:lnTo>
                <a:close/>
              </a:path>
              <a:path w="54609" h="292100">
                <a:moveTo>
                  <a:pt x="54609" y="135890"/>
                </a:moveTo>
                <a:lnTo>
                  <a:pt x="0" y="135890"/>
                </a:lnTo>
                <a:lnTo>
                  <a:pt x="0" y="138430"/>
                </a:lnTo>
                <a:lnTo>
                  <a:pt x="54609" y="138430"/>
                </a:lnTo>
                <a:lnTo>
                  <a:pt x="54609" y="135890"/>
                </a:lnTo>
                <a:close/>
              </a:path>
              <a:path w="54609" h="292100">
                <a:moveTo>
                  <a:pt x="54609" y="133350"/>
                </a:moveTo>
                <a:lnTo>
                  <a:pt x="0" y="133350"/>
                </a:lnTo>
                <a:lnTo>
                  <a:pt x="0" y="134620"/>
                </a:lnTo>
                <a:lnTo>
                  <a:pt x="54609" y="134620"/>
                </a:lnTo>
                <a:lnTo>
                  <a:pt x="54609" y="133350"/>
                </a:lnTo>
                <a:close/>
              </a:path>
              <a:path w="54609" h="292100">
                <a:moveTo>
                  <a:pt x="54609" y="129540"/>
                </a:moveTo>
                <a:lnTo>
                  <a:pt x="0" y="129540"/>
                </a:lnTo>
                <a:lnTo>
                  <a:pt x="0" y="132080"/>
                </a:lnTo>
                <a:lnTo>
                  <a:pt x="54609" y="132080"/>
                </a:lnTo>
                <a:lnTo>
                  <a:pt x="54609" y="129540"/>
                </a:lnTo>
                <a:close/>
              </a:path>
              <a:path w="54609" h="292100">
                <a:moveTo>
                  <a:pt x="54609" y="127000"/>
                </a:moveTo>
                <a:lnTo>
                  <a:pt x="0" y="127000"/>
                </a:lnTo>
                <a:lnTo>
                  <a:pt x="0" y="128270"/>
                </a:lnTo>
                <a:lnTo>
                  <a:pt x="54609" y="128270"/>
                </a:lnTo>
                <a:lnTo>
                  <a:pt x="54609" y="127000"/>
                </a:lnTo>
                <a:close/>
              </a:path>
              <a:path w="54609" h="292100">
                <a:moveTo>
                  <a:pt x="54609" y="123190"/>
                </a:moveTo>
                <a:lnTo>
                  <a:pt x="0" y="123190"/>
                </a:lnTo>
                <a:lnTo>
                  <a:pt x="0" y="125730"/>
                </a:lnTo>
                <a:lnTo>
                  <a:pt x="54609" y="125730"/>
                </a:lnTo>
                <a:lnTo>
                  <a:pt x="54609" y="123190"/>
                </a:lnTo>
                <a:close/>
              </a:path>
              <a:path w="54609" h="292100">
                <a:moveTo>
                  <a:pt x="54609" y="120650"/>
                </a:moveTo>
                <a:lnTo>
                  <a:pt x="0" y="120650"/>
                </a:lnTo>
                <a:lnTo>
                  <a:pt x="0" y="121920"/>
                </a:lnTo>
                <a:lnTo>
                  <a:pt x="54609" y="121920"/>
                </a:lnTo>
                <a:lnTo>
                  <a:pt x="54609" y="120650"/>
                </a:lnTo>
                <a:close/>
              </a:path>
              <a:path w="54609" h="292100">
                <a:moveTo>
                  <a:pt x="54609" y="114300"/>
                </a:moveTo>
                <a:lnTo>
                  <a:pt x="0" y="114300"/>
                </a:lnTo>
                <a:lnTo>
                  <a:pt x="0" y="119380"/>
                </a:lnTo>
                <a:lnTo>
                  <a:pt x="54609" y="119380"/>
                </a:lnTo>
                <a:lnTo>
                  <a:pt x="54609" y="114300"/>
                </a:lnTo>
                <a:close/>
              </a:path>
              <a:path w="54609" h="292100">
                <a:moveTo>
                  <a:pt x="54609" y="107950"/>
                </a:moveTo>
                <a:lnTo>
                  <a:pt x="0" y="107950"/>
                </a:lnTo>
                <a:lnTo>
                  <a:pt x="0" y="113030"/>
                </a:lnTo>
                <a:lnTo>
                  <a:pt x="54609" y="113030"/>
                </a:lnTo>
                <a:lnTo>
                  <a:pt x="54609" y="107950"/>
                </a:lnTo>
                <a:close/>
              </a:path>
              <a:path w="54609" h="292100">
                <a:moveTo>
                  <a:pt x="54609" y="101600"/>
                </a:moveTo>
                <a:lnTo>
                  <a:pt x="0" y="101600"/>
                </a:lnTo>
                <a:lnTo>
                  <a:pt x="0" y="106680"/>
                </a:lnTo>
                <a:lnTo>
                  <a:pt x="54609" y="106680"/>
                </a:lnTo>
                <a:lnTo>
                  <a:pt x="54609" y="101600"/>
                </a:lnTo>
                <a:close/>
              </a:path>
              <a:path w="54609" h="292100">
                <a:moveTo>
                  <a:pt x="54609" y="95250"/>
                </a:moveTo>
                <a:lnTo>
                  <a:pt x="0" y="95250"/>
                </a:lnTo>
                <a:lnTo>
                  <a:pt x="0" y="100330"/>
                </a:lnTo>
                <a:lnTo>
                  <a:pt x="54609" y="100330"/>
                </a:lnTo>
                <a:lnTo>
                  <a:pt x="54609" y="95250"/>
                </a:lnTo>
                <a:close/>
              </a:path>
              <a:path w="54609" h="292100">
                <a:moveTo>
                  <a:pt x="54609" y="88900"/>
                </a:moveTo>
                <a:lnTo>
                  <a:pt x="0" y="88900"/>
                </a:lnTo>
                <a:lnTo>
                  <a:pt x="0" y="93980"/>
                </a:lnTo>
                <a:lnTo>
                  <a:pt x="54609" y="93980"/>
                </a:lnTo>
                <a:lnTo>
                  <a:pt x="54609" y="88900"/>
                </a:lnTo>
                <a:close/>
              </a:path>
              <a:path w="54609" h="292100">
                <a:moveTo>
                  <a:pt x="54609" y="82550"/>
                </a:moveTo>
                <a:lnTo>
                  <a:pt x="0" y="82550"/>
                </a:lnTo>
                <a:lnTo>
                  <a:pt x="0" y="87630"/>
                </a:lnTo>
                <a:lnTo>
                  <a:pt x="54609" y="87630"/>
                </a:lnTo>
                <a:lnTo>
                  <a:pt x="54609" y="82550"/>
                </a:lnTo>
                <a:close/>
              </a:path>
              <a:path w="54609" h="292100">
                <a:moveTo>
                  <a:pt x="54609" y="76200"/>
                </a:moveTo>
                <a:lnTo>
                  <a:pt x="0" y="76200"/>
                </a:lnTo>
                <a:lnTo>
                  <a:pt x="0" y="81280"/>
                </a:lnTo>
                <a:lnTo>
                  <a:pt x="54609" y="81280"/>
                </a:lnTo>
                <a:lnTo>
                  <a:pt x="54609" y="76200"/>
                </a:lnTo>
                <a:close/>
              </a:path>
              <a:path w="54609" h="292100">
                <a:moveTo>
                  <a:pt x="54609" y="71120"/>
                </a:moveTo>
                <a:lnTo>
                  <a:pt x="0" y="71120"/>
                </a:lnTo>
                <a:lnTo>
                  <a:pt x="0" y="74930"/>
                </a:lnTo>
                <a:lnTo>
                  <a:pt x="54609" y="74930"/>
                </a:lnTo>
                <a:lnTo>
                  <a:pt x="54609" y="71120"/>
                </a:lnTo>
                <a:close/>
              </a:path>
              <a:path w="54609" h="292100">
                <a:moveTo>
                  <a:pt x="54609" y="64770"/>
                </a:moveTo>
                <a:lnTo>
                  <a:pt x="0" y="64770"/>
                </a:lnTo>
                <a:lnTo>
                  <a:pt x="0" y="69850"/>
                </a:lnTo>
                <a:lnTo>
                  <a:pt x="54609" y="69850"/>
                </a:lnTo>
                <a:lnTo>
                  <a:pt x="54609" y="64770"/>
                </a:lnTo>
                <a:close/>
              </a:path>
              <a:path w="54609" h="292100">
                <a:moveTo>
                  <a:pt x="54609" y="58420"/>
                </a:moveTo>
                <a:lnTo>
                  <a:pt x="0" y="58420"/>
                </a:lnTo>
                <a:lnTo>
                  <a:pt x="0" y="63500"/>
                </a:lnTo>
                <a:lnTo>
                  <a:pt x="54609" y="63500"/>
                </a:lnTo>
                <a:lnTo>
                  <a:pt x="54609" y="58420"/>
                </a:lnTo>
                <a:close/>
              </a:path>
              <a:path w="54609" h="292100">
                <a:moveTo>
                  <a:pt x="54609" y="52070"/>
                </a:moveTo>
                <a:lnTo>
                  <a:pt x="0" y="52070"/>
                </a:lnTo>
                <a:lnTo>
                  <a:pt x="0" y="57150"/>
                </a:lnTo>
                <a:lnTo>
                  <a:pt x="54609" y="57150"/>
                </a:lnTo>
                <a:lnTo>
                  <a:pt x="54609" y="52070"/>
                </a:lnTo>
                <a:close/>
              </a:path>
              <a:path w="54609" h="292100">
                <a:moveTo>
                  <a:pt x="54609" y="45720"/>
                </a:moveTo>
                <a:lnTo>
                  <a:pt x="0" y="45720"/>
                </a:lnTo>
                <a:lnTo>
                  <a:pt x="0" y="50800"/>
                </a:lnTo>
                <a:lnTo>
                  <a:pt x="54609" y="50800"/>
                </a:lnTo>
                <a:lnTo>
                  <a:pt x="54609" y="45720"/>
                </a:lnTo>
                <a:close/>
              </a:path>
              <a:path w="54609" h="292100">
                <a:moveTo>
                  <a:pt x="54609" y="39370"/>
                </a:moveTo>
                <a:lnTo>
                  <a:pt x="0" y="39370"/>
                </a:lnTo>
                <a:lnTo>
                  <a:pt x="0" y="44450"/>
                </a:lnTo>
                <a:lnTo>
                  <a:pt x="54609" y="44450"/>
                </a:lnTo>
                <a:lnTo>
                  <a:pt x="54609" y="39370"/>
                </a:lnTo>
                <a:close/>
              </a:path>
              <a:path w="54609" h="292100">
                <a:moveTo>
                  <a:pt x="54609" y="33020"/>
                </a:moveTo>
                <a:lnTo>
                  <a:pt x="0" y="33020"/>
                </a:lnTo>
                <a:lnTo>
                  <a:pt x="0" y="38100"/>
                </a:lnTo>
                <a:lnTo>
                  <a:pt x="54609" y="38100"/>
                </a:lnTo>
                <a:lnTo>
                  <a:pt x="54609" y="33020"/>
                </a:lnTo>
                <a:close/>
              </a:path>
              <a:path w="54609" h="292100">
                <a:moveTo>
                  <a:pt x="54609" y="26670"/>
                </a:moveTo>
                <a:lnTo>
                  <a:pt x="0" y="26670"/>
                </a:lnTo>
                <a:lnTo>
                  <a:pt x="0" y="31750"/>
                </a:lnTo>
                <a:lnTo>
                  <a:pt x="54609" y="31750"/>
                </a:lnTo>
                <a:lnTo>
                  <a:pt x="54609" y="26670"/>
                </a:lnTo>
                <a:close/>
              </a:path>
              <a:path w="54609" h="292100">
                <a:moveTo>
                  <a:pt x="54609" y="20320"/>
                </a:moveTo>
                <a:lnTo>
                  <a:pt x="0" y="20320"/>
                </a:lnTo>
                <a:lnTo>
                  <a:pt x="0" y="25400"/>
                </a:lnTo>
                <a:lnTo>
                  <a:pt x="54609" y="25400"/>
                </a:lnTo>
                <a:lnTo>
                  <a:pt x="54609" y="20320"/>
                </a:lnTo>
                <a:close/>
              </a:path>
              <a:path w="54609" h="292100">
                <a:moveTo>
                  <a:pt x="54609" y="13970"/>
                </a:moveTo>
                <a:lnTo>
                  <a:pt x="0" y="13970"/>
                </a:lnTo>
                <a:lnTo>
                  <a:pt x="0" y="19050"/>
                </a:lnTo>
                <a:lnTo>
                  <a:pt x="54609" y="19050"/>
                </a:lnTo>
                <a:lnTo>
                  <a:pt x="54609" y="13970"/>
                </a:lnTo>
                <a:close/>
              </a:path>
              <a:path w="54609" h="292100">
                <a:moveTo>
                  <a:pt x="54609" y="7620"/>
                </a:moveTo>
                <a:lnTo>
                  <a:pt x="0" y="7620"/>
                </a:lnTo>
                <a:lnTo>
                  <a:pt x="0" y="12700"/>
                </a:lnTo>
                <a:lnTo>
                  <a:pt x="54609" y="12700"/>
                </a:lnTo>
                <a:lnTo>
                  <a:pt x="54609" y="7620"/>
                </a:lnTo>
                <a:close/>
              </a:path>
              <a:path w="54609" h="292100">
                <a:moveTo>
                  <a:pt x="54609" y="0"/>
                </a:moveTo>
                <a:lnTo>
                  <a:pt x="0" y="0"/>
                </a:lnTo>
                <a:lnTo>
                  <a:pt x="0" y="6350"/>
                </a:lnTo>
                <a:lnTo>
                  <a:pt x="54609" y="6350"/>
                </a:lnTo>
                <a:lnTo>
                  <a:pt x="54609" y="0"/>
                </a:lnTo>
                <a:close/>
              </a:path>
            </a:pathLst>
          </a:custGeom>
          <a:solidFill>
            <a:srgbClr val="247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bg object 229"/>
          <p:cNvSpPr/>
          <p:nvPr/>
        </p:nvSpPr>
        <p:spPr>
          <a:xfrm>
            <a:off x="6577329" y="6377939"/>
            <a:ext cx="54610" cy="294640"/>
          </a:xfrm>
          <a:custGeom>
            <a:avLst/>
            <a:gdLst/>
            <a:ahLst/>
            <a:cxnLst/>
            <a:rect l="l" t="t" r="r" b="b"/>
            <a:pathLst>
              <a:path w="54609" h="294640">
                <a:moveTo>
                  <a:pt x="54610" y="275590"/>
                </a:moveTo>
                <a:lnTo>
                  <a:pt x="0" y="275590"/>
                </a:lnTo>
                <a:lnTo>
                  <a:pt x="0" y="294640"/>
                </a:lnTo>
                <a:lnTo>
                  <a:pt x="13970" y="294640"/>
                </a:lnTo>
                <a:lnTo>
                  <a:pt x="13970" y="293370"/>
                </a:lnTo>
                <a:lnTo>
                  <a:pt x="35560" y="293370"/>
                </a:lnTo>
                <a:lnTo>
                  <a:pt x="35560" y="292100"/>
                </a:lnTo>
                <a:lnTo>
                  <a:pt x="54610" y="292100"/>
                </a:lnTo>
                <a:lnTo>
                  <a:pt x="54610" y="275590"/>
                </a:lnTo>
                <a:close/>
              </a:path>
              <a:path w="54609" h="294640">
                <a:moveTo>
                  <a:pt x="54610" y="273050"/>
                </a:moveTo>
                <a:lnTo>
                  <a:pt x="0" y="273050"/>
                </a:lnTo>
                <a:lnTo>
                  <a:pt x="0" y="274320"/>
                </a:lnTo>
                <a:lnTo>
                  <a:pt x="54610" y="274320"/>
                </a:lnTo>
                <a:lnTo>
                  <a:pt x="54610" y="273050"/>
                </a:lnTo>
                <a:close/>
              </a:path>
              <a:path w="54609" h="294640">
                <a:moveTo>
                  <a:pt x="54610" y="269240"/>
                </a:moveTo>
                <a:lnTo>
                  <a:pt x="0" y="269240"/>
                </a:lnTo>
                <a:lnTo>
                  <a:pt x="0" y="271780"/>
                </a:lnTo>
                <a:lnTo>
                  <a:pt x="54610" y="271780"/>
                </a:lnTo>
                <a:lnTo>
                  <a:pt x="54610" y="269240"/>
                </a:lnTo>
                <a:close/>
              </a:path>
              <a:path w="54609" h="294640">
                <a:moveTo>
                  <a:pt x="54610" y="266700"/>
                </a:moveTo>
                <a:lnTo>
                  <a:pt x="0" y="266700"/>
                </a:lnTo>
                <a:lnTo>
                  <a:pt x="0" y="267970"/>
                </a:lnTo>
                <a:lnTo>
                  <a:pt x="54610" y="267970"/>
                </a:lnTo>
                <a:lnTo>
                  <a:pt x="54610" y="266700"/>
                </a:lnTo>
                <a:close/>
              </a:path>
              <a:path w="54609" h="294640">
                <a:moveTo>
                  <a:pt x="54610" y="262890"/>
                </a:moveTo>
                <a:lnTo>
                  <a:pt x="0" y="262890"/>
                </a:lnTo>
                <a:lnTo>
                  <a:pt x="0" y="265430"/>
                </a:lnTo>
                <a:lnTo>
                  <a:pt x="54610" y="265430"/>
                </a:lnTo>
                <a:lnTo>
                  <a:pt x="54610" y="262890"/>
                </a:lnTo>
                <a:close/>
              </a:path>
              <a:path w="54609" h="294640">
                <a:moveTo>
                  <a:pt x="54610" y="260350"/>
                </a:moveTo>
                <a:lnTo>
                  <a:pt x="0" y="260350"/>
                </a:lnTo>
                <a:lnTo>
                  <a:pt x="0" y="261620"/>
                </a:lnTo>
                <a:lnTo>
                  <a:pt x="54610" y="261620"/>
                </a:lnTo>
                <a:lnTo>
                  <a:pt x="54610" y="260350"/>
                </a:lnTo>
                <a:close/>
              </a:path>
              <a:path w="54609" h="294640">
                <a:moveTo>
                  <a:pt x="54610" y="256540"/>
                </a:moveTo>
                <a:lnTo>
                  <a:pt x="0" y="256540"/>
                </a:lnTo>
                <a:lnTo>
                  <a:pt x="0" y="259080"/>
                </a:lnTo>
                <a:lnTo>
                  <a:pt x="54610" y="259080"/>
                </a:lnTo>
                <a:lnTo>
                  <a:pt x="54610" y="256540"/>
                </a:lnTo>
                <a:close/>
              </a:path>
              <a:path w="54609" h="294640">
                <a:moveTo>
                  <a:pt x="54610" y="254000"/>
                </a:moveTo>
                <a:lnTo>
                  <a:pt x="0" y="254000"/>
                </a:lnTo>
                <a:lnTo>
                  <a:pt x="0" y="255270"/>
                </a:lnTo>
                <a:lnTo>
                  <a:pt x="54610" y="255270"/>
                </a:lnTo>
                <a:lnTo>
                  <a:pt x="54610" y="254000"/>
                </a:lnTo>
                <a:close/>
              </a:path>
              <a:path w="54609" h="294640">
                <a:moveTo>
                  <a:pt x="54610" y="250190"/>
                </a:moveTo>
                <a:lnTo>
                  <a:pt x="0" y="250190"/>
                </a:lnTo>
                <a:lnTo>
                  <a:pt x="0" y="252730"/>
                </a:lnTo>
                <a:lnTo>
                  <a:pt x="54610" y="252730"/>
                </a:lnTo>
                <a:lnTo>
                  <a:pt x="54610" y="250190"/>
                </a:lnTo>
                <a:close/>
              </a:path>
              <a:path w="54609" h="294640">
                <a:moveTo>
                  <a:pt x="54610" y="247650"/>
                </a:moveTo>
                <a:lnTo>
                  <a:pt x="0" y="247650"/>
                </a:lnTo>
                <a:lnTo>
                  <a:pt x="0" y="248920"/>
                </a:lnTo>
                <a:lnTo>
                  <a:pt x="54610" y="248920"/>
                </a:lnTo>
                <a:lnTo>
                  <a:pt x="54610" y="247650"/>
                </a:lnTo>
                <a:close/>
              </a:path>
              <a:path w="54609" h="294640">
                <a:moveTo>
                  <a:pt x="54610" y="243840"/>
                </a:moveTo>
                <a:lnTo>
                  <a:pt x="0" y="243840"/>
                </a:lnTo>
                <a:lnTo>
                  <a:pt x="0" y="246380"/>
                </a:lnTo>
                <a:lnTo>
                  <a:pt x="54610" y="246380"/>
                </a:lnTo>
                <a:lnTo>
                  <a:pt x="54610" y="243840"/>
                </a:lnTo>
                <a:close/>
              </a:path>
              <a:path w="54609" h="294640">
                <a:moveTo>
                  <a:pt x="54610" y="241300"/>
                </a:moveTo>
                <a:lnTo>
                  <a:pt x="0" y="241300"/>
                </a:lnTo>
                <a:lnTo>
                  <a:pt x="0" y="242570"/>
                </a:lnTo>
                <a:lnTo>
                  <a:pt x="54610" y="242570"/>
                </a:lnTo>
                <a:lnTo>
                  <a:pt x="54610" y="241300"/>
                </a:lnTo>
                <a:close/>
              </a:path>
              <a:path w="54609" h="294640">
                <a:moveTo>
                  <a:pt x="54610" y="237490"/>
                </a:moveTo>
                <a:lnTo>
                  <a:pt x="0" y="237490"/>
                </a:lnTo>
                <a:lnTo>
                  <a:pt x="0" y="240030"/>
                </a:lnTo>
                <a:lnTo>
                  <a:pt x="54610" y="240030"/>
                </a:lnTo>
                <a:lnTo>
                  <a:pt x="54610" y="237490"/>
                </a:lnTo>
                <a:close/>
              </a:path>
              <a:path w="54609" h="294640">
                <a:moveTo>
                  <a:pt x="54610" y="234950"/>
                </a:moveTo>
                <a:lnTo>
                  <a:pt x="0" y="234950"/>
                </a:lnTo>
                <a:lnTo>
                  <a:pt x="0" y="236220"/>
                </a:lnTo>
                <a:lnTo>
                  <a:pt x="54610" y="236220"/>
                </a:lnTo>
                <a:lnTo>
                  <a:pt x="54610" y="234950"/>
                </a:lnTo>
                <a:close/>
              </a:path>
              <a:path w="54609" h="294640">
                <a:moveTo>
                  <a:pt x="54610" y="231140"/>
                </a:moveTo>
                <a:lnTo>
                  <a:pt x="0" y="231140"/>
                </a:lnTo>
                <a:lnTo>
                  <a:pt x="0" y="233680"/>
                </a:lnTo>
                <a:lnTo>
                  <a:pt x="54610" y="233680"/>
                </a:lnTo>
                <a:lnTo>
                  <a:pt x="54610" y="231140"/>
                </a:lnTo>
                <a:close/>
              </a:path>
              <a:path w="54609" h="294640">
                <a:moveTo>
                  <a:pt x="54610" y="228600"/>
                </a:moveTo>
                <a:lnTo>
                  <a:pt x="0" y="228600"/>
                </a:lnTo>
                <a:lnTo>
                  <a:pt x="0" y="229870"/>
                </a:lnTo>
                <a:lnTo>
                  <a:pt x="54610" y="229870"/>
                </a:lnTo>
                <a:lnTo>
                  <a:pt x="54610" y="228600"/>
                </a:lnTo>
                <a:close/>
              </a:path>
              <a:path w="54609" h="294640">
                <a:moveTo>
                  <a:pt x="54610" y="224790"/>
                </a:moveTo>
                <a:lnTo>
                  <a:pt x="0" y="224790"/>
                </a:lnTo>
                <a:lnTo>
                  <a:pt x="0" y="227330"/>
                </a:lnTo>
                <a:lnTo>
                  <a:pt x="54610" y="227330"/>
                </a:lnTo>
                <a:lnTo>
                  <a:pt x="54610" y="224790"/>
                </a:lnTo>
                <a:close/>
              </a:path>
              <a:path w="54609" h="294640">
                <a:moveTo>
                  <a:pt x="54610" y="222250"/>
                </a:moveTo>
                <a:lnTo>
                  <a:pt x="0" y="222250"/>
                </a:lnTo>
                <a:lnTo>
                  <a:pt x="0" y="223520"/>
                </a:lnTo>
                <a:lnTo>
                  <a:pt x="54610" y="223520"/>
                </a:lnTo>
                <a:lnTo>
                  <a:pt x="54610" y="222250"/>
                </a:lnTo>
                <a:close/>
              </a:path>
              <a:path w="54609" h="294640">
                <a:moveTo>
                  <a:pt x="54610" y="218440"/>
                </a:moveTo>
                <a:lnTo>
                  <a:pt x="0" y="218440"/>
                </a:lnTo>
                <a:lnTo>
                  <a:pt x="0" y="220980"/>
                </a:lnTo>
                <a:lnTo>
                  <a:pt x="54610" y="220980"/>
                </a:lnTo>
                <a:lnTo>
                  <a:pt x="54610" y="218440"/>
                </a:lnTo>
                <a:close/>
              </a:path>
              <a:path w="54609" h="294640">
                <a:moveTo>
                  <a:pt x="54610" y="215900"/>
                </a:moveTo>
                <a:lnTo>
                  <a:pt x="0" y="215900"/>
                </a:lnTo>
                <a:lnTo>
                  <a:pt x="0" y="217170"/>
                </a:lnTo>
                <a:lnTo>
                  <a:pt x="54610" y="217170"/>
                </a:lnTo>
                <a:lnTo>
                  <a:pt x="54610" y="215900"/>
                </a:lnTo>
                <a:close/>
              </a:path>
              <a:path w="54609" h="294640">
                <a:moveTo>
                  <a:pt x="54610" y="212090"/>
                </a:moveTo>
                <a:lnTo>
                  <a:pt x="0" y="212090"/>
                </a:lnTo>
                <a:lnTo>
                  <a:pt x="0" y="214630"/>
                </a:lnTo>
                <a:lnTo>
                  <a:pt x="54610" y="214630"/>
                </a:lnTo>
                <a:lnTo>
                  <a:pt x="54610" y="212090"/>
                </a:lnTo>
                <a:close/>
              </a:path>
              <a:path w="54609" h="294640">
                <a:moveTo>
                  <a:pt x="54610" y="209550"/>
                </a:moveTo>
                <a:lnTo>
                  <a:pt x="0" y="209550"/>
                </a:lnTo>
                <a:lnTo>
                  <a:pt x="0" y="210820"/>
                </a:lnTo>
                <a:lnTo>
                  <a:pt x="54610" y="210820"/>
                </a:lnTo>
                <a:lnTo>
                  <a:pt x="54610" y="209550"/>
                </a:lnTo>
                <a:close/>
              </a:path>
              <a:path w="54609" h="294640">
                <a:moveTo>
                  <a:pt x="54610" y="205740"/>
                </a:moveTo>
                <a:lnTo>
                  <a:pt x="0" y="205740"/>
                </a:lnTo>
                <a:lnTo>
                  <a:pt x="0" y="208280"/>
                </a:lnTo>
                <a:lnTo>
                  <a:pt x="54610" y="208280"/>
                </a:lnTo>
                <a:lnTo>
                  <a:pt x="54610" y="205740"/>
                </a:lnTo>
                <a:close/>
              </a:path>
              <a:path w="54609" h="294640">
                <a:moveTo>
                  <a:pt x="54610" y="203200"/>
                </a:moveTo>
                <a:lnTo>
                  <a:pt x="0" y="203200"/>
                </a:lnTo>
                <a:lnTo>
                  <a:pt x="0" y="204470"/>
                </a:lnTo>
                <a:lnTo>
                  <a:pt x="54610" y="204470"/>
                </a:lnTo>
                <a:lnTo>
                  <a:pt x="54610" y="203200"/>
                </a:lnTo>
                <a:close/>
              </a:path>
              <a:path w="54609" h="294640">
                <a:moveTo>
                  <a:pt x="54610" y="199390"/>
                </a:moveTo>
                <a:lnTo>
                  <a:pt x="0" y="199390"/>
                </a:lnTo>
                <a:lnTo>
                  <a:pt x="0" y="201930"/>
                </a:lnTo>
                <a:lnTo>
                  <a:pt x="54610" y="201930"/>
                </a:lnTo>
                <a:lnTo>
                  <a:pt x="54610" y="199390"/>
                </a:lnTo>
                <a:close/>
              </a:path>
              <a:path w="54609" h="294640">
                <a:moveTo>
                  <a:pt x="54610" y="196850"/>
                </a:moveTo>
                <a:lnTo>
                  <a:pt x="0" y="196850"/>
                </a:lnTo>
                <a:lnTo>
                  <a:pt x="0" y="198120"/>
                </a:lnTo>
                <a:lnTo>
                  <a:pt x="54610" y="198120"/>
                </a:lnTo>
                <a:lnTo>
                  <a:pt x="54610" y="196850"/>
                </a:lnTo>
                <a:close/>
              </a:path>
              <a:path w="54609" h="294640">
                <a:moveTo>
                  <a:pt x="54610" y="193040"/>
                </a:moveTo>
                <a:lnTo>
                  <a:pt x="0" y="193040"/>
                </a:lnTo>
                <a:lnTo>
                  <a:pt x="0" y="195580"/>
                </a:lnTo>
                <a:lnTo>
                  <a:pt x="54610" y="195580"/>
                </a:lnTo>
                <a:lnTo>
                  <a:pt x="54610" y="193040"/>
                </a:lnTo>
                <a:close/>
              </a:path>
              <a:path w="54609" h="294640">
                <a:moveTo>
                  <a:pt x="54610" y="190500"/>
                </a:moveTo>
                <a:lnTo>
                  <a:pt x="0" y="190500"/>
                </a:lnTo>
                <a:lnTo>
                  <a:pt x="0" y="191770"/>
                </a:lnTo>
                <a:lnTo>
                  <a:pt x="54610" y="191770"/>
                </a:lnTo>
                <a:lnTo>
                  <a:pt x="54610" y="190500"/>
                </a:lnTo>
                <a:close/>
              </a:path>
              <a:path w="54609" h="294640">
                <a:moveTo>
                  <a:pt x="54610" y="186690"/>
                </a:moveTo>
                <a:lnTo>
                  <a:pt x="0" y="186690"/>
                </a:lnTo>
                <a:lnTo>
                  <a:pt x="0" y="189230"/>
                </a:lnTo>
                <a:lnTo>
                  <a:pt x="54610" y="189230"/>
                </a:lnTo>
                <a:lnTo>
                  <a:pt x="54610" y="186690"/>
                </a:lnTo>
                <a:close/>
              </a:path>
              <a:path w="54609" h="294640">
                <a:moveTo>
                  <a:pt x="54610" y="184150"/>
                </a:moveTo>
                <a:lnTo>
                  <a:pt x="0" y="184150"/>
                </a:lnTo>
                <a:lnTo>
                  <a:pt x="0" y="185420"/>
                </a:lnTo>
                <a:lnTo>
                  <a:pt x="54610" y="185420"/>
                </a:lnTo>
                <a:lnTo>
                  <a:pt x="54610" y="184150"/>
                </a:lnTo>
                <a:close/>
              </a:path>
              <a:path w="54609" h="294640">
                <a:moveTo>
                  <a:pt x="54610" y="180340"/>
                </a:moveTo>
                <a:lnTo>
                  <a:pt x="0" y="180340"/>
                </a:lnTo>
                <a:lnTo>
                  <a:pt x="0" y="182880"/>
                </a:lnTo>
                <a:lnTo>
                  <a:pt x="54610" y="182880"/>
                </a:lnTo>
                <a:lnTo>
                  <a:pt x="54610" y="180340"/>
                </a:lnTo>
                <a:close/>
              </a:path>
              <a:path w="54609" h="294640">
                <a:moveTo>
                  <a:pt x="54610" y="177800"/>
                </a:moveTo>
                <a:lnTo>
                  <a:pt x="0" y="177800"/>
                </a:lnTo>
                <a:lnTo>
                  <a:pt x="0" y="179070"/>
                </a:lnTo>
                <a:lnTo>
                  <a:pt x="54610" y="179070"/>
                </a:lnTo>
                <a:lnTo>
                  <a:pt x="54610" y="177800"/>
                </a:lnTo>
                <a:close/>
              </a:path>
              <a:path w="54609" h="294640">
                <a:moveTo>
                  <a:pt x="54610" y="173990"/>
                </a:moveTo>
                <a:lnTo>
                  <a:pt x="0" y="173990"/>
                </a:lnTo>
                <a:lnTo>
                  <a:pt x="0" y="176530"/>
                </a:lnTo>
                <a:lnTo>
                  <a:pt x="54610" y="176530"/>
                </a:lnTo>
                <a:lnTo>
                  <a:pt x="54610" y="173990"/>
                </a:lnTo>
                <a:close/>
              </a:path>
              <a:path w="54609" h="294640">
                <a:moveTo>
                  <a:pt x="54610" y="171450"/>
                </a:moveTo>
                <a:lnTo>
                  <a:pt x="0" y="171450"/>
                </a:lnTo>
                <a:lnTo>
                  <a:pt x="0" y="172720"/>
                </a:lnTo>
                <a:lnTo>
                  <a:pt x="54610" y="172720"/>
                </a:lnTo>
                <a:lnTo>
                  <a:pt x="54610" y="171450"/>
                </a:lnTo>
                <a:close/>
              </a:path>
              <a:path w="54609" h="294640">
                <a:moveTo>
                  <a:pt x="54610" y="167640"/>
                </a:moveTo>
                <a:lnTo>
                  <a:pt x="0" y="167640"/>
                </a:lnTo>
                <a:lnTo>
                  <a:pt x="0" y="170180"/>
                </a:lnTo>
                <a:lnTo>
                  <a:pt x="54610" y="170180"/>
                </a:lnTo>
                <a:lnTo>
                  <a:pt x="54610" y="167640"/>
                </a:lnTo>
                <a:close/>
              </a:path>
              <a:path w="54609" h="294640">
                <a:moveTo>
                  <a:pt x="54610" y="165100"/>
                </a:moveTo>
                <a:lnTo>
                  <a:pt x="0" y="165100"/>
                </a:lnTo>
                <a:lnTo>
                  <a:pt x="0" y="166370"/>
                </a:lnTo>
                <a:lnTo>
                  <a:pt x="54610" y="166370"/>
                </a:lnTo>
                <a:lnTo>
                  <a:pt x="54610" y="165100"/>
                </a:lnTo>
                <a:close/>
              </a:path>
              <a:path w="54609" h="294640">
                <a:moveTo>
                  <a:pt x="54610" y="161290"/>
                </a:moveTo>
                <a:lnTo>
                  <a:pt x="0" y="161290"/>
                </a:lnTo>
                <a:lnTo>
                  <a:pt x="0" y="163830"/>
                </a:lnTo>
                <a:lnTo>
                  <a:pt x="54610" y="163830"/>
                </a:lnTo>
                <a:lnTo>
                  <a:pt x="54610" y="161290"/>
                </a:lnTo>
                <a:close/>
              </a:path>
              <a:path w="54609" h="294640">
                <a:moveTo>
                  <a:pt x="54610" y="158750"/>
                </a:moveTo>
                <a:lnTo>
                  <a:pt x="0" y="158750"/>
                </a:lnTo>
                <a:lnTo>
                  <a:pt x="0" y="160020"/>
                </a:lnTo>
                <a:lnTo>
                  <a:pt x="54610" y="160020"/>
                </a:lnTo>
                <a:lnTo>
                  <a:pt x="54610" y="158750"/>
                </a:lnTo>
                <a:close/>
              </a:path>
              <a:path w="54609" h="294640">
                <a:moveTo>
                  <a:pt x="54610" y="154940"/>
                </a:moveTo>
                <a:lnTo>
                  <a:pt x="0" y="154940"/>
                </a:lnTo>
                <a:lnTo>
                  <a:pt x="0" y="157480"/>
                </a:lnTo>
                <a:lnTo>
                  <a:pt x="54610" y="157480"/>
                </a:lnTo>
                <a:lnTo>
                  <a:pt x="54610" y="154940"/>
                </a:lnTo>
                <a:close/>
              </a:path>
              <a:path w="54609" h="294640">
                <a:moveTo>
                  <a:pt x="54610" y="152400"/>
                </a:moveTo>
                <a:lnTo>
                  <a:pt x="0" y="152400"/>
                </a:lnTo>
                <a:lnTo>
                  <a:pt x="0" y="153670"/>
                </a:lnTo>
                <a:lnTo>
                  <a:pt x="54610" y="153670"/>
                </a:lnTo>
                <a:lnTo>
                  <a:pt x="54610" y="152400"/>
                </a:lnTo>
                <a:close/>
              </a:path>
              <a:path w="54609" h="294640">
                <a:moveTo>
                  <a:pt x="54610" y="148590"/>
                </a:moveTo>
                <a:lnTo>
                  <a:pt x="0" y="148590"/>
                </a:lnTo>
                <a:lnTo>
                  <a:pt x="0" y="151130"/>
                </a:lnTo>
                <a:lnTo>
                  <a:pt x="54610" y="151130"/>
                </a:lnTo>
                <a:lnTo>
                  <a:pt x="54610" y="148590"/>
                </a:lnTo>
                <a:close/>
              </a:path>
              <a:path w="54609" h="294640">
                <a:moveTo>
                  <a:pt x="54610" y="146050"/>
                </a:moveTo>
                <a:lnTo>
                  <a:pt x="0" y="146050"/>
                </a:lnTo>
                <a:lnTo>
                  <a:pt x="0" y="147320"/>
                </a:lnTo>
                <a:lnTo>
                  <a:pt x="54610" y="147320"/>
                </a:lnTo>
                <a:lnTo>
                  <a:pt x="54610" y="146050"/>
                </a:lnTo>
                <a:close/>
              </a:path>
              <a:path w="54609" h="294640">
                <a:moveTo>
                  <a:pt x="54610" y="142240"/>
                </a:moveTo>
                <a:lnTo>
                  <a:pt x="0" y="142240"/>
                </a:lnTo>
                <a:lnTo>
                  <a:pt x="0" y="144780"/>
                </a:lnTo>
                <a:lnTo>
                  <a:pt x="54610" y="144780"/>
                </a:lnTo>
                <a:lnTo>
                  <a:pt x="54610" y="142240"/>
                </a:lnTo>
                <a:close/>
              </a:path>
              <a:path w="54609" h="294640">
                <a:moveTo>
                  <a:pt x="54610" y="139700"/>
                </a:moveTo>
                <a:lnTo>
                  <a:pt x="0" y="139700"/>
                </a:lnTo>
                <a:lnTo>
                  <a:pt x="0" y="140970"/>
                </a:lnTo>
                <a:lnTo>
                  <a:pt x="54610" y="140970"/>
                </a:lnTo>
                <a:lnTo>
                  <a:pt x="54610" y="139700"/>
                </a:lnTo>
                <a:close/>
              </a:path>
              <a:path w="54609" h="294640">
                <a:moveTo>
                  <a:pt x="54610" y="135890"/>
                </a:moveTo>
                <a:lnTo>
                  <a:pt x="0" y="135890"/>
                </a:lnTo>
                <a:lnTo>
                  <a:pt x="0" y="138430"/>
                </a:lnTo>
                <a:lnTo>
                  <a:pt x="54610" y="138430"/>
                </a:lnTo>
                <a:lnTo>
                  <a:pt x="54610" y="135890"/>
                </a:lnTo>
                <a:close/>
              </a:path>
              <a:path w="54609" h="294640">
                <a:moveTo>
                  <a:pt x="54610" y="133350"/>
                </a:moveTo>
                <a:lnTo>
                  <a:pt x="0" y="133350"/>
                </a:lnTo>
                <a:lnTo>
                  <a:pt x="0" y="134620"/>
                </a:lnTo>
                <a:lnTo>
                  <a:pt x="54610" y="134620"/>
                </a:lnTo>
                <a:lnTo>
                  <a:pt x="54610" y="133350"/>
                </a:lnTo>
                <a:close/>
              </a:path>
              <a:path w="54609" h="294640">
                <a:moveTo>
                  <a:pt x="54610" y="129540"/>
                </a:moveTo>
                <a:lnTo>
                  <a:pt x="0" y="129540"/>
                </a:lnTo>
                <a:lnTo>
                  <a:pt x="0" y="132080"/>
                </a:lnTo>
                <a:lnTo>
                  <a:pt x="54610" y="132080"/>
                </a:lnTo>
                <a:lnTo>
                  <a:pt x="54610" y="129540"/>
                </a:lnTo>
                <a:close/>
              </a:path>
              <a:path w="54609" h="294640">
                <a:moveTo>
                  <a:pt x="54610" y="127000"/>
                </a:moveTo>
                <a:lnTo>
                  <a:pt x="0" y="127000"/>
                </a:lnTo>
                <a:lnTo>
                  <a:pt x="0" y="128270"/>
                </a:lnTo>
                <a:lnTo>
                  <a:pt x="54610" y="128270"/>
                </a:lnTo>
                <a:lnTo>
                  <a:pt x="54610" y="127000"/>
                </a:lnTo>
                <a:close/>
              </a:path>
              <a:path w="54609" h="294640">
                <a:moveTo>
                  <a:pt x="54610" y="123190"/>
                </a:moveTo>
                <a:lnTo>
                  <a:pt x="0" y="123190"/>
                </a:lnTo>
                <a:lnTo>
                  <a:pt x="0" y="125730"/>
                </a:lnTo>
                <a:lnTo>
                  <a:pt x="54610" y="125730"/>
                </a:lnTo>
                <a:lnTo>
                  <a:pt x="54610" y="123190"/>
                </a:lnTo>
                <a:close/>
              </a:path>
              <a:path w="54609" h="294640">
                <a:moveTo>
                  <a:pt x="54610" y="120650"/>
                </a:moveTo>
                <a:lnTo>
                  <a:pt x="0" y="120650"/>
                </a:lnTo>
                <a:lnTo>
                  <a:pt x="0" y="121920"/>
                </a:lnTo>
                <a:lnTo>
                  <a:pt x="54610" y="121920"/>
                </a:lnTo>
                <a:lnTo>
                  <a:pt x="54610" y="120650"/>
                </a:lnTo>
                <a:close/>
              </a:path>
              <a:path w="54609" h="294640">
                <a:moveTo>
                  <a:pt x="54610" y="114300"/>
                </a:moveTo>
                <a:lnTo>
                  <a:pt x="0" y="114300"/>
                </a:lnTo>
                <a:lnTo>
                  <a:pt x="0" y="119380"/>
                </a:lnTo>
                <a:lnTo>
                  <a:pt x="54610" y="119380"/>
                </a:lnTo>
                <a:lnTo>
                  <a:pt x="54610" y="114300"/>
                </a:lnTo>
                <a:close/>
              </a:path>
              <a:path w="54609" h="294640">
                <a:moveTo>
                  <a:pt x="54610" y="107950"/>
                </a:moveTo>
                <a:lnTo>
                  <a:pt x="0" y="107950"/>
                </a:lnTo>
                <a:lnTo>
                  <a:pt x="0" y="113030"/>
                </a:lnTo>
                <a:lnTo>
                  <a:pt x="54610" y="113030"/>
                </a:lnTo>
                <a:lnTo>
                  <a:pt x="54610" y="107950"/>
                </a:lnTo>
                <a:close/>
              </a:path>
              <a:path w="54609" h="294640">
                <a:moveTo>
                  <a:pt x="54610" y="101600"/>
                </a:moveTo>
                <a:lnTo>
                  <a:pt x="0" y="101600"/>
                </a:lnTo>
                <a:lnTo>
                  <a:pt x="0" y="106680"/>
                </a:lnTo>
                <a:lnTo>
                  <a:pt x="54610" y="106680"/>
                </a:lnTo>
                <a:lnTo>
                  <a:pt x="54610" y="101600"/>
                </a:lnTo>
                <a:close/>
              </a:path>
              <a:path w="54609" h="294640">
                <a:moveTo>
                  <a:pt x="54610" y="95250"/>
                </a:moveTo>
                <a:lnTo>
                  <a:pt x="0" y="95250"/>
                </a:lnTo>
                <a:lnTo>
                  <a:pt x="0" y="100330"/>
                </a:lnTo>
                <a:lnTo>
                  <a:pt x="54610" y="100330"/>
                </a:lnTo>
                <a:lnTo>
                  <a:pt x="54610" y="95250"/>
                </a:lnTo>
                <a:close/>
              </a:path>
              <a:path w="54609" h="294640">
                <a:moveTo>
                  <a:pt x="54610" y="88900"/>
                </a:moveTo>
                <a:lnTo>
                  <a:pt x="0" y="88900"/>
                </a:lnTo>
                <a:lnTo>
                  <a:pt x="0" y="93980"/>
                </a:lnTo>
                <a:lnTo>
                  <a:pt x="54610" y="93980"/>
                </a:lnTo>
                <a:lnTo>
                  <a:pt x="54610" y="88900"/>
                </a:lnTo>
                <a:close/>
              </a:path>
              <a:path w="54609" h="294640">
                <a:moveTo>
                  <a:pt x="54610" y="82550"/>
                </a:moveTo>
                <a:lnTo>
                  <a:pt x="0" y="82550"/>
                </a:lnTo>
                <a:lnTo>
                  <a:pt x="0" y="87630"/>
                </a:lnTo>
                <a:lnTo>
                  <a:pt x="54610" y="87630"/>
                </a:lnTo>
                <a:lnTo>
                  <a:pt x="54610" y="82550"/>
                </a:lnTo>
                <a:close/>
              </a:path>
              <a:path w="54609" h="294640">
                <a:moveTo>
                  <a:pt x="54610" y="76200"/>
                </a:moveTo>
                <a:lnTo>
                  <a:pt x="0" y="76200"/>
                </a:lnTo>
                <a:lnTo>
                  <a:pt x="0" y="81280"/>
                </a:lnTo>
                <a:lnTo>
                  <a:pt x="54610" y="81280"/>
                </a:lnTo>
                <a:lnTo>
                  <a:pt x="54610" y="76200"/>
                </a:lnTo>
                <a:close/>
              </a:path>
              <a:path w="54609" h="294640">
                <a:moveTo>
                  <a:pt x="54610" y="71120"/>
                </a:moveTo>
                <a:lnTo>
                  <a:pt x="0" y="71120"/>
                </a:lnTo>
                <a:lnTo>
                  <a:pt x="0" y="74930"/>
                </a:lnTo>
                <a:lnTo>
                  <a:pt x="54610" y="74930"/>
                </a:lnTo>
                <a:lnTo>
                  <a:pt x="54610" y="71120"/>
                </a:lnTo>
                <a:close/>
              </a:path>
              <a:path w="54609" h="294640">
                <a:moveTo>
                  <a:pt x="54610" y="64770"/>
                </a:moveTo>
                <a:lnTo>
                  <a:pt x="0" y="64770"/>
                </a:lnTo>
                <a:lnTo>
                  <a:pt x="0" y="69850"/>
                </a:lnTo>
                <a:lnTo>
                  <a:pt x="54610" y="69850"/>
                </a:lnTo>
                <a:lnTo>
                  <a:pt x="54610" y="64770"/>
                </a:lnTo>
                <a:close/>
              </a:path>
              <a:path w="54609" h="294640">
                <a:moveTo>
                  <a:pt x="54610" y="58420"/>
                </a:moveTo>
                <a:lnTo>
                  <a:pt x="0" y="58420"/>
                </a:lnTo>
                <a:lnTo>
                  <a:pt x="0" y="63500"/>
                </a:lnTo>
                <a:lnTo>
                  <a:pt x="54610" y="63500"/>
                </a:lnTo>
                <a:lnTo>
                  <a:pt x="54610" y="58420"/>
                </a:lnTo>
                <a:close/>
              </a:path>
              <a:path w="54609" h="294640">
                <a:moveTo>
                  <a:pt x="54610" y="52070"/>
                </a:moveTo>
                <a:lnTo>
                  <a:pt x="0" y="52070"/>
                </a:lnTo>
                <a:lnTo>
                  <a:pt x="0" y="57150"/>
                </a:lnTo>
                <a:lnTo>
                  <a:pt x="54610" y="57150"/>
                </a:lnTo>
                <a:lnTo>
                  <a:pt x="54610" y="52070"/>
                </a:lnTo>
                <a:close/>
              </a:path>
              <a:path w="54609" h="294640">
                <a:moveTo>
                  <a:pt x="54610" y="45720"/>
                </a:moveTo>
                <a:lnTo>
                  <a:pt x="0" y="45720"/>
                </a:lnTo>
                <a:lnTo>
                  <a:pt x="0" y="50800"/>
                </a:lnTo>
                <a:lnTo>
                  <a:pt x="54610" y="50800"/>
                </a:lnTo>
                <a:lnTo>
                  <a:pt x="54610" y="45720"/>
                </a:lnTo>
                <a:close/>
              </a:path>
              <a:path w="54609" h="294640">
                <a:moveTo>
                  <a:pt x="54610" y="39370"/>
                </a:moveTo>
                <a:lnTo>
                  <a:pt x="0" y="39370"/>
                </a:lnTo>
                <a:lnTo>
                  <a:pt x="0" y="44450"/>
                </a:lnTo>
                <a:lnTo>
                  <a:pt x="54610" y="44450"/>
                </a:lnTo>
                <a:lnTo>
                  <a:pt x="54610" y="39370"/>
                </a:lnTo>
                <a:close/>
              </a:path>
              <a:path w="54609" h="294640">
                <a:moveTo>
                  <a:pt x="54610" y="33020"/>
                </a:moveTo>
                <a:lnTo>
                  <a:pt x="0" y="33020"/>
                </a:lnTo>
                <a:lnTo>
                  <a:pt x="0" y="38100"/>
                </a:lnTo>
                <a:lnTo>
                  <a:pt x="54610" y="38100"/>
                </a:lnTo>
                <a:lnTo>
                  <a:pt x="54610" y="33020"/>
                </a:lnTo>
                <a:close/>
              </a:path>
              <a:path w="54609" h="294640">
                <a:moveTo>
                  <a:pt x="54610" y="26670"/>
                </a:moveTo>
                <a:lnTo>
                  <a:pt x="0" y="26670"/>
                </a:lnTo>
                <a:lnTo>
                  <a:pt x="0" y="31750"/>
                </a:lnTo>
                <a:lnTo>
                  <a:pt x="54610" y="31750"/>
                </a:lnTo>
                <a:lnTo>
                  <a:pt x="54610" y="26670"/>
                </a:lnTo>
                <a:close/>
              </a:path>
              <a:path w="54609" h="294640">
                <a:moveTo>
                  <a:pt x="54610" y="20320"/>
                </a:moveTo>
                <a:lnTo>
                  <a:pt x="0" y="20320"/>
                </a:lnTo>
                <a:lnTo>
                  <a:pt x="0" y="25400"/>
                </a:lnTo>
                <a:lnTo>
                  <a:pt x="54610" y="25400"/>
                </a:lnTo>
                <a:lnTo>
                  <a:pt x="54610" y="20320"/>
                </a:lnTo>
                <a:close/>
              </a:path>
              <a:path w="54609" h="294640">
                <a:moveTo>
                  <a:pt x="54610" y="13970"/>
                </a:moveTo>
                <a:lnTo>
                  <a:pt x="0" y="13970"/>
                </a:lnTo>
                <a:lnTo>
                  <a:pt x="0" y="19050"/>
                </a:lnTo>
                <a:lnTo>
                  <a:pt x="54610" y="19050"/>
                </a:lnTo>
                <a:lnTo>
                  <a:pt x="54610" y="13970"/>
                </a:lnTo>
                <a:close/>
              </a:path>
              <a:path w="54609" h="294640">
                <a:moveTo>
                  <a:pt x="54610" y="7620"/>
                </a:moveTo>
                <a:lnTo>
                  <a:pt x="0" y="7620"/>
                </a:lnTo>
                <a:lnTo>
                  <a:pt x="0" y="12700"/>
                </a:lnTo>
                <a:lnTo>
                  <a:pt x="54610" y="12700"/>
                </a:lnTo>
                <a:lnTo>
                  <a:pt x="54610" y="7620"/>
                </a:lnTo>
                <a:close/>
              </a:path>
              <a:path w="54609" h="294640">
                <a:moveTo>
                  <a:pt x="54610" y="0"/>
                </a:moveTo>
                <a:lnTo>
                  <a:pt x="0" y="0"/>
                </a:lnTo>
                <a:lnTo>
                  <a:pt x="0" y="6350"/>
                </a:lnTo>
                <a:lnTo>
                  <a:pt x="54610" y="6350"/>
                </a:lnTo>
                <a:lnTo>
                  <a:pt x="54610" y="0"/>
                </a:lnTo>
                <a:close/>
              </a:path>
            </a:pathLst>
          </a:custGeom>
          <a:solidFill>
            <a:srgbClr val="2572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bg object 230"/>
          <p:cNvSpPr/>
          <p:nvPr/>
        </p:nvSpPr>
        <p:spPr>
          <a:xfrm>
            <a:off x="6522720" y="6377939"/>
            <a:ext cx="54610" cy="298450"/>
          </a:xfrm>
          <a:custGeom>
            <a:avLst/>
            <a:gdLst/>
            <a:ahLst/>
            <a:cxnLst/>
            <a:rect l="l" t="t" r="r" b="b"/>
            <a:pathLst>
              <a:path w="54609" h="298450">
                <a:moveTo>
                  <a:pt x="54609" y="275590"/>
                </a:moveTo>
                <a:lnTo>
                  <a:pt x="0" y="275590"/>
                </a:lnTo>
                <a:lnTo>
                  <a:pt x="0" y="298450"/>
                </a:lnTo>
                <a:lnTo>
                  <a:pt x="6350" y="298450"/>
                </a:lnTo>
                <a:lnTo>
                  <a:pt x="6350" y="297180"/>
                </a:lnTo>
                <a:lnTo>
                  <a:pt x="26670" y="297180"/>
                </a:lnTo>
                <a:lnTo>
                  <a:pt x="26670" y="295910"/>
                </a:lnTo>
                <a:lnTo>
                  <a:pt x="48259" y="295910"/>
                </a:lnTo>
                <a:lnTo>
                  <a:pt x="48260" y="294640"/>
                </a:lnTo>
                <a:lnTo>
                  <a:pt x="54609" y="294640"/>
                </a:lnTo>
                <a:lnTo>
                  <a:pt x="54609" y="275590"/>
                </a:lnTo>
                <a:close/>
              </a:path>
              <a:path w="54609" h="298450">
                <a:moveTo>
                  <a:pt x="54609" y="273050"/>
                </a:moveTo>
                <a:lnTo>
                  <a:pt x="0" y="273050"/>
                </a:lnTo>
                <a:lnTo>
                  <a:pt x="0" y="274320"/>
                </a:lnTo>
                <a:lnTo>
                  <a:pt x="54609" y="274320"/>
                </a:lnTo>
                <a:lnTo>
                  <a:pt x="54609" y="273050"/>
                </a:lnTo>
                <a:close/>
              </a:path>
              <a:path w="54609" h="298450">
                <a:moveTo>
                  <a:pt x="54609" y="269240"/>
                </a:moveTo>
                <a:lnTo>
                  <a:pt x="0" y="269240"/>
                </a:lnTo>
                <a:lnTo>
                  <a:pt x="0" y="271780"/>
                </a:lnTo>
                <a:lnTo>
                  <a:pt x="54609" y="271780"/>
                </a:lnTo>
                <a:lnTo>
                  <a:pt x="54609" y="269240"/>
                </a:lnTo>
                <a:close/>
              </a:path>
              <a:path w="54609" h="298450">
                <a:moveTo>
                  <a:pt x="54609" y="266700"/>
                </a:moveTo>
                <a:lnTo>
                  <a:pt x="0" y="266700"/>
                </a:lnTo>
                <a:lnTo>
                  <a:pt x="0" y="267970"/>
                </a:lnTo>
                <a:lnTo>
                  <a:pt x="54609" y="267970"/>
                </a:lnTo>
                <a:lnTo>
                  <a:pt x="54609" y="266700"/>
                </a:lnTo>
                <a:close/>
              </a:path>
              <a:path w="54609" h="298450">
                <a:moveTo>
                  <a:pt x="54609" y="262890"/>
                </a:moveTo>
                <a:lnTo>
                  <a:pt x="0" y="262890"/>
                </a:lnTo>
                <a:lnTo>
                  <a:pt x="0" y="265430"/>
                </a:lnTo>
                <a:lnTo>
                  <a:pt x="54609" y="265430"/>
                </a:lnTo>
                <a:lnTo>
                  <a:pt x="54609" y="262890"/>
                </a:lnTo>
                <a:close/>
              </a:path>
              <a:path w="54609" h="298450">
                <a:moveTo>
                  <a:pt x="54609" y="260350"/>
                </a:moveTo>
                <a:lnTo>
                  <a:pt x="0" y="260350"/>
                </a:lnTo>
                <a:lnTo>
                  <a:pt x="0" y="261620"/>
                </a:lnTo>
                <a:lnTo>
                  <a:pt x="54609" y="261620"/>
                </a:lnTo>
                <a:lnTo>
                  <a:pt x="54609" y="260350"/>
                </a:lnTo>
                <a:close/>
              </a:path>
              <a:path w="54609" h="298450">
                <a:moveTo>
                  <a:pt x="54609" y="256540"/>
                </a:moveTo>
                <a:lnTo>
                  <a:pt x="0" y="256540"/>
                </a:lnTo>
                <a:lnTo>
                  <a:pt x="0" y="259080"/>
                </a:lnTo>
                <a:lnTo>
                  <a:pt x="54609" y="259080"/>
                </a:lnTo>
                <a:lnTo>
                  <a:pt x="54609" y="256540"/>
                </a:lnTo>
                <a:close/>
              </a:path>
              <a:path w="54609" h="298450">
                <a:moveTo>
                  <a:pt x="54609" y="254000"/>
                </a:moveTo>
                <a:lnTo>
                  <a:pt x="0" y="254000"/>
                </a:lnTo>
                <a:lnTo>
                  <a:pt x="0" y="255270"/>
                </a:lnTo>
                <a:lnTo>
                  <a:pt x="54609" y="255270"/>
                </a:lnTo>
                <a:lnTo>
                  <a:pt x="54609" y="254000"/>
                </a:lnTo>
                <a:close/>
              </a:path>
              <a:path w="54609" h="298450">
                <a:moveTo>
                  <a:pt x="54609" y="250190"/>
                </a:moveTo>
                <a:lnTo>
                  <a:pt x="0" y="250190"/>
                </a:lnTo>
                <a:lnTo>
                  <a:pt x="0" y="252730"/>
                </a:lnTo>
                <a:lnTo>
                  <a:pt x="54609" y="252730"/>
                </a:lnTo>
                <a:lnTo>
                  <a:pt x="54609" y="250190"/>
                </a:lnTo>
                <a:close/>
              </a:path>
              <a:path w="54609" h="298450">
                <a:moveTo>
                  <a:pt x="54609" y="247650"/>
                </a:moveTo>
                <a:lnTo>
                  <a:pt x="0" y="247650"/>
                </a:lnTo>
                <a:lnTo>
                  <a:pt x="0" y="248920"/>
                </a:lnTo>
                <a:lnTo>
                  <a:pt x="54609" y="248920"/>
                </a:lnTo>
                <a:lnTo>
                  <a:pt x="54609" y="247650"/>
                </a:lnTo>
                <a:close/>
              </a:path>
              <a:path w="54609" h="298450">
                <a:moveTo>
                  <a:pt x="54609" y="243840"/>
                </a:moveTo>
                <a:lnTo>
                  <a:pt x="0" y="243840"/>
                </a:lnTo>
                <a:lnTo>
                  <a:pt x="0" y="246380"/>
                </a:lnTo>
                <a:lnTo>
                  <a:pt x="54609" y="246380"/>
                </a:lnTo>
                <a:lnTo>
                  <a:pt x="54609" y="243840"/>
                </a:lnTo>
                <a:close/>
              </a:path>
              <a:path w="54609" h="298450">
                <a:moveTo>
                  <a:pt x="54609" y="241300"/>
                </a:moveTo>
                <a:lnTo>
                  <a:pt x="0" y="241300"/>
                </a:lnTo>
                <a:lnTo>
                  <a:pt x="0" y="242570"/>
                </a:lnTo>
                <a:lnTo>
                  <a:pt x="54609" y="242570"/>
                </a:lnTo>
                <a:lnTo>
                  <a:pt x="54609" y="241300"/>
                </a:lnTo>
                <a:close/>
              </a:path>
              <a:path w="54609" h="298450">
                <a:moveTo>
                  <a:pt x="54609" y="237490"/>
                </a:moveTo>
                <a:lnTo>
                  <a:pt x="0" y="237490"/>
                </a:lnTo>
                <a:lnTo>
                  <a:pt x="0" y="240030"/>
                </a:lnTo>
                <a:lnTo>
                  <a:pt x="54609" y="240030"/>
                </a:lnTo>
                <a:lnTo>
                  <a:pt x="54609" y="237490"/>
                </a:lnTo>
                <a:close/>
              </a:path>
              <a:path w="54609" h="298450">
                <a:moveTo>
                  <a:pt x="54609" y="234950"/>
                </a:moveTo>
                <a:lnTo>
                  <a:pt x="0" y="234950"/>
                </a:lnTo>
                <a:lnTo>
                  <a:pt x="0" y="236220"/>
                </a:lnTo>
                <a:lnTo>
                  <a:pt x="54609" y="236220"/>
                </a:lnTo>
                <a:lnTo>
                  <a:pt x="54609" y="234950"/>
                </a:lnTo>
                <a:close/>
              </a:path>
              <a:path w="54609" h="298450">
                <a:moveTo>
                  <a:pt x="54609" y="231140"/>
                </a:moveTo>
                <a:lnTo>
                  <a:pt x="0" y="231140"/>
                </a:lnTo>
                <a:lnTo>
                  <a:pt x="0" y="233680"/>
                </a:lnTo>
                <a:lnTo>
                  <a:pt x="54609" y="233680"/>
                </a:lnTo>
                <a:lnTo>
                  <a:pt x="54609" y="231140"/>
                </a:lnTo>
                <a:close/>
              </a:path>
              <a:path w="54609" h="298450">
                <a:moveTo>
                  <a:pt x="54609" y="228600"/>
                </a:moveTo>
                <a:lnTo>
                  <a:pt x="0" y="228600"/>
                </a:lnTo>
                <a:lnTo>
                  <a:pt x="0" y="229870"/>
                </a:lnTo>
                <a:lnTo>
                  <a:pt x="54609" y="229870"/>
                </a:lnTo>
                <a:lnTo>
                  <a:pt x="54609" y="228600"/>
                </a:lnTo>
                <a:close/>
              </a:path>
              <a:path w="54609" h="298450">
                <a:moveTo>
                  <a:pt x="54609" y="224790"/>
                </a:moveTo>
                <a:lnTo>
                  <a:pt x="0" y="224790"/>
                </a:lnTo>
                <a:lnTo>
                  <a:pt x="0" y="227330"/>
                </a:lnTo>
                <a:lnTo>
                  <a:pt x="54609" y="227330"/>
                </a:lnTo>
                <a:lnTo>
                  <a:pt x="54609" y="224790"/>
                </a:lnTo>
                <a:close/>
              </a:path>
              <a:path w="54609" h="298450">
                <a:moveTo>
                  <a:pt x="54609" y="222250"/>
                </a:moveTo>
                <a:lnTo>
                  <a:pt x="0" y="222250"/>
                </a:lnTo>
                <a:lnTo>
                  <a:pt x="0" y="223520"/>
                </a:lnTo>
                <a:lnTo>
                  <a:pt x="54609" y="223520"/>
                </a:lnTo>
                <a:lnTo>
                  <a:pt x="54609" y="222250"/>
                </a:lnTo>
                <a:close/>
              </a:path>
              <a:path w="54609" h="298450">
                <a:moveTo>
                  <a:pt x="54609" y="218440"/>
                </a:moveTo>
                <a:lnTo>
                  <a:pt x="0" y="218440"/>
                </a:lnTo>
                <a:lnTo>
                  <a:pt x="0" y="220980"/>
                </a:lnTo>
                <a:lnTo>
                  <a:pt x="54609" y="220980"/>
                </a:lnTo>
                <a:lnTo>
                  <a:pt x="54609" y="218440"/>
                </a:lnTo>
                <a:close/>
              </a:path>
              <a:path w="54609" h="298450">
                <a:moveTo>
                  <a:pt x="54609" y="215900"/>
                </a:moveTo>
                <a:lnTo>
                  <a:pt x="0" y="215900"/>
                </a:lnTo>
                <a:lnTo>
                  <a:pt x="0" y="217170"/>
                </a:lnTo>
                <a:lnTo>
                  <a:pt x="54609" y="217170"/>
                </a:lnTo>
                <a:lnTo>
                  <a:pt x="54609" y="215900"/>
                </a:lnTo>
                <a:close/>
              </a:path>
              <a:path w="54609" h="298450">
                <a:moveTo>
                  <a:pt x="54609" y="212090"/>
                </a:moveTo>
                <a:lnTo>
                  <a:pt x="0" y="212090"/>
                </a:lnTo>
                <a:lnTo>
                  <a:pt x="0" y="214630"/>
                </a:lnTo>
                <a:lnTo>
                  <a:pt x="54609" y="214630"/>
                </a:lnTo>
                <a:lnTo>
                  <a:pt x="54609" y="212090"/>
                </a:lnTo>
                <a:close/>
              </a:path>
              <a:path w="54609" h="298450">
                <a:moveTo>
                  <a:pt x="54609" y="209550"/>
                </a:moveTo>
                <a:lnTo>
                  <a:pt x="0" y="209550"/>
                </a:lnTo>
                <a:lnTo>
                  <a:pt x="0" y="210820"/>
                </a:lnTo>
                <a:lnTo>
                  <a:pt x="54609" y="210820"/>
                </a:lnTo>
                <a:lnTo>
                  <a:pt x="54609" y="209550"/>
                </a:lnTo>
                <a:close/>
              </a:path>
              <a:path w="54609" h="298450">
                <a:moveTo>
                  <a:pt x="54609" y="205740"/>
                </a:moveTo>
                <a:lnTo>
                  <a:pt x="0" y="205740"/>
                </a:lnTo>
                <a:lnTo>
                  <a:pt x="0" y="208280"/>
                </a:lnTo>
                <a:lnTo>
                  <a:pt x="54609" y="208280"/>
                </a:lnTo>
                <a:lnTo>
                  <a:pt x="54609" y="205740"/>
                </a:lnTo>
                <a:close/>
              </a:path>
              <a:path w="54609" h="298450">
                <a:moveTo>
                  <a:pt x="54609" y="203200"/>
                </a:moveTo>
                <a:lnTo>
                  <a:pt x="0" y="203200"/>
                </a:lnTo>
                <a:lnTo>
                  <a:pt x="0" y="204470"/>
                </a:lnTo>
                <a:lnTo>
                  <a:pt x="54609" y="204470"/>
                </a:lnTo>
                <a:lnTo>
                  <a:pt x="54609" y="203200"/>
                </a:lnTo>
                <a:close/>
              </a:path>
              <a:path w="54609" h="298450">
                <a:moveTo>
                  <a:pt x="54609" y="199390"/>
                </a:moveTo>
                <a:lnTo>
                  <a:pt x="0" y="199390"/>
                </a:lnTo>
                <a:lnTo>
                  <a:pt x="0" y="201930"/>
                </a:lnTo>
                <a:lnTo>
                  <a:pt x="54609" y="201930"/>
                </a:lnTo>
                <a:lnTo>
                  <a:pt x="54609" y="199390"/>
                </a:lnTo>
                <a:close/>
              </a:path>
              <a:path w="54609" h="298450">
                <a:moveTo>
                  <a:pt x="54609" y="196850"/>
                </a:moveTo>
                <a:lnTo>
                  <a:pt x="0" y="196850"/>
                </a:lnTo>
                <a:lnTo>
                  <a:pt x="0" y="198120"/>
                </a:lnTo>
                <a:lnTo>
                  <a:pt x="54609" y="198120"/>
                </a:lnTo>
                <a:lnTo>
                  <a:pt x="54609" y="196850"/>
                </a:lnTo>
                <a:close/>
              </a:path>
              <a:path w="54609" h="298450">
                <a:moveTo>
                  <a:pt x="54609" y="193040"/>
                </a:moveTo>
                <a:lnTo>
                  <a:pt x="0" y="193040"/>
                </a:lnTo>
                <a:lnTo>
                  <a:pt x="0" y="195580"/>
                </a:lnTo>
                <a:lnTo>
                  <a:pt x="54609" y="195580"/>
                </a:lnTo>
                <a:lnTo>
                  <a:pt x="54609" y="193040"/>
                </a:lnTo>
                <a:close/>
              </a:path>
              <a:path w="54609" h="298450">
                <a:moveTo>
                  <a:pt x="54609" y="190500"/>
                </a:moveTo>
                <a:lnTo>
                  <a:pt x="0" y="190500"/>
                </a:lnTo>
                <a:lnTo>
                  <a:pt x="0" y="191770"/>
                </a:lnTo>
                <a:lnTo>
                  <a:pt x="54609" y="191770"/>
                </a:lnTo>
                <a:lnTo>
                  <a:pt x="54609" y="190500"/>
                </a:lnTo>
                <a:close/>
              </a:path>
              <a:path w="54609" h="298450">
                <a:moveTo>
                  <a:pt x="54609" y="186690"/>
                </a:moveTo>
                <a:lnTo>
                  <a:pt x="0" y="186690"/>
                </a:lnTo>
                <a:lnTo>
                  <a:pt x="0" y="189230"/>
                </a:lnTo>
                <a:lnTo>
                  <a:pt x="54609" y="189230"/>
                </a:lnTo>
                <a:lnTo>
                  <a:pt x="54609" y="186690"/>
                </a:lnTo>
                <a:close/>
              </a:path>
              <a:path w="54609" h="298450">
                <a:moveTo>
                  <a:pt x="54609" y="184150"/>
                </a:moveTo>
                <a:lnTo>
                  <a:pt x="0" y="184150"/>
                </a:lnTo>
                <a:lnTo>
                  <a:pt x="0" y="185420"/>
                </a:lnTo>
                <a:lnTo>
                  <a:pt x="54609" y="185420"/>
                </a:lnTo>
                <a:lnTo>
                  <a:pt x="54609" y="184150"/>
                </a:lnTo>
                <a:close/>
              </a:path>
              <a:path w="54609" h="298450">
                <a:moveTo>
                  <a:pt x="54609" y="180340"/>
                </a:moveTo>
                <a:lnTo>
                  <a:pt x="0" y="180340"/>
                </a:lnTo>
                <a:lnTo>
                  <a:pt x="0" y="182880"/>
                </a:lnTo>
                <a:lnTo>
                  <a:pt x="54609" y="182880"/>
                </a:lnTo>
                <a:lnTo>
                  <a:pt x="54609" y="180340"/>
                </a:lnTo>
                <a:close/>
              </a:path>
              <a:path w="54609" h="298450">
                <a:moveTo>
                  <a:pt x="54609" y="177800"/>
                </a:moveTo>
                <a:lnTo>
                  <a:pt x="0" y="177800"/>
                </a:lnTo>
                <a:lnTo>
                  <a:pt x="0" y="179070"/>
                </a:lnTo>
                <a:lnTo>
                  <a:pt x="54609" y="179070"/>
                </a:lnTo>
                <a:lnTo>
                  <a:pt x="54609" y="177800"/>
                </a:lnTo>
                <a:close/>
              </a:path>
              <a:path w="54609" h="298450">
                <a:moveTo>
                  <a:pt x="54609" y="173990"/>
                </a:moveTo>
                <a:lnTo>
                  <a:pt x="0" y="173990"/>
                </a:lnTo>
                <a:lnTo>
                  <a:pt x="0" y="176530"/>
                </a:lnTo>
                <a:lnTo>
                  <a:pt x="54609" y="176530"/>
                </a:lnTo>
                <a:lnTo>
                  <a:pt x="54609" y="173990"/>
                </a:lnTo>
                <a:close/>
              </a:path>
              <a:path w="54609" h="298450">
                <a:moveTo>
                  <a:pt x="54609" y="171450"/>
                </a:moveTo>
                <a:lnTo>
                  <a:pt x="0" y="171450"/>
                </a:lnTo>
                <a:lnTo>
                  <a:pt x="0" y="172720"/>
                </a:lnTo>
                <a:lnTo>
                  <a:pt x="54609" y="172720"/>
                </a:lnTo>
                <a:lnTo>
                  <a:pt x="54609" y="171450"/>
                </a:lnTo>
                <a:close/>
              </a:path>
              <a:path w="54609" h="298450">
                <a:moveTo>
                  <a:pt x="54609" y="167640"/>
                </a:moveTo>
                <a:lnTo>
                  <a:pt x="0" y="167640"/>
                </a:lnTo>
                <a:lnTo>
                  <a:pt x="0" y="170180"/>
                </a:lnTo>
                <a:lnTo>
                  <a:pt x="54609" y="170180"/>
                </a:lnTo>
                <a:lnTo>
                  <a:pt x="54609" y="167640"/>
                </a:lnTo>
                <a:close/>
              </a:path>
              <a:path w="54609" h="298450">
                <a:moveTo>
                  <a:pt x="54609" y="165100"/>
                </a:moveTo>
                <a:lnTo>
                  <a:pt x="0" y="165100"/>
                </a:lnTo>
                <a:lnTo>
                  <a:pt x="0" y="166370"/>
                </a:lnTo>
                <a:lnTo>
                  <a:pt x="54609" y="166370"/>
                </a:lnTo>
                <a:lnTo>
                  <a:pt x="54609" y="165100"/>
                </a:lnTo>
                <a:close/>
              </a:path>
              <a:path w="54609" h="298450">
                <a:moveTo>
                  <a:pt x="54609" y="161290"/>
                </a:moveTo>
                <a:lnTo>
                  <a:pt x="0" y="161290"/>
                </a:lnTo>
                <a:lnTo>
                  <a:pt x="0" y="163830"/>
                </a:lnTo>
                <a:lnTo>
                  <a:pt x="54609" y="163830"/>
                </a:lnTo>
                <a:lnTo>
                  <a:pt x="54609" y="161290"/>
                </a:lnTo>
                <a:close/>
              </a:path>
              <a:path w="54609" h="298450">
                <a:moveTo>
                  <a:pt x="54609" y="158750"/>
                </a:moveTo>
                <a:lnTo>
                  <a:pt x="0" y="158750"/>
                </a:lnTo>
                <a:lnTo>
                  <a:pt x="0" y="160020"/>
                </a:lnTo>
                <a:lnTo>
                  <a:pt x="54609" y="160020"/>
                </a:lnTo>
                <a:lnTo>
                  <a:pt x="54609" y="158750"/>
                </a:lnTo>
                <a:close/>
              </a:path>
              <a:path w="54609" h="298450">
                <a:moveTo>
                  <a:pt x="54609" y="154940"/>
                </a:moveTo>
                <a:lnTo>
                  <a:pt x="0" y="154940"/>
                </a:lnTo>
                <a:lnTo>
                  <a:pt x="0" y="157480"/>
                </a:lnTo>
                <a:lnTo>
                  <a:pt x="54609" y="157480"/>
                </a:lnTo>
                <a:lnTo>
                  <a:pt x="54609" y="154940"/>
                </a:lnTo>
                <a:close/>
              </a:path>
              <a:path w="54609" h="298450">
                <a:moveTo>
                  <a:pt x="54609" y="152400"/>
                </a:moveTo>
                <a:lnTo>
                  <a:pt x="0" y="152400"/>
                </a:lnTo>
                <a:lnTo>
                  <a:pt x="0" y="153670"/>
                </a:lnTo>
                <a:lnTo>
                  <a:pt x="54609" y="153670"/>
                </a:lnTo>
                <a:lnTo>
                  <a:pt x="54609" y="152400"/>
                </a:lnTo>
                <a:close/>
              </a:path>
              <a:path w="54609" h="298450">
                <a:moveTo>
                  <a:pt x="54609" y="148590"/>
                </a:moveTo>
                <a:lnTo>
                  <a:pt x="0" y="148590"/>
                </a:lnTo>
                <a:lnTo>
                  <a:pt x="0" y="151130"/>
                </a:lnTo>
                <a:lnTo>
                  <a:pt x="54609" y="151130"/>
                </a:lnTo>
                <a:lnTo>
                  <a:pt x="54609" y="148590"/>
                </a:lnTo>
                <a:close/>
              </a:path>
              <a:path w="54609" h="298450">
                <a:moveTo>
                  <a:pt x="54609" y="146050"/>
                </a:moveTo>
                <a:lnTo>
                  <a:pt x="0" y="146050"/>
                </a:lnTo>
                <a:lnTo>
                  <a:pt x="0" y="147320"/>
                </a:lnTo>
                <a:lnTo>
                  <a:pt x="54609" y="147320"/>
                </a:lnTo>
                <a:lnTo>
                  <a:pt x="54609" y="146050"/>
                </a:lnTo>
                <a:close/>
              </a:path>
              <a:path w="54609" h="298450">
                <a:moveTo>
                  <a:pt x="54609" y="142240"/>
                </a:moveTo>
                <a:lnTo>
                  <a:pt x="0" y="142240"/>
                </a:lnTo>
                <a:lnTo>
                  <a:pt x="0" y="144780"/>
                </a:lnTo>
                <a:lnTo>
                  <a:pt x="54609" y="144780"/>
                </a:lnTo>
                <a:lnTo>
                  <a:pt x="54609" y="142240"/>
                </a:lnTo>
                <a:close/>
              </a:path>
              <a:path w="54609" h="298450">
                <a:moveTo>
                  <a:pt x="54609" y="139700"/>
                </a:moveTo>
                <a:lnTo>
                  <a:pt x="0" y="139700"/>
                </a:lnTo>
                <a:lnTo>
                  <a:pt x="0" y="140970"/>
                </a:lnTo>
                <a:lnTo>
                  <a:pt x="54609" y="140970"/>
                </a:lnTo>
                <a:lnTo>
                  <a:pt x="54609" y="139700"/>
                </a:lnTo>
                <a:close/>
              </a:path>
              <a:path w="54609" h="298450">
                <a:moveTo>
                  <a:pt x="54609" y="135890"/>
                </a:moveTo>
                <a:lnTo>
                  <a:pt x="0" y="135890"/>
                </a:lnTo>
                <a:lnTo>
                  <a:pt x="0" y="138430"/>
                </a:lnTo>
                <a:lnTo>
                  <a:pt x="54609" y="138430"/>
                </a:lnTo>
                <a:lnTo>
                  <a:pt x="54609" y="135890"/>
                </a:lnTo>
                <a:close/>
              </a:path>
              <a:path w="54609" h="298450">
                <a:moveTo>
                  <a:pt x="54609" y="133350"/>
                </a:moveTo>
                <a:lnTo>
                  <a:pt x="0" y="133350"/>
                </a:lnTo>
                <a:lnTo>
                  <a:pt x="0" y="134620"/>
                </a:lnTo>
                <a:lnTo>
                  <a:pt x="54609" y="134620"/>
                </a:lnTo>
                <a:lnTo>
                  <a:pt x="54609" y="133350"/>
                </a:lnTo>
                <a:close/>
              </a:path>
              <a:path w="54609" h="298450">
                <a:moveTo>
                  <a:pt x="54609" y="129540"/>
                </a:moveTo>
                <a:lnTo>
                  <a:pt x="0" y="129540"/>
                </a:lnTo>
                <a:lnTo>
                  <a:pt x="0" y="132080"/>
                </a:lnTo>
                <a:lnTo>
                  <a:pt x="54609" y="132080"/>
                </a:lnTo>
                <a:lnTo>
                  <a:pt x="54609" y="129540"/>
                </a:lnTo>
                <a:close/>
              </a:path>
              <a:path w="54609" h="298450">
                <a:moveTo>
                  <a:pt x="54609" y="127000"/>
                </a:moveTo>
                <a:lnTo>
                  <a:pt x="0" y="127000"/>
                </a:lnTo>
                <a:lnTo>
                  <a:pt x="0" y="128270"/>
                </a:lnTo>
                <a:lnTo>
                  <a:pt x="54609" y="128270"/>
                </a:lnTo>
                <a:lnTo>
                  <a:pt x="54609" y="127000"/>
                </a:lnTo>
                <a:close/>
              </a:path>
              <a:path w="54609" h="298450">
                <a:moveTo>
                  <a:pt x="54609" y="123190"/>
                </a:moveTo>
                <a:lnTo>
                  <a:pt x="0" y="123190"/>
                </a:lnTo>
                <a:lnTo>
                  <a:pt x="0" y="125730"/>
                </a:lnTo>
                <a:lnTo>
                  <a:pt x="54609" y="125730"/>
                </a:lnTo>
                <a:lnTo>
                  <a:pt x="54609" y="123190"/>
                </a:lnTo>
                <a:close/>
              </a:path>
              <a:path w="54609" h="298450">
                <a:moveTo>
                  <a:pt x="54609" y="120650"/>
                </a:moveTo>
                <a:lnTo>
                  <a:pt x="0" y="120650"/>
                </a:lnTo>
                <a:lnTo>
                  <a:pt x="0" y="121920"/>
                </a:lnTo>
                <a:lnTo>
                  <a:pt x="54609" y="121920"/>
                </a:lnTo>
                <a:lnTo>
                  <a:pt x="54609" y="120650"/>
                </a:lnTo>
                <a:close/>
              </a:path>
              <a:path w="54609" h="298450">
                <a:moveTo>
                  <a:pt x="54609" y="114300"/>
                </a:moveTo>
                <a:lnTo>
                  <a:pt x="0" y="114300"/>
                </a:lnTo>
                <a:lnTo>
                  <a:pt x="0" y="119380"/>
                </a:lnTo>
                <a:lnTo>
                  <a:pt x="54609" y="119380"/>
                </a:lnTo>
                <a:lnTo>
                  <a:pt x="54609" y="114300"/>
                </a:lnTo>
                <a:close/>
              </a:path>
              <a:path w="54609" h="298450">
                <a:moveTo>
                  <a:pt x="54609" y="107950"/>
                </a:moveTo>
                <a:lnTo>
                  <a:pt x="0" y="107950"/>
                </a:lnTo>
                <a:lnTo>
                  <a:pt x="0" y="113030"/>
                </a:lnTo>
                <a:lnTo>
                  <a:pt x="54609" y="113030"/>
                </a:lnTo>
                <a:lnTo>
                  <a:pt x="54609" y="107950"/>
                </a:lnTo>
                <a:close/>
              </a:path>
              <a:path w="54609" h="298450">
                <a:moveTo>
                  <a:pt x="54609" y="101600"/>
                </a:moveTo>
                <a:lnTo>
                  <a:pt x="0" y="101600"/>
                </a:lnTo>
                <a:lnTo>
                  <a:pt x="0" y="106680"/>
                </a:lnTo>
                <a:lnTo>
                  <a:pt x="54609" y="106680"/>
                </a:lnTo>
                <a:lnTo>
                  <a:pt x="54609" y="101600"/>
                </a:lnTo>
                <a:close/>
              </a:path>
              <a:path w="54609" h="298450">
                <a:moveTo>
                  <a:pt x="54609" y="95250"/>
                </a:moveTo>
                <a:lnTo>
                  <a:pt x="0" y="95250"/>
                </a:lnTo>
                <a:lnTo>
                  <a:pt x="0" y="100330"/>
                </a:lnTo>
                <a:lnTo>
                  <a:pt x="54609" y="100330"/>
                </a:lnTo>
                <a:lnTo>
                  <a:pt x="54609" y="95250"/>
                </a:lnTo>
                <a:close/>
              </a:path>
              <a:path w="54609" h="298450">
                <a:moveTo>
                  <a:pt x="54609" y="88900"/>
                </a:moveTo>
                <a:lnTo>
                  <a:pt x="0" y="88900"/>
                </a:lnTo>
                <a:lnTo>
                  <a:pt x="0" y="93980"/>
                </a:lnTo>
                <a:lnTo>
                  <a:pt x="54609" y="93980"/>
                </a:lnTo>
                <a:lnTo>
                  <a:pt x="54609" y="88900"/>
                </a:lnTo>
                <a:close/>
              </a:path>
              <a:path w="54609" h="298450">
                <a:moveTo>
                  <a:pt x="54609" y="82550"/>
                </a:moveTo>
                <a:lnTo>
                  <a:pt x="0" y="82550"/>
                </a:lnTo>
                <a:lnTo>
                  <a:pt x="0" y="87630"/>
                </a:lnTo>
                <a:lnTo>
                  <a:pt x="54609" y="87630"/>
                </a:lnTo>
                <a:lnTo>
                  <a:pt x="54609" y="82550"/>
                </a:lnTo>
                <a:close/>
              </a:path>
              <a:path w="54609" h="298450">
                <a:moveTo>
                  <a:pt x="54609" y="76200"/>
                </a:moveTo>
                <a:lnTo>
                  <a:pt x="0" y="76200"/>
                </a:lnTo>
                <a:lnTo>
                  <a:pt x="0" y="81280"/>
                </a:lnTo>
                <a:lnTo>
                  <a:pt x="54609" y="81280"/>
                </a:lnTo>
                <a:lnTo>
                  <a:pt x="54609" y="76200"/>
                </a:lnTo>
                <a:close/>
              </a:path>
              <a:path w="54609" h="298450">
                <a:moveTo>
                  <a:pt x="54609" y="71120"/>
                </a:moveTo>
                <a:lnTo>
                  <a:pt x="0" y="71120"/>
                </a:lnTo>
                <a:lnTo>
                  <a:pt x="0" y="74930"/>
                </a:lnTo>
                <a:lnTo>
                  <a:pt x="54609" y="74930"/>
                </a:lnTo>
                <a:lnTo>
                  <a:pt x="54609" y="71120"/>
                </a:lnTo>
                <a:close/>
              </a:path>
              <a:path w="54609" h="298450">
                <a:moveTo>
                  <a:pt x="54609" y="64770"/>
                </a:moveTo>
                <a:lnTo>
                  <a:pt x="0" y="64770"/>
                </a:lnTo>
                <a:lnTo>
                  <a:pt x="0" y="69850"/>
                </a:lnTo>
                <a:lnTo>
                  <a:pt x="54609" y="69850"/>
                </a:lnTo>
                <a:lnTo>
                  <a:pt x="54609" y="64770"/>
                </a:lnTo>
                <a:close/>
              </a:path>
              <a:path w="54609" h="298450">
                <a:moveTo>
                  <a:pt x="54609" y="58420"/>
                </a:moveTo>
                <a:lnTo>
                  <a:pt x="0" y="58420"/>
                </a:lnTo>
                <a:lnTo>
                  <a:pt x="0" y="63500"/>
                </a:lnTo>
                <a:lnTo>
                  <a:pt x="54609" y="63500"/>
                </a:lnTo>
                <a:lnTo>
                  <a:pt x="54609" y="58420"/>
                </a:lnTo>
                <a:close/>
              </a:path>
              <a:path w="54609" h="298450">
                <a:moveTo>
                  <a:pt x="54609" y="52070"/>
                </a:moveTo>
                <a:lnTo>
                  <a:pt x="0" y="52070"/>
                </a:lnTo>
                <a:lnTo>
                  <a:pt x="0" y="57150"/>
                </a:lnTo>
                <a:lnTo>
                  <a:pt x="54609" y="57150"/>
                </a:lnTo>
                <a:lnTo>
                  <a:pt x="54609" y="52070"/>
                </a:lnTo>
                <a:close/>
              </a:path>
              <a:path w="54609" h="298450">
                <a:moveTo>
                  <a:pt x="54609" y="45720"/>
                </a:moveTo>
                <a:lnTo>
                  <a:pt x="0" y="45720"/>
                </a:lnTo>
                <a:lnTo>
                  <a:pt x="0" y="50800"/>
                </a:lnTo>
                <a:lnTo>
                  <a:pt x="54609" y="50800"/>
                </a:lnTo>
                <a:lnTo>
                  <a:pt x="54609" y="45720"/>
                </a:lnTo>
                <a:close/>
              </a:path>
              <a:path w="54609" h="298450">
                <a:moveTo>
                  <a:pt x="54609" y="39370"/>
                </a:moveTo>
                <a:lnTo>
                  <a:pt x="0" y="39370"/>
                </a:lnTo>
                <a:lnTo>
                  <a:pt x="0" y="44450"/>
                </a:lnTo>
                <a:lnTo>
                  <a:pt x="54609" y="44450"/>
                </a:lnTo>
                <a:lnTo>
                  <a:pt x="54609" y="39370"/>
                </a:lnTo>
                <a:close/>
              </a:path>
              <a:path w="54609" h="298450">
                <a:moveTo>
                  <a:pt x="54609" y="33020"/>
                </a:moveTo>
                <a:lnTo>
                  <a:pt x="0" y="33020"/>
                </a:lnTo>
                <a:lnTo>
                  <a:pt x="0" y="38100"/>
                </a:lnTo>
                <a:lnTo>
                  <a:pt x="54609" y="38100"/>
                </a:lnTo>
                <a:lnTo>
                  <a:pt x="54609" y="33020"/>
                </a:lnTo>
                <a:close/>
              </a:path>
              <a:path w="54609" h="298450">
                <a:moveTo>
                  <a:pt x="54609" y="26670"/>
                </a:moveTo>
                <a:lnTo>
                  <a:pt x="0" y="26670"/>
                </a:lnTo>
                <a:lnTo>
                  <a:pt x="0" y="31750"/>
                </a:lnTo>
                <a:lnTo>
                  <a:pt x="54609" y="31750"/>
                </a:lnTo>
                <a:lnTo>
                  <a:pt x="54609" y="26670"/>
                </a:lnTo>
                <a:close/>
              </a:path>
              <a:path w="54609" h="298450">
                <a:moveTo>
                  <a:pt x="54609" y="20320"/>
                </a:moveTo>
                <a:lnTo>
                  <a:pt x="0" y="20320"/>
                </a:lnTo>
                <a:lnTo>
                  <a:pt x="0" y="25400"/>
                </a:lnTo>
                <a:lnTo>
                  <a:pt x="54609" y="25400"/>
                </a:lnTo>
                <a:lnTo>
                  <a:pt x="54609" y="20320"/>
                </a:lnTo>
                <a:close/>
              </a:path>
              <a:path w="54609" h="298450">
                <a:moveTo>
                  <a:pt x="54609" y="13970"/>
                </a:moveTo>
                <a:lnTo>
                  <a:pt x="0" y="13970"/>
                </a:lnTo>
                <a:lnTo>
                  <a:pt x="0" y="19050"/>
                </a:lnTo>
                <a:lnTo>
                  <a:pt x="54609" y="19050"/>
                </a:lnTo>
                <a:lnTo>
                  <a:pt x="54609" y="13970"/>
                </a:lnTo>
                <a:close/>
              </a:path>
              <a:path w="54609" h="298450">
                <a:moveTo>
                  <a:pt x="54609" y="7620"/>
                </a:moveTo>
                <a:lnTo>
                  <a:pt x="0" y="7620"/>
                </a:lnTo>
                <a:lnTo>
                  <a:pt x="0" y="12700"/>
                </a:lnTo>
                <a:lnTo>
                  <a:pt x="54609" y="12700"/>
                </a:lnTo>
                <a:lnTo>
                  <a:pt x="54609" y="7620"/>
                </a:lnTo>
                <a:close/>
              </a:path>
              <a:path w="54609" h="298450">
                <a:moveTo>
                  <a:pt x="54609" y="0"/>
                </a:moveTo>
                <a:lnTo>
                  <a:pt x="24129" y="0"/>
                </a:lnTo>
                <a:lnTo>
                  <a:pt x="24129" y="1270"/>
                </a:lnTo>
                <a:lnTo>
                  <a:pt x="0" y="1270"/>
                </a:lnTo>
                <a:lnTo>
                  <a:pt x="0" y="6350"/>
                </a:lnTo>
                <a:lnTo>
                  <a:pt x="54609" y="6350"/>
                </a:lnTo>
                <a:lnTo>
                  <a:pt x="54609" y="0"/>
                </a:lnTo>
                <a:close/>
              </a:path>
            </a:pathLst>
          </a:custGeom>
          <a:solidFill>
            <a:srgbClr val="2573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bg object 231"/>
          <p:cNvSpPr/>
          <p:nvPr/>
        </p:nvSpPr>
        <p:spPr>
          <a:xfrm>
            <a:off x="6466839" y="6379209"/>
            <a:ext cx="55880" cy="299720"/>
          </a:xfrm>
          <a:custGeom>
            <a:avLst/>
            <a:gdLst/>
            <a:ahLst/>
            <a:cxnLst/>
            <a:rect l="l" t="t" r="r" b="b"/>
            <a:pathLst>
              <a:path w="55879" h="299720">
                <a:moveTo>
                  <a:pt x="55880" y="274319"/>
                </a:moveTo>
                <a:lnTo>
                  <a:pt x="0" y="274319"/>
                </a:lnTo>
                <a:lnTo>
                  <a:pt x="0" y="295909"/>
                </a:lnTo>
                <a:lnTo>
                  <a:pt x="55880" y="295909"/>
                </a:lnTo>
                <a:lnTo>
                  <a:pt x="55880" y="274319"/>
                </a:lnTo>
                <a:close/>
              </a:path>
              <a:path w="55879" h="299720">
                <a:moveTo>
                  <a:pt x="55880" y="271779"/>
                </a:moveTo>
                <a:lnTo>
                  <a:pt x="0" y="271779"/>
                </a:lnTo>
                <a:lnTo>
                  <a:pt x="0" y="273049"/>
                </a:lnTo>
                <a:lnTo>
                  <a:pt x="55880" y="273049"/>
                </a:lnTo>
                <a:lnTo>
                  <a:pt x="55880" y="271779"/>
                </a:lnTo>
                <a:close/>
              </a:path>
              <a:path w="55879" h="299720">
                <a:moveTo>
                  <a:pt x="55880" y="267969"/>
                </a:moveTo>
                <a:lnTo>
                  <a:pt x="0" y="267969"/>
                </a:lnTo>
                <a:lnTo>
                  <a:pt x="0" y="270509"/>
                </a:lnTo>
                <a:lnTo>
                  <a:pt x="55880" y="270509"/>
                </a:lnTo>
                <a:lnTo>
                  <a:pt x="55880" y="267969"/>
                </a:lnTo>
                <a:close/>
              </a:path>
              <a:path w="55879" h="299720">
                <a:moveTo>
                  <a:pt x="55880" y="265429"/>
                </a:moveTo>
                <a:lnTo>
                  <a:pt x="0" y="265429"/>
                </a:lnTo>
                <a:lnTo>
                  <a:pt x="0" y="266699"/>
                </a:lnTo>
                <a:lnTo>
                  <a:pt x="55880" y="266699"/>
                </a:lnTo>
                <a:lnTo>
                  <a:pt x="55880" y="265429"/>
                </a:lnTo>
                <a:close/>
              </a:path>
              <a:path w="55879" h="299720">
                <a:moveTo>
                  <a:pt x="55880" y="261619"/>
                </a:moveTo>
                <a:lnTo>
                  <a:pt x="0" y="261619"/>
                </a:lnTo>
                <a:lnTo>
                  <a:pt x="0" y="264159"/>
                </a:lnTo>
                <a:lnTo>
                  <a:pt x="55880" y="264159"/>
                </a:lnTo>
                <a:lnTo>
                  <a:pt x="55880" y="261619"/>
                </a:lnTo>
                <a:close/>
              </a:path>
              <a:path w="55879" h="299720">
                <a:moveTo>
                  <a:pt x="55880" y="259079"/>
                </a:moveTo>
                <a:lnTo>
                  <a:pt x="0" y="259079"/>
                </a:lnTo>
                <a:lnTo>
                  <a:pt x="0" y="260349"/>
                </a:lnTo>
                <a:lnTo>
                  <a:pt x="55880" y="260349"/>
                </a:lnTo>
                <a:lnTo>
                  <a:pt x="55880" y="259079"/>
                </a:lnTo>
                <a:close/>
              </a:path>
              <a:path w="55879" h="299720">
                <a:moveTo>
                  <a:pt x="55880" y="255269"/>
                </a:moveTo>
                <a:lnTo>
                  <a:pt x="0" y="255269"/>
                </a:lnTo>
                <a:lnTo>
                  <a:pt x="0" y="257809"/>
                </a:lnTo>
                <a:lnTo>
                  <a:pt x="55880" y="257809"/>
                </a:lnTo>
                <a:lnTo>
                  <a:pt x="55880" y="255269"/>
                </a:lnTo>
                <a:close/>
              </a:path>
              <a:path w="55879" h="299720">
                <a:moveTo>
                  <a:pt x="55880" y="252729"/>
                </a:moveTo>
                <a:lnTo>
                  <a:pt x="0" y="252729"/>
                </a:lnTo>
                <a:lnTo>
                  <a:pt x="0" y="253999"/>
                </a:lnTo>
                <a:lnTo>
                  <a:pt x="55880" y="253999"/>
                </a:lnTo>
                <a:lnTo>
                  <a:pt x="55880" y="252729"/>
                </a:lnTo>
                <a:close/>
              </a:path>
              <a:path w="55879" h="299720">
                <a:moveTo>
                  <a:pt x="55880" y="248919"/>
                </a:moveTo>
                <a:lnTo>
                  <a:pt x="0" y="248919"/>
                </a:lnTo>
                <a:lnTo>
                  <a:pt x="0" y="251459"/>
                </a:lnTo>
                <a:lnTo>
                  <a:pt x="55880" y="251459"/>
                </a:lnTo>
                <a:lnTo>
                  <a:pt x="55880" y="248919"/>
                </a:lnTo>
                <a:close/>
              </a:path>
              <a:path w="55879" h="299720">
                <a:moveTo>
                  <a:pt x="55880" y="246379"/>
                </a:moveTo>
                <a:lnTo>
                  <a:pt x="0" y="246379"/>
                </a:lnTo>
                <a:lnTo>
                  <a:pt x="0" y="247649"/>
                </a:lnTo>
                <a:lnTo>
                  <a:pt x="55880" y="247649"/>
                </a:lnTo>
                <a:lnTo>
                  <a:pt x="55880" y="246379"/>
                </a:lnTo>
                <a:close/>
              </a:path>
              <a:path w="55879" h="299720">
                <a:moveTo>
                  <a:pt x="55880" y="242569"/>
                </a:moveTo>
                <a:lnTo>
                  <a:pt x="0" y="242569"/>
                </a:lnTo>
                <a:lnTo>
                  <a:pt x="0" y="245109"/>
                </a:lnTo>
                <a:lnTo>
                  <a:pt x="55880" y="245109"/>
                </a:lnTo>
                <a:lnTo>
                  <a:pt x="55880" y="242569"/>
                </a:lnTo>
                <a:close/>
              </a:path>
              <a:path w="55879" h="299720">
                <a:moveTo>
                  <a:pt x="55880" y="240029"/>
                </a:moveTo>
                <a:lnTo>
                  <a:pt x="0" y="240029"/>
                </a:lnTo>
                <a:lnTo>
                  <a:pt x="0" y="241299"/>
                </a:lnTo>
                <a:lnTo>
                  <a:pt x="55880" y="241299"/>
                </a:lnTo>
                <a:lnTo>
                  <a:pt x="55880" y="240029"/>
                </a:lnTo>
                <a:close/>
              </a:path>
              <a:path w="55879" h="299720">
                <a:moveTo>
                  <a:pt x="55880" y="236219"/>
                </a:moveTo>
                <a:lnTo>
                  <a:pt x="0" y="236219"/>
                </a:lnTo>
                <a:lnTo>
                  <a:pt x="0" y="238759"/>
                </a:lnTo>
                <a:lnTo>
                  <a:pt x="55880" y="238759"/>
                </a:lnTo>
                <a:lnTo>
                  <a:pt x="55880" y="236219"/>
                </a:lnTo>
                <a:close/>
              </a:path>
              <a:path w="55879" h="299720">
                <a:moveTo>
                  <a:pt x="55880" y="233679"/>
                </a:moveTo>
                <a:lnTo>
                  <a:pt x="0" y="233679"/>
                </a:lnTo>
                <a:lnTo>
                  <a:pt x="0" y="234949"/>
                </a:lnTo>
                <a:lnTo>
                  <a:pt x="55880" y="234949"/>
                </a:lnTo>
                <a:lnTo>
                  <a:pt x="55880" y="233679"/>
                </a:lnTo>
                <a:close/>
              </a:path>
              <a:path w="55879" h="299720">
                <a:moveTo>
                  <a:pt x="55880" y="229869"/>
                </a:moveTo>
                <a:lnTo>
                  <a:pt x="0" y="229869"/>
                </a:lnTo>
                <a:lnTo>
                  <a:pt x="0" y="232409"/>
                </a:lnTo>
                <a:lnTo>
                  <a:pt x="55880" y="232409"/>
                </a:lnTo>
                <a:lnTo>
                  <a:pt x="55880" y="229869"/>
                </a:lnTo>
                <a:close/>
              </a:path>
              <a:path w="55879" h="299720">
                <a:moveTo>
                  <a:pt x="55880" y="227329"/>
                </a:moveTo>
                <a:lnTo>
                  <a:pt x="0" y="227329"/>
                </a:lnTo>
                <a:lnTo>
                  <a:pt x="0" y="228599"/>
                </a:lnTo>
                <a:lnTo>
                  <a:pt x="55880" y="228599"/>
                </a:lnTo>
                <a:lnTo>
                  <a:pt x="55880" y="227329"/>
                </a:lnTo>
                <a:close/>
              </a:path>
              <a:path w="55879" h="299720">
                <a:moveTo>
                  <a:pt x="55880" y="223519"/>
                </a:moveTo>
                <a:lnTo>
                  <a:pt x="0" y="223519"/>
                </a:lnTo>
                <a:lnTo>
                  <a:pt x="0" y="226059"/>
                </a:lnTo>
                <a:lnTo>
                  <a:pt x="55880" y="226059"/>
                </a:lnTo>
                <a:lnTo>
                  <a:pt x="55880" y="223519"/>
                </a:lnTo>
                <a:close/>
              </a:path>
              <a:path w="55879" h="299720">
                <a:moveTo>
                  <a:pt x="55880" y="220979"/>
                </a:moveTo>
                <a:lnTo>
                  <a:pt x="0" y="220979"/>
                </a:lnTo>
                <a:lnTo>
                  <a:pt x="0" y="222249"/>
                </a:lnTo>
                <a:lnTo>
                  <a:pt x="55880" y="222249"/>
                </a:lnTo>
                <a:lnTo>
                  <a:pt x="55880" y="220979"/>
                </a:lnTo>
                <a:close/>
              </a:path>
              <a:path w="55879" h="299720">
                <a:moveTo>
                  <a:pt x="55880" y="217169"/>
                </a:moveTo>
                <a:lnTo>
                  <a:pt x="0" y="217169"/>
                </a:lnTo>
                <a:lnTo>
                  <a:pt x="0" y="219709"/>
                </a:lnTo>
                <a:lnTo>
                  <a:pt x="55880" y="219709"/>
                </a:lnTo>
                <a:lnTo>
                  <a:pt x="55880" y="217169"/>
                </a:lnTo>
                <a:close/>
              </a:path>
              <a:path w="55879" h="299720">
                <a:moveTo>
                  <a:pt x="55880" y="214629"/>
                </a:moveTo>
                <a:lnTo>
                  <a:pt x="0" y="214629"/>
                </a:lnTo>
                <a:lnTo>
                  <a:pt x="0" y="215899"/>
                </a:lnTo>
                <a:lnTo>
                  <a:pt x="55880" y="215899"/>
                </a:lnTo>
                <a:lnTo>
                  <a:pt x="55880" y="214629"/>
                </a:lnTo>
                <a:close/>
              </a:path>
              <a:path w="55879" h="299720">
                <a:moveTo>
                  <a:pt x="55880" y="210819"/>
                </a:moveTo>
                <a:lnTo>
                  <a:pt x="0" y="210819"/>
                </a:lnTo>
                <a:lnTo>
                  <a:pt x="0" y="213359"/>
                </a:lnTo>
                <a:lnTo>
                  <a:pt x="55880" y="213359"/>
                </a:lnTo>
                <a:lnTo>
                  <a:pt x="55880" y="210819"/>
                </a:lnTo>
                <a:close/>
              </a:path>
              <a:path w="55879" h="299720">
                <a:moveTo>
                  <a:pt x="55880" y="208279"/>
                </a:moveTo>
                <a:lnTo>
                  <a:pt x="0" y="208279"/>
                </a:lnTo>
                <a:lnTo>
                  <a:pt x="0" y="209549"/>
                </a:lnTo>
                <a:lnTo>
                  <a:pt x="55880" y="209549"/>
                </a:lnTo>
                <a:lnTo>
                  <a:pt x="55880" y="208279"/>
                </a:lnTo>
                <a:close/>
              </a:path>
              <a:path w="55879" h="299720">
                <a:moveTo>
                  <a:pt x="55880" y="204469"/>
                </a:moveTo>
                <a:lnTo>
                  <a:pt x="0" y="204469"/>
                </a:lnTo>
                <a:lnTo>
                  <a:pt x="0" y="207009"/>
                </a:lnTo>
                <a:lnTo>
                  <a:pt x="55880" y="207009"/>
                </a:lnTo>
                <a:lnTo>
                  <a:pt x="55880" y="204469"/>
                </a:lnTo>
                <a:close/>
              </a:path>
              <a:path w="55879" h="299720">
                <a:moveTo>
                  <a:pt x="55880" y="201929"/>
                </a:moveTo>
                <a:lnTo>
                  <a:pt x="0" y="201929"/>
                </a:lnTo>
                <a:lnTo>
                  <a:pt x="0" y="203199"/>
                </a:lnTo>
                <a:lnTo>
                  <a:pt x="55880" y="203199"/>
                </a:lnTo>
                <a:lnTo>
                  <a:pt x="55880" y="201929"/>
                </a:lnTo>
                <a:close/>
              </a:path>
              <a:path w="55879" h="299720">
                <a:moveTo>
                  <a:pt x="55880" y="198119"/>
                </a:moveTo>
                <a:lnTo>
                  <a:pt x="0" y="198119"/>
                </a:lnTo>
                <a:lnTo>
                  <a:pt x="0" y="200659"/>
                </a:lnTo>
                <a:lnTo>
                  <a:pt x="55880" y="200659"/>
                </a:lnTo>
                <a:lnTo>
                  <a:pt x="55880" y="198119"/>
                </a:lnTo>
                <a:close/>
              </a:path>
              <a:path w="55879" h="299720">
                <a:moveTo>
                  <a:pt x="55880" y="195579"/>
                </a:moveTo>
                <a:lnTo>
                  <a:pt x="0" y="195579"/>
                </a:lnTo>
                <a:lnTo>
                  <a:pt x="0" y="196849"/>
                </a:lnTo>
                <a:lnTo>
                  <a:pt x="55880" y="196849"/>
                </a:lnTo>
                <a:lnTo>
                  <a:pt x="55880" y="195579"/>
                </a:lnTo>
                <a:close/>
              </a:path>
              <a:path w="55879" h="299720">
                <a:moveTo>
                  <a:pt x="55880" y="191769"/>
                </a:moveTo>
                <a:lnTo>
                  <a:pt x="0" y="191769"/>
                </a:lnTo>
                <a:lnTo>
                  <a:pt x="0" y="194309"/>
                </a:lnTo>
                <a:lnTo>
                  <a:pt x="55880" y="194309"/>
                </a:lnTo>
                <a:lnTo>
                  <a:pt x="55880" y="191769"/>
                </a:lnTo>
                <a:close/>
              </a:path>
              <a:path w="55879" h="299720">
                <a:moveTo>
                  <a:pt x="55880" y="189229"/>
                </a:moveTo>
                <a:lnTo>
                  <a:pt x="0" y="189229"/>
                </a:lnTo>
                <a:lnTo>
                  <a:pt x="0" y="190499"/>
                </a:lnTo>
                <a:lnTo>
                  <a:pt x="55880" y="190499"/>
                </a:lnTo>
                <a:lnTo>
                  <a:pt x="55880" y="189229"/>
                </a:lnTo>
                <a:close/>
              </a:path>
              <a:path w="55879" h="299720">
                <a:moveTo>
                  <a:pt x="55880" y="185419"/>
                </a:moveTo>
                <a:lnTo>
                  <a:pt x="0" y="185419"/>
                </a:lnTo>
                <a:lnTo>
                  <a:pt x="0" y="187959"/>
                </a:lnTo>
                <a:lnTo>
                  <a:pt x="55880" y="187959"/>
                </a:lnTo>
                <a:lnTo>
                  <a:pt x="55880" y="185419"/>
                </a:lnTo>
                <a:close/>
              </a:path>
              <a:path w="55879" h="299720">
                <a:moveTo>
                  <a:pt x="55880" y="182879"/>
                </a:moveTo>
                <a:lnTo>
                  <a:pt x="0" y="182879"/>
                </a:lnTo>
                <a:lnTo>
                  <a:pt x="0" y="184149"/>
                </a:lnTo>
                <a:lnTo>
                  <a:pt x="55880" y="184149"/>
                </a:lnTo>
                <a:lnTo>
                  <a:pt x="55880" y="182879"/>
                </a:lnTo>
                <a:close/>
              </a:path>
              <a:path w="55879" h="299720">
                <a:moveTo>
                  <a:pt x="55880" y="179069"/>
                </a:moveTo>
                <a:lnTo>
                  <a:pt x="0" y="179069"/>
                </a:lnTo>
                <a:lnTo>
                  <a:pt x="0" y="181609"/>
                </a:lnTo>
                <a:lnTo>
                  <a:pt x="55880" y="181609"/>
                </a:lnTo>
                <a:lnTo>
                  <a:pt x="55880" y="179069"/>
                </a:lnTo>
                <a:close/>
              </a:path>
              <a:path w="55879" h="299720">
                <a:moveTo>
                  <a:pt x="55880" y="176529"/>
                </a:moveTo>
                <a:lnTo>
                  <a:pt x="0" y="176529"/>
                </a:lnTo>
                <a:lnTo>
                  <a:pt x="0" y="177799"/>
                </a:lnTo>
                <a:lnTo>
                  <a:pt x="55880" y="177799"/>
                </a:lnTo>
                <a:lnTo>
                  <a:pt x="55880" y="176529"/>
                </a:lnTo>
                <a:close/>
              </a:path>
              <a:path w="55879" h="299720">
                <a:moveTo>
                  <a:pt x="55880" y="172719"/>
                </a:moveTo>
                <a:lnTo>
                  <a:pt x="0" y="172719"/>
                </a:lnTo>
                <a:lnTo>
                  <a:pt x="0" y="175259"/>
                </a:lnTo>
                <a:lnTo>
                  <a:pt x="55880" y="175259"/>
                </a:lnTo>
                <a:lnTo>
                  <a:pt x="55880" y="172719"/>
                </a:lnTo>
                <a:close/>
              </a:path>
              <a:path w="55879" h="299720">
                <a:moveTo>
                  <a:pt x="55880" y="170179"/>
                </a:moveTo>
                <a:lnTo>
                  <a:pt x="0" y="170179"/>
                </a:lnTo>
                <a:lnTo>
                  <a:pt x="0" y="171449"/>
                </a:lnTo>
                <a:lnTo>
                  <a:pt x="55880" y="171449"/>
                </a:lnTo>
                <a:lnTo>
                  <a:pt x="55880" y="170179"/>
                </a:lnTo>
                <a:close/>
              </a:path>
              <a:path w="55879" h="299720">
                <a:moveTo>
                  <a:pt x="55880" y="166369"/>
                </a:moveTo>
                <a:lnTo>
                  <a:pt x="0" y="166369"/>
                </a:lnTo>
                <a:lnTo>
                  <a:pt x="0" y="168909"/>
                </a:lnTo>
                <a:lnTo>
                  <a:pt x="55880" y="168909"/>
                </a:lnTo>
                <a:lnTo>
                  <a:pt x="55880" y="166369"/>
                </a:lnTo>
                <a:close/>
              </a:path>
              <a:path w="55879" h="299720">
                <a:moveTo>
                  <a:pt x="55880" y="163829"/>
                </a:moveTo>
                <a:lnTo>
                  <a:pt x="0" y="163829"/>
                </a:lnTo>
                <a:lnTo>
                  <a:pt x="0" y="165099"/>
                </a:lnTo>
                <a:lnTo>
                  <a:pt x="55880" y="165099"/>
                </a:lnTo>
                <a:lnTo>
                  <a:pt x="55880" y="163829"/>
                </a:lnTo>
                <a:close/>
              </a:path>
              <a:path w="55879" h="299720">
                <a:moveTo>
                  <a:pt x="55880" y="160019"/>
                </a:moveTo>
                <a:lnTo>
                  <a:pt x="0" y="160019"/>
                </a:lnTo>
                <a:lnTo>
                  <a:pt x="0" y="162559"/>
                </a:lnTo>
                <a:lnTo>
                  <a:pt x="55880" y="162559"/>
                </a:lnTo>
                <a:lnTo>
                  <a:pt x="55880" y="160019"/>
                </a:lnTo>
                <a:close/>
              </a:path>
              <a:path w="55879" h="299720">
                <a:moveTo>
                  <a:pt x="55880" y="157479"/>
                </a:moveTo>
                <a:lnTo>
                  <a:pt x="0" y="157479"/>
                </a:lnTo>
                <a:lnTo>
                  <a:pt x="0" y="158749"/>
                </a:lnTo>
                <a:lnTo>
                  <a:pt x="55880" y="158749"/>
                </a:lnTo>
                <a:lnTo>
                  <a:pt x="55880" y="157479"/>
                </a:lnTo>
                <a:close/>
              </a:path>
              <a:path w="55879" h="299720">
                <a:moveTo>
                  <a:pt x="55880" y="153669"/>
                </a:moveTo>
                <a:lnTo>
                  <a:pt x="0" y="153669"/>
                </a:lnTo>
                <a:lnTo>
                  <a:pt x="0" y="156209"/>
                </a:lnTo>
                <a:lnTo>
                  <a:pt x="55880" y="156209"/>
                </a:lnTo>
                <a:lnTo>
                  <a:pt x="55880" y="153669"/>
                </a:lnTo>
                <a:close/>
              </a:path>
              <a:path w="55879" h="299720">
                <a:moveTo>
                  <a:pt x="55880" y="151129"/>
                </a:moveTo>
                <a:lnTo>
                  <a:pt x="0" y="151129"/>
                </a:lnTo>
                <a:lnTo>
                  <a:pt x="0" y="152399"/>
                </a:lnTo>
                <a:lnTo>
                  <a:pt x="55880" y="152399"/>
                </a:lnTo>
                <a:lnTo>
                  <a:pt x="55880" y="151129"/>
                </a:lnTo>
                <a:close/>
              </a:path>
              <a:path w="55879" h="299720">
                <a:moveTo>
                  <a:pt x="55880" y="147319"/>
                </a:moveTo>
                <a:lnTo>
                  <a:pt x="0" y="147319"/>
                </a:lnTo>
                <a:lnTo>
                  <a:pt x="0" y="149859"/>
                </a:lnTo>
                <a:lnTo>
                  <a:pt x="55880" y="149859"/>
                </a:lnTo>
                <a:lnTo>
                  <a:pt x="55880" y="147319"/>
                </a:lnTo>
                <a:close/>
              </a:path>
              <a:path w="55879" h="299720">
                <a:moveTo>
                  <a:pt x="55880" y="144779"/>
                </a:moveTo>
                <a:lnTo>
                  <a:pt x="0" y="144779"/>
                </a:lnTo>
                <a:lnTo>
                  <a:pt x="0" y="146049"/>
                </a:lnTo>
                <a:lnTo>
                  <a:pt x="55880" y="146049"/>
                </a:lnTo>
                <a:lnTo>
                  <a:pt x="55880" y="144779"/>
                </a:lnTo>
                <a:close/>
              </a:path>
              <a:path w="55879" h="299720">
                <a:moveTo>
                  <a:pt x="55880" y="140969"/>
                </a:moveTo>
                <a:lnTo>
                  <a:pt x="0" y="140969"/>
                </a:lnTo>
                <a:lnTo>
                  <a:pt x="0" y="143509"/>
                </a:lnTo>
                <a:lnTo>
                  <a:pt x="55880" y="143509"/>
                </a:lnTo>
                <a:lnTo>
                  <a:pt x="55880" y="140969"/>
                </a:lnTo>
                <a:close/>
              </a:path>
              <a:path w="55879" h="299720">
                <a:moveTo>
                  <a:pt x="55880" y="138429"/>
                </a:moveTo>
                <a:lnTo>
                  <a:pt x="0" y="138429"/>
                </a:lnTo>
                <a:lnTo>
                  <a:pt x="0" y="139699"/>
                </a:lnTo>
                <a:lnTo>
                  <a:pt x="55880" y="139699"/>
                </a:lnTo>
                <a:lnTo>
                  <a:pt x="55880" y="138429"/>
                </a:lnTo>
                <a:close/>
              </a:path>
              <a:path w="55879" h="299720">
                <a:moveTo>
                  <a:pt x="55880" y="134619"/>
                </a:moveTo>
                <a:lnTo>
                  <a:pt x="0" y="134619"/>
                </a:lnTo>
                <a:lnTo>
                  <a:pt x="0" y="137159"/>
                </a:lnTo>
                <a:lnTo>
                  <a:pt x="55880" y="137159"/>
                </a:lnTo>
                <a:lnTo>
                  <a:pt x="55880" y="134619"/>
                </a:lnTo>
                <a:close/>
              </a:path>
              <a:path w="55879" h="299720">
                <a:moveTo>
                  <a:pt x="55880" y="132079"/>
                </a:moveTo>
                <a:lnTo>
                  <a:pt x="0" y="132079"/>
                </a:lnTo>
                <a:lnTo>
                  <a:pt x="0" y="133349"/>
                </a:lnTo>
                <a:lnTo>
                  <a:pt x="55880" y="133349"/>
                </a:lnTo>
                <a:lnTo>
                  <a:pt x="55880" y="132079"/>
                </a:lnTo>
                <a:close/>
              </a:path>
              <a:path w="55879" h="299720">
                <a:moveTo>
                  <a:pt x="55880" y="128269"/>
                </a:moveTo>
                <a:lnTo>
                  <a:pt x="0" y="128269"/>
                </a:lnTo>
                <a:lnTo>
                  <a:pt x="0" y="130809"/>
                </a:lnTo>
                <a:lnTo>
                  <a:pt x="55880" y="130809"/>
                </a:lnTo>
                <a:lnTo>
                  <a:pt x="55880" y="128269"/>
                </a:lnTo>
                <a:close/>
              </a:path>
              <a:path w="55879" h="299720">
                <a:moveTo>
                  <a:pt x="55880" y="125729"/>
                </a:moveTo>
                <a:lnTo>
                  <a:pt x="0" y="125729"/>
                </a:lnTo>
                <a:lnTo>
                  <a:pt x="0" y="126999"/>
                </a:lnTo>
                <a:lnTo>
                  <a:pt x="55880" y="126999"/>
                </a:lnTo>
                <a:lnTo>
                  <a:pt x="55880" y="125729"/>
                </a:lnTo>
                <a:close/>
              </a:path>
              <a:path w="55879" h="299720">
                <a:moveTo>
                  <a:pt x="55880" y="121919"/>
                </a:moveTo>
                <a:lnTo>
                  <a:pt x="0" y="121919"/>
                </a:lnTo>
                <a:lnTo>
                  <a:pt x="0" y="124459"/>
                </a:lnTo>
                <a:lnTo>
                  <a:pt x="55880" y="124459"/>
                </a:lnTo>
                <a:lnTo>
                  <a:pt x="55880" y="121919"/>
                </a:lnTo>
                <a:close/>
              </a:path>
              <a:path w="55879" h="299720">
                <a:moveTo>
                  <a:pt x="55880" y="119379"/>
                </a:moveTo>
                <a:lnTo>
                  <a:pt x="0" y="119379"/>
                </a:lnTo>
                <a:lnTo>
                  <a:pt x="0" y="120649"/>
                </a:lnTo>
                <a:lnTo>
                  <a:pt x="55880" y="120649"/>
                </a:lnTo>
                <a:lnTo>
                  <a:pt x="55880" y="119379"/>
                </a:lnTo>
                <a:close/>
              </a:path>
              <a:path w="55879" h="299720">
                <a:moveTo>
                  <a:pt x="55880" y="113029"/>
                </a:moveTo>
                <a:lnTo>
                  <a:pt x="0" y="113029"/>
                </a:lnTo>
                <a:lnTo>
                  <a:pt x="0" y="118109"/>
                </a:lnTo>
                <a:lnTo>
                  <a:pt x="55880" y="118109"/>
                </a:lnTo>
                <a:lnTo>
                  <a:pt x="55880" y="113029"/>
                </a:lnTo>
                <a:close/>
              </a:path>
              <a:path w="55879" h="299720">
                <a:moveTo>
                  <a:pt x="55880" y="106679"/>
                </a:moveTo>
                <a:lnTo>
                  <a:pt x="0" y="106679"/>
                </a:lnTo>
                <a:lnTo>
                  <a:pt x="0" y="111759"/>
                </a:lnTo>
                <a:lnTo>
                  <a:pt x="55880" y="111759"/>
                </a:lnTo>
                <a:lnTo>
                  <a:pt x="55880" y="106679"/>
                </a:lnTo>
                <a:close/>
              </a:path>
              <a:path w="55879" h="299720">
                <a:moveTo>
                  <a:pt x="55880" y="100329"/>
                </a:moveTo>
                <a:lnTo>
                  <a:pt x="0" y="100329"/>
                </a:lnTo>
                <a:lnTo>
                  <a:pt x="0" y="105409"/>
                </a:lnTo>
                <a:lnTo>
                  <a:pt x="55880" y="105409"/>
                </a:lnTo>
                <a:lnTo>
                  <a:pt x="55880" y="100329"/>
                </a:lnTo>
                <a:close/>
              </a:path>
              <a:path w="55879" h="299720">
                <a:moveTo>
                  <a:pt x="55880" y="93979"/>
                </a:moveTo>
                <a:lnTo>
                  <a:pt x="0" y="93979"/>
                </a:lnTo>
                <a:lnTo>
                  <a:pt x="0" y="99059"/>
                </a:lnTo>
                <a:lnTo>
                  <a:pt x="55880" y="99059"/>
                </a:lnTo>
                <a:lnTo>
                  <a:pt x="55880" y="93979"/>
                </a:lnTo>
                <a:close/>
              </a:path>
              <a:path w="55879" h="299720">
                <a:moveTo>
                  <a:pt x="55880" y="87629"/>
                </a:moveTo>
                <a:lnTo>
                  <a:pt x="0" y="87629"/>
                </a:lnTo>
                <a:lnTo>
                  <a:pt x="0" y="92709"/>
                </a:lnTo>
                <a:lnTo>
                  <a:pt x="55880" y="92709"/>
                </a:lnTo>
                <a:lnTo>
                  <a:pt x="55880" y="87629"/>
                </a:lnTo>
                <a:close/>
              </a:path>
              <a:path w="55879" h="299720">
                <a:moveTo>
                  <a:pt x="55880" y="81279"/>
                </a:moveTo>
                <a:lnTo>
                  <a:pt x="0" y="81279"/>
                </a:lnTo>
                <a:lnTo>
                  <a:pt x="0" y="86359"/>
                </a:lnTo>
                <a:lnTo>
                  <a:pt x="55880" y="86359"/>
                </a:lnTo>
                <a:lnTo>
                  <a:pt x="55880" y="81279"/>
                </a:lnTo>
                <a:close/>
              </a:path>
              <a:path w="55879" h="299720">
                <a:moveTo>
                  <a:pt x="55880" y="74929"/>
                </a:moveTo>
                <a:lnTo>
                  <a:pt x="0" y="74929"/>
                </a:lnTo>
                <a:lnTo>
                  <a:pt x="0" y="80009"/>
                </a:lnTo>
                <a:lnTo>
                  <a:pt x="55880" y="80009"/>
                </a:lnTo>
                <a:lnTo>
                  <a:pt x="55880" y="74929"/>
                </a:lnTo>
                <a:close/>
              </a:path>
              <a:path w="55879" h="299720">
                <a:moveTo>
                  <a:pt x="55880" y="69849"/>
                </a:moveTo>
                <a:lnTo>
                  <a:pt x="0" y="69849"/>
                </a:lnTo>
                <a:lnTo>
                  <a:pt x="0" y="73659"/>
                </a:lnTo>
                <a:lnTo>
                  <a:pt x="55880" y="73659"/>
                </a:lnTo>
                <a:lnTo>
                  <a:pt x="55880" y="69849"/>
                </a:lnTo>
                <a:close/>
              </a:path>
              <a:path w="55879" h="299720">
                <a:moveTo>
                  <a:pt x="55880" y="63499"/>
                </a:moveTo>
                <a:lnTo>
                  <a:pt x="0" y="63499"/>
                </a:lnTo>
                <a:lnTo>
                  <a:pt x="0" y="68579"/>
                </a:lnTo>
                <a:lnTo>
                  <a:pt x="55880" y="68579"/>
                </a:lnTo>
                <a:lnTo>
                  <a:pt x="55880" y="63499"/>
                </a:lnTo>
                <a:close/>
              </a:path>
              <a:path w="55879" h="299720">
                <a:moveTo>
                  <a:pt x="55880" y="57149"/>
                </a:moveTo>
                <a:lnTo>
                  <a:pt x="0" y="57149"/>
                </a:lnTo>
                <a:lnTo>
                  <a:pt x="0" y="62229"/>
                </a:lnTo>
                <a:lnTo>
                  <a:pt x="55880" y="62229"/>
                </a:lnTo>
                <a:lnTo>
                  <a:pt x="55880" y="57149"/>
                </a:lnTo>
                <a:close/>
              </a:path>
              <a:path w="55879" h="299720">
                <a:moveTo>
                  <a:pt x="55880" y="50799"/>
                </a:moveTo>
                <a:lnTo>
                  <a:pt x="0" y="50799"/>
                </a:lnTo>
                <a:lnTo>
                  <a:pt x="0" y="55879"/>
                </a:lnTo>
                <a:lnTo>
                  <a:pt x="55880" y="55879"/>
                </a:lnTo>
                <a:lnTo>
                  <a:pt x="55880" y="50799"/>
                </a:lnTo>
                <a:close/>
              </a:path>
              <a:path w="55879" h="299720">
                <a:moveTo>
                  <a:pt x="55880" y="44449"/>
                </a:moveTo>
                <a:lnTo>
                  <a:pt x="0" y="44449"/>
                </a:lnTo>
                <a:lnTo>
                  <a:pt x="0" y="49529"/>
                </a:lnTo>
                <a:lnTo>
                  <a:pt x="55880" y="49529"/>
                </a:lnTo>
                <a:lnTo>
                  <a:pt x="55880" y="44449"/>
                </a:lnTo>
                <a:close/>
              </a:path>
              <a:path w="55879" h="299720">
                <a:moveTo>
                  <a:pt x="55880" y="38099"/>
                </a:moveTo>
                <a:lnTo>
                  <a:pt x="0" y="38099"/>
                </a:lnTo>
                <a:lnTo>
                  <a:pt x="0" y="43179"/>
                </a:lnTo>
                <a:lnTo>
                  <a:pt x="55880" y="43179"/>
                </a:lnTo>
                <a:lnTo>
                  <a:pt x="55880" y="38099"/>
                </a:lnTo>
                <a:close/>
              </a:path>
              <a:path w="55879" h="299720">
                <a:moveTo>
                  <a:pt x="55880" y="31749"/>
                </a:moveTo>
                <a:lnTo>
                  <a:pt x="0" y="31749"/>
                </a:lnTo>
                <a:lnTo>
                  <a:pt x="0" y="36829"/>
                </a:lnTo>
                <a:lnTo>
                  <a:pt x="55880" y="36829"/>
                </a:lnTo>
                <a:lnTo>
                  <a:pt x="55880" y="31749"/>
                </a:lnTo>
                <a:close/>
              </a:path>
              <a:path w="55879" h="299720">
                <a:moveTo>
                  <a:pt x="55880" y="25399"/>
                </a:moveTo>
                <a:lnTo>
                  <a:pt x="0" y="25399"/>
                </a:lnTo>
                <a:lnTo>
                  <a:pt x="0" y="30479"/>
                </a:lnTo>
                <a:lnTo>
                  <a:pt x="55880" y="30479"/>
                </a:lnTo>
                <a:lnTo>
                  <a:pt x="55880" y="25399"/>
                </a:lnTo>
                <a:close/>
              </a:path>
              <a:path w="55879" h="299720">
                <a:moveTo>
                  <a:pt x="55880" y="19049"/>
                </a:moveTo>
                <a:lnTo>
                  <a:pt x="0" y="19049"/>
                </a:lnTo>
                <a:lnTo>
                  <a:pt x="0" y="24129"/>
                </a:lnTo>
                <a:lnTo>
                  <a:pt x="55880" y="24129"/>
                </a:lnTo>
                <a:lnTo>
                  <a:pt x="55880" y="19049"/>
                </a:lnTo>
                <a:close/>
              </a:path>
              <a:path w="55879" h="299720">
                <a:moveTo>
                  <a:pt x="55880" y="12699"/>
                </a:moveTo>
                <a:lnTo>
                  <a:pt x="0" y="12699"/>
                </a:lnTo>
                <a:lnTo>
                  <a:pt x="0" y="17779"/>
                </a:lnTo>
                <a:lnTo>
                  <a:pt x="55880" y="17779"/>
                </a:lnTo>
                <a:lnTo>
                  <a:pt x="55880" y="12699"/>
                </a:lnTo>
                <a:close/>
              </a:path>
              <a:path w="55879" h="299720">
                <a:moveTo>
                  <a:pt x="55880" y="6349"/>
                </a:moveTo>
                <a:lnTo>
                  <a:pt x="0" y="6349"/>
                </a:lnTo>
                <a:lnTo>
                  <a:pt x="0" y="11429"/>
                </a:lnTo>
                <a:lnTo>
                  <a:pt x="55880" y="11429"/>
                </a:lnTo>
                <a:lnTo>
                  <a:pt x="55880" y="6349"/>
                </a:lnTo>
                <a:close/>
              </a:path>
              <a:path w="55879" h="299720">
                <a:moveTo>
                  <a:pt x="55880" y="0"/>
                </a:moveTo>
                <a:lnTo>
                  <a:pt x="0" y="0"/>
                </a:lnTo>
                <a:lnTo>
                  <a:pt x="0" y="5079"/>
                </a:lnTo>
                <a:lnTo>
                  <a:pt x="55880" y="5079"/>
                </a:lnTo>
                <a:lnTo>
                  <a:pt x="55880" y="0"/>
                </a:lnTo>
                <a:close/>
              </a:path>
              <a:path w="55879" h="299720">
                <a:moveTo>
                  <a:pt x="55880" y="295909"/>
                </a:moveTo>
                <a:lnTo>
                  <a:pt x="0" y="295909"/>
                </a:lnTo>
                <a:lnTo>
                  <a:pt x="0" y="299719"/>
                </a:lnTo>
                <a:lnTo>
                  <a:pt x="20320" y="299719"/>
                </a:lnTo>
                <a:lnTo>
                  <a:pt x="20320" y="298449"/>
                </a:lnTo>
                <a:lnTo>
                  <a:pt x="41910" y="298449"/>
                </a:lnTo>
                <a:lnTo>
                  <a:pt x="41910" y="297179"/>
                </a:lnTo>
                <a:lnTo>
                  <a:pt x="55880" y="297179"/>
                </a:lnTo>
                <a:lnTo>
                  <a:pt x="55880" y="295909"/>
                </a:lnTo>
                <a:close/>
              </a:path>
            </a:pathLst>
          </a:custGeom>
          <a:solidFill>
            <a:srgbClr val="2574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bg object 232"/>
          <p:cNvSpPr/>
          <p:nvPr/>
        </p:nvSpPr>
        <p:spPr>
          <a:xfrm>
            <a:off x="6412229" y="6379209"/>
            <a:ext cx="54610" cy="303530"/>
          </a:xfrm>
          <a:custGeom>
            <a:avLst/>
            <a:gdLst/>
            <a:ahLst/>
            <a:cxnLst/>
            <a:rect l="l" t="t" r="r" b="b"/>
            <a:pathLst>
              <a:path w="54610" h="303529">
                <a:moveTo>
                  <a:pt x="54610" y="274319"/>
                </a:moveTo>
                <a:lnTo>
                  <a:pt x="0" y="274319"/>
                </a:lnTo>
                <a:lnTo>
                  <a:pt x="0" y="295909"/>
                </a:lnTo>
                <a:lnTo>
                  <a:pt x="54610" y="295909"/>
                </a:lnTo>
                <a:lnTo>
                  <a:pt x="54610" y="274319"/>
                </a:lnTo>
                <a:close/>
              </a:path>
              <a:path w="54610" h="303529">
                <a:moveTo>
                  <a:pt x="54610" y="271779"/>
                </a:moveTo>
                <a:lnTo>
                  <a:pt x="0" y="271779"/>
                </a:lnTo>
                <a:lnTo>
                  <a:pt x="0" y="273049"/>
                </a:lnTo>
                <a:lnTo>
                  <a:pt x="54610" y="273049"/>
                </a:lnTo>
                <a:lnTo>
                  <a:pt x="54610" y="271779"/>
                </a:lnTo>
                <a:close/>
              </a:path>
              <a:path w="54610" h="303529">
                <a:moveTo>
                  <a:pt x="54610" y="267969"/>
                </a:moveTo>
                <a:lnTo>
                  <a:pt x="0" y="267969"/>
                </a:lnTo>
                <a:lnTo>
                  <a:pt x="0" y="270509"/>
                </a:lnTo>
                <a:lnTo>
                  <a:pt x="54610" y="270509"/>
                </a:lnTo>
                <a:lnTo>
                  <a:pt x="54610" y="267969"/>
                </a:lnTo>
                <a:close/>
              </a:path>
              <a:path w="54610" h="303529">
                <a:moveTo>
                  <a:pt x="54610" y="265429"/>
                </a:moveTo>
                <a:lnTo>
                  <a:pt x="0" y="265429"/>
                </a:lnTo>
                <a:lnTo>
                  <a:pt x="0" y="266699"/>
                </a:lnTo>
                <a:lnTo>
                  <a:pt x="54610" y="266699"/>
                </a:lnTo>
                <a:lnTo>
                  <a:pt x="54610" y="265429"/>
                </a:lnTo>
                <a:close/>
              </a:path>
              <a:path w="54610" h="303529">
                <a:moveTo>
                  <a:pt x="54610" y="261619"/>
                </a:moveTo>
                <a:lnTo>
                  <a:pt x="0" y="261619"/>
                </a:lnTo>
                <a:lnTo>
                  <a:pt x="0" y="264159"/>
                </a:lnTo>
                <a:lnTo>
                  <a:pt x="54610" y="264159"/>
                </a:lnTo>
                <a:lnTo>
                  <a:pt x="54610" y="261619"/>
                </a:lnTo>
                <a:close/>
              </a:path>
              <a:path w="54610" h="303529">
                <a:moveTo>
                  <a:pt x="54610" y="259079"/>
                </a:moveTo>
                <a:lnTo>
                  <a:pt x="0" y="259079"/>
                </a:lnTo>
                <a:lnTo>
                  <a:pt x="0" y="260349"/>
                </a:lnTo>
                <a:lnTo>
                  <a:pt x="54610" y="260349"/>
                </a:lnTo>
                <a:lnTo>
                  <a:pt x="54610" y="259079"/>
                </a:lnTo>
                <a:close/>
              </a:path>
              <a:path w="54610" h="303529">
                <a:moveTo>
                  <a:pt x="54610" y="255269"/>
                </a:moveTo>
                <a:lnTo>
                  <a:pt x="0" y="255269"/>
                </a:lnTo>
                <a:lnTo>
                  <a:pt x="0" y="257809"/>
                </a:lnTo>
                <a:lnTo>
                  <a:pt x="54610" y="257809"/>
                </a:lnTo>
                <a:lnTo>
                  <a:pt x="54610" y="255269"/>
                </a:lnTo>
                <a:close/>
              </a:path>
              <a:path w="54610" h="303529">
                <a:moveTo>
                  <a:pt x="54610" y="252729"/>
                </a:moveTo>
                <a:lnTo>
                  <a:pt x="0" y="252729"/>
                </a:lnTo>
                <a:lnTo>
                  <a:pt x="0" y="253999"/>
                </a:lnTo>
                <a:lnTo>
                  <a:pt x="54610" y="253999"/>
                </a:lnTo>
                <a:lnTo>
                  <a:pt x="54610" y="252729"/>
                </a:lnTo>
                <a:close/>
              </a:path>
              <a:path w="54610" h="303529">
                <a:moveTo>
                  <a:pt x="54610" y="248919"/>
                </a:moveTo>
                <a:lnTo>
                  <a:pt x="0" y="248919"/>
                </a:lnTo>
                <a:lnTo>
                  <a:pt x="0" y="251459"/>
                </a:lnTo>
                <a:lnTo>
                  <a:pt x="54610" y="251459"/>
                </a:lnTo>
                <a:lnTo>
                  <a:pt x="54610" y="248919"/>
                </a:lnTo>
                <a:close/>
              </a:path>
              <a:path w="54610" h="303529">
                <a:moveTo>
                  <a:pt x="54610" y="246379"/>
                </a:moveTo>
                <a:lnTo>
                  <a:pt x="0" y="246379"/>
                </a:lnTo>
                <a:lnTo>
                  <a:pt x="0" y="247649"/>
                </a:lnTo>
                <a:lnTo>
                  <a:pt x="54610" y="247649"/>
                </a:lnTo>
                <a:lnTo>
                  <a:pt x="54610" y="246379"/>
                </a:lnTo>
                <a:close/>
              </a:path>
              <a:path w="54610" h="303529">
                <a:moveTo>
                  <a:pt x="54610" y="242569"/>
                </a:moveTo>
                <a:lnTo>
                  <a:pt x="0" y="242569"/>
                </a:lnTo>
                <a:lnTo>
                  <a:pt x="0" y="245109"/>
                </a:lnTo>
                <a:lnTo>
                  <a:pt x="54610" y="245109"/>
                </a:lnTo>
                <a:lnTo>
                  <a:pt x="54610" y="242569"/>
                </a:lnTo>
                <a:close/>
              </a:path>
              <a:path w="54610" h="303529">
                <a:moveTo>
                  <a:pt x="54610" y="240029"/>
                </a:moveTo>
                <a:lnTo>
                  <a:pt x="0" y="240029"/>
                </a:lnTo>
                <a:lnTo>
                  <a:pt x="0" y="241299"/>
                </a:lnTo>
                <a:lnTo>
                  <a:pt x="54610" y="241299"/>
                </a:lnTo>
                <a:lnTo>
                  <a:pt x="54610" y="240029"/>
                </a:lnTo>
                <a:close/>
              </a:path>
              <a:path w="54610" h="303529">
                <a:moveTo>
                  <a:pt x="54610" y="236219"/>
                </a:moveTo>
                <a:lnTo>
                  <a:pt x="0" y="236219"/>
                </a:lnTo>
                <a:lnTo>
                  <a:pt x="0" y="238759"/>
                </a:lnTo>
                <a:lnTo>
                  <a:pt x="54610" y="238759"/>
                </a:lnTo>
                <a:lnTo>
                  <a:pt x="54610" y="236219"/>
                </a:lnTo>
                <a:close/>
              </a:path>
              <a:path w="54610" h="303529">
                <a:moveTo>
                  <a:pt x="54610" y="233679"/>
                </a:moveTo>
                <a:lnTo>
                  <a:pt x="0" y="233679"/>
                </a:lnTo>
                <a:lnTo>
                  <a:pt x="0" y="234949"/>
                </a:lnTo>
                <a:lnTo>
                  <a:pt x="54610" y="234949"/>
                </a:lnTo>
                <a:lnTo>
                  <a:pt x="54610" y="233679"/>
                </a:lnTo>
                <a:close/>
              </a:path>
              <a:path w="54610" h="303529">
                <a:moveTo>
                  <a:pt x="54610" y="229869"/>
                </a:moveTo>
                <a:lnTo>
                  <a:pt x="0" y="229869"/>
                </a:lnTo>
                <a:lnTo>
                  <a:pt x="0" y="232409"/>
                </a:lnTo>
                <a:lnTo>
                  <a:pt x="54610" y="232409"/>
                </a:lnTo>
                <a:lnTo>
                  <a:pt x="54610" y="229869"/>
                </a:lnTo>
                <a:close/>
              </a:path>
              <a:path w="54610" h="303529">
                <a:moveTo>
                  <a:pt x="54610" y="227329"/>
                </a:moveTo>
                <a:lnTo>
                  <a:pt x="0" y="227329"/>
                </a:lnTo>
                <a:lnTo>
                  <a:pt x="0" y="228599"/>
                </a:lnTo>
                <a:lnTo>
                  <a:pt x="54610" y="228599"/>
                </a:lnTo>
                <a:lnTo>
                  <a:pt x="54610" y="227329"/>
                </a:lnTo>
                <a:close/>
              </a:path>
              <a:path w="54610" h="303529">
                <a:moveTo>
                  <a:pt x="54610" y="223519"/>
                </a:moveTo>
                <a:lnTo>
                  <a:pt x="0" y="223519"/>
                </a:lnTo>
                <a:lnTo>
                  <a:pt x="0" y="226059"/>
                </a:lnTo>
                <a:lnTo>
                  <a:pt x="54610" y="226059"/>
                </a:lnTo>
                <a:lnTo>
                  <a:pt x="54610" y="223519"/>
                </a:lnTo>
                <a:close/>
              </a:path>
              <a:path w="54610" h="303529">
                <a:moveTo>
                  <a:pt x="54610" y="220979"/>
                </a:moveTo>
                <a:lnTo>
                  <a:pt x="0" y="220979"/>
                </a:lnTo>
                <a:lnTo>
                  <a:pt x="0" y="222249"/>
                </a:lnTo>
                <a:lnTo>
                  <a:pt x="54610" y="222249"/>
                </a:lnTo>
                <a:lnTo>
                  <a:pt x="54610" y="220979"/>
                </a:lnTo>
                <a:close/>
              </a:path>
              <a:path w="54610" h="303529">
                <a:moveTo>
                  <a:pt x="54610" y="217169"/>
                </a:moveTo>
                <a:lnTo>
                  <a:pt x="0" y="217169"/>
                </a:lnTo>
                <a:lnTo>
                  <a:pt x="0" y="219709"/>
                </a:lnTo>
                <a:lnTo>
                  <a:pt x="54610" y="219709"/>
                </a:lnTo>
                <a:lnTo>
                  <a:pt x="54610" y="217169"/>
                </a:lnTo>
                <a:close/>
              </a:path>
              <a:path w="54610" h="303529">
                <a:moveTo>
                  <a:pt x="54610" y="214629"/>
                </a:moveTo>
                <a:lnTo>
                  <a:pt x="0" y="214629"/>
                </a:lnTo>
                <a:lnTo>
                  <a:pt x="0" y="215899"/>
                </a:lnTo>
                <a:lnTo>
                  <a:pt x="54610" y="215899"/>
                </a:lnTo>
                <a:lnTo>
                  <a:pt x="54610" y="214629"/>
                </a:lnTo>
                <a:close/>
              </a:path>
              <a:path w="54610" h="303529">
                <a:moveTo>
                  <a:pt x="54610" y="210819"/>
                </a:moveTo>
                <a:lnTo>
                  <a:pt x="0" y="210819"/>
                </a:lnTo>
                <a:lnTo>
                  <a:pt x="0" y="213359"/>
                </a:lnTo>
                <a:lnTo>
                  <a:pt x="54610" y="213359"/>
                </a:lnTo>
                <a:lnTo>
                  <a:pt x="54610" y="210819"/>
                </a:lnTo>
                <a:close/>
              </a:path>
              <a:path w="54610" h="303529">
                <a:moveTo>
                  <a:pt x="54610" y="208279"/>
                </a:moveTo>
                <a:lnTo>
                  <a:pt x="0" y="208279"/>
                </a:lnTo>
                <a:lnTo>
                  <a:pt x="0" y="209549"/>
                </a:lnTo>
                <a:lnTo>
                  <a:pt x="54610" y="209549"/>
                </a:lnTo>
                <a:lnTo>
                  <a:pt x="54610" y="208279"/>
                </a:lnTo>
                <a:close/>
              </a:path>
              <a:path w="54610" h="303529">
                <a:moveTo>
                  <a:pt x="54610" y="204469"/>
                </a:moveTo>
                <a:lnTo>
                  <a:pt x="0" y="204469"/>
                </a:lnTo>
                <a:lnTo>
                  <a:pt x="0" y="207009"/>
                </a:lnTo>
                <a:lnTo>
                  <a:pt x="54610" y="207009"/>
                </a:lnTo>
                <a:lnTo>
                  <a:pt x="54610" y="204469"/>
                </a:lnTo>
                <a:close/>
              </a:path>
              <a:path w="54610" h="303529">
                <a:moveTo>
                  <a:pt x="54610" y="201929"/>
                </a:moveTo>
                <a:lnTo>
                  <a:pt x="0" y="201929"/>
                </a:lnTo>
                <a:lnTo>
                  <a:pt x="0" y="203199"/>
                </a:lnTo>
                <a:lnTo>
                  <a:pt x="54610" y="203199"/>
                </a:lnTo>
                <a:lnTo>
                  <a:pt x="54610" y="201929"/>
                </a:lnTo>
                <a:close/>
              </a:path>
              <a:path w="54610" h="303529">
                <a:moveTo>
                  <a:pt x="54610" y="198119"/>
                </a:moveTo>
                <a:lnTo>
                  <a:pt x="0" y="198119"/>
                </a:lnTo>
                <a:lnTo>
                  <a:pt x="0" y="200659"/>
                </a:lnTo>
                <a:lnTo>
                  <a:pt x="54610" y="200659"/>
                </a:lnTo>
                <a:lnTo>
                  <a:pt x="54610" y="198119"/>
                </a:lnTo>
                <a:close/>
              </a:path>
              <a:path w="54610" h="303529">
                <a:moveTo>
                  <a:pt x="54610" y="195579"/>
                </a:moveTo>
                <a:lnTo>
                  <a:pt x="0" y="195579"/>
                </a:lnTo>
                <a:lnTo>
                  <a:pt x="0" y="196849"/>
                </a:lnTo>
                <a:lnTo>
                  <a:pt x="54610" y="196849"/>
                </a:lnTo>
                <a:lnTo>
                  <a:pt x="54610" y="195579"/>
                </a:lnTo>
                <a:close/>
              </a:path>
              <a:path w="54610" h="303529">
                <a:moveTo>
                  <a:pt x="54610" y="191769"/>
                </a:moveTo>
                <a:lnTo>
                  <a:pt x="0" y="191769"/>
                </a:lnTo>
                <a:lnTo>
                  <a:pt x="0" y="194309"/>
                </a:lnTo>
                <a:lnTo>
                  <a:pt x="54610" y="194309"/>
                </a:lnTo>
                <a:lnTo>
                  <a:pt x="54610" y="191769"/>
                </a:lnTo>
                <a:close/>
              </a:path>
              <a:path w="54610" h="303529">
                <a:moveTo>
                  <a:pt x="54610" y="189229"/>
                </a:moveTo>
                <a:lnTo>
                  <a:pt x="0" y="189229"/>
                </a:lnTo>
                <a:lnTo>
                  <a:pt x="0" y="190499"/>
                </a:lnTo>
                <a:lnTo>
                  <a:pt x="54610" y="190499"/>
                </a:lnTo>
                <a:lnTo>
                  <a:pt x="54610" y="189229"/>
                </a:lnTo>
                <a:close/>
              </a:path>
              <a:path w="54610" h="303529">
                <a:moveTo>
                  <a:pt x="54610" y="185419"/>
                </a:moveTo>
                <a:lnTo>
                  <a:pt x="0" y="185419"/>
                </a:lnTo>
                <a:lnTo>
                  <a:pt x="0" y="187959"/>
                </a:lnTo>
                <a:lnTo>
                  <a:pt x="54610" y="187959"/>
                </a:lnTo>
                <a:lnTo>
                  <a:pt x="54610" y="185419"/>
                </a:lnTo>
                <a:close/>
              </a:path>
              <a:path w="54610" h="303529">
                <a:moveTo>
                  <a:pt x="54610" y="182879"/>
                </a:moveTo>
                <a:lnTo>
                  <a:pt x="0" y="182879"/>
                </a:lnTo>
                <a:lnTo>
                  <a:pt x="0" y="184149"/>
                </a:lnTo>
                <a:lnTo>
                  <a:pt x="54610" y="184149"/>
                </a:lnTo>
                <a:lnTo>
                  <a:pt x="54610" y="182879"/>
                </a:lnTo>
                <a:close/>
              </a:path>
              <a:path w="54610" h="303529">
                <a:moveTo>
                  <a:pt x="54610" y="179069"/>
                </a:moveTo>
                <a:lnTo>
                  <a:pt x="0" y="179069"/>
                </a:lnTo>
                <a:lnTo>
                  <a:pt x="0" y="181609"/>
                </a:lnTo>
                <a:lnTo>
                  <a:pt x="54610" y="181609"/>
                </a:lnTo>
                <a:lnTo>
                  <a:pt x="54610" y="179069"/>
                </a:lnTo>
                <a:close/>
              </a:path>
              <a:path w="54610" h="303529">
                <a:moveTo>
                  <a:pt x="54610" y="176529"/>
                </a:moveTo>
                <a:lnTo>
                  <a:pt x="0" y="176529"/>
                </a:lnTo>
                <a:lnTo>
                  <a:pt x="0" y="177799"/>
                </a:lnTo>
                <a:lnTo>
                  <a:pt x="54610" y="177799"/>
                </a:lnTo>
                <a:lnTo>
                  <a:pt x="54610" y="176529"/>
                </a:lnTo>
                <a:close/>
              </a:path>
              <a:path w="54610" h="303529">
                <a:moveTo>
                  <a:pt x="54610" y="172719"/>
                </a:moveTo>
                <a:lnTo>
                  <a:pt x="0" y="172719"/>
                </a:lnTo>
                <a:lnTo>
                  <a:pt x="0" y="175259"/>
                </a:lnTo>
                <a:lnTo>
                  <a:pt x="54610" y="175259"/>
                </a:lnTo>
                <a:lnTo>
                  <a:pt x="54610" y="172719"/>
                </a:lnTo>
                <a:close/>
              </a:path>
              <a:path w="54610" h="303529">
                <a:moveTo>
                  <a:pt x="54610" y="170179"/>
                </a:moveTo>
                <a:lnTo>
                  <a:pt x="0" y="170179"/>
                </a:lnTo>
                <a:lnTo>
                  <a:pt x="0" y="171449"/>
                </a:lnTo>
                <a:lnTo>
                  <a:pt x="54610" y="171449"/>
                </a:lnTo>
                <a:lnTo>
                  <a:pt x="54610" y="170179"/>
                </a:lnTo>
                <a:close/>
              </a:path>
              <a:path w="54610" h="303529">
                <a:moveTo>
                  <a:pt x="54610" y="166369"/>
                </a:moveTo>
                <a:lnTo>
                  <a:pt x="0" y="166369"/>
                </a:lnTo>
                <a:lnTo>
                  <a:pt x="0" y="168909"/>
                </a:lnTo>
                <a:lnTo>
                  <a:pt x="54610" y="168909"/>
                </a:lnTo>
                <a:lnTo>
                  <a:pt x="54610" y="166369"/>
                </a:lnTo>
                <a:close/>
              </a:path>
              <a:path w="54610" h="303529">
                <a:moveTo>
                  <a:pt x="54610" y="163829"/>
                </a:moveTo>
                <a:lnTo>
                  <a:pt x="0" y="163829"/>
                </a:lnTo>
                <a:lnTo>
                  <a:pt x="0" y="165099"/>
                </a:lnTo>
                <a:lnTo>
                  <a:pt x="54610" y="165099"/>
                </a:lnTo>
                <a:lnTo>
                  <a:pt x="54610" y="163829"/>
                </a:lnTo>
                <a:close/>
              </a:path>
              <a:path w="54610" h="303529">
                <a:moveTo>
                  <a:pt x="54610" y="160019"/>
                </a:moveTo>
                <a:lnTo>
                  <a:pt x="0" y="160019"/>
                </a:lnTo>
                <a:lnTo>
                  <a:pt x="0" y="162559"/>
                </a:lnTo>
                <a:lnTo>
                  <a:pt x="54610" y="162559"/>
                </a:lnTo>
                <a:lnTo>
                  <a:pt x="54610" y="160019"/>
                </a:lnTo>
                <a:close/>
              </a:path>
              <a:path w="54610" h="303529">
                <a:moveTo>
                  <a:pt x="54610" y="157479"/>
                </a:moveTo>
                <a:lnTo>
                  <a:pt x="0" y="157479"/>
                </a:lnTo>
                <a:lnTo>
                  <a:pt x="0" y="158749"/>
                </a:lnTo>
                <a:lnTo>
                  <a:pt x="54610" y="158749"/>
                </a:lnTo>
                <a:lnTo>
                  <a:pt x="54610" y="157479"/>
                </a:lnTo>
                <a:close/>
              </a:path>
              <a:path w="54610" h="303529">
                <a:moveTo>
                  <a:pt x="54610" y="153669"/>
                </a:moveTo>
                <a:lnTo>
                  <a:pt x="0" y="153669"/>
                </a:lnTo>
                <a:lnTo>
                  <a:pt x="0" y="156209"/>
                </a:lnTo>
                <a:lnTo>
                  <a:pt x="54610" y="156209"/>
                </a:lnTo>
                <a:lnTo>
                  <a:pt x="54610" y="153669"/>
                </a:lnTo>
                <a:close/>
              </a:path>
              <a:path w="54610" h="303529">
                <a:moveTo>
                  <a:pt x="54610" y="151129"/>
                </a:moveTo>
                <a:lnTo>
                  <a:pt x="0" y="151129"/>
                </a:lnTo>
                <a:lnTo>
                  <a:pt x="0" y="152399"/>
                </a:lnTo>
                <a:lnTo>
                  <a:pt x="54610" y="152399"/>
                </a:lnTo>
                <a:lnTo>
                  <a:pt x="54610" y="151129"/>
                </a:lnTo>
                <a:close/>
              </a:path>
              <a:path w="54610" h="303529">
                <a:moveTo>
                  <a:pt x="54610" y="147319"/>
                </a:moveTo>
                <a:lnTo>
                  <a:pt x="0" y="147319"/>
                </a:lnTo>
                <a:lnTo>
                  <a:pt x="0" y="149859"/>
                </a:lnTo>
                <a:lnTo>
                  <a:pt x="54610" y="149859"/>
                </a:lnTo>
                <a:lnTo>
                  <a:pt x="54610" y="147319"/>
                </a:lnTo>
                <a:close/>
              </a:path>
              <a:path w="54610" h="303529">
                <a:moveTo>
                  <a:pt x="54610" y="144779"/>
                </a:moveTo>
                <a:lnTo>
                  <a:pt x="0" y="144779"/>
                </a:lnTo>
                <a:lnTo>
                  <a:pt x="0" y="146049"/>
                </a:lnTo>
                <a:lnTo>
                  <a:pt x="54610" y="146049"/>
                </a:lnTo>
                <a:lnTo>
                  <a:pt x="54610" y="144779"/>
                </a:lnTo>
                <a:close/>
              </a:path>
              <a:path w="54610" h="303529">
                <a:moveTo>
                  <a:pt x="54610" y="140969"/>
                </a:moveTo>
                <a:lnTo>
                  <a:pt x="0" y="140969"/>
                </a:lnTo>
                <a:lnTo>
                  <a:pt x="0" y="143509"/>
                </a:lnTo>
                <a:lnTo>
                  <a:pt x="54610" y="143509"/>
                </a:lnTo>
                <a:lnTo>
                  <a:pt x="54610" y="140969"/>
                </a:lnTo>
                <a:close/>
              </a:path>
              <a:path w="54610" h="303529">
                <a:moveTo>
                  <a:pt x="54610" y="138429"/>
                </a:moveTo>
                <a:lnTo>
                  <a:pt x="0" y="138429"/>
                </a:lnTo>
                <a:lnTo>
                  <a:pt x="0" y="139699"/>
                </a:lnTo>
                <a:lnTo>
                  <a:pt x="54610" y="139699"/>
                </a:lnTo>
                <a:lnTo>
                  <a:pt x="54610" y="138429"/>
                </a:lnTo>
                <a:close/>
              </a:path>
              <a:path w="54610" h="303529">
                <a:moveTo>
                  <a:pt x="54610" y="134619"/>
                </a:moveTo>
                <a:lnTo>
                  <a:pt x="0" y="134619"/>
                </a:lnTo>
                <a:lnTo>
                  <a:pt x="0" y="137159"/>
                </a:lnTo>
                <a:lnTo>
                  <a:pt x="54610" y="137159"/>
                </a:lnTo>
                <a:lnTo>
                  <a:pt x="54610" y="134619"/>
                </a:lnTo>
                <a:close/>
              </a:path>
              <a:path w="54610" h="303529">
                <a:moveTo>
                  <a:pt x="54610" y="132079"/>
                </a:moveTo>
                <a:lnTo>
                  <a:pt x="0" y="132079"/>
                </a:lnTo>
                <a:lnTo>
                  <a:pt x="0" y="133349"/>
                </a:lnTo>
                <a:lnTo>
                  <a:pt x="54610" y="133349"/>
                </a:lnTo>
                <a:lnTo>
                  <a:pt x="54610" y="132079"/>
                </a:lnTo>
                <a:close/>
              </a:path>
              <a:path w="54610" h="303529">
                <a:moveTo>
                  <a:pt x="54610" y="128269"/>
                </a:moveTo>
                <a:lnTo>
                  <a:pt x="0" y="128269"/>
                </a:lnTo>
                <a:lnTo>
                  <a:pt x="0" y="130809"/>
                </a:lnTo>
                <a:lnTo>
                  <a:pt x="54610" y="130809"/>
                </a:lnTo>
                <a:lnTo>
                  <a:pt x="54610" y="128269"/>
                </a:lnTo>
                <a:close/>
              </a:path>
              <a:path w="54610" h="303529">
                <a:moveTo>
                  <a:pt x="54610" y="125729"/>
                </a:moveTo>
                <a:lnTo>
                  <a:pt x="0" y="125729"/>
                </a:lnTo>
                <a:lnTo>
                  <a:pt x="0" y="126999"/>
                </a:lnTo>
                <a:lnTo>
                  <a:pt x="54610" y="126999"/>
                </a:lnTo>
                <a:lnTo>
                  <a:pt x="54610" y="125729"/>
                </a:lnTo>
                <a:close/>
              </a:path>
              <a:path w="54610" h="303529">
                <a:moveTo>
                  <a:pt x="54610" y="121919"/>
                </a:moveTo>
                <a:lnTo>
                  <a:pt x="0" y="121919"/>
                </a:lnTo>
                <a:lnTo>
                  <a:pt x="0" y="124459"/>
                </a:lnTo>
                <a:lnTo>
                  <a:pt x="54610" y="124459"/>
                </a:lnTo>
                <a:lnTo>
                  <a:pt x="54610" y="121919"/>
                </a:lnTo>
                <a:close/>
              </a:path>
              <a:path w="54610" h="303529">
                <a:moveTo>
                  <a:pt x="54610" y="119379"/>
                </a:moveTo>
                <a:lnTo>
                  <a:pt x="0" y="119379"/>
                </a:lnTo>
                <a:lnTo>
                  <a:pt x="0" y="120649"/>
                </a:lnTo>
                <a:lnTo>
                  <a:pt x="54610" y="120649"/>
                </a:lnTo>
                <a:lnTo>
                  <a:pt x="54610" y="119379"/>
                </a:lnTo>
                <a:close/>
              </a:path>
              <a:path w="54610" h="303529">
                <a:moveTo>
                  <a:pt x="54610" y="113029"/>
                </a:moveTo>
                <a:lnTo>
                  <a:pt x="0" y="113029"/>
                </a:lnTo>
                <a:lnTo>
                  <a:pt x="0" y="118109"/>
                </a:lnTo>
                <a:lnTo>
                  <a:pt x="54610" y="118109"/>
                </a:lnTo>
                <a:lnTo>
                  <a:pt x="54610" y="113029"/>
                </a:lnTo>
                <a:close/>
              </a:path>
              <a:path w="54610" h="303529">
                <a:moveTo>
                  <a:pt x="54610" y="106679"/>
                </a:moveTo>
                <a:lnTo>
                  <a:pt x="0" y="106679"/>
                </a:lnTo>
                <a:lnTo>
                  <a:pt x="0" y="111759"/>
                </a:lnTo>
                <a:lnTo>
                  <a:pt x="54610" y="111759"/>
                </a:lnTo>
                <a:lnTo>
                  <a:pt x="54610" y="106679"/>
                </a:lnTo>
                <a:close/>
              </a:path>
              <a:path w="54610" h="303529">
                <a:moveTo>
                  <a:pt x="54610" y="100329"/>
                </a:moveTo>
                <a:lnTo>
                  <a:pt x="0" y="100329"/>
                </a:lnTo>
                <a:lnTo>
                  <a:pt x="0" y="105409"/>
                </a:lnTo>
                <a:lnTo>
                  <a:pt x="54610" y="105409"/>
                </a:lnTo>
                <a:lnTo>
                  <a:pt x="54610" y="100329"/>
                </a:lnTo>
                <a:close/>
              </a:path>
              <a:path w="54610" h="303529">
                <a:moveTo>
                  <a:pt x="54610" y="93979"/>
                </a:moveTo>
                <a:lnTo>
                  <a:pt x="0" y="93979"/>
                </a:lnTo>
                <a:lnTo>
                  <a:pt x="0" y="99059"/>
                </a:lnTo>
                <a:lnTo>
                  <a:pt x="54610" y="99059"/>
                </a:lnTo>
                <a:lnTo>
                  <a:pt x="54610" y="93979"/>
                </a:lnTo>
                <a:close/>
              </a:path>
              <a:path w="54610" h="303529">
                <a:moveTo>
                  <a:pt x="54610" y="87629"/>
                </a:moveTo>
                <a:lnTo>
                  <a:pt x="0" y="87629"/>
                </a:lnTo>
                <a:lnTo>
                  <a:pt x="0" y="92709"/>
                </a:lnTo>
                <a:lnTo>
                  <a:pt x="54610" y="92709"/>
                </a:lnTo>
                <a:lnTo>
                  <a:pt x="54610" y="87629"/>
                </a:lnTo>
                <a:close/>
              </a:path>
              <a:path w="54610" h="303529">
                <a:moveTo>
                  <a:pt x="54610" y="81279"/>
                </a:moveTo>
                <a:lnTo>
                  <a:pt x="0" y="81279"/>
                </a:lnTo>
                <a:lnTo>
                  <a:pt x="0" y="86359"/>
                </a:lnTo>
                <a:lnTo>
                  <a:pt x="54610" y="86359"/>
                </a:lnTo>
                <a:lnTo>
                  <a:pt x="54610" y="81279"/>
                </a:lnTo>
                <a:close/>
              </a:path>
              <a:path w="54610" h="303529">
                <a:moveTo>
                  <a:pt x="54610" y="74929"/>
                </a:moveTo>
                <a:lnTo>
                  <a:pt x="0" y="74929"/>
                </a:lnTo>
                <a:lnTo>
                  <a:pt x="0" y="80009"/>
                </a:lnTo>
                <a:lnTo>
                  <a:pt x="54610" y="80009"/>
                </a:lnTo>
                <a:lnTo>
                  <a:pt x="54610" y="74929"/>
                </a:lnTo>
                <a:close/>
              </a:path>
              <a:path w="54610" h="303529">
                <a:moveTo>
                  <a:pt x="54610" y="69849"/>
                </a:moveTo>
                <a:lnTo>
                  <a:pt x="0" y="69849"/>
                </a:lnTo>
                <a:lnTo>
                  <a:pt x="0" y="73659"/>
                </a:lnTo>
                <a:lnTo>
                  <a:pt x="54610" y="73659"/>
                </a:lnTo>
                <a:lnTo>
                  <a:pt x="54610" y="69849"/>
                </a:lnTo>
                <a:close/>
              </a:path>
              <a:path w="54610" h="303529">
                <a:moveTo>
                  <a:pt x="54610" y="63499"/>
                </a:moveTo>
                <a:lnTo>
                  <a:pt x="0" y="63499"/>
                </a:lnTo>
                <a:lnTo>
                  <a:pt x="0" y="68579"/>
                </a:lnTo>
                <a:lnTo>
                  <a:pt x="54610" y="68579"/>
                </a:lnTo>
                <a:lnTo>
                  <a:pt x="54610" y="63499"/>
                </a:lnTo>
                <a:close/>
              </a:path>
              <a:path w="54610" h="303529">
                <a:moveTo>
                  <a:pt x="54610" y="57149"/>
                </a:moveTo>
                <a:lnTo>
                  <a:pt x="0" y="57149"/>
                </a:lnTo>
                <a:lnTo>
                  <a:pt x="0" y="62229"/>
                </a:lnTo>
                <a:lnTo>
                  <a:pt x="54610" y="62229"/>
                </a:lnTo>
                <a:lnTo>
                  <a:pt x="54610" y="57149"/>
                </a:lnTo>
                <a:close/>
              </a:path>
              <a:path w="54610" h="303529">
                <a:moveTo>
                  <a:pt x="54610" y="50799"/>
                </a:moveTo>
                <a:lnTo>
                  <a:pt x="0" y="50799"/>
                </a:lnTo>
                <a:lnTo>
                  <a:pt x="0" y="55879"/>
                </a:lnTo>
                <a:lnTo>
                  <a:pt x="54610" y="55879"/>
                </a:lnTo>
                <a:lnTo>
                  <a:pt x="54610" y="50799"/>
                </a:lnTo>
                <a:close/>
              </a:path>
              <a:path w="54610" h="303529">
                <a:moveTo>
                  <a:pt x="54610" y="44449"/>
                </a:moveTo>
                <a:lnTo>
                  <a:pt x="0" y="44449"/>
                </a:lnTo>
                <a:lnTo>
                  <a:pt x="0" y="49529"/>
                </a:lnTo>
                <a:lnTo>
                  <a:pt x="54610" y="49529"/>
                </a:lnTo>
                <a:lnTo>
                  <a:pt x="54610" y="44449"/>
                </a:lnTo>
                <a:close/>
              </a:path>
              <a:path w="54610" h="303529">
                <a:moveTo>
                  <a:pt x="54610" y="38099"/>
                </a:moveTo>
                <a:lnTo>
                  <a:pt x="0" y="38099"/>
                </a:lnTo>
                <a:lnTo>
                  <a:pt x="0" y="43179"/>
                </a:lnTo>
                <a:lnTo>
                  <a:pt x="54610" y="43179"/>
                </a:lnTo>
                <a:lnTo>
                  <a:pt x="54610" y="38099"/>
                </a:lnTo>
                <a:close/>
              </a:path>
              <a:path w="54610" h="303529">
                <a:moveTo>
                  <a:pt x="54610" y="31749"/>
                </a:moveTo>
                <a:lnTo>
                  <a:pt x="0" y="31749"/>
                </a:lnTo>
                <a:lnTo>
                  <a:pt x="0" y="36829"/>
                </a:lnTo>
                <a:lnTo>
                  <a:pt x="54610" y="36829"/>
                </a:lnTo>
                <a:lnTo>
                  <a:pt x="54610" y="31749"/>
                </a:lnTo>
                <a:close/>
              </a:path>
              <a:path w="54610" h="303529">
                <a:moveTo>
                  <a:pt x="54610" y="25399"/>
                </a:moveTo>
                <a:lnTo>
                  <a:pt x="0" y="25399"/>
                </a:lnTo>
                <a:lnTo>
                  <a:pt x="0" y="30479"/>
                </a:lnTo>
                <a:lnTo>
                  <a:pt x="54610" y="30479"/>
                </a:lnTo>
                <a:lnTo>
                  <a:pt x="54610" y="25399"/>
                </a:lnTo>
                <a:close/>
              </a:path>
              <a:path w="54610" h="303529">
                <a:moveTo>
                  <a:pt x="54610" y="19049"/>
                </a:moveTo>
                <a:lnTo>
                  <a:pt x="0" y="19049"/>
                </a:lnTo>
                <a:lnTo>
                  <a:pt x="0" y="24129"/>
                </a:lnTo>
                <a:lnTo>
                  <a:pt x="54610" y="24129"/>
                </a:lnTo>
                <a:lnTo>
                  <a:pt x="54610" y="19049"/>
                </a:lnTo>
                <a:close/>
              </a:path>
              <a:path w="54610" h="303529">
                <a:moveTo>
                  <a:pt x="54610" y="12699"/>
                </a:moveTo>
                <a:lnTo>
                  <a:pt x="0" y="12699"/>
                </a:lnTo>
                <a:lnTo>
                  <a:pt x="0" y="17779"/>
                </a:lnTo>
                <a:lnTo>
                  <a:pt x="54610" y="17779"/>
                </a:lnTo>
                <a:lnTo>
                  <a:pt x="54610" y="12699"/>
                </a:lnTo>
                <a:close/>
              </a:path>
              <a:path w="54610" h="303529">
                <a:moveTo>
                  <a:pt x="54610" y="6349"/>
                </a:moveTo>
                <a:lnTo>
                  <a:pt x="0" y="6349"/>
                </a:lnTo>
                <a:lnTo>
                  <a:pt x="0" y="11429"/>
                </a:lnTo>
                <a:lnTo>
                  <a:pt x="54610" y="11429"/>
                </a:lnTo>
                <a:lnTo>
                  <a:pt x="54610" y="6349"/>
                </a:lnTo>
                <a:close/>
              </a:path>
              <a:path w="54610" h="303529">
                <a:moveTo>
                  <a:pt x="54610" y="0"/>
                </a:moveTo>
                <a:lnTo>
                  <a:pt x="0" y="0"/>
                </a:lnTo>
                <a:lnTo>
                  <a:pt x="0" y="5079"/>
                </a:lnTo>
                <a:lnTo>
                  <a:pt x="54610" y="5079"/>
                </a:lnTo>
                <a:lnTo>
                  <a:pt x="54610" y="0"/>
                </a:lnTo>
                <a:close/>
              </a:path>
              <a:path w="54610" h="303529">
                <a:moveTo>
                  <a:pt x="54610" y="295909"/>
                </a:moveTo>
                <a:lnTo>
                  <a:pt x="0" y="295909"/>
                </a:lnTo>
                <a:lnTo>
                  <a:pt x="0" y="303529"/>
                </a:lnTo>
                <a:lnTo>
                  <a:pt x="12700" y="303529"/>
                </a:lnTo>
                <a:lnTo>
                  <a:pt x="12700" y="302259"/>
                </a:lnTo>
                <a:lnTo>
                  <a:pt x="33020" y="302259"/>
                </a:lnTo>
                <a:lnTo>
                  <a:pt x="33020" y="300989"/>
                </a:lnTo>
                <a:lnTo>
                  <a:pt x="54610" y="300989"/>
                </a:lnTo>
                <a:lnTo>
                  <a:pt x="54610" y="295909"/>
                </a:lnTo>
                <a:close/>
              </a:path>
            </a:pathLst>
          </a:custGeom>
          <a:solidFill>
            <a:srgbClr val="2675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bg object 233"/>
          <p:cNvSpPr/>
          <p:nvPr/>
        </p:nvSpPr>
        <p:spPr>
          <a:xfrm>
            <a:off x="6357620" y="6379209"/>
            <a:ext cx="54610" cy="307340"/>
          </a:xfrm>
          <a:custGeom>
            <a:avLst/>
            <a:gdLst/>
            <a:ahLst/>
            <a:cxnLst/>
            <a:rect l="l" t="t" r="r" b="b"/>
            <a:pathLst>
              <a:path w="54610" h="307340">
                <a:moveTo>
                  <a:pt x="54609" y="274319"/>
                </a:moveTo>
                <a:lnTo>
                  <a:pt x="0" y="274319"/>
                </a:lnTo>
                <a:lnTo>
                  <a:pt x="0" y="295909"/>
                </a:lnTo>
                <a:lnTo>
                  <a:pt x="54609" y="295909"/>
                </a:lnTo>
                <a:lnTo>
                  <a:pt x="54609" y="274319"/>
                </a:lnTo>
                <a:close/>
              </a:path>
              <a:path w="54610" h="307340">
                <a:moveTo>
                  <a:pt x="54609" y="271779"/>
                </a:moveTo>
                <a:lnTo>
                  <a:pt x="0" y="271779"/>
                </a:lnTo>
                <a:lnTo>
                  <a:pt x="0" y="273049"/>
                </a:lnTo>
                <a:lnTo>
                  <a:pt x="54609" y="273049"/>
                </a:lnTo>
                <a:lnTo>
                  <a:pt x="54609" y="271779"/>
                </a:lnTo>
                <a:close/>
              </a:path>
              <a:path w="54610" h="307340">
                <a:moveTo>
                  <a:pt x="54609" y="267969"/>
                </a:moveTo>
                <a:lnTo>
                  <a:pt x="0" y="267969"/>
                </a:lnTo>
                <a:lnTo>
                  <a:pt x="0" y="270509"/>
                </a:lnTo>
                <a:lnTo>
                  <a:pt x="54609" y="270509"/>
                </a:lnTo>
                <a:lnTo>
                  <a:pt x="54609" y="267969"/>
                </a:lnTo>
                <a:close/>
              </a:path>
              <a:path w="54610" h="307340">
                <a:moveTo>
                  <a:pt x="54609" y="265429"/>
                </a:moveTo>
                <a:lnTo>
                  <a:pt x="0" y="265429"/>
                </a:lnTo>
                <a:lnTo>
                  <a:pt x="0" y="266699"/>
                </a:lnTo>
                <a:lnTo>
                  <a:pt x="54609" y="266699"/>
                </a:lnTo>
                <a:lnTo>
                  <a:pt x="54609" y="265429"/>
                </a:lnTo>
                <a:close/>
              </a:path>
              <a:path w="54610" h="307340">
                <a:moveTo>
                  <a:pt x="54609" y="261619"/>
                </a:moveTo>
                <a:lnTo>
                  <a:pt x="0" y="261619"/>
                </a:lnTo>
                <a:lnTo>
                  <a:pt x="0" y="264159"/>
                </a:lnTo>
                <a:lnTo>
                  <a:pt x="54609" y="264159"/>
                </a:lnTo>
                <a:lnTo>
                  <a:pt x="54609" y="261619"/>
                </a:lnTo>
                <a:close/>
              </a:path>
              <a:path w="54610" h="307340">
                <a:moveTo>
                  <a:pt x="54609" y="259079"/>
                </a:moveTo>
                <a:lnTo>
                  <a:pt x="0" y="259079"/>
                </a:lnTo>
                <a:lnTo>
                  <a:pt x="0" y="260349"/>
                </a:lnTo>
                <a:lnTo>
                  <a:pt x="54609" y="260349"/>
                </a:lnTo>
                <a:lnTo>
                  <a:pt x="54609" y="259079"/>
                </a:lnTo>
                <a:close/>
              </a:path>
              <a:path w="54610" h="307340">
                <a:moveTo>
                  <a:pt x="54609" y="255269"/>
                </a:moveTo>
                <a:lnTo>
                  <a:pt x="0" y="255269"/>
                </a:lnTo>
                <a:lnTo>
                  <a:pt x="0" y="257809"/>
                </a:lnTo>
                <a:lnTo>
                  <a:pt x="54609" y="257809"/>
                </a:lnTo>
                <a:lnTo>
                  <a:pt x="54609" y="255269"/>
                </a:lnTo>
                <a:close/>
              </a:path>
              <a:path w="54610" h="307340">
                <a:moveTo>
                  <a:pt x="54609" y="252729"/>
                </a:moveTo>
                <a:lnTo>
                  <a:pt x="0" y="252729"/>
                </a:lnTo>
                <a:lnTo>
                  <a:pt x="0" y="253999"/>
                </a:lnTo>
                <a:lnTo>
                  <a:pt x="54609" y="253999"/>
                </a:lnTo>
                <a:lnTo>
                  <a:pt x="54609" y="252729"/>
                </a:lnTo>
                <a:close/>
              </a:path>
              <a:path w="54610" h="307340">
                <a:moveTo>
                  <a:pt x="54609" y="248919"/>
                </a:moveTo>
                <a:lnTo>
                  <a:pt x="0" y="248919"/>
                </a:lnTo>
                <a:lnTo>
                  <a:pt x="0" y="251459"/>
                </a:lnTo>
                <a:lnTo>
                  <a:pt x="54609" y="251459"/>
                </a:lnTo>
                <a:lnTo>
                  <a:pt x="54609" y="248919"/>
                </a:lnTo>
                <a:close/>
              </a:path>
              <a:path w="54610" h="307340">
                <a:moveTo>
                  <a:pt x="54609" y="246379"/>
                </a:moveTo>
                <a:lnTo>
                  <a:pt x="0" y="246379"/>
                </a:lnTo>
                <a:lnTo>
                  <a:pt x="0" y="247649"/>
                </a:lnTo>
                <a:lnTo>
                  <a:pt x="54609" y="247649"/>
                </a:lnTo>
                <a:lnTo>
                  <a:pt x="54609" y="246379"/>
                </a:lnTo>
                <a:close/>
              </a:path>
              <a:path w="54610" h="307340">
                <a:moveTo>
                  <a:pt x="54609" y="242569"/>
                </a:moveTo>
                <a:lnTo>
                  <a:pt x="0" y="242569"/>
                </a:lnTo>
                <a:lnTo>
                  <a:pt x="0" y="245109"/>
                </a:lnTo>
                <a:lnTo>
                  <a:pt x="54609" y="245109"/>
                </a:lnTo>
                <a:lnTo>
                  <a:pt x="54609" y="242569"/>
                </a:lnTo>
                <a:close/>
              </a:path>
              <a:path w="54610" h="307340">
                <a:moveTo>
                  <a:pt x="54609" y="240029"/>
                </a:moveTo>
                <a:lnTo>
                  <a:pt x="0" y="240029"/>
                </a:lnTo>
                <a:lnTo>
                  <a:pt x="0" y="241299"/>
                </a:lnTo>
                <a:lnTo>
                  <a:pt x="54609" y="241299"/>
                </a:lnTo>
                <a:lnTo>
                  <a:pt x="54609" y="240029"/>
                </a:lnTo>
                <a:close/>
              </a:path>
              <a:path w="54610" h="307340">
                <a:moveTo>
                  <a:pt x="54609" y="236219"/>
                </a:moveTo>
                <a:lnTo>
                  <a:pt x="0" y="236219"/>
                </a:lnTo>
                <a:lnTo>
                  <a:pt x="0" y="238759"/>
                </a:lnTo>
                <a:lnTo>
                  <a:pt x="54609" y="238759"/>
                </a:lnTo>
                <a:lnTo>
                  <a:pt x="54609" y="236219"/>
                </a:lnTo>
                <a:close/>
              </a:path>
              <a:path w="54610" h="307340">
                <a:moveTo>
                  <a:pt x="54609" y="233679"/>
                </a:moveTo>
                <a:lnTo>
                  <a:pt x="0" y="233679"/>
                </a:lnTo>
                <a:lnTo>
                  <a:pt x="0" y="234949"/>
                </a:lnTo>
                <a:lnTo>
                  <a:pt x="54609" y="234949"/>
                </a:lnTo>
                <a:lnTo>
                  <a:pt x="54609" y="233679"/>
                </a:lnTo>
                <a:close/>
              </a:path>
              <a:path w="54610" h="307340">
                <a:moveTo>
                  <a:pt x="54609" y="229869"/>
                </a:moveTo>
                <a:lnTo>
                  <a:pt x="0" y="229869"/>
                </a:lnTo>
                <a:lnTo>
                  <a:pt x="0" y="232409"/>
                </a:lnTo>
                <a:lnTo>
                  <a:pt x="54609" y="232409"/>
                </a:lnTo>
                <a:lnTo>
                  <a:pt x="54609" y="229869"/>
                </a:lnTo>
                <a:close/>
              </a:path>
              <a:path w="54610" h="307340">
                <a:moveTo>
                  <a:pt x="54609" y="227329"/>
                </a:moveTo>
                <a:lnTo>
                  <a:pt x="0" y="227329"/>
                </a:lnTo>
                <a:lnTo>
                  <a:pt x="0" y="228599"/>
                </a:lnTo>
                <a:lnTo>
                  <a:pt x="54609" y="228599"/>
                </a:lnTo>
                <a:lnTo>
                  <a:pt x="54609" y="227329"/>
                </a:lnTo>
                <a:close/>
              </a:path>
              <a:path w="54610" h="307340">
                <a:moveTo>
                  <a:pt x="54609" y="223519"/>
                </a:moveTo>
                <a:lnTo>
                  <a:pt x="0" y="223519"/>
                </a:lnTo>
                <a:lnTo>
                  <a:pt x="0" y="226059"/>
                </a:lnTo>
                <a:lnTo>
                  <a:pt x="54609" y="226059"/>
                </a:lnTo>
                <a:lnTo>
                  <a:pt x="54609" y="223519"/>
                </a:lnTo>
                <a:close/>
              </a:path>
              <a:path w="54610" h="307340">
                <a:moveTo>
                  <a:pt x="54609" y="220979"/>
                </a:moveTo>
                <a:lnTo>
                  <a:pt x="0" y="220979"/>
                </a:lnTo>
                <a:lnTo>
                  <a:pt x="0" y="222249"/>
                </a:lnTo>
                <a:lnTo>
                  <a:pt x="54609" y="222249"/>
                </a:lnTo>
                <a:lnTo>
                  <a:pt x="54609" y="220979"/>
                </a:lnTo>
                <a:close/>
              </a:path>
              <a:path w="54610" h="307340">
                <a:moveTo>
                  <a:pt x="54609" y="217169"/>
                </a:moveTo>
                <a:lnTo>
                  <a:pt x="0" y="217169"/>
                </a:lnTo>
                <a:lnTo>
                  <a:pt x="0" y="219709"/>
                </a:lnTo>
                <a:lnTo>
                  <a:pt x="54609" y="219709"/>
                </a:lnTo>
                <a:lnTo>
                  <a:pt x="54609" y="217169"/>
                </a:lnTo>
                <a:close/>
              </a:path>
              <a:path w="54610" h="307340">
                <a:moveTo>
                  <a:pt x="54609" y="214629"/>
                </a:moveTo>
                <a:lnTo>
                  <a:pt x="0" y="214629"/>
                </a:lnTo>
                <a:lnTo>
                  <a:pt x="0" y="215899"/>
                </a:lnTo>
                <a:lnTo>
                  <a:pt x="54609" y="215899"/>
                </a:lnTo>
                <a:lnTo>
                  <a:pt x="54609" y="214629"/>
                </a:lnTo>
                <a:close/>
              </a:path>
              <a:path w="54610" h="307340">
                <a:moveTo>
                  <a:pt x="54609" y="210819"/>
                </a:moveTo>
                <a:lnTo>
                  <a:pt x="0" y="210819"/>
                </a:lnTo>
                <a:lnTo>
                  <a:pt x="0" y="213359"/>
                </a:lnTo>
                <a:lnTo>
                  <a:pt x="54609" y="213359"/>
                </a:lnTo>
                <a:lnTo>
                  <a:pt x="54609" y="210819"/>
                </a:lnTo>
                <a:close/>
              </a:path>
              <a:path w="54610" h="307340">
                <a:moveTo>
                  <a:pt x="54609" y="208279"/>
                </a:moveTo>
                <a:lnTo>
                  <a:pt x="0" y="208279"/>
                </a:lnTo>
                <a:lnTo>
                  <a:pt x="0" y="209549"/>
                </a:lnTo>
                <a:lnTo>
                  <a:pt x="54609" y="209549"/>
                </a:lnTo>
                <a:lnTo>
                  <a:pt x="54609" y="208279"/>
                </a:lnTo>
                <a:close/>
              </a:path>
              <a:path w="54610" h="307340">
                <a:moveTo>
                  <a:pt x="54609" y="204469"/>
                </a:moveTo>
                <a:lnTo>
                  <a:pt x="0" y="204469"/>
                </a:lnTo>
                <a:lnTo>
                  <a:pt x="0" y="207009"/>
                </a:lnTo>
                <a:lnTo>
                  <a:pt x="54609" y="207009"/>
                </a:lnTo>
                <a:lnTo>
                  <a:pt x="54609" y="204469"/>
                </a:lnTo>
                <a:close/>
              </a:path>
              <a:path w="54610" h="307340">
                <a:moveTo>
                  <a:pt x="54609" y="201929"/>
                </a:moveTo>
                <a:lnTo>
                  <a:pt x="0" y="201929"/>
                </a:lnTo>
                <a:lnTo>
                  <a:pt x="0" y="203199"/>
                </a:lnTo>
                <a:lnTo>
                  <a:pt x="54609" y="203199"/>
                </a:lnTo>
                <a:lnTo>
                  <a:pt x="54609" y="201929"/>
                </a:lnTo>
                <a:close/>
              </a:path>
              <a:path w="54610" h="307340">
                <a:moveTo>
                  <a:pt x="54609" y="198119"/>
                </a:moveTo>
                <a:lnTo>
                  <a:pt x="0" y="198119"/>
                </a:lnTo>
                <a:lnTo>
                  <a:pt x="0" y="200659"/>
                </a:lnTo>
                <a:lnTo>
                  <a:pt x="54609" y="200659"/>
                </a:lnTo>
                <a:lnTo>
                  <a:pt x="54609" y="198119"/>
                </a:lnTo>
                <a:close/>
              </a:path>
              <a:path w="54610" h="307340">
                <a:moveTo>
                  <a:pt x="54609" y="195579"/>
                </a:moveTo>
                <a:lnTo>
                  <a:pt x="0" y="195579"/>
                </a:lnTo>
                <a:lnTo>
                  <a:pt x="0" y="196849"/>
                </a:lnTo>
                <a:lnTo>
                  <a:pt x="54609" y="196849"/>
                </a:lnTo>
                <a:lnTo>
                  <a:pt x="54609" y="195579"/>
                </a:lnTo>
                <a:close/>
              </a:path>
              <a:path w="54610" h="307340">
                <a:moveTo>
                  <a:pt x="54609" y="191769"/>
                </a:moveTo>
                <a:lnTo>
                  <a:pt x="0" y="191769"/>
                </a:lnTo>
                <a:lnTo>
                  <a:pt x="0" y="194309"/>
                </a:lnTo>
                <a:lnTo>
                  <a:pt x="54609" y="194309"/>
                </a:lnTo>
                <a:lnTo>
                  <a:pt x="54609" y="191769"/>
                </a:lnTo>
                <a:close/>
              </a:path>
              <a:path w="54610" h="307340">
                <a:moveTo>
                  <a:pt x="54609" y="189229"/>
                </a:moveTo>
                <a:lnTo>
                  <a:pt x="0" y="189229"/>
                </a:lnTo>
                <a:lnTo>
                  <a:pt x="0" y="190499"/>
                </a:lnTo>
                <a:lnTo>
                  <a:pt x="54609" y="190499"/>
                </a:lnTo>
                <a:lnTo>
                  <a:pt x="54609" y="189229"/>
                </a:lnTo>
                <a:close/>
              </a:path>
              <a:path w="54610" h="307340">
                <a:moveTo>
                  <a:pt x="54609" y="185419"/>
                </a:moveTo>
                <a:lnTo>
                  <a:pt x="0" y="185419"/>
                </a:lnTo>
                <a:lnTo>
                  <a:pt x="0" y="187959"/>
                </a:lnTo>
                <a:lnTo>
                  <a:pt x="54609" y="187959"/>
                </a:lnTo>
                <a:lnTo>
                  <a:pt x="54609" y="185419"/>
                </a:lnTo>
                <a:close/>
              </a:path>
              <a:path w="54610" h="307340">
                <a:moveTo>
                  <a:pt x="54609" y="182879"/>
                </a:moveTo>
                <a:lnTo>
                  <a:pt x="0" y="182879"/>
                </a:lnTo>
                <a:lnTo>
                  <a:pt x="0" y="184149"/>
                </a:lnTo>
                <a:lnTo>
                  <a:pt x="54609" y="184149"/>
                </a:lnTo>
                <a:lnTo>
                  <a:pt x="54609" y="182879"/>
                </a:lnTo>
                <a:close/>
              </a:path>
              <a:path w="54610" h="307340">
                <a:moveTo>
                  <a:pt x="54609" y="179069"/>
                </a:moveTo>
                <a:lnTo>
                  <a:pt x="0" y="179069"/>
                </a:lnTo>
                <a:lnTo>
                  <a:pt x="0" y="181609"/>
                </a:lnTo>
                <a:lnTo>
                  <a:pt x="54609" y="181609"/>
                </a:lnTo>
                <a:lnTo>
                  <a:pt x="54609" y="179069"/>
                </a:lnTo>
                <a:close/>
              </a:path>
              <a:path w="54610" h="307340">
                <a:moveTo>
                  <a:pt x="54609" y="176529"/>
                </a:moveTo>
                <a:lnTo>
                  <a:pt x="0" y="176529"/>
                </a:lnTo>
                <a:lnTo>
                  <a:pt x="0" y="177799"/>
                </a:lnTo>
                <a:lnTo>
                  <a:pt x="54609" y="177799"/>
                </a:lnTo>
                <a:lnTo>
                  <a:pt x="54609" y="176529"/>
                </a:lnTo>
                <a:close/>
              </a:path>
              <a:path w="54610" h="307340">
                <a:moveTo>
                  <a:pt x="54609" y="172719"/>
                </a:moveTo>
                <a:lnTo>
                  <a:pt x="0" y="172719"/>
                </a:lnTo>
                <a:lnTo>
                  <a:pt x="0" y="175259"/>
                </a:lnTo>
                <a:lnTo>
                  <a:pt x="54609" y="175259"/>
                </a:lnTo>
                <a:lnTo>
                  <a:pt x="54609" y="172719"/>
                </a:lnTo>
                <a:close/>
              </a:path>
              <a:path w="54610" h="307340">
                <a:moveTo>
                  <a:pt x="54609" y="170179"/>
                </a:moveTo>
                <a:lnTo>
                  <a:pt x="0" y="170179"/>
                </a:lnTo>
                <a:lnTo>
                  <a:pt x="0" y="171449"/>
                </a:lnTo>
                <a:lnTo>
                  <a:pt x="54609" y="171449"/>
                </a:lnTo>
                <a:lnTo>
                  <a:pt x="54609" y="170179"/>
                </a:lnTo>
                <a:close/>
              </a:path>
              <a:path w="54610" h="307340">
                <a:moveTo>
                  <a:pt x="54609" y="166369"/>
                </a:moveTo>
                <a:lnTo>
                  <a:pt x="0" y="166369"/>
                </a:lnTo>
                <a:lnTo>
                  <a:pt x="0" y="168909"/>
                </a:lnTo>
                <a:lnTo>
                  <a:pt x="54609" y="168909"/>
                </a:lnTo>
                <a:lnTo>
                  <a:pt x="54609" y="166369"/>
                </a:lnTo>
                <a:close/>
              </a:path>
              <a:path w="54610" h="307340">
                <a:moveTo>
                  <a:pt x="54609" y="163829"/>
                </a:moveTo>
                <a:lnTo>
                  <a:pt x="0" y="163829"/>
                </a:lnTo>
                <a:lnTo>
                  <a:pt x="0" y="165099"/>
                </a:lnTo>
                <a:lnTo>
                  <a:pt x="54609" y="165099"/>
                </a:lnTo>
                <a:lnTo>
                  <a:pt x="54609" y="163829"/>
                </a:lnTo>
                <a:close/>
              </a:path>
              <a:path w="54610" h="307340">
                <a:moveTo>
                  <a:pt x="54609" y="160019"/>
                </a:moveTo>
                <a:lnTo>
                  <a:pt x="0" y="160019"/>
                </a:lnTo>
                <a:lnTo>
                  <a:pt x="0" y="162559"/>
                </a:lnTo>
                <a:lnTo>
                  <a:pt x="54609" y="162559"/>
                </a:lnTo>
                <a:lnTo>
                  <a:pt x="54609" y="160019"/>
                </a:lnTo>
                <a:close/>
              </a:path>
              <a:path w="54610" h="307340">
                <a:moveTo>
                  <a:pt x="54609" y="157479"/>
                </a:moveTo>
                <a:lnTo>
                  <a:pt x="0" y="157479"/>
                </a:lnTo>
                <a:lnTo>
                  <a:pt x="0" y="158749"/>
                </a:lnTo>
                <a:lnTo>
                  <a:pt x="54609" y="158749"/>
                </a:lnTo>
                <a:lnTo>
                  <a:pt x="54609" y="157479"/>
                </a:lnTo>
                <a:close/>
              </a:path>
              <a:path w="54610" h="307340">
                <a:moveTo>
                  <a:pt x="54609" y="153669"/>
                </a:moveTo>
                <a:lnTo>
                  <a:pt x="0" y="153669"/>
                </a:lnTo>
                <a:lnTo>
                  <a:pt x="0" y="156209"/>
                </a:lnTo>
                <a:lnTo>
                  <a:pt x="54609" y="156209"/>
                </a:lnTo>
                <a:lnTo>
                  <a:pt x="54609" y="153669"/>
                </a:lnTo>
                <a:close/>
              </a:path>
              <a:path w="54610" h="307340">
                <a:moveTo>
                  <a:pt x="54609" y="151129"/>
                </a:moveTo>
                <a:lnTo>
                  <a:pt x="0" y="151129"/>
                </a:lnTo>
                <a:lnTo>
                  <a:pt x="0" y="152399"/>
                </a:lnTo>
                <a:lnTo>
                  <a:pt x="54609" y="152399"/>
                </a:lnTo>
                <a:lnTo>
                  <a:pt x="54609" y="151129"/>
                </a:lnTo>
                <a:close/>
              </a:path>
              <a:path w="54610" h="307340">
                <a:moveTo>
                  <a:pt x="54609" y="147319"/>
                </a:moveTo>
                <a:lnTo>
                  <a:pt x="0" y="147319"/>
                </a:lnTo>
                <a:lnTo>
                  <a:pt x="0" y="149859"/>
                </a:lnTo>
                <a:lnTo>
                  <a:pt x="54609" y="149859"/>
                </a:lnTo>
                <a:lnTo>
                  <a:pt x="54609" y="147319"/>
                </a:lnTo>
                <a:close/>
              </a:path>
              <a:path w="54610" h="307340">
                <a:moveTo>
                  <a:pt x="54609" y="144779"/>
                </a:moveTo>
                <a:lnTo>
                  <a:pt x="0" y="144779"/>
                </a:lnTo>
                <a:lnTo>
                  <a:pt x="0" y="146049"/>
                </a:lnTo>
                <a:lnTo>
                  <a:pt x="54609" y="146049"/>
                </a:lnTo>
                <a:lnTo>
                  <a:pt x="54609" y="144779"/>
                </a:lnTo>
                <a:close/>
              </a:path>
              <a:path w="54610" h="307340">
                <a:moveTo>
                  <a:pt x="54609" y="140969"/>
                </a:moveTo>
                <a:lnTo>
                  <a:pt x="0" y="140969"/>
                </a:lnTo>
                <a:lnTo>
                  <a:pt x="0" y="143509"/>
                </a:lnTo>
                <a:lnTo>
                  <a:pt x="54609" y="143509"/>
                </a:lnTo>
                <a:lnTo>
                  <a:pt x="54609" y="140969"/>
                </a:lnTo>
                <a:close/>
              </a:path>
              <a:path w="54610" h="307340">
                <a:moveTo>
                  <a:pt x="54609" y="138429"/>
                </a:moveTo>
                <a:lnTo>
                  <a:pt x="0" y="138429"/>
                </a:lnTo>
                <a:lnTo>
                  <a:pt x="0" y="139699"/>
                </a:lnTo>
                <a:lnTo>
                  <a:pt x="54609" y="139699"/>
                </a:lnTo>
                <a:lnTo>
                  <a:pt x="54609" y="138429"/>
                </a:lnTo>
                <a:close/>
              </a:path>
              <a:path w="54610" h="307340">
                <a:moveTo>
                  <a:pt x="54609" y="134619"/>
                </a:moveTo>
                <a:lnTo>
                  <a:pt x="0" y="134619"/>
                </a:lnTo>
                <a:lnTo>
                  <a:pt x="0" y="137159"/>
                </a:lnTo>
                <a:lnTo>
                  <a:pt x="54609" y="137159"/>
                </a:lnTo>
                <a:lnTo>
                  <a:pt x="54609" y="134619"/>
                </a:lnTo>
                <a:close/>
              </a:path>
              <a:path w="54610" h="307340">
                <a:moveTo>
                  <a:pt x="54609" y="132079"/>
                </a:moveTo>
                <a:lnTo>
                  <a:pt x="0" y="132079"/>
                </a:lnTo>
                <a:lnTo>
                  <a:pt x="0" y="133349"/>
                </a:lnTo>
                <a:lnTo>
                  <a:pt x="54609" y="133349"/>
                </a:lnTo>
                <a:lnTo>
                  <a:pt x="54609" y="132079"/>
                </a:lnTo>
                <a:close/>
              </a:path>
              <a:path w="54610" h="307340">
                <a:moveTo>
                  <a:pt x="54609" y="128269"/>
                </a:moveTo>
                <a:lnTo>
                  <a:pt x="0" y="128269"/>
                </a:lnTo>
                <a:lnTo>
                  <a:pt x="0" y="130809"/>
                </a:lnTo>
                <a:lnTo>
                  <a:pt x="54609" y="130809"/>
                </a:lnTo>
                <a:lnTo>
                  <a:pt x="54609" y="128269"/>
                </a:lnTo>
                <a:close/>
              </a:path>
              <a:path w="54610" h="307340">
                <a:moveTo>
                  <a:pt x="54609" y="125729"/>
                </a:moveTo>
                <a:lnTo>
                  <a:pt x="0" y="125729"/>
                </a:lnTo>
                <a:lnTo>
                  <a:pt x="0" y="126999"/>
                </a:lnTo>
                <a:lnTo>
                  <a:pt x="54609" y="126999"/>
                </a:lnTo>
                <a:lnTo>
                  <a:pt x="54609" y="125729"/>
                </a:lnTo>
                <a:close/>
              </a:path>
              <a:path w="54610" h="307340">
                <a:moveTo>
                  <a:pt x="54609" y="121919"/>
                </a:moveTo>
                <a:lnTo>
                  <a:pt x="0" y="121919"/>
                </a:lnTo>
                <a:lnTo>
                  <a:pt x="0" y="124459"/>
                </a:lnTo>
                <a:lnTo>
                  <a:pt x="54609" y="124459"/>
                </a:lnTo>
                <a:lnTo>
                  <a:pt x="54609" y="121919"/>
                </a:lnTo>
                <a:close/>
              </a:path>
              <a:path w="54610" h="307340">
                <a:moveTo>
                  <a:pt x="54609" y="119379"/>
                </a:moveTo>
                <a:lnTo>
                  <a:pt x="0" y="119379"/>
                </a:lnTo>
                <a:lnTo>
                  <a:pt x="0" y="120649"/>
                </a:lnTo>
                <a:lnTo>
                  <a:pt x="54609" y="120649"/>
                </a:lnTo>
                <a:lnTo>
                  <a:pt x="54609" y="119379"/>
                </a:lnTo>
                <a:close/>
              </a:path>
              <a:path w="54610" h="307340">
                <a:moveTo>
                  <a:pt x="54609" y="113029"/>
                </a:moveTo>
                <a:lnTo>
                  <a:pt x="0" y="113029"/>
                </a:lnTo>
                <a:lnTo>
                  <a:pt x="0" y="118109"/>
                </a:lnTo>
                <a:lnTo>
                  <a:pt x="54609" y="118109"/>
                </a:lnTo>
                <a:lnTo>
                  <a:pt x="54609" y="113029"/>
                </a:lnTo>
                <a:close/>
              </a:path>
              <a:path w="54610" h="307340">
                <a:moveTo>
                  <a:pt x="54609" y="106679"/>
                </a:moveTo>
                <a:lnTo>
                  <a:pt x="0" y="106679"/>
                </a:lnTo>
                <a:lnTo>
                  <a:pt x="0" y="111759"/>
                </a:lnTo>
                <a:lnTo>
                  <a:pt x="54609" y="111759"/>
                </a:lnTo>
                <a:lnTo>
                  <a:pt x="54609" y="106679"/>
                </a:lnTo>
                <a:close/>
              </a:path>
              <a:path w="54610" h="307340">
                <a:moveTo>
                  <a:pt x="54609" y="100329"/>
                </a:moveTo>
                <a:lnTo>
                  <a:pt x="0" y="100329"/>
                </a:lnTo>
                <a:lnTo>
                  <a:pt x="0" y="105409"/>
                </a:lnTo>
                <a:lnTo>
                  <a:pt x="54609" y="105409"/>
                </a:lnTo>
                <a:lnTo>
                  <a:pt x="54609" y="100329"/>
                </a:lnTo>
                <a:close/>
              </a:path>
              <a:path w="54610" h="307340">
                <a:moveTo>
                  <a:pt x="54609" y="93979"/>
                </a:moveTo>
                <a:lnTo>
                  <a:pt x="0" y="93979"/>
                </a:lnTo>
                <a:lnTo>
                  <a:pt x="0" y="99059"/>
                </a:lnTo>
                <a:lnTo>
                  <a:pt x="54609" y="99059"/>
                </a:lnTo>
                <a:lnTo>
                  <a:pt x="54609" y="93979"/>
                </a:lnTo>
                <a:close/>
              </a:path>
              <a:path w="54610" h="307340">
                <a:moveTo>
                  <a:pt x="54609" y="87629"/>
                </a:moveTo>
                <a:lnTo>
                  <a:pt x="0" y="87629"/>
                </a:lnTo>
                <a:lnTo>
                  <a:pt x="0" y="92709"/>
                </a:lnTo>
                <a:lnTo>
                  <a:pt x="54609" y="92709"/>
                </a:lnTo>
                <a:lnTo>
                  <a:pt x="54609" y="87629"/>
                </a:lnTo>
                <a:close/>
              </a:path>
              <a:path w="54610" h="307340">
                <a:moveTo>
                  <a:pt x="54609" y="81279"/>
                </a:moveTo>
                <a:lnTo>
                  <a:pt x="0" y="81279"/>
                </a:lnTo>
                <a:lnTo>
                  <a:pt x="0" y="86359"/>
                </a:lnTo>
                <a:lnTo>
                  <a:pt x="54609" y="86359"/>
                </a:lnTo>
                <a:lnTo>
                  <a:pt x="54609" y="81279"/>
                </a:lnTo>
                <a:close/>
              </a:path>
              <a:path w="54610" h="307340">
                <a:moveTo>
                  <a:pt x="54609" y="74929"/>
                </a:moveTo>
                <a:lnTo>
                  <a:pt x="0" y="74929"/>
                </a:lnTo>
                <a:lnTo>
                  <a:pt x="0" y="80009"/>
                </a:lnTo>
                <a:lnTo>
                  <a:pt x="54609" y="80009"/>
                </a:lnTo>
                <a:lnTo>
                  <a:pt x="54609" y="74929"/>
                </a:lnTo>
                <a:close/>
              </a:path>
              <a:path w="54610" h="307340">
                <a:moveTo>
                  <a:pt x="54609" y="69849"/>
                </a:moveTo>
                <a:lnTo>
                  <a:pt x="0" y="69849"/>
                </a:lnTo>
                <a:lnTo>
                  <a:pt x="0" y="73659"/>
                </a:lnTo>
                <a:lnTo>
                  <a:pt x="54609" y="73659"/>
                </a:lnTo>
                <a:lnTo>
                  <a:pt x="54609" y="69849"/>
                </a:lnTo>
                <a:close/>
              </a:path>
              <a:path w="54610" h="307340">
                <a:moveTo>
                  <a:pt x="54609" y="63499"/>
                </a:moveTo>
                <a:lnTo>
                  <a:pt x="0" y="63499"/>
                </a:lnTo>
                <a:lnTo>
                  <a:pt x="0" y="68579"/>
                </a:lnTo>
                <a:lnTo>
                  <a:pt x="54609" y="68579"/>
                </a:lnTo>
                <a:lnTo>
                  <a:pt x="54609" y="63499"/>
                </a:lnTo>
                <a:close/>
              </a:path>
              <a:path w="54610" h="307340">
                <a:moveTo>
                  <a:pt x="54609" y="57149"/>
                </a:moveTo>
                <a:lnTo>
                  <a:pt x="0" y="57149"/>
                </a:lnTo>
                <a:lnTo>
                  <a:pt x="0" y="62229"/>
                </a:lnTo>
                <a:lnTo>
                  <a:pt x="54609" y="62229"/>
                </a:lnTo>
                <a:lnTo>
                  <a:pt x="54609" y="57149"/>
                </a:lnTo>
                <a:close/>
              </a:path>
              <a:path w="54610" h="307340">
                <a:moveTo>
                  <a:pt x="54609" y="50799"/>
                </a:moveTo>
                <a:lnTo>
                  <a:pt x="0" y="50799"/>
                </a:lnTo>
                <a:lnTo>
                  <a:pt x="0" y="55879"/>
                </a:lnTo>
                <a:lnTo>
                  <a:pt x="54609" y="55879"/>
                </a:lnTo>
                <a:lnTo>
                  <a:pt x="54609" y="50799"/>
                </a:lnTo>
                <a:close/>
              </a:path>
              <a:path w="54610" h="307340">
                <a:moveTo>
                  <a:pt x="54609" y="44449"/>
                </a:moveTo>
                <a:lnTo>
                  <a:pt x="0" y="44449"/>
                </a:lnTo>
                <a:lnTo>
                  <a:pt x="0" y="49529"/>
                </a:lnTo>
                <a:lnTo>
                  <a:pt x="54609" y="49529"/>
                </a:lnTo>
                <a:lnTo>
                  <a:pt x="54609" y="44449"/>
                </a:lnTo>
                <a:close/>
              </a:path>
              <a:path w="54610" h="307340">
                <a:moveTo>
                  <a:pt x="54609" y="38099"/>
                </a:moveTo>
                <a:lnTo>
                  <a:pt x="0" y="38099"/>
                </a:lnTo>
                <a:lnTo>
                  <a:pt x="0" y="43179"/>
                </a:lnTo>
                <a:lnTo>
                  <a:pt x="54609" y="43179"/>
                </a:lnTo>
                <a:lnTo>
                  <a:pt x="54609" y="38099"/>
                </a:lnTo>
                <a:close/>
              </a:path>
              <a:path w="54610" h="307340">
                <a:moveTo>
                  <a:pt x="54609" y="31749"/>
                </a:moveTo>
                <a:lnTo>
                  <a:pt x="0" y="31749"/>
                </a:lnTo>
                <a:lnTo>
                  <a:pt x="0" y="36829"/>
                </a:lnTo>
                <a:lnTo>
                  <a:pt x="54609" y="36829"/>
                </a:lnTo>
                <a:lnTo>
                  <a:pt x="54609" y="31749"/>
                </a:lnTo>
                <a:close/>
              </a:path>
              <a:path w="54610" h="307340">
                <a:moveTo>
                  <a:pt x="54609" y="25399"/>
                </a:moveTo>
                <a:lnTo>
                  <a:pt x="0" y="25399"/>
                </a:lnTo>
                <a:lnTo>
                  <a:pt x="0" y="30479"/>
                </a:lnTo>
                <a:lnTo>
                  <a:pt x="54609" y="30479"/>
                </a:lnTo>
                <a:lnTo>
                  <a:pt x="54609" y="25399"/>
                </a:lnTo>
                <a:close/>
              </a:path>
              <a:path w="54610" h="307340">
                <a:moveTo>
                  <a:pt x="54609" y="19049"/>
                </a:moveTo>
                <a:lnTo>
                  <a:pt x="0" y="19049"/>
                </a:lnTo>
                <a:lnTo>
                  <a:pt x="0" y="24129"/>
                </a:lnTo>
                <a:lnTo>
                  <a:pt x="54609" y="24129"/>
                </a:lnTo>
                <a:lnTo>
                  <a:pt x="54609" y="19049"/>
                </a:lnTo>
                <a:close/>
              </a:path>
              <a:path w="54610" h="307340">
                <a:moveTo>
                  <a:pt x="54609" y="12699"/>
                </a:moveTo>
                <a:lnTo>
                  <a:pt x="0" y="12699"/>
                </a:lnTo>
                <a:lnTo>
                  <a:pt x="0" y="17779"/>
                </a:lnTo>
                <a:lnTo>
                  <a:pt x="54609" y="17779"/>
                </a:lnTo>
                <a:lnTo>
                  <a:pt x="54609" y="12699"/>
                </a:lnTo>
                <a:close/>
              </a:path>
              <a:path w="54610" h="307340">
                <a:moveTo>
                  <a:pt x="54609" y="6349"/>
                </a:moveTo>
                <a:lnTo>
                  <a:pt x="0" y="6349"/>
                </a:lnTo>
                <a:lnTo>
                  <a:pt x="0" y="11429"/>
                </a:lnTo>
                <a:lnTo>
                  <a:pt x="54609" y="11429"/>
                </a:lnTo>
                <a:lnTo>
                  <a:pt x="54609" y="6349"/>
                </a:lnTo>
                <a:close/>
              </a:path>
              <a:path w="54610" h="307340">
                <a:moveTo>
                  <a:pt x="54609" y="0"/>
                </a:moveTo>
                <a:lnTo>
                  <a:pt x="48259" y="0"/>
                </a:lnTo>
                <a:lnTo>
                  <a:pt x="48259" y="1269"/>
                </a:lnTo>
                <a:lnTo>
                  <a:pt x="0" y="1269"/>
                </a:lnTo>
                <a:lnTo>
                  <a:pt x="0" y="5079"/>
                </a:lnTo>
                <a:lnTo>
                  <a:pt x="54609" y="5079"/>
                </a:lnTo>
                <a:lnTo>
                  <a:pt x="54609" y="0"/>
                </a:lnTo>
                <a:close/>
              </a:path>
              <a:path w="54610" h="307340">
                <a:moveTo>
                  <a:pt x="54609" y="295909"/>
                </a:moveTo>
                <a:lnTo>
                  <a:pt x="0" y="295909"/>
                </a:lnTo>
                <a:lnTo>
                  <a:pt x="0" y="307339"/>
                </a:lnTo>
                <a:lnTo>
                  <a:pt x="5079" y="307339"/>
                </a:lnTo>
                <a:lnTo>
                  <a:pt x="5079" y="306069"/>
                </a:lnTo>
                <a:lnTo>
                  <a:pt x="25400" y="306069"/>
                </a:lnTo>
                <a:lnTo>
                  <a:pt x="25400" y="304799"/>
                </a:lnTo>
                <a:lnTo>
                  <a:pt x="46989" y="304799"/>
                </a:lnTo>
                <a:lnTo>
                  <a:pt x="46989" y="303529"/>
                </a:lnTo>
                <a:lnTo>
                  <a:pt x="54609" y="303529"/>
                </a:lnTo>
                <a:lnTo>
                  <a:pt x="54609" y="295909"/>
                </a:lnTo>
                <a:close/>
              </a:path>
            </a:pathLst>
          </a:custGeom>
          <a:solidFill>
            <a:srgbClr val="267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bg object 234"/>
          <p:cNvSpPr/>
          <p:nvPr/>
        </p:nvSpPr>
        <p:spPr>
          <a:xfrm>
            <a:off x="6301739" y="6380479"/>
            <a:ext cx="55880" cy="308610"/>
          </a:xfrm>
          <a:custGeom>
            <a:avLst/>
            <a:gdLst/>
            <a:ahLst/>
            <a:cxnLst/>
            <a:rect l="l" t="t" r="r" b="b"/>
            <a:pathLst>
              <a:path w="55879" h="308609">
                <a:moveTo>
                  <a:pt x="55880" y="273050"/>
                </a:moveTo>
                <a:lnTo>
                  <a:pt x="0" y="273050"/>
                </a:lnTo>
                <a:lnTo>
                  <a:pt x="0" y="294640"/>
                </a:lnTo>
                <a:lnTo>
                  <a:pt x="55880" y="294640"/>
                </a:lnTo>
                <a:lnTo>
                  <a:pt x="55880" y="273050"/>
                </a:lnTo>
                <a:close/>
              </a:path>
              <a:path w="55879" h="308609">
                <a:moveTo>
                  <a:pt x="55880" y="270510"/>
                </a:moveTo>
                <a:lnTo>
                  <a:pt x="0" y="270510"/>
                </a:lnTo>
                <a:lnTo>
                  <a:pt x="0" y="271780"/>
                </a:lnTo>
                <a:lnTo>
                  <a:pt x="55880" y="271780"/>
                </a:lnTo>
                <a:lnTo>
                  <a:pt x="55880" y="270510"/>
                </a:lnTo>
                <a:close/>
              </a:path>
              <a:path w="55879" h="308609">
                <a:moveTo>
                  <a:pt x="55880" y="266700"/>
                </a:moveTo>
                <a:lnTo>
                  <a:pt x="0" y="266700"/>
                </a:lnTo>
                <a:lnTo>
                  <a:pt x="0" y="269240"/>
                </a:lnTo>
                <a:lnTo>
                  <a:pt x="55880" y="269240"/>
                </a:lnTo>
                <a:lnTo>
                  <a:pt x="55880" y="266700"/>
                </a:lnTo>
                <a:close/>
              </a:path>
              <a:path w="55879" h="308609">
                <a:moveTo>
                  <a:pt x="55880" y="264160"/>
                </a:moveTo>
                <a:lnTo>
                  <a:pt x="0" y="264160"/>
                </a:lnTo>
                <a:lnTo>
                  <a:pt x="0" y="265430"/>
                </a:lnTo>
                <a:lnTo>
                  <a:pt x="55880" y="265430"/>
                </a:lnTo>
                <a:lnTo>
                  <a:pt x="55880" y="264160"/>
                </a:lnTo>
                <a:close/>
              </a:path>
              <a:path w="55879" h="308609">
                <a:moveTo>
                  <a:pt x="55880" y="260350"/>
                </a:moveTo>
                <a:lnTo>
                  <a:pt x="0" y="260350"/>
                </a:lnTo>
                <a:lnTo>
                  <a:pt x="0" y="262890"/>
                </a:lnTo>
                <a:lnTo>
                  <a:pt x="55880" y="262890"/>
                </a:lnTo>
                <a:lnTo>
                  <a:pt x="55880" y="260350"/>
                </a:lnTo>
                <a:close/>
              </a:path>
              <a:path w="55879" h="308609">
                <a:moveTo>
                  <a:pt x="55880" y="257810"/>
                </a:moveTo>
                <a:lnTo>
                  <a:pt x="0" y="257810"/>
                </a:lnTo>
                <a:lnTo>
                  <a:pt x="0" y="259080"/>
                </a:lnTo>
                <a:lnTo>
                  <a:pt x="55880" y="259080"/>
                </a:lnTo>
                <a:lnTo>
                  <a:pt x="55880" y="257810"/>
                </a:lnTo>
                <a:close/>
              </a:path>
              <a:path w="55879" h="308609">
                <a:moveTo>
                  <a:pt x="55880" y="254000"/>
                </a:moveTo>
                <a:lnTo>
                  <a:pt x="0" y="254000"/>
                </a:lnTo>
                <a:lnTo>
                  <a:pt x="0" y="256540"/>
                </a:lnTo>
                <a:lnTo>
                  <a:pt x="55880" y="256540"/>
                </a:lnTo>
                <a:lnTo>
                  <a:pt x="55880" y="254000"/>
                </a:lnTo>
                <a:close/>
              </a:path>
              <a:path w="55879" h="308609">
                <a:moveTo>
                  <a:pt x="55880" y="251460"/>
                </a:moveTo>
                <a:lnTo>
                  <a:pt x="0" y="251460"/>
                </a:lnTo>
                <a:lnTo>
                  <a:pt x="0" y="252730"/>
                </a:lnTo>
                <a:lnTo>
                  <a:pt x="55880" y="252730"/>
                </a:lnTo>
                <a:lnTo>
                  <a:pt x="55880" y="251460"/>
                </a:lnTo>
                <a:close/>
              </a:path>
              <a:path w="55879" h="308609">
                <a:moveTo>
                  <a:pt x="55880" y="247650"/>
                </a:moveTo>
                <a:lnTo>
                  <a:pt x="0" y="247650"/>
                </a:lnTo>
                <a:lnTo>
                  <a:pt x="0" y="250190"/>
                </a:lnTo>
                <a:lnTo>
                  <a:pt x="55880" y="250190"/>
                </a:lnTo>
                <a:lnTo>
                  <a:pt x="55880" y="247650"/>
                </a:lnTo>
                <a:close/>
              </a:path>
              <a:path w="55879" h="308609">
                <a:moveTo>
                  <a:pt x="55880" y="245110"/>
                </a:moveTo>
                <a:lnTo>
                  <a:pt x="0" y="245110"/>
                </a:lnTo>
                <a:lnTo>
                  <a:pt x="0" y="246380"/>
                </a:lnTo>
                <a:lnTo>
                  <a:pt x="55880" y="246380"/>
                </a:lnTo>
                <a:lnTo>
                  <a:pt x="55880" y="245110"/>
                </a:lnTo>
                <a:close/>
              </a:path>
              <a:path w="55879" h="308609">
                <a:moveTo>
                  <a:pt x="55880" y="241300"/>
                </a:moveTo>
                <a:lnTo>
                  <a:pt x="0" y="241300"/>
                </a:lnTo>
                <a:lnTo>
                  <a:pt x="0" y="243840"/>
                </a:lnTo>
                <a:lnTo>
                  <a:pt x="55880" y="243840"/>
                </a:lnTo>
                <a:lnTo>
                  <a:pt x="55880" y="241300"/>
                </a:lnTo>
                <a:close/>
              </a:path>
              <a:path w="55879" h="308609">
                <a:moveTo>
                  <a:pt x="55880" y="238760"/>
                </a:moveTo>
                <a:lnTo>
                  <a:pt x="0" y="238760"/>
                </a:lnTo>
                <a:lnTo>
                  <a:pt x="0" y="240030"/>
                </a:lnTo>
                <a:lnTo>
                  <a:pt x="55880" y="240030"/>
                </a:lnTo>
                <a:lnTo>
                  <a:pt x="55880" y="238760"/>
                </a:lnTo>
                <a:close/>
              </a:path>
              <a:path w="55879" h="308609">
                <a:moveTo>
                  <a:pt x="55880" y="234950"/>
                </a:moveTo>
                <a:lnTo>
                  <a:pt x="0" y="234950"/>
                </a:lnTo>
                <a:lnTo>
                  <a:pt x="0" y="237490"/>
                </a:lnTo>
                <a:lnTo>
                  <a:pt x="55880" y="237490"/>
                </a:lnTo>
                <a:lnTo>
                  <a:pt x="55880" y="234950"/>
                </a:lnTo>
                <a:close/>
              </a:path>
              <a:path w="55879" h="308609">
                <a:moveTo>
                  <a:pt x="55880" y="232410"/>
                </a:moveTo>
                <a:lnTo>
                  <a:pt x="0" y="232410"/>
                </a:lnTo>
                <a:lnTo>
                  <a:pt x="0" y="233680"/>
                </a:lnTo>
                <a:lnTo>
                  <a:pt x="55880" y="233680"/>
                </a:lnTo>
                <a:lnTo>
                  <a:pt x="55880" y="232410"/>
                </a:lnTo>
                <a:close/>
              </a:path>
              <a:path w="55879" h="308609">
                <a:moveTo>
                  <a:pt x="55880" y="228600"/>
                </a:moveTo>
                <a:lnTo>
                  <a:pt x="0" y="228600"/>
                </a:lnTo>
                <a:lnTo>
                  <a:pt x="0" y="231140"/>
                </a:lnTo>
                <a:lnTo>
                  <a:pt x="55880" y="231140"/>
                </a:lnTo>
                <a:lnTo>
                  <a:pt x="55880" y="228600"/>
                </a:lnTo>
                <a:close/>
              </a:path>
              <a:path w="55879" h="308609">
                <a:moveTo>
                  <a:pt x="55880" y="226060"/>
                </a:moveTo>
                <a:lnTo>
                  <a:pt x="0" y="226060"/>
                </a:lnTo>
                <a:lnTo>
                  <a:pt x="0" y="227330"/>
                </a:lnTo>
                <a:lnTo>
                  <a:pt x="55880" y="227330"/>
                </a:lnTo>
                <a:lnTo>
                  <a:pt x="55880" y="226060"/>
                </a:lnTo>
                <a:close/>
              </a:path>
              <a:path w="55879" h="308609">
                <a:moveTo>
                  <a:pt x="55880" y="222250"/>
                </a:moveTo>
                <a:lnTo>
                  <a:pt x="0" y="222250"/>
                </a:lnTo>
                <a:lnTo>
                  <a:pt x="0" y="224790"/>
                </a:lnTo>
                <a:lnTo>
                  <a:pt x="55880" y="224790"/>
                </a:lnTo>
                <a:lnTo>
                  <a:pt x="55880" y="222250"/>
                </a:lnTo>
                <a:close/>
              </a:path>
              <a:path w="55879" h="308609">
                <a:moveTo>
                  <a:pt x="55880" y="219710"/>
                </a:moveTo>
                <a:lnTo>
                  <a:pt x="0" y="219710"/>
                </a:lnTo>
                <a:lnTo>
                  <a:pt x="0" y="220980"/>
                </a:lnTo>
                <a:lnTo>
                  <a:pt x="55880" y="220980"/>
                </a:lnTo>
                <a:lnTo>
                  <a:pt x="55880" y="219710"/>
                </a:lnTo>
                <a:close/>
              </a:path>
              <a:path w="55879" h="308609">
                <a:moveTo>
                  <a:pt x="55880" y="215900"/>
                </a:moveTo>
                <a:lnTo>
                  <a:pt x="0" y="215900"/>
                </a:lnTo>
                <a:lnTo>
                  <a:pt x="0" y="218440"/>
                </a:lnTo>
                <a:lnTo>
                  <a:pt x="55880" y="218440"/>
                </a:lnTo>
                <a:lnTo>
                  <a:pt x="55880" y="215900"/>
                </a:lnTo>
                <a:close/>
              </a:path>
              <a:path w="55879" h="308609">
                <a:moveTo>
                  <a:pt x="55880" y="213360"/>
                </a:moveTo>
                <a:lnTo>
                  <a:pt x="0" y="213360"/>
                </a:lnTo>
                <a:lnTo>
                  <a:pt x="0" y="214630"/>
                </a:lnTo>
                <a:lnTo>
                  <a:pt x="55880" y="214630"/>
                </a:lnTo>
                <a:lnTo>
                  <a:pt x="55880" y="213360"/>
                </a:lnTo>
                <a:close/>
              </a:path>
              <a:path w="55879" h="308609">
                <a:moveTo>
                  <a:pt x="55880" y="209550"/>
                </a:moveTo>
                <a:lnTo>
                  <a:pt x="0" y="209550"/>
                </a:lnTo>
                <a:lnTo>
                  <a:pt x="0" y="212090"/>
                </a:lnTo>
                <a:lnTo>
                  <a:pt x="55880" y="212090"/>
                </a:lnTo>
                <a:lnTo>
                  <a:pt x="55880" y="209550"/>
                </a:lnTo>
                <a:close/>
              </a:path>
              <a:path w="55879" h="308609">
                <a:moveTo>
                  <a:pt x="55880" y="207010"/>
                </a:moveTo>
                <a:lnTo>
                  <a:pt x="0" y="207010"/>
                </a:lnTo>
                <a:lnTo>
                  <a:pt x="0" y="208280"/>
                </a:lnTo>
                <a:lnTo>
                  <a:pt x="55880" y="208280"/>
                </a:lnTo>
                <a:lnTo>
                  <a:pt x="55880" y="207010"/>
                </a:lnTo>
                <a:close/>
              </a:path>
              <a:path w="55879" h="308609">
                <a:moveTo>
                  <a:pt x="55880" y="203200"/>
                </a:moveTo>
                <a:lnTo>
                  <a:pt x="0" y="203200"/>
                </a:lnTo>
                <a:lnTo>
                  <a:pt x="0" y="205740"/>
                </a:lnTo>
                <a:lnTo>
                  <a:pt x="55880" y="205740"/>
                </a:lnTo>
                <a:lnTo>
                  <a:pt x="55880" y="203200"/>
                </a:lnTo>
                <a:close/>
              </a:path>
              <a:path w="55879" h="308609">
                <a:moveTo>
                  <a:pt x="55880" y="200660"/>
                </a:moveTo>
                <a:lnTo>
                  <a:pt x="0" y="200660"/>
                </a:lnTo>
                <a:lnTo>
                  <a:pt x="0" y="201930"/>
                </a:lnTo>
                <a:lnTo>
                  <a:pt x="55880" y="201930"/>
                </a:lnTo>
                <a:lnTo>
                  <a:pt x="55880" y="200660"/>
                </a:lnTo>
                <a:close/>
              </a:path>
              <a:path w="55879" h="308609">
                <a:moveTo>
                  <a:pt x="55880" y="196850"/>
                </a:moveTo>
                <a:lnTo>
                  <a:pt x="0" y="196850"/>
                </a:lnTo>
                <a:lnTo>
                  <a:pt x="0" y="199390"/>
                </a:lnTo>
                <a:lnTo>
                  <a:pt x="55880" y="199390"/>
                </a:lnTo>
                <a:lnTo>
                  <a:pt x="55880" y="196850"/>
                </a:lnTo>
                <a:close/>
              </a:path>
              <a:path w="55879" h="308609">
                <a:moveTo>
                  <a:pt x="55880" y="194310"/>
                </a:moveTo>
                <a:lnTo>
                  <a:pt x="0" y="194310"/>
                </a:lnTo>
                <a:lnTo>
                  <a:pt x="0" y="195580"/>
                </a:lnTo>
                <a:lnTo>
                  <a:pt x="55880" y="195580"/>
                </a:lnTo>
                <a:lnTo>
                  <a:pt x="55880" y="194310"/>
                </a:lnTo>
                <a:close/>
              </a:path>
              <a:path w="55879" h="308609">
                <a:moveTo>
                  <a:pt x="55880" y="190500"/>
                </a:moveTo>
                <a:lnTo>
                  <a:pt x="0" y="190500"/>
                </a:lnTo>
                <a:lnTo>
                  <a:pt x="0" y="193040"/>
                </a:lnTo>
                <a:lnTo>
                  <a:pt x="55880" y="193040"/>
                </a:lnTo>
                <a:lnTo>
                  <a:pt x="55880" y="190500"/>
                </a:lnTo>
                <a:close/>
              </a:path>
              <a:path w="55879" h="308609">
                <a:moveTo>
                  <a:pt x="55880" y="187960"/>
                </a:moveTo>
                <a:lnTo>
                  <a:pt x="0" y="187960"/>
                </a:lnTo>
                <a:lnTo>
                  <a:pt x="0" y="189230"/>
                </a:lnTo>
                <a:lnTo>
                  <a:pt x="55880" y="189230"/>
                </a:lnTo>
                <a:lnTo>
                  <a:pt x="55880" y="187960"/>
                </a:lnTo>
                <a:close/>
              </a:path>
              <a:path w="55879" h="308609">
                <a:moveTo>
                  <a:pt x="55880" y="184150"/>
                </a:moveTo>
                <a:lnTo>
                  <a:pt x="0" y="184150"/>
                </a:lnTo>
                <a:lnTo>
                  <a:pt x="0" y="186690"/>
                </a:lnTo>
                <a:lnTo>
                  <a:pt x="55880" y="186690"/>
                </a:lnTo>
                <a:lnTo>
                  <a:pt x="55880" y="184150"/>
                </a:lnTo>
                <a:close/>
              </a:path>
              <a:path w="55879" h="308609">
                <a:moveTo>
                  <a:pt x="55880" y="181610"/>
                </a:moveTo>
                <a:lnTo>
                  <a:pt x="0" y="181610"/>
                </a:lnTo>
                <a:lnTo>
                  <a:pt x="0" y="182880"/>
                </a:lnTo>
                <a:lnTo>
                  <a:pt x="55880" y="182880"/>
                </a:lnTo>
                <a:lnTo>
                  <a:pt x="55880" y="181610"/>
                </a:lnTo>
                <a:close/>
              </a:path>
              <a:path w="55879" h="308609">
                <a:moveTo>
                  <a:pt x="55880" y="177800"/>
                </a:moveTo>
                <a:lnTo>
                  <a:pt x="0" y="177800"/>
                </a:lnTo>
                <a:lnTo>
                  <a:pt x="0" y="180340"/>
                </a:lnTo>
                <a:lnTo>
                  <a:pt x="55880" y="180340"/>
                </a:lnTo>
                <a:lnTo>
                  <a:pt x="55880" y="177800"/>
                </a:lnTo>
                <a:close/>
              </a:path>
              <a:path w="55879" h="308609">
                <a:moveTo>
                  <a:pt x="55880" y="175260"/>
                </a:moveTo>
                <a:lnTo>
                  <a:pt x="0" y="175260"/>
                </a:lnTo>
                <a:lnTo>
                  <a:pt x="0" y="176530"/>
                </a:lnTo>
                <a:lnTo>
                  <a:pt x="55880" y="176530"/>
                </a:lnTo>
                <a:lnTo>
                  <a:pt x="55880" y="175260"/>
                </a:lnTo>
                <a:close/>
              </a:path>
              <a:path w="55879" h="308609">
                <a:moveTo>
                  <a:pt x="55880" y="171450"/>
                </a:moveTo>
                <a:lnTo>
                  <a:pt x="0" y="171450"/>
                </a:lnTo>
                <a:lnTo>
                  <a:pt x="0" y="173990"/>
                </a:lnTo>
                <a:lnTo>
                  <a:pt x="55880" y="173990"/>
                </a:lnTo>
                <a:lnTo>
                  <a:pt x="55880" y="171450"/>
                </a:lnTo>
                <a:close/>
              </a:path>
              <a:path w="55879" h="308609">
                <a:moveTo>
                  <a:pt x="55880" y="168910"/>
                </a:moveTo>
                <a:lnTo>
                  <a:pt x="0" y="168910"/>
                </a:lnTo>
                <a:lnTo>
                  <a:pt x="0" y="170180"/>
                </a:lnTo>
                <a:lnTo>
                  <a:pt x="55880" y="170180"/>
                </a:lnTo>
                <a:lnTo>
                  <a:pt x="55880" y="168910"/>
                </a:lnTo>
                <a:close/>
              </a:path>
              <a:path w="55879" h="308609">
                <a:moveTo>
                  <a:pt x="55880" y="165100"/>
                </a:moveTo>
                <a:lnTo>
                  <a:pt x="0" y="165100"/>
                </a:lnTo>
                <a:lnTo>
                  <a:pt x="0" y="167640"/>
                </a:lnTo>
                <a:lnTo>
                  <a:pt x="55880" y="167640"/>
                </a:lnTo>
                <a:lnTo>
                  <a:pt x="55880" y="165100"/>
                </a:lnTo>
                <a:close/>
              </a:path>
              <a:path w="55879" h="308609">
                <a:moveTo>
                  <a:pt x="55880" y="162560"/>
                </a:moveTo>
                <a:lnTo>
                  <a:pt x="0" y="162560"/>
                </a:lnTo>
                <a:lnTo>
                  <a:pt x="0" y="163830"/>
                </a:lnTo>
                <a:lnTo>
                  <a:pt x="55880" y="163830"/>
                </a:lnTo>
                <a:lnTo>
                  <a:pt x="55880" y="162560"/>
                </a:lnTo>
                <a:close/>
              </a:path>
              <a:path w="55879" h="308609">
                <a:moveTo>
                  <a:pt x="55880" y="158750"/>
                </a:moveTo>
                <a:lnTo>
                  <a:pt x="0" y="158750"/>
                </a:lnTo>
                <a:lnTo>
                  <a:pt x="0" y="161290"/>
                </a:lnTo>
                <a:lnTo>
                  <a:pt x="55880" y="161290"/>
                </a:lnTo>
                <a:lnTo>
                  <a:pt x="55880" y="158750"/>
                </a:lnTo>
                <a:close/>
              </a:path>
              <a:path w="55879" h="308609">
                <a:moveTo>
                  <a:pt x="55880" y="156210"/>
                </a:moveTo>
                <a:lnTo>
                  <a:pt x="0" y="156210"/>
                </a:lnTo>
                <a:lnTo>
                  <a:pt x="0" y="157480"/>
                </a:lnTo>
                <a:lnTo>
                  <a:pt x="55880" y="157480"/>
                </a:lnTo>
                <a:lnTo>
                  <a:pt x="55880" y="156210"/>
                </a:lnTo>
                <a:close/>
              </a:path>
              <a:path w="55879" h="308609">
                <a:moveTo>
                  <a:pt x="55880" y="152400"/>
                </a:moveTo>
                <a:lnTo>
                  <a:pt x="0" y="152400"/>
                </a:lnTo>
                <a:lnTo>
                  <a:pt x="0" y="154940"/>
                </a:lnTo>
                <a:lnTo>
                  <a:pt x="55880" y="154940"/>
                </a:lnTo>
                <a:lnTo>
                  <a:pt x="55880" y="152400"/>
                </a:lnTo>
                <a:close/>
              </a:path>
              <a:path w="55879" h="308609">
                <a:moveTo>
                  <a:pt x="55880" y="149860"/>
                </a:moveTo>
                <a:lnTo>
                  <a:pt x="0" y="149860"/>
                </a:lnTo>
                <a:lnTo>
                  <a:pt x="0" y="151130"/>
                </a:lnTo>
                <a:lnTo>
                  <a:pt x="55880" y="151130"/>
                </a:lnTo>
                <a:lnTo>
                  <a:pt x="55880" y="149860"/>
                </a:lnTo>
                <a:close/>
              </a:path>
              <a:path w="55879" h="308609">
                <a:moveTo>
                  <a:pt x="55880" y="146050"/>
                </a:moveTo>
                <a:lnTo>
                  <a:pt x="0" y="146050"/>
                </a:lnTo>
                <a:lnTo>
                  <a:pt x="0" y="148590"/>
                </a:lnTo>
                <a:lnTo>
                  <a:pt x="55880" y="148590"/>
                </a:lnTo>
                <a:lnTo>
                  <a:pt x="55880" y="146050"/>
                </a:lnTo>
                <a:close/>
              </a:path>
              <a:path w="55879" h="308609">
                <a:moveTo>
                  <a:pt x="55880" y="143510"/>
                </a:moveTo>
                <a:lnTo>
                  <a:pt x="0" y="143510"/>
                </a:lnTo>
                <a:lnTo>
                  <a:pt x="0" y="144780"/>
                </a:lnTo>
                <a:lnTo>
                  <a:pt x="55880" y="144780"/>
                </a:lnTo>
                <a:lnTo>
                  <a:pt x="55880" y="143510"/>
                </a:lnTo>
                <a:close/>
              </a:path>
              <a:path w="55879" h="308609">
                <a:moveTo>
                  <a:pt x="55880" y="139700"/>
                </a:moveTo>
                <a:lnTo>
                  <a:pt x="0" y="139700"/>
                </a:lnTo>
                <a:lnTo>
                  <a:pt x="0" y="142240"/>
                </a:lnTo>
                <a:lnTo>
                  <a:pt x="55880" y="142240"/>
                </a:lnTo>
                <a:lnTo>
                  <a:pt x="55880" y="139700"/>
                </a:lnTo>
                <a:close/>
              </a:path>
              <a:path w="55879" h="308609">
                <a:moveTo>
                  <a:pt x="55880" y="137160"/>
                </a:moveTo>
                <a:lnTo>
                  <a:pt x="0" y="137160"/>
                </a:lnTo>
                <a:lnTo>
                  <a:pt x="0" y="138430"/>
                </a:lnTo>
                <a:lnTo>
                  <a:pt x="55880" y="138430"/>
                </a:lnTo>
                <a:lnTo>
                  <a:pt x="55880" y="137160"/>
                </a:lnTo>
                <a:close/>
              </a:path>
              <a:path w="55879" h="308609">
                <a:moveTo>
                  <a:pt x="55880" y="133350"/>
                </a:moveTo>
                <a:lnTo>
                  <a:pt x="0" y="133350"/>
                </a:lnTo>
                <a:lnTo>
                  <a:pt x="0" y="135890"/>
                </a:lnTo>
                <a:lnTo>
                  <a:pt x="55880" y="135890"/>
                </a:lnTo>
                <a:lnTo>
                  <a:pt x="55880" y="133350"/>
                </a:lnTo>
                <a:close/>
              </a:path>
              <a:path w="55879" h="308609">
                <a:moveTo>
                  <a:pt x="55880" y="130810"/>
                </a:moveTo>
                <a:lnTo>
                  <a:pt x="0" y="130810"/>
                </a:lnTo>
                <a:lnTo>
                  <a:pt x="0" y="132080"/>
                </a:lnTo>
                <a:lnTo>
                  <a:pt x="55880" y="132080"/>
                </a:lnTo>
                <a:lnTo>
                  <a:pt x="55880" y="130810"/>
                </a:lnTo>
                <a:close/>
              </a:path>
              <a:path w="55879" h="308609">
                <a:moveTo>
                  <a:pt x="55880" y="127000"/>
                </a:moveTo>
                <a:lnTo>
                  <a:pt x="0" y="127000"/>
                </a:lnTo>
                <a:lnTo>
                  <a:pt x="0" y="129540"/>
                </a:lnTo>
                <a:lnTo>
                  <a:pt x="55880" y="129540"/>
                </a:lnTo>
                <a:lnTo>
                  <a:pt x="55880" y="127000"/>
                </a:lnTo>
                <a:close/>
              </a:path>
              <a:path w="55879" h="308609">
                <a:moveTo>
                  <a:pt x="55880" y="124460"/>
                </a:moveTo>
                <a:lnTo>
                  <a:pt x="0" y="124460"/>
                </a:lnTo>
                <a:lnTo>
                  <a:pt x="0" y="125730"/>
                </a:lnTo>
                <a:lnTo>
                  <a:pt x="55880" y="125730"/>
                </a:lnTo>
                <a:lnTo>
                  <a:pt x="55880" y="124460"/>
                </a:lnTo>
                <a:close/>
              </a:path>
              <a:path w="55879" h="308609">
                <a:moveTo>
                  <a:pt x="55880" y="120650"/>
                </a:moveTo>
                <a:lnTo>
                  <a:pt x="0" y="120650"/>
                </a:lnTo>
                <a:lnTo>
                  <a:pt x="0" y="123190"/>
                </a:lnTo>
                <a:lnTo>
                  <a:pt x="55880" y="123190"/>
                </a:lnTo>
                <a:lnTo>
                  <a:pt x="55880" y="120650"/>
                </a:lnTo>
                <a:close/>
              </a:path>
              <a:path w="55879" h="308609">
                <a:moveTo>
                  <a:pt x="55880" y="118110"/>
                </a:moveTo>
                <a:lnTo>
                  <a:pt x="0" y="118110"/>
                </a:lnTo>
                <a:lnTo>
                  <a:pt x="0" y="119380"/>
                </a:lnTo>
                <a:lnTo>
                  <a:pt x="55880" y="119380"/>
                </a:lnTo>
                <a:lnTo>
                  <a:pt x="55880" y="118110"/>
                </a:lnTo>
                <a:close/>
              </a:path>
              <a:path w="55879" h="308609">
                <a:moveTo>
                  <a:pt x="55880" y="111760"/>
                </a:moveTo>
                <a:lnTo>
                  <a:pt x="0" y="111760"/>
                </a:lnTo>
                <a:lnTo>
                  <a:pt x="0" y="116840"/>
                </a:lnTo>
                <a:lnTo>
                  <a:pt x="55880" y="116840"/>
                </a:lnTo>
                <a:lnTo>
                  <a:pt x="55880" y="111760"/>
                </a:lnTo>
                <a:close/>
              </a:path>
              <a:path w="55879" h="308609">
                <a:moveTo>
                  <a:pt x="55880" y="105410"/>
                </a:moveTo>
                <a:lnTo>
                  <a:pt x="0" y="105410"/>
                </a:lnTo>
                <a:lnTo>
                  <a:pt x="0" y="110490"/>
                </a:lnTo>
                <a:lnTo>
                  <a:pt x="55880" y="110490"/>
                </a:lnTo>
                <a:lnTo>
                  <a:pt x="55880" y="105410"/>
                </a:lnTo>
                <a:close/>
              </a:path>
              <a:path w="55879" h="308609">
                <a:moveTo>
                  <a:pt x="55880" y="99060"/>
                </a:moveTo>
                <a:lnTo>
                  <a:pt x="0" y="99060"/>
                </a:lnTo>
                <a:lnTo>
                  <a:pt x="0" y="104140"/>
                </a:lnTo>
                <a:lnTo>
                  <a:pt x="55880" y="104140"/>
                </a:lnTo>
                <a:lnTo>
                  <a:pt x="55880" y="99060"/>
                </a:lnTo>
                <a:close/>
              </a:path>
              <a:path w="55879" h="308609">
                <a:moveTo>
                  <a:pt x="55880" y="92710"/>
                </a:moveTo>
                <a:lnTo>
                  <a:pt x="0" y="92710"/>
                </a:lnTo>
                <a:lnTo>
                  <a:pt x="0" y="97790"/>
                </a:lnTo>
                <a:lnTo>
                  <a:pt x="55880" y="97790"/>
                </a:lnTo>
                <a:lnTo>
                  <a:pt x="55880" y="92710"/>
                </a:lnTo>
                <a:close/>
              </a:path>
              <a:path w="55879" h="308609">
                <a:moveTo>
                  <a:pt x="55880" y="86360"/>
                </a:moveTo>
                <a:lnTo>
                  <a:pt x="0" y="86360"/>
                </a:lnTo>
                <a:lnTo>
                  <a:pt x="0" y="91440"/>
                </a:lnTo>
                <a:lnTo>
                  <a:pt x="55880" y="91440"/>
                </a:lnTo>
                <a:lnTo>
                  <a:pt x="55880" y="86360"/>
                </a:lnTo>
                <a:close/>
              </a:path>
              <a:path w="55879" h="308609">
                <a:moveTo>
                  <a:pt x="55880" y="80010"/>
                </a:moveTo>
                <a:lnTo>
                  <a:pt x="0" y="80010"/>
                </a:lnTo>
                <a:lnTo>
                  <a:pt x="0" y="85090"/>
                </a:lnTo>
                <a:lnTo>
                  <a:pt x="55880" y="85090"/>
                </a:lnTo>
                <a:lnTo>
                  <a:pt x="55880" y="80010"/>
                </a:lnTo>
                <a:close/>
              </a:path>
              <a:path w="55879" h="308609">
                <a:moveTo>
                  <a:pt x="55880" y="73660"/>
                </a:moveTo>
                <a:lnTo>
                  <a:pt x="0" y="73660"/>
                </a:lnTo>
                <a:lnTo>
                  <a:pt x="0" y="78740"/>
                </a:lnTo>
                <a:lnTo>
                  <a:pt x="55880" y="78740"/>
                </a:lnTo>
                <a:lnTo>
                  <a:pt x="55880" y="73660"/>
                </a:lnTo>
                <a:close/>
              </a:path>
              <a:path w="55879" h="308609">
                <a:moveTo>
                  <a:pt x="55880" y="68580"/>
                </a:moveTo>
                <a:lnTo>
                  <a:pt x="0" y="68580"/>
                </a:lnTo>
                <a:lnTo>
                  <a:pt x="0" y="72390"/>
                </a:lnTo>
                <a:lnTo>
                  <a:pt x="55880" y="72390"/>
                </a:lnTo>
                <a:lnTo>
                  <a:pt x="55880" y="68580"/>
                </a:lnTo>
                <a:close/>
              </a:path>
              <a:path w="55879" h="308609">
                <a:moveTo>
                  <a:pt x="55880" y="62230"/>
                </a:moveTo>
                <a:lnTo>
                  <a:pt x="0" y="62230"/>
                </a:lnTo>
                <a:lnTo>
                  <a:pt x="0" y="67310"/>
                </a:lnTo>
                <a:lnTo>
                  <a:pt x="55880" y="67310"/>
                </a:lnTo>
                <a:lnTo>
                  <a:pt x="55880" y="62230"/>
                </a:lnTo>
                <a:close/>
              </a:path>
              <a:path w="55879" h="308609">
                <a:moveTo>
                  <a:pt x="55880" y="55880"/>
                </a:moveTo>
                <a:lnTo>
                  <a:pt x="0" y="55880"/>
                </a:lnTo>
                <a:lnTo>
                  <a:pt x="0" y="60960"/>
                </a:lnTo>
                <a:lnTo>
                  <a:pt x="55880" y="60960"/>
                </a:lnTo>
                <a:lnTo>
                  <a:pt x="55880" y="55880"/>
                </a:lnTo>
                <a:close/>
              </a:path>
              <a:path w="55879" h="308609">
                <a:moveTo>
                  <a:pt x="55880" y="49530"/>
                </a:moveTo>
                <a:lnTo>
                  <a:pt x="0" y="49530"/>
                </a:lnTo>
                <a:lnTo>
                  <a:pt x="0" y="54610"/>
                </a:lnTo>
                <a:lnTo>
                  <a:pt x="55880" y="54610"/>
                </a:lnTo>
                <a:lnTo>
                  <a:pt x="55880" y="49530"/>
                </a:lnTo>
                <a:close/>
              </a:path>
              <a:path w="55879" h="308609">
                <a:moveTo>
                  <a:pt x="55880" y="43180"/>
                </a:moveTo>
                <a:lnTo>
                  <a:pt x="0" y="43180"/>
                </a:lnTo>
                <a:lnTo>
                  <a:pt x="0" y="48260"/>
                </a:lnTo>
                <a:lnTo>
                  <a:pt x="55880" y="48260"/>
                </a:lnTo>
                <a:lnTo>
                  <a:pt x="55880" y="43180"/>
                </a:lnTo>
                <a:close/>
              </a:path>
              <a:path w="55879" h="308609">
                <a:moveTo>
                  <a:pt x="55880" y="36830"/>
                </a:moveTo>
                <a:lnTo>
                  <a:pt x="0" y="36830"/>
                </a:lnTo>
                <a:lnTo>
                  <a:pt x="0" y="41910"/>
                </a:lnTo>
                <a:lnTo>
                  <a:pt x="55880" y="41910"/>
                </a:lnTo>
                <a:lnTo>
                  <a:pt x="55880" y="36830"/>
                </a:lnTo>
                <a:close/>
              </a:path>
              <a:path w="55879" h="308609">
                <a:moveTo>
                  <a:pt x="55880" y="30480"/>
                </a:moveTo>
                <a:lnTo>
                  <a:pt x="0" y="30480"/>
                </a:lnTo>
                <a:lnTo>
                  <a:pt x="0" y="35560"/>
                </a:lnTo>
                <a:lnTo>
                  <a:pt x="55880" y="35560"/>
                </a:lnTo>
                <a:lnTo>
                  <a:pt x="55880" y="30480"/>
                </a:lnTo>
                <a:close/>
              </a:path>
              <a:path w="55879" h="308609">
                <a:moveTo>
                  <a:pt x="55880" y="24130"/>
                </a:moveTo>
                <a:lnTo>
                  <a:pt x="0" y="24130"/>
                </a:lnTo>
                <a:lnTo>
                  <a:pt x="0" y="29210"/>
                </a:lnTo>
                <a:lnTo>
                  <a:pt x="55880" y="29210"/>
                </a:lnTo>
                <a:lnTo>
                  <a:pt x="55880" y="24130"/>
                </a:lnTo>
                <a:close/>
              </a:path>
              <a:path w="55879" h="308609">
                <a:moveTo>
                  <a:pt x="55880" y="17780"/>
                </a:moveTo>
                <a:lnTo>
                  <a:pt x="0" y="17780"/>
                </a:lnTo>
                <a:lnTo>
                  <a:pt x="0" y="22860"/>
                </a:lnTo>
                <a:lnTo>
                  <a:pt x="55880" y="22860"/>
                </a:lnTo>
                <a:lnTo>
                  <a:pt x="55880" y="17780"/>
                </a:lnTo>
                <a:close/>
              </a:path>
              <a:path w="55879" h="308609">
                <a:moveTo>
                  <a:pt x="55880" y="11430"/>
                </a:moveTo>
                <a:lnTo>
                  <a:pt x="0" y="11430"/>
                </a:lnTo>
                <a:lnTo>
                  <a:pt x="0" y="16510"/>
                </a:lnTo>
                <a:lnTo>
                  <a:pt x="55880" y="16510"/>
                </a:lnTo>
                <a:lnTo>
                  <a:pt x="55880" y="11430"/>
                </a:lnTo>
                <a:close/>
              </a:path>
              <a:path w="55879" h="308609">
                <a:moveTo>
                  <a:pt x="55880" y="5080"/>
                </a:moveTo>
                <a:lnTo>
                  <a:pt x="0" y="5080"/>
                </a:lnTo>
                <a:lnTo>
                  <a:pt x="0" y="10160"/>
                </a:lnTo>
                <a:lnTo>
                  <a:pt x="55880" y="10160"/>
                </a:lnTo>
                <a:lnTo>
                  <a:pt x="55880" y="5080"/>
                </a:lnTo>
                <a:close/>
              </a:path>
              <a:path w="55879" h="308609">
                <a:moveTo>
                  <a:pt x="55880" y="0"/>
                </a:moveTo>
                <a:lnTo>
                  <a:pt x="0" y="0"/>
                </a:lnTo>
                <a:lnTo>
                  <a:pt x="0" y="3810"/>
                </a:lnTo>
                <a:lnTo>
                  <a:pt x="55880" y="3810"/>
                </a:lnTo>
                <a:lnTo>
                  <a:pt x="55880" y="0"/>
                </a:lnTo>
                <a:close/>
              </a:path>
              <a:path w="55879" h="308609">
                <a:moveTo>
                  <a:pt x="55880" y="294640"/>
                </a:moveTo>
                <a:lnTo>
                  <a:pt x="0" y="294640"/>
                </a:lnTo>
                <a:lnTo>
                  <a:pt x="0" y="308610"/>
                </a:lnTo>
                <a:lnTo>
                  <a:pt x="19050" y="308610"/>
                </a:lnTo>
                <a:lnTo>
                  <a:pt x="19050" y="307340"/>
                </a:lnTo>
                <a:lnTo>
                  <a:pt x="39370" y="307340"/>
                </a:lnTo>
                <a:lnTo>
                  <a:pt x="39370" y="306070"/>
                </a:lnTo>
                <a:lnTo>
                  <a:pt x="55880" y="306070"/>
                </a:lnTo>
                <a:lnTo>
                  <a:pt x="55880" y="294640"/>
                </a:lnTo>
                <a:close/>
              </a:path>
            </a:pathLst>
          </a:custGeom>
          <a:solidFill>
            <a:srgbClr val="2677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bg object 235"/>
          <p:cNvSpPr/>
          <p:nvPr/>
        </p:nvSpPr>
        <p:spPr>
          <a:xfrm>
            <a:off x="6247129" y="6380479"/>
            <a:ext cx="54610" cy="312420"/>
          </a:xfrm>
          <a:custGeom>
            <a:avLst/>
            <a:gdLst/>
            <a:ahLst/>
            <a:cxnLst/>
            <a:rect l="l" t="t" r="r" b="b"/>
            <a:pathLst>
              <a:path w="54610" h="312420">
                <a:moveTo>
                  <a:pt x="54610" y="273050"/>
                </a:moveTo>
                <a:lnTo>
                  <a:pt x="0" y="273050"/>
                </a:lnTo>
                <a:lnTo>
                  <a:pt x="0" y="294640"/>
                </a:lnTo>
                <a:lnTo>
                  <a:pt x="54610" y="294640"/>
                </a:lnTo>
                <a:lnTo>
                  <a:pt x="54610" y="273050"/>
                </a:lnTo>
                <a:close/>
              </a:path>
              <a:path w="54610" h="312420">
                <a:moveTo>
                  <a:pt x="54610" y="270510"/>
                </a:moveTo>
                <a:lnTo>
                  <a:pt x="0" y="270510"/>
                </a:lnTo>
                <a:lnTo>
                  <a:pt x="0" y="271780"/>
                </a:lnTo>
                <a:lnTo>
                  <a:pt x="54610" y="271780"/>
                </a:lnTo>
                <a:lnTo>
                  <a:pt x="54610" y="270510"/>
                </a:lnTo>
                <a:close/>
              </a:path>
              <a:path w="54610" h="312420">
                <a:moveTo>
                  <a:pt x="54610" y="266700"/>
                </a:moveTo>
                <a:lnTo>
                  <a:pt x="0" y="266700"/>
                </a:lnTo>
                <a:lnTo>
                  <a:pt x="0" y="269240"/>
                </a:lnTo>
                <a:lnTo>
                  <a:pt x="54610" y="269240"/>
                </a:lnTo>
                <a:lnTo>
                  <a:pt x="54610" y="266700"/>
                </a:lnTo>
                <a:close/>
              </a:path>
              <a:path w="54610" h="312420">
                <a:moveTo>
                  <a:pt x="54610" y="264160"/>
                </a:moveTo>
                <a:lnTo>
                  <a:pt x="0" y="264160"/>
                </a:lnTo>
                <a:lnTo>
                  <a:pt x="0" y="265430"/>
                </a:lnTo>
                <a:lnTo>
                  <a:pt x="54610" y="265430"/>
                </a:lnTo>
                <a:lnTo>
                  <a:pt x="54610" y="264160"/>
                </a:lnTo>
                <a:close/>
              </a:path>
              <a:path w="54610" h="312420">
                <a:moveTo>
                  <a:pt x="54610" y="260350"/>
                </a:moveTo>
                <a:lnTo>
                  <a:pt x="0" y="260350"/>
                </a:lnTo>
                <a:lnTo>
                  <a:pt x="0" y="262890"/>
                </a:lnTo>
                <a:lnTo>
                  <a:pt x="54610" y="262890"/>
                </a:lnTo>
                <a:lnTo>
                  <a:pt x="54610" y="260350"/>
                </a:lnTo>
                <a:close/>
              </a:path>
              <a:path w="54610" h="312420">
                <a:moveTo>
                  <a:pt x="54610" y="257810"/>
                </a:moveTo>
                <a:lnTo>
                  <a:pt x="0" y="257810"/>
                </a:lnTo>
                <a:lnTo>
                  <a:pt x="0" y="259080"/>
                </a:lnTo>
                <a:lnTo>
                  <a:pt x="54610" y="259080"/>
                </a:lnTo>
                <a:lnTo>
                  <a:pt x="54610" y="257810"/>
                </a:lnTo>
                <a:close/>
              </a:path>
              <a:path w="54610" h="312420">
                <a:moveTo>
                  <a:pt x="54610" y="254000"/>
                </a:moveTo>
                <a:lnTo>
                  <a:pt x="0" y="254000"/>
                </a:lnTo>
                <a:lnTo>
                  <a:pt x="0" y="256540"/>
                </a:lnTo>
                <a:lnTo>
                  <a:pt x="54610" y="256540"/>
                </a:lnTo>
                <a:lnTo>
                  <a:pt x="54610" y="254000"/>
                </a:lnTo>
                <a:close/>
              </a:path>
              <a:path w="54610" h="312420">
                <a:moveTo>
                  <a:pt x="54610" y="251460"/>
                </a:moveTo>
                <a:lnTo>
                  <a:pt x="0" y="251460"/>
                </a:lnTo>
                <a:lnTo>
                  <a:pt x="0" y="252730"/>
                </a:lnTo>
                <a:lnTo>
                  <a:pt x="54610" y="252730"/>
                </a:lnTo>
                <a:lnTo>
                  <a:pt x="54610" y="251460"/>
                </a:lnTo>
                <a:close/>
              </a:path>
              <a:path w="54610" h="312420">
                <a:moveTo>
                  <a:pt x="54610" y="247650"/>
                </a:moveTo>
                <a:lnTo>
                  <a:pt x="0" y="247650"/>
                </a:lnTo>
                <a:lnTo>
                  <a:pt x="0" y="250190"/>
                </a:lnTo>
                <a:lnTo>
                  <a:pt x="54610" y="250190"/>
                </a:lnTo>
                <a:lnTo>
                  <a:pt x="54610" y="247650"/>
                </a:lnTo>
                <a:close/>
              </a:path>
              <a:path w="54610" h="312420">
                <a:moveTo>
                  <a:pt x="54610" y="245110"/>
                </a:moveTo>
                <a:lnTo>
                  <a:pt x="0" y="245110"/>
                </a:lnTo>
                <a:lnTo>
                  <a:pt x="0" y="246380"/>
                </a:lnTo>
                <a:lnTo>
                  <a:pt x="54610" y="246380"/>
                </a:lnTo>
                <a:lnTo>
                  <a:pt x="54610" y="245110"/>
                </a:lnTo>
                <a:close/>
              </a:path>
              <a:path w="54610" h="312420">
                <a:moveTo>
                  <a:pt x="54610" y="241300"/>
                </a:moveTo>
                <a:lnTo>
                  <a:pt x="0" y="241300"/>
                </a:lnTo>
                <a:lnTo>
                  <a:pt x="0" y="243840"/>
                </a:lnTo>
                <a:lnTo>
                  <a:pt x="54610" y="243840"/>
                </a:lnTo>
                <a:lnTo>
                  <a:pt x="54610" y="241300"/>
                </a:lnTo>
                <a:close/>
              </a:path>
              <a:path w="54610" h="312420">
                <a:moveTo>
                  <a:pt x="54610" y="238760"/>
                </a:moveTo>
                <a:lnTo>
                  <a:pt x="0" y="238760"/>
                </a:lnTo>
                <a:lnTo>
                  <a:pt x="0" y="240030"/>
                </a:lnTo>
                <a:lnTo>
                  <a:pt x="54610" y="240030"/>
                </a:lnTo>
                <a:lnTo>
                  <a:pt x="54610" y="238760"/>
                </a:lnTo>
                <a:close/>
              </a:path>
              <a:path w="54610" h="312420">
                <a:moveTo>
                  <a:pt x="54610" y="234950"/>
                </a:moveTo>
                <a:lnTo>
                  <a:pt x="0" y="234950"/>
                </a:lnTo>
                <a:lnTo>
                  <a:pt x="0" y="237490"/>
                </a:lnTo>
                <a:lnTo>
                  <a:pt x="54610" y="237490"/>
                </a:lnTo>
                <a:lnTo>
                  <a:pt x="54610" y="234950"/>
                </a:lnTo>
                <a:close/>
              </a:path>
              <a:path w="54610" h="312420">
                <a:moveTo>
                  <a:pt x="54610" y="232410"/>
                </a:moveTo>
                <a:lnTo>
                  <a:pt x="0" y="232410"/>
                </a:lnTo>
                <a:lnTo>
                  <a:pt x="0" y="233680"/>
                </a:lnTo>
                <a:lnTo>
                  <a:pt x="54610" y="233680"/>
                </a:lnTo>
                <a:lnTo>
                  <a:pt x="54610" y="232410"/>
                </a:lnTo>
                <a:close/>
              </a:path>
              <a:path w="54610" h="312420">
                <a:moveTo>
                  <a:pt x="54610" y="228600"/>
                </a:moveTo>
                <a:lnTo>
                  <a:pt x="0" y="228600"/>
                </a:lnTo>
                <a:lnTo>
                  <a:pt x="0" y="231140"/>
                </a:lnTo>
                <a:lnTo>
                  <a:pt x="54610" y="231140"/>
                </a:lnTo>
                <a:lnTo>
                  <a:pt x="54610" y="228600"/>
                </a:lnTo>
                <a:close/>
              </a:path>
              <a:path w="54610" h="312420">
                <a:moveTo>
                  <a:pt x="54610" y="226060"/>
                </a:moveTo>
                <a:lnTo>
                  <a:pt x="0" y="226060"/>
                </a:lnTo>
                <a:lnTo>
                  <a:pt x="0" y="227330"/>
                </a:lnTo>
                <a:lnTo>
                  <a:pt x="54610" y="227330"/>
                </a:lnTo>
                <a:lnTo>
                  <a:pt x="54610" y="226060"/>
                </a:lnTo>
                <a:close/>
              </a:path>
              <a:path w="54610" h="312420">
                <a:moveTo>
                  <a:pt x="54610" y="222250"/>
                </a:moveTo>
                <a:lnTo>
                  <a:pt x="0" y="222250"/>
                </a:lnTo>
                <a:lnTo>
                  <a:pt x="0" y="224790"/>
                </a:lnTo>
                <a:lnTo>
                  <a:pt x="54610" y="224790"/>
                </a:lnTo>
                <a:lnTo>
                  <a:pt x="54610" y="222250"/>
                </a:lnTo>
                <a:close/>
              </a:path>
              <a:path w="54610" h="312420">
                <a:moveTo>
                  <a:pt x="54610" y="219710"/>
                </a:moveTo>
                <a:lnTo>
                  <a:pt x="0" y="219710"/>
                </a:lnTo>
                <a:lnTo>
                  <a:pt x="0" y="220980"/>
                </a:lnTo>
                <a:lnTo>
                  <a:pt x="54610" y="220980"/>
                </a:lnTo>
                <a:lnTo>
                  <a:pt x="54610" y="219710"/>
                </a:lnTo>
                <a:close/>
              </a:path>
              <a:path w="54610" h="312420">
                <a:moveTo>
                  <a:pt x="54610" y="215900"/>
                </a:moveTo>
                <a:lnTo>
                  <a:pt x="0" y="215900"/>
                </a:lnTo>
                <a:lnTo>
                  <a:pt x="0" y="218440"/>
                </a:lnTo>
                <a:lnTo>
                  <a:pt x="54610" y="218440"/>
                </a:lnTo>
                <a:lnTo>
                  <a:pt x="54610" y="215900"/>
                </a:lnTo>
                <a:close/>
              </a:path>
              <a:path w="54610" h="312420">
                <a:moveTo>
                  <a:pt x="54610" y="213360"/>
                </a:moveTo>
                <a:lnTo>
                  <a:pt x="0" y="213360"/>
                </a:lnTo>
                <a:lnTo>
                  <a:pt x="0" y="214630"/>
                </a:lnTo>
                <a:lnTo>
                  <a:pt x="54610" y="214630"/>
                </a:lnTo>
                <a:lnTo>
                  <a:pt x="54610" y="213360"/>
                </a:lnTo>
                <a:close/>
              </a:path>
              <a:path w="54610" h="312420">
                <a:moveTo>
                  <a:pt x="54610" y="209550"/>
                </a:moveTo>
                <a:lnTo>
                  <a:pt x="0" y="209550"/>
                </a:lnTo>
                <a:lnTo>
                  <a:pt x="0" y="212090"/>
                </a:lnTo>
                <a:lnTo>
                  <a:pt x="54610" y="212090"/>
                </a:lnTo>
                <a:lnTo>
                  <a:pt x="54610" y="209550"/>
                </a:lnTo>
                <a:close/>
              </a:path>
              <a:path w="54610" h="312420">
                <a:moveTo>
                  <a:pt x="54610" y="207010"/>
                </a:moveTo>
                <a:lnTo>
                  <a:pt x="0" y="207010"/>
                </a:lnTo>
                <a:lnTo>
                  <a:pt x="0" y="208280"/>
                </a:lnTo>
                <a:lnTo>
                  <a:pt x="54610" y="208280"/>
                </a:lnTo>
                <a:lnTo>
                  <a:pt x="54610" y="207010"/>
                </a:lnTo>
                <a:close/>
              </a:path>
              <a:path w="54610" h="312420">
                <a:moveTo>
                  <a:pt x="54610" y="203200"/>
                </a:moveTo>
                <a:lnTo>
                  <a:pt x="0" y="203200"/>
                </a:lnTo>
                <a:lnTo>
                  <a:pt x="0" y="205740"/>
                </a:lnTo>
                <a:lnTo>
                  <a:pt x="54610" y="205740"/>
                </a:lnTo>
                <a:lnTo>
                  <a:pt x="54610" y="203200"/>
                </a:lnTo>
                <a:close/>
              </a:path>
              <a:path w="54610" h="312420">
                <a:moveTo>
                  <a:pt x="54610" y="200660"/>
                </a:moveTo>
                <a:lnTo>
                  <a:pt x="0" y="200660"/>
                </a:lnTo>
                <a:lnTo>
                  <a:pt x="0" y="201930"/>
                </a:lnTo>
                <a:lnTo>
                  <a:pt x="54610" y="201930"/>
                </a:lnTo>
                <a:lnTo>
                  <a:pt x="54610" y="200660"/>
                </a:lnTo>
                <a:close/>
              </a:path>
              <a:path w="54610" h="312420">
                <a:moveTo>
                  <a:pt x="54610" y="196850"/>
                </a:moveTo>
                <a:lnTo>
                  <a:pt x="0" y="196850"/>
                </a:lnTo>
                <a:lnTo>
                  <a:pt x="0" y="199390"/>
                </a:lnTo>
                <a:lnTo>
                  <a:pt x="54610" y="199390"/>
                </a:lnTo>
                <a:lnTo>
                  <a:pt x="54610" y="196850"/>
                </a:lnTo>
                <a:close/>
              </a:path>
              <a:path w="54610" h="312420">
                <a:moveTo>
                  <a:pt x="54610" y="194310"/>
                </a:moveTo>
                <a:lnTo>
                  <a:pt x="0" y="194310"/>
                </a:lnTo>
                <a:lnTo>
                  <a:pt x="0" y="195580"/>
                </a:lnTo>
                <a:lnTo>
                  <a:pt x="54610" y="195580"/>
                </a:lnTo>
                <a:lnTo>
                  <a:pt x="54610" y="194310"/>
                </a:lnTo>
                <a:close/>
              </a:path>
              <a:path w="54610" h="312420">
                <a:moveTo>
                  <a:pt x="54610" y="190500"/>
                </a:moveTo>
                <a:lnTo>
                  <a:pt x="0" y="190500"/>
                </a:lnTo>
                <a:lnTo>
                  <a:pt x="0" y="193040"/>
                </a:lnTo>
                <a:lnTo>
                  <a:pt x="54610" y="193040"/>
                </a:lnTo>
                <a:lnTo>
                  <a:pt x="54610" y="190500"/>
                </a:lnTo>
                <a:close/>
              </a:path>
              <a:path w="54610" h="312420">
                <a:moveTo>
                  <a:pt x="54610" y="187960"/>
                </a:moveTo>
                <a:lnTo>
                  <a:pt x="0" y="187960"/>
                </a:lnTo>
                <a:lnTo>
                  <a:pt x="0" y="189230"/>
                </a:lnTo>
                <a:lnTo>
                  <a:pt x="54610" y="189230"/>
                </a:lnTo>
                <a:lnTo>
                  <a:pt x="54610" y="187960"/>
                </a:lnTo>
                <a:close/>
              </a:path>
              <a:path w="54610" h="312420">
                <a:moveTo>
                  <a:pt x="54610" y="184150"/>
                </a:moveTo>
                <a:lnTo>
                  <a:pt x="0" y="184150"/>
                </a:lnTo>
                <a:lnTo>
                  <a:pt x="0" y="186690"/>
                </a:lnTo>
                <a:lnTo>
                  <a:pt x="54610" y="186690"/>
                </a:lnTo>
                <a:lnTo>
                  <a:pt x="54610" y="184150"/>
                </a:lnTo>
                <a:close/>
              </a:path>
              <a:path w="54610" h="312420">
                <a:moveTo>
                  <a:pt x="54610" y="181610"/>
                </a:moveTo>
                <a:lnTo>
                  <a:pt x="0" y="181610"/>
                </a:lnTo>
                <a:lnTo>
                  <a:pt x="0" y="182880"/>
                </a:lnTo>
                <a:lnTo>
                  <a:pt x="54610" y="182880"/>
                </a:lnTo>
                <a:lnTo>
                  <a:pt x="54610" y="181610"/>
                </a:lnTo>
                <a:close/>
              </a:path>
              <a:path w="54610" h="312420">
                <a:moveTo>
                  <a:pt x="54610" y="177800"/>
                </a:moveTo>
                <a:lnTo>
                  <a:pt x="0" y="177800"/>
                </a:lnTo>
                <a:lnTo>
                  <a:pt x="0" y="180340"/>
                </a:lnTo>
                <a:lnTo>
                  <a:pt x="54610" y="180340"/>
                </a:lnTo>
                <a:lnTo>
                  <a:pt x="54610" y="177800"/>
                </a:lnTo>
                <a:close/>
              </a:path>
              <a:path w="54610" h="312420">
                <a:moveTo>
                  <a:pt x="54610" y="175260"/>
                </a:moveTo>
                <a:lnTo>
                  <a:pt x="0" y="175260"/>
                </a:lnTo>
                <a:lnTo>
                  <a:pt x="0" y="176530"/>
                </a:lnTo>
                <a:lnTo>
                  <a:pt x="54610" y="176530"/>
                </a:lnTo>
                <a:lnTo>
                  <a:pt x="54610" y="175260"/>
                </a:lnTo>
                <a:close/>
              </a:path>
              <a:path w="54610" h="312420">
                <a:moveTo>
                  <a:pt x="54610" y="171450"/>
                </a:moveTo>
                <a:lnTo>
                  <a:pt x="0" y="171450"/>
                </a:lnTo>
                <a:lnTo>
                  <a:pt x="0" y="173990"/>
                </a:lnTo>
                <a:lnTo>
                  <a:pt x="54610" y="173990"/>
                </a:lnTo>
                <a:lnTo>
                  <a:pt x="54610" y="171450"/>
                </a:lnTo>
                <a:close/>
              </a:path>
              <a:path w="54610" h="312420">
                <a:moveTo>
                  <a:pt x="54610" y="168910"/>
                </a:moveTo>
                <a:lnTo>
                  <a:pt x="0" y="168910"/>
                </a:lnTo>
                <a:lnTo>
                  <a:pt x="0" y="170180"/>
                </a:lnTo>
                <a:lnTo>
                  <a:pt x="54610" y="170180"/>
                </a:lnTo>
                <a:lnTo>
                  <a:pt x="54610" y="168910"/>
                </a:lnTo>
                <a:close/>
              </a:path>
              <a:path w="54610" h="312420">
                <a:moveTo>
                  <a:pt x="54610" y="165100"/>
                </a:moveTo>
                <a:lnTo>
                  <a:pt x="0" y="165100"/>
                </a:lnTo>
                <a:lnTo>
                  <a:pt x="0" y="167640"/>
                </a:lnTo>
                <a:lnTo>
                  <a:pt x="54610" y="167640"/>
                </a:lnTo>
                <a:lnTo>
                  <a:pt x="54610" y="165100"/>
                </a:lnTo>
                <a:close/>
              </a:path>
              <a:path w="54610" h="312420">
                <a:moveTo>
                  <a:pt x="54610" y="162560"/>
                </a:moveTo>
                <a:lnTo>
                  <a:pt x="0" y="162560"/>
                </a:lnTo>
                <a:lnTo>
                  <a:pt x="0" y="163830"/>
                </a:lnTo>
                <a:lnTo>
                  <a:pt x="54610" y="163830"/>
                </a:lnTo>
                <a:lnTo>
                  <a:pt x="54610" y="162560"/>
                </a:lnTo>
                <a:close/>
              </a:path>
              <a:path w="54610" h="312420">
                <a:moveTo>
                  <a:pt x="54610" y="158750"/>
                </a:moveTo>
                <a:lnTo>
                  <a:pt x="0" y="158750"/>
                </a:lnTo>
                <a:lnTo>
                  <a:pt x="0" y="161290"/>
                </a:lnTo>
                <a:lnTo>
                  <a:pt x="54610" y="161290"/>
                </a:lnTo>
                <a:lnTo>
                  <a:pt x="54610" y="158750"/>
                </a:lnTo>
                <a:close/>
              </a:path>
              <a:path w="54610" h="312420">
                <a:moveTo>
                  <a:pt x="54610" y="156210"/>
                </a:moveTo>
                <a:lnTo>
                  <a:pt x="0" y="156210"/>
                </a:lnTo>
                <a:lnTo>
                  <a:pt x="0" y="157480"/>
                </a:lnTo>
                <a:lnTo>
                  <a:pt x="54610" y="157480"/>
                </a:lnTo>
                <a:lnTo>
                  <a:pt x="54610" y="156210"/>
                </a:lnTo>
                <a:close/>
              </a:path>
              <a:path w="54610" h="312420">
                <a:moveTo>
                  <a:pt x="54610" y="152400"/>
                </a:moveTo>
                <a:lnTo>
                  <a:pt x="0" y="152400"/>
                </a:lnTo>
                <a:lnTo>
                  <a:pt x="0" y="154940"/>
                </a:lnTo>
                <a:lnTo>
                  <a:pt x="54610" y="154940"/>
                </a:lnTo>
                <a:lnTo>
                  <a:pt x="54610" y="152400"/>
                </a:lnTo>
                <a:close/>
              </a:path>
              <a:path w="54610" h="312420">
                <a:moveTo>
                  <a:pt x="54610" y="149860"/>
                </a:moveTo>
                <a:lnTo>
                  <a:pt x="0" y="149860"/>
                </a:lnTo>
                <a:lnTo>
                  <a:pt x="0" y="151130"/>
                </a:lnTo>
                <a:lnTo>
                  <a:pt x="54610" y="151130"/>
                </a:lnTo>
                <a:lnTo>
                  <a:pt x="54610" y="149860"/>
                </a:lnTo>
                <a:close/>
              </a:path>
              <a:path w="54610" h="312420">
                <a:moveTo>
                  <a:pt x="54610" y="146050"/>
                </a:moveTo>
                <a:lnTo>
                  <a:pt x="0" y="146050"/>
                </a:lnTo>
                <a:lnTo>
                  <a:pt x="0" y="148590"/>
                </a:lnTo>
                <a:lnTo>
                  <a:pt x="54610" y="148590"/>
                </a:lnTo>
                <a:lnTo>
                  <a:pt x="54610" y="146050"/>
                </a:lnTo>
                <a:close/>
              </a:path>
              <a:path w="54610" h="312420">
                <a:moveTo>
                  <a:pt x="54610" y="143510"/>
                </a:moveTo>
                <a:lnTo>
                  <a:pt x="0" y="143510"/>
                </a:lnTo>
                <a:lnTo>
                  <a:pt x="0" y="144780"/>
                </a:lnTo>
                <a:lnTo>
                  <a:pt x="54610" y="144780"/>
                </a:lnTo>
                <a:lnTo>
                  <a:pt x="54610" y="143510"/>
                </a:lnTo>
                <a:close/>
              </a:path>
              <a:path w="54610" h="312420">
                <a:moveTo>
                  <a:pt x="54610" y="139700"/>
                </a:moveTo>
                <a:lnTo>
                  <a:pt x="0" y="139700"/>
                </a:lnTo>
                <a:lnTo>
                  <a:pt x="0" y="142240"/>
                </a:lnTo>
                <a:lnTo>
                  <a:pt x="54610" y="142240"/>
                </a:lnTo>
                <a:lnTo>
                  <a:pt x="54610" y="139700"/>
                </a:lnTo>
                <a:close/>
              </a:path>
              <a:path w="54610" h="312420">
                <a:moveTo>
                  <a:pt x="54610" y="137160"/>
                </a:moveTo>
                <a:lnTo>
                  <a:pt x="0" y="137160"/>
                </a:lnTo>
                <a:lnTo>
                  <a:pt x="0" y="138430"/>
                </a:lnTo>
                <a:lnTo>
                  <a:pt x="54610" y="138430"/>
                </a:lnTo>
                <a:lnTo>
                  <a:pt x="54610" y="137160"/>
                </a:lnTo>
                <a:close/>
              </a:path>
              <a:path w="54610" h="312420">
                <a:moveTo>
                  <a:pt x="54610" y="133350"/>
                </a:moveTo>
                <a:lnTo>
                  <a:pt x="0" y="133350"/>
                </a:lnTo>
                <a:lnTo>
                  <a:pt x="0" y="135890"/>
                </a:lnTo>
                <a:lnTo>
                  <a:pt x="54610" y="135890"/>
                </a:lnTo>
                <a:lnTo>
                  <a:pt x="54610" y="133350"/>
                </a:lnTo>
                <a:close/>
              </a:path>
              <a:path w="54610" h="312420">
                <a:moveTo>
                  <a:pt x="54610" y="130810"/>
                </a:moveTo>
                <a:lnTo>
                  <a:pt x="0" y="130810"/>
                </a:lnTo>
                <a:lnTo>
                  <a:pt x="0" y="132080"/>
                </a:lnTo>
                <a:lnTo>
                  <a:pt x="54610" y="132080"/>
                </a:lnTo>
                <a:lnTo>
                  <a:pt x="54610" y="130810"/>
                </a:lnTo>
                <a:close/>
              </a:path>
              <a:path w="54610" h="312420">
                <a:moveTo>
                  <a:pt x="54610" y="127000"/>
                </a:moveTo>
                <a:lnTo>
                  <a:pt x="0" y="127000"/>
                </a:lnTo>
                <a:lnTo>
                  <a:pt x="0" y="129540"/>
                </a:lnTo>
                <a:lnTo>
                  <a:pt x="54610" y="129540"/>
                </a:lnTo>
                <a:lnTo>
                  <a:pt x="54610" y="127000"/>
                </a:lnTo>
                <a:close/>
              </a:path>
              <a:path w="54610" h="312420">
                <a:moveTo>
                  <a:pt x="54610" y="124460"/>
                </a:moveTo>
                <a:lnTo>
                  <a:pt x="0" y="124460"/>
                </a:lnTo>
                <a:lnTo>
                  <a:pt x="0" y="125730"/>
                </a:lnTo>
                <a:lnTo>
                  <a:pt x="54610" y="125730"/>
                </a:lnTo>
                <a:lnTo>
                  <a:pt x="54610" y="124460"/>
                </a:lnTo>
                <a:close/>
              </a:path>
              <a:path w="54610" h="312420">
                <a:moveTo>
                  <a:pt x="54610" y="120650"/>
                </a:moveTo>
                <a:lnTo>
                  <a:pt x="0" y="120650"/>
                </a:lnTo>
                <a:lnTo>
                  <a:pt x="0" y="123190"/>
                </a:lnTo>
                <a:lnTo>
                  <a:pt x="54610" y="123190"/>
                </a:lnTo>
                <a:lnTo>
                  <a:pt x="54610" y="120650"/>
                </a:lnTo>
                <a:close/>
              </a:path>
              <a:path w="54610" h="312420">
                <a:moveTo>
                  <a:pt x="54610" y="118110"/>
                </a:moveTo>
                <a:lnTo>
                  <a:pt x="0" y="118110"/>
                </a:lnTo>
                <a:lnTo>
                  <a:pt x="0" y="119380"/>
                </a:lnTo>
                <a:lnTo>
                  <a:pt x="54610" y="119380"/>
                </a:lnTo>
                <a:lnTo>
                  <a:pt x="54610" y="118110"/>
                </a:lnTo>
                <a:close/>
              </a:path>
              <a:path w="54610" h="312420">
                <a:moveTo>
                  <a:pt x="54610" y="111760"/>
                </a:moveTo>
                <a:lnTo>
                  <a:pt x="0" y="111760"/>
                </a:lnTo>
                <a:lnTo>
                  <a:pt x="0" y="116840"/>
                </a:lnTo>
                <a:lnTo>
                  <a:pt x="54610" y="116840"/>
                </a:lnTo>
                <a:lnTo>
                  <a:pt x="54610" y="111760"/>
                </a:lnTo>
                <a:close/>
              </a:path>
              <a:path w="54610" h="312420">
                <a:moveTo>
                  <a:pt x="54610" y="105410"/>
                </a:moveTo>
                <a:lnTo>
                  <a:pt x="0" y="105410"/>
                </a:lnTo>
                <a:lnTo>
                  <a:pt x="0" y="110490"/>
                </a:lnTo>
                <a:lnTo>
                  <a:pt x="54610" y="110490"/>
                </a:lnTo>
                <a:lnTo>
                  <a:pt x="54610" y="105410"/>
                </a:lnTo>
                <a:close/>
              </a:path>
              <a:path w="54610" h="312420">
                <a:moveTo>
                  <a:pt x="54610" y="99060"/>
                </a:moveTo>
                <a:lnTo>
                  <a:pt x="0" y="99060"/>
                </a:lnTo>
                <a:lnTo>
                  <a:pt x="0" y="104140"/>
                </a:lnTo>
                <a:lnTo>
                  <a:pt x="54610" y="104140"/>
                </a:lnTo>
                <a:lnTo>
                  <a:pt x="54610" y="99060"/>
                </a:lnTo>
                <a:close/>
              </a:path>
              <a:path w="54610" h="312420">
                <a:moveTo>
                  <a:pt x="54610" y="92710"/>
                </a:moveTo>
                <a:lnTo>
                  <a:pt x="0" y="92710"/>
                </a:lnTo>
                <a:lnTo>
                  <a:pt x="0" y="97790"/>
                </a:lnTo>
                <a:lnTo>
                  <a:pt x="54610" y="97790"/>
                </a:lnTo>
                <a:lnTo>
                  <a:pt x="54610" y="92710"/>
                </a:lnTo>
                <a:close/>
              </a:path>
              <a:path w="54610" h="312420">
                <a:moveTo>
                  <a:pt x="54610" y="86360"/>
                </a:moveTo>
                <a:lnTo>
                  <a:pt x="0" y="86360"/>
                </a:lnTo>
                <a:lnTo>
                  <a:pt x="0" y="91440"/>
                </a:lnTo>
                <a:lnTo>
                  <a:pt x="54610" y="91440"/>
                </a:lnTo>
                <a:lnTo>
                  <a:pt x="54610" y="86360"/>
                </a:lnTo>
                <a:close/>
              </a:path>
              <a:path w="54610" h="312420">
                <a:moveTo>
                  <a:pt x="54610" y="80010"/>
                </a:moveTo>
                <a:lnTo>
                  <a:pt x="0" y="80010"/>
                </a:lnTo>
                <a:lnTo>
                  <a:pt x="0" y="85090"/>
                </a:lnTo>
                <a:lnTo>
                  <a:pt x="54610" y="85090"/>
                </a:lnTo>
                <a:lnTo>
                  <a:pt x="54610" y="80010"/>
                </a:lnTo>
                <a:close/>
              </a:path>
              <a:path w="54610" h="312420">
                <a:moveTo>
                  <a:pt x="54610" y="73660"/>
                </a:moveTo>
                <a:lnTo>
                  <a:pt x="0" y="73660"/>
                </a:lnTo>
                <a:lnTo>
                  <a:pt x="0" y="78740"/>
                </a:lnTo>
                <a:lnTo>
                  <a:pt x="54610" y="78740"/>
                </a:lnTo>
                <a:lnTo>
                  <a:pt x="54610" y="73660"/>
                </a:lnTo>
                <a:close/>
              </a:path>
              <a:path w="54610" h="312420">
                <a:moveTo>
                  <a:pt x="54610" y="68580"/>
                </a:moveTo>
                <a:lnTo>
                  <a:pt x="0" y="68580"/>
                </a:lnTo>
                <a:lnTo>
                  <a:pt x="0" y="72390"/>
                </a:lnTo>
                <a:lnTo>
                  <a:pt x="54610" y="72390"/>
                </a:lnTo>
                <a:lnTo>
                  <a:pt x="54610" y="68580"/>
                </a:lnTo>
                <a:close/>
              </a:path>
              <a:path w="54610" h="312420">
                <a:moveTo>
                  <a:pt x="54610" y="62230"/>
                </a:moveTo>
                <a:lnTo>
                  <a:pt x="0" y="62230"/>
                </a:lnTo>
                <a:lnTo>
                  <a:pt x="0" y="67310"/>
                </a:lnTo>
                <a:lnTo>
                  <a:pt x="54610" y="67310"/>
                </a:lnTo>
                <a:lnTo>
                  <a:pt x="54610" y="62230"/>
                </a:lnTo>
                <a:close/>
              </a:path>
              <a:path w="54610" h="312420">
                <a:moveTo>
                  <a:pt x="54610" y="55880"/>
                </a:moveTo>
                <a:lnTo>
                  <a:pt x="0" y="55880"/>
                </a:lnTo>
                <a:lnTo>
                  <a:pt x="0" y="60960"/>
                </a:lnTo>
                <a:lnTo>
                  <a:pt x="54610" y="60960"/>
                </a:lnTo>
                <a:lnTo>
                  <a:pt x="54610" y="55880"/>
                </a:lnTo>
                <a:close/>
              </a:path>
              <a:path w="54610" h="312420">
                <a:moveTo>
                  <a:pt x="54610" y="49530"/>
                </a:moveTo>
                <a:lnTo>
                  <a:pt x="0" y="49530"/>
                </a:lnTo>
                <a:lnTo>
                  <a:pt x="0" y="54610"/>
                </a:lnTo>
                <a:lnTo>
                  <a:pt x="54610" y="54610"/>
                </a:lnTo>
                <a:lnTo>
                  <a:pt x="54610" y="49530"/>
                </a:lnTo>
                <a:close/>
              </a:path>
              <a:path w="54610" h="312420">
                <a:moveTo>
                  <a:pt x="54610" y="43180"/>
                </a:moveTo>
                <a:lnTo>
                  <a:pt x="0" y="43180"/>
                </a:lnTo>
                <a:lnTo>
                  <a:pt x="0" y="48260"/>
                </a:lnTo>
                <a:lnTo>
                  <a:pt x="54610" y="48260"/>
                </a:lnTo>
                <a:lnTo>
                  <a:pt x="54610" y="43180"/>
                </a:lnTo>
                <a:close/>
              </a:path>
              <a:path w="54610" h="312420">
                <a:moveTo>
                  <a:pt x="54610" y="36830"/>
                </a:moveTo>
                <a:lnTo>
                  <a:pt x="0" y="36830"/>
                </a:lnTo>
                <a:lnTo>
                  <a:pt x="0" y="41910"/>
                </a:lnTo>
                <a:lnTo>
                  <a:pt x="54610" y="41910"/>
                </a:lnTo>
                <a:lnTo>
                  <a:pt x="54610" y="36830"/>
                </a:lnTo>
                <a:close/>
              </a:path>
              <a:path w="54610" h="312420">
                <a:moveTo>
                  <a:pt x="54610" y="30480"/>
                </a:moveTo>
                <a:lnTo>
                  <a:pt x="0" y="30480"/>
                </a:lnTo>
                <a:lnTo>
                  <a:pt x="0" y="35560"/>
                </a:lnTo>
                <a:lnTo>
                  <a:pt x="54610" y="35560"/>
                </a:lnTo>
                <a:lnTo>
                  <a:pt x="54610" y="30480"/>
                </a:lnTo>
                <a:close/>
              </a:path>
              <a:path w="54610" h="312420">
                <a:moveTo>
                  <a:pt x="54610" y="24130"/>
                </a:moveTo>
                <a:lnTo>
                  <a:pt x="0" y="24130"/>
                </a:lnTo>
                <a:lnTo>
                  <a:pt x="0" y="29210"/>
                </a:lnTo>
                <a:lnTo>
                  <a:pt x="54610" y="29210"/>
                </a:lnTo>
                <a:lnTo>
                  <a:pt x="54610" y="24130"/>
                </a:lnTo>
                <a:close/>
              </a:path>
              <a:path w="54610" h="312420">
                <a:moveTo>
                  <a:pt x="54610" y="17780"/>
                </a:moveTo>
                <a:lnTo>
                  <a:pt x="0" y="17780"/>
                </a:lnTo>
                <a:lnTo>
                  <a:pt x="0" y="22860"/>
                </a:lnTo>
                <a:lnTo>
                  <a:pt x="54610" y="22860"/>
                </a:lnTo>
                <a:lnTo>
                  <a:pt x="54610" y="17780"/>
                </a:lnTo>
                <a:close/>
              </a:path>
              <a:path w="54610" h="312420">
                <a:moveTo>
                  <a:pt x="54610" y="11430"/>
                </a:moveTo>
                <a:lnTo>
                  <a:pt x="0" y="11430"/>
                </a:lnTo>
                <a:lnTo>
                  <a:pt x="0" y="16510"/>
                </a:lnTo>
                <a:lnTo>
                  <a:pt x="54610" y="16510"/>
                </a:lnTo>
                <a:lnTo>
                  <a:pt x="54610" y="11430"/>
                </a:lnTo>
                <a:close/>
              </a:path>
              <a:path w="54610" h="312420">
                <a:moveTo>
                  <a:pt x="54610" y="5080"/>
                </a:moveTo>
                <a:lnTo>
                  <a:pt x="0" y="5080"/>
                </a:lnTo>
                <a:lnTo>
                  <a:pt x="0" y="10160"/>
                </a:lnTo>
                <a:lnTo>
                  <a:pt x="54610" y="10160"/>
                </a:lnTo>
                <a:lnTo>
                  <a:pt x="54610" y="5080"/>
                </a:lnTo>
                <a:close/>
              </a:path>
              <a:path w="54610" h="312420">
                <a:moveTo>
                  <a:pt x="54610" y="0"/>
                </a:moveTo>
                <a:lnTo>
                  <a:pt x="17780" y="0"/>
                </a:lnTo>
                <a:lnTo>
                  <a:pt x="17780" y="1270"/>
                </a:lnTo>
                <a:lnTo>
                  <a:pt x="0" y="1270"/>
                </a:lnTo>
                <a:lnTo>
                  <a:pt x="0" y="3810"/>
                </a:lnTo>
                <a:lnTo>
                  <a:pt x="54610" y="3810"/>
                </a:lnTo>
                <a:lnTo>
                  <a:pt x="54610" y="0"/>
                </a:lnTo>
                <a:close/>
              </a:path>
              <a:path w="54610" h="312420">
                <a:moveTo>
                  <a:pt x="54610" y="294640"/>
                </a:moveTo>
                <a:lnTo>
                  <a:pt x="0" y="294640"/>
                </a:lnTo>
                <a:lnTo>
                  <a:pt x="0" y="312420"/>
                </a:lnTo>
                <a:lnTo>
                  <a:pt x="11429" y="312420"/>
                </a:lnTo>
                <a:lnTo>
                  <a:pt x="11429" y="311150"/>
                </a:lnTo>
                <a:lnTo>
                  <a:pt x="31750" y="311150"/>
                </a:lnTo>
                <a:lnTo>
                  <a:pt x="31750" y="309880"/>
                </a:lnTo>
                <a:lnTo>
                  <a:pt x="52070" y="309880"/>
                </a:lnTo>
                <a:lnTo>
                  <a:pt x="52070" y="308610"/>
                </a:lnTo>
                <a:lnTo>
                  <a:pt x="54610" y="308610"/>
                </a:lnTo>
                <a:lnTo>
                  <a:pt x="54610" y="294640"/>
                </a:lnTo>
                <a:close/>
              </a:path>
            </a:pathLst>
          </a:custGeom>
          <a:solidFill>
            <a:srgbClr val="2778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bg object 236"/>
          <p:cNvSpPr/>
          <p:nvPr/>
        </p:nvSpPr>
        <p:spPr>
          <a:xfrm>
            <a:off x="6192520" y="6381750"/>
            <a:ext cx="54610" cy="314960"/>
          </a:xfrm>
          <a:custGeom>
            <a:avLst/>
            <a:gdLst/>
            <a:ahLst/>
            <a:cxnLst/>
            <a:rect l="l" t="t" r="r" b="b"/>
            <a:pathLst>
              <a:path w="54610" h="314959">
                <a:moveTo>
                  <a:pt x="54609" y="271780"/>
                </a:moveTo>
                <a:lnTo>
                  <a:pt x="0" y="271780"/>
                </a:lnTo>
                <a:lnTo>
                  <a:pt x="0" y="293370"/>
                </a:lnTo>
                <a:lnTo>
                  <a:pt x="54609" y="293370"/>
                </a:lnTo>
                <a:lnTo>
                  <a:pt x="54609" y="271780"/>
                </a:lnTo>
                <a:close/>
              </a:path>
              <a:path w="54610" h="314959">
                <a:moveTo>
                  <a:pt x="54609" y="269240"/>
                </a:moveTo>
                <a:lnTo>
                  <a:pt x="0" y="269240"/>
                </a:lnTo>
                <a:lnTo>
                  <a:pt x="0" y="270510"/>
                </a:lnTo>
                <a:lnTo>
                  <a:pt x="54609" y="270510"/>
                </a:lnTo>
                <a:lnTo>
                  <a:pt x="54609" y="269240"/>
                </a:lnTo>
                <a:close/>
              </a:path>
              <a:path w="54610" h="314959">
                <a:moveTo>
                  <a:pt x="54609" y="265430"/>
                </a:moveTo>
                <a:lnTo>
                  <a:pt x="0" y="265430"/>
                </a:lnTo>
                <a:lnTo>
                  <a:pt x="0" y="267970"/>
                </a:lnTo>
                <a:lnTo>
                  <a:pt x="54609" y="267970"/>
                </a:lnTo>
                <a:lnTo>
                  <a:pt x="54609" y="265430"/>
                </a:lnTo>
                <a:close/>
              </a:path>
              <a:path w="54610" h="314959">
                <a:moveTo>
                  <a:pt x="54609" y="262890"/>
                </a:moveTo>
                <a:lnTo>
                  <a:pt x="0" y="262890"/>
                </a:lnTo>
                <a:lnTo>
                  <a:pt x="0" y="264160"/>
                </a:lnTo>
                <a:lnTo>
                  <a:pt x="54609" y="264160"/>
                </a:lnTo>
                <a:lnTo>
                  <a:pt x="54609" y="262890"/>
                </a:lnTo>
                <a:close/>
              </a:path>
              <a:path w="54610" h="314959">
                <a:moveTo>
                  <a:pt x="54609" y="259080"/>
                </a:moveTo>
                <a:lnTo>
                  <a:pt x="0" y="259080"/>
                </a:lnTo>
                <a:lnTo>
                  <a:pt x="0" y="261620"/>
                </a:lnTo>
                <a:lnTo>
                  <a:pt x="54609" y="261620"/>
                </a:lnTo>
                <a:lnTo>
                  <a:pt x="54609" y="259080"/>
                </a:lnTo>
                <a:close/>
              </a:path>
              <a:path w="54610" h="314959">
                <a:moveTo>
                  <a:pt x="54609" y="256540"/>
                </a:moveTo>
                <a:lnTo>
                  <a:pt x="0" y="256540"/>
                </a:lnTo>
                <a:lnTo>
                  <a:pt x="0" y="257810"/>
                </a:lnTo>
                <a:lnTo>
                  <a:pt x="54609" y="257810"/>
                </a:lnTo>
                <a:lnTo>
                  <a:pt x="54609" y="256540"/>
                </a:lnTo>
                <a:close/>
              </a:path>
              <a:path w="54610" h="314959">
                <a:moveTo>
                  <a:pt x="54609" y="252730"/>
                </a:moveTo>
                <a:lnTo>
                  <a:pt x="0" y="252730"/>
                </a:lnTo>
                <a:lnTo>
                  <a:pt x="0" y="255269"/>
                </a:lnTo>
                <a:lnTo>
                  <a:pt x="54609" y="255269"/>
                </a:lnTo>
                <a:lnTo>
                  <a:pt x="54609" y="252730"/>
                </a:lnTo>
                <a:close/>
              </a:path>
              <a:path w="54610" h="314959">
                <a:moveTo>
                  <a:pt x="54609" y="250190"/>
                </a:moveTo>
                <a:lnTo>
                  <a:pt x="0" y="250190"/>
                </a:lnTo>
                <a:lnTo>
                  <a:pt x="0" y="251459"/>
                </a:lnTo>
                <a:lnTo>
                  <a:pt x="54609" y="251459"/>
                </a:lnTo>
                <a:lnTo>
                  <a:pt x="54609" y="250190"/>
                </a:lnTo>
                <a:close/>
              </a:path>
              <a:path w="54610" h="314959">
                <a:moveTo>
                  <a:pt x="54609" y="246379"/>
                </a:moveTo>
                <a:lnTo>
                  <a:pt x="0" y="246379"/>
                </a:lnTo>
                <a:lnTo>
                  <a:pt x="0" y="248919"/>
                </a:lnTo>
                <a:lnTo>
                  <a:pt x="54609" y="248919"/>
                </a:lnTo>
                <a:lnTo>
                  <a:pt x="54609" y="246379"/>
                </a:lnTo>
                <a:close/>
              </a:path>
              <a:path w="54610" h="314959">
                <a:moveTo>
                  <a:pt x="54609" y="243840"/>
                </a:moveTo>
                <a:lnTo>
                  <a:pt x="0" y="243840"/>
                </a:lnTo>
                <a:lnTo>
                  <a:pt x="0" y="245110"/>
                </a:lnTo>
                <a:lnTo>
                  <a:pt x="54609" y="245110"/>
                </a:lnTo>
                <a:lnTo>
                  <a:pt x="54609" y="243840"/>
                </a:lnTo>
                <a:close/>
              </a:path>
              <a:path w="54610" h="314959">
                <a:moveTo>
                  <a:pt x="54609" y="240030"/>
                </a:moveTo>
                <a:lnTo>
                  <a:pt x="0" y="240030"/>
                </a:lnTo>
                <a:lnTo>
                  <a:pt x="0" y="242569"/>
                </a:lnTo>
                <a:lnTo>
                  <a:pt x="54609" y="242569"/>
                </a:lnTo>
                <a:lnTo>
                  <a:pt x="54609" y="240030"/>
                </a:lnTo>
                <a:close/>
              </a:path>
              <a:path w="54610" h="314959">
                <a:moveTo>
                  <a:pt x="54609" y="237490"/>
                </a:moveTo>
                <a:lnTo>
                  <a:pt x="0" y="237490"/>
                </a:lnTo>
                <a:lnTo>
                  <a:pt x="0" y="238760"/>
                </a:lnTo>
                <a:lnTo>
                  <a:pt x="54609" y="238760"/>
                </a:lnTo>
                <a:lnTo>
                  <a:pt x="54609" y="237490"/>
                </a:lnTo>
                <a:close/>
              </a:path>
              <a:path w="54610" h="314959">
                <a:moveTo>
                  <a:pt x="54609" y="233679"/>
                </a:moveTo>
                <a:lnTo>
                  <a:pt x="0" y="233679"/>
                </a:lnTo>
                <a:lnTo>
                  <a:pt x="0" y="236219"/>
                </a:lnTo>
                <a:lnTo>
                  <a:pt x="54609" y="236219"/>
                </a:lnTo>
                <a:lnTo>
                  <a:pt x="54609" y="233679"/>
                </a:lnTo>
                <a:close/>
              </a:path>
              <a:path w="54610" h="314959">
                <a:moveTo>
                  <a:pt x="54609" y="231140"/>
                </a:moveTo>
                <a:lnTo>
                  <a:pt x="0" y="231140"/>
                </a:lnTo>
                <a:lnTo>
                  <a:pt x="0" y="232410"/>
                </a:lnTo>
                <a:lnTo>
                  <a:pt x="54609" y="232410"/>
                </a:lnTo>
                <a:lnTo>
                  <a:pt x="54609" y="231140"/>
                </a:lnTo>
                <a:close/>
              </a:path>
              <a:path w="54610" h="314959">
                <a:moveTo>
                  <a:pt x="54609" y="227329"/>
                </a:moveTo>
                <a:lnTo>
                  <a:pt x="0" y="227329"/>
                </a:lnTo>
                <a:lnTo>
                  <a:pt x="0" y="229870"/>
                </a:lnTo>
                <a:lnTo>
                  <a:pt x="54609" y="229870"/>
                </a:lnTo>
                <a:lnTo>
                  <a:pt x="54609" y="227329"/>
                </a:lnTo>
                <a:close/>
              </a:path>
              <a:path w="54610" h="314959">
                <a:moveTo>
                  <a:pt x="54609" y="224790"/>
                </a:moveTo>
                <a:lnTo>
                  <a:pt x="0" y="224790"/>
                </a:lnTo>
                <a:lnTo>
                  <a:pt x="0" y="226060"/>
                </a:lnTo>
                <a:lnTo>
                  <a:pt x="54609" y="226060"/>
                </a:lnTo>
                <a:lnTo>
                  <a:pt x="54609" y="224790"/>
                </a:lnTo>
                <a:close/>
              </a:path>
              <a:path w="54610" h="314959">
                <a:moveTo>
                  <a:pt x="54609" y="220980"/>
                </a:moveTo>
                <a:lnTo>
                  <a:pt x="0" y="220980"/>
                </a:lnTo>
                <a:lnTo>
                  <a:pt x="0" y="223520"/>
                </a:lnTo>
                <a:lnTo>
                  <a:pt x="54609" y="223520"/>
                </a:lnTo>
                <a:lnTo>
                  <a:pt x="54609" y="220980"/>
                </a:lnTo>
                <a:close/>
              </a:path>
              <a:path w="54610" h="314959">
                <a:moveTo>
                  <a:pt x="54609" y="218440"/>
                </a:moveTo>
                <a:lnTo>
                  <a:pt x="0" y="218440"/>
                </a:lnTo>
                <a:lnTo>
                  <a:pt x="0" y="219709"/>
                </a:lnTo>
                <a:lnTo>
                  <a:pt x="54609" y="219709"/>
                </a:lnTo>
                <a:lnTo>
                  <a:pt x="54609" y="218440"/>
                </a:lnTo>
                <a:close/>
              </a:path>
              <a:path w="54610" h="314959">
                <a:moveTo>
                  <a:pt x="54609" y="214629"/>
                </a:moveTo>
                <a:lnTo>
                  <a:pt x="0" y="214629"/>
                </a:lnTo>
                <a:lnTo>
                  <a:pt x="0" y="217170"/>
                </a:lnTo>
                <a:lnTo>
                  <a:pt x="54609" y="217170"/>
                </a:lnTo>
                <a:lnTo>
                  <a:pt x="54609" y="214629"/>
                </a:lnTo>
                <a:close/>
              </a:path>
              <a:path w="54610" h="314959">
                <a:moveTo>
                  <a:pt x="54609" y="212090"/>
                </a:moveTo>
                <a:lnTo>
                  <a:pt x="0" y="212090"/>
                </a:lnTo>
                <a:lnTo>
                  <a:pt x="0" y="213360"/>
                </a:lnTo>
                <a:lnTo>
                  <a:pt x="54609" y="213360"/>
                </a:lnTo>
                <a:lnTo>
                  <a:pt x="54609" y="212090"/>
                </a:lnTo>
                <a:close/>
              </a:path>
              <a:path w="54610" h="314959">
                <a:moveTo>
                  <a:pt x="54609" y="208279"/>
                </a:moveTo>
                <a:lnTo>
                  <a:pt x="0" y="208279"/>
                </a:lnTo>
                <a:lnTo>
                  <a:pt x="0" y="210820"/>
                </a:lnTo>
                <a:lnTo>
                  <a:pt x="54609" y="210820"/>
                </a:lnTo>
                <a:lnTo>
                  <a:pt x="54609" y="208279"/>
                </a:lnTo>
                <a:close/>
              </a:path>
              <a:path w="54610" h="314959">
                <a:moveTo>
                  <a:pt x="54609" y="205740"/>
                </a:moveTo>
                <a:lnTo>
                  <a:pt x="0" y="205740"/>
                </a:lnTo>
                <a:lnTo>
                  <a:pt x="0" y="207009"/>
                </a:lnTo>
                <a:lnTo>
                  <a:pt x="54609" y="207009"/>
                </a:lnTo>
                <a:lnTo>
                  <a:pt x="54609" y="205740"/>
                </a:lnTo>
                <a:close/>
              </a:path>
              <a:path w="54610" h="314959">
                <a:moveTo>
                  <a:pt x="54609" y="201929"/>
                </a:moveTo>
                <a:lnTo>
                  <a:pt x="0" y="201929"/>
                </a:lnTo>
                <a:lnTo>
                  <a:pt x="0" y="204470"/>
                </a:lnTo>
                <a:lnTo>
                  <a:pt x="54609" y="204470"/>
                </a:lnTo>
                <a:lnTo>
                  <a:pt x="54609" y="201929"/>
                </a:lnTo>
                <a:close/>
              </a:path>
              <a:path w="54610" h="314959">
                <a:moveTo>
                  <a:pt x="54609" y="199390"/>
                </a:moveTo>
                <a:lnTo>
                  <a:pt x="0" y="199390"/>
                </a:lnTo>
                <a:lnTo>
                  <a:pt x="0" y="200659"/>
                </a:lnTo>
                <a:lnTo>
                  <a:pt x="54609" y="200659"/>
                </a:lnTo>
                <a:lnTo>
                  <a:pt x="54609" y="199390"/>
                </a:lnTo>
                <a:close/>
              </a:path>
              <a:path w="54610" h="314959">
                <a:moveTo>
                  <a:pt x="54609" y="195580"/>
                </a:moveTo>
                <a:lnTo>
                  <a:pt x="0" y="195580"/>
                </a:lnTo>
                <a:lnTo>
                  <a:pt x="0" y="198120"/>
                </a:lnTo>
                <a:lnTo>
                  <a:pt x="54609" y="198120"/>
                </a:lnTo>
                <a:lnTo>
                  <a:pt x="54609" y="195580"/>
                </a:lnTo>
                <a:close/>
              </a:path>
              <a:path w="54610" h="314959">
                <a:moveTo>
                  <a:pt x="54609" y="193040"/>
                </a:moveTo>
                <a:lnTo>
                  <a:pt x="0" y="193040"/>
                </a:lnTo>
                <a:lnTo>
                  <a:pt x="0" y="194310"/>
                </a:lnTo>
                <a:lnTo>
                  <a:pt x="54609" y="194310"/>
                </a:lnTo>
                <a:lnTo>
                  <a:pt x="54609" y="193040"/>
                </a:lnTo>
                <a:close/>
              </a:path>
              <a:path w="54610" h="314959">
                <a:moveTo>
                  <a:pt x="54609" y="189229"/>
                </a:moveTo>
                <a:lnTo>
                  <a:pt x="0" y="189229"/>
                </a:lnTo>
                <a:lnTo>
                  <a:pt x="0" y="191770"/>
                </a:lnTo>
                <a:lnTo>
                  <a:pt x="54609" y="191770"/>
                </a:lnTo>
                <a:lnTo>
                  <a:pt x="54609" y="189229"/>
                </a:lnTo>
                <a:close/>
              </a:path>
              <a:path w="54610" h="314959">
                <a:moveTo>
                  <a:pt x="54609" y="186690"/>
                </a:moveTo>
                <a:lnTo>
                  <a:pt x="0" y="186690"/>
                </a:lnTo>
                <a:lnTo>
                  <a:pt x="0" y="187959"/>
                </a:lnTo>
                <a:lnTo>
                  <a:pt x="54609" y="187959"/>
                </a:lnTo>
                <a:lnTo>
                  <a:pt x="54609" y="186690"/>
                </a:lnTo>
                <a:close/>
              </a:path>
              <a:path w="54610" h="314959">
                <a:moveTo>
                  <a:pt x="54609" y="182880"/>
                </a:moveTo>
                <a:lnTo>
                  <a:pt x="0" y="182880"/>
                </a:lnTo>
                <a:lnTo>
                  <a:pt x="0" y="185420"/>
                </a:lnTo>
                <a:lnTo>
                  <a:pt x="54609" y="185420"/>
                </a:lnTo>
                <a:lnTo>
                  <a:pt x="54609" y="182880"/>
                </a:lnTo>
                <a:close/>
              </a:path>
              <a:path w="54610" h="314959">
                <a:moveTo>
                  <a:pt x="54609" y="180340"/>
                </a:moveTo>
                <a:lnTo>
                  <a:pt x="0" y="180340"/>
                </a:lnTo>
                <a:lnTo>
                  <a:pt x="0" y="181609"/>
                </a:lnTo>
                <a:lnTo>
                  <a:pt x="54609" y="181609"/>
                </a:lnTo>
                <a:lnTo>
                  <a:pt x="54609" y="180340"/>
                </a:lnTo>
                <a:close/>
              </a:path>
              <a:path w="54610" h="314959">
                <a:moveTo>
                  <a:pt x="54609" y="176529"/>
                </a:moveTo>
                <a:lnTo>
                  <a:pt x="0" y="176529"/>
                </a:lnTo>
                <a:lnTo>
                  <a:pt x="0" y="179070"/>
                </a:lnTo>
                <a:lnTo>
                  <a:pt x="54609" y="179070"/>
                </a:lnTo>
                <a:lnTo>
                  <a:pt x="54609" y="176529"/>
                </a:lnTo>
                <a:close/>
              </a:path>
              <a:path w="54610" h="314959">
                <a:moveTo>
                  <a:pt x="54609" y="173990"/>
                </a:moveTo>
                <a:lnTo>
                  <a:pt x="0" y="173990"/>
                </a:lnTo>
                <a:lnTo>
                  <a:pt x="0" y="175259"/>
                </a:lnTo>
                <a:lnTo>
                  <a:pt x="54609" y="175259"/>
                </a:lnTo>
                <a:lnTo>
                  <a:pt x="54609" y="173990"/>
                </a:lnTo>
                <a:close/>
              </a:path>
              <a:path w="54610" h="314959">
                <a:moveTo>
                  <a:pt x="54609" y="170180"/>
                </a:moveTo>
                <a:lnTo>
                  <a:pt x="0" y="170180"/>
                </a:lnTo>
                <a:lnTo>
                  <a:pt x="0" y="172720"/>
                </a:lnTo>
                <a:lnTo>
                  <a:pt x="54609" y="172720"/>
                </a:lnTo>
                <a:lnTo>
                  <a:pt x="54609" y="170180"/>
                </a:lnTo>
                <a:close/>
              </a:path>
              <a:path w="54610" h="314959">
                <a:moveTo>
                  <a:pt x="54609" y="167640"/>
                </a:moveTo>
                <a:lnTo>
                  <a:pt x="0" y="167640"/>
                </a:lnTo>
                <a:lnTo>
                  <a:pt x="0" y="168909"/>
                </a:lnTo>
                <a:lnTo>
                  <a:pt x="54609" y="168909"/>
                </a:lnTo>
                <a:lnTo>
                  <a:pt x="54609" y="167640"/>
                </a:lnTo>
                <a:close/>
              </a:path>
              <a:path w="54610" h="314959">
                <a:moveTo>
                  <a:pt x="54609" y="163830"/>
                </a:moveTo>
                <a:lnTo>
                  <a:pt x="0" y="163830"/>
                </a:lnTo>
                <a:lnTo>
                  <a:pt x="0" y="166370"/>
                </a:lnTo>
                <a:lnTo>
                  <a:pt x="54609" y="166370"/>
                </a:lnTo>
                <a:lnTo>
                  <a:pt x="54609" y="163830"/>
                </a:lnTo>
                <a:close/>
              </a:path>
              <a:path w="54610" h="314959">
                <a:moveTo>
                  <a:pt x="54609" y="161290"/>
                </a:moveTo>
                <a:lnTo>
                  <a:pt x="0" y="161290"/>
                </a:lnTo>
                <a:lnTo>
                  <a:pt x="0" y="162559"/>
                </a:lnTo>
                <a:lnTo>
                  <a:pt x="54609" y="162559"/>
                </a:lnTo>
                <a:lnTo>
                  <a:pt x="54609" y="161290"/>
                </a:lnTo>
                <a:close/>
              </a:path>
              <a:path w="54610" h="314959">
                <a:moveTo>
                  <a:pt x="54609" y="157480"/>
                </a:moveTo>
                <a:lnTo>
                  <a:pt x="0" y="157480"/>
                </a:lnTo>
                <a:lnTo>
                  <a:pt x="0" y="160020"/>
                </a:lnTo>
                <a:lnTo>
                  <a:pt x="54609" y="160020"/>
                </a:lnTo>
                <a:lnTo>
                  <a:pt x="54609" y="157480"/>
                </a:lnTo>
                <a:close/>
              </a:path>
              <a:path w="54610" h="314959">
                <a:moveTo>
                  <a:pt x="54609" y="154940"/>
                </a:moveTo>
                <a:lnTo>
                  <a:pt x="0" y="154940"/>
                </a:lnTo>
                <a:lnTo>
                  <a:pt x="0" y="156209"/>
                </a:lnTo>
                <a:lnTo>
                  <a:pt x="54609" y="156209"/>
                </a:lnTo>
                <a:lnTo>
                  <a:pt x="54609" y="154940"/>
                </a:lnTo>
                <a:close/>
              </a:path>
              <a:path w="54610" h="314959">
                <a:moveTo>
                  <a:pt x="54609" y="151129"/>
                </a:moveTo>
                <a:lnTo>
                  <a:pt x="0" y="151129"/>
                </a:lnTo>
                <a:lnTo>
                  <a:pt x="0" y="153670"/>
                </a:lnTo>
                <a:lnTo>
                  <a:pt x="54609" y="153670"/>
                </a:lnTo>
                <a:lnTo>
                  <a:pt x="54609" y="151129"/>
                </a:lnTo>
                <a:close/>
              </a:path>
              <a:path w="54610" h="314959">
                <a:moveTo>
                  <a:pt x="54609" y="148590"/>
                </a:moveTo>
                <a:lnTo>
                  <a:pt x="0" y="148590"/>
                </a:lnTo>
                <a:lnTo>
                  <a:pt x="0" y="149860"/>
                </a:lnTo>
                <a:lnTo>
                  <a:pt x="54609" y="149860"/>
                </a:lnTo>
                <a:lnTo>
                  <a:pt x="54609" y="148590"/>
                </a:lnTo>
                <a:close/>
              </a:path>
              <a:path w="54610" h="314959">
                <a:moveTo>
                  <a:pt x="54609" y="144779"/>
                </a:moveTo>
                <a:lnTo>
                  <a:pt x="0" y="144779"/>
                </a:lnTo>
                <a:lnTo>
                  <a:pt x="0" y="147320"/>
                </a:lnTo>
                <a:lnTo>
                  <a:pt x="54609" y="147320"/>
                </a:lnTo>
                <a:lnTo>
                  <a:pt x="54609" y="144779"/>
                </a:lnTo>
                <a:close/>
              </a:path>
              <a:path w="54610" h="314959">
                <a:moveTo>
                  <a:pt x="54609" y="142240"/>
                </a:moveTo>
                <a:lnTo>
                  <a:pt x="0" y="142240"/>
                </a:lnTo>
                <a:lnTo>
                  <a:pt x="0" y="143509"/>
                </a:lnTo>
                <a:lnTo>
                  <a:pt x="54609" y="143509"/>
                </a:lnTo>
                <a:lnTo>
                  <a:pt x="54609" y="142240"/>
                </a:lnTo>
                <a:close/>
              </a:path>
              <a:path w="54610" h="314959">
                <a:moveTo>
                  <a:pt x="54609" y="138429"/>
                </a:moveTo>
                <a:lnTo>
                  <a:pt x="0" y="138429"/>
                </a:lnTo>
                <a:lnTo>
                  <a:pt x="0" y="140970"/>
                </a:lnTo>
                <a:lnTo>
                  <a:pt x="54609" y="140970"/>
                </a:lnTo>
                <a:lnTo>
                  <a:pt x="54609" y="138429"/>
                </a:lnTo>
                <a:close/>
              </a:path>
              <a:path w="54610" h="314959">
                <a:moveTo>
                  <a:pt x="54609" y="135890"/>
                </a:moveTo>
                <a:lnTo>
                  <a:pt x="0" y="135890"/>
                </a:lnTo>
                <a:lnTo>
                  <a:pt x="0" y="137160"/>
                </a:lnTo>
                <a:lnTo>
                  <a:pt x="54609" y="137160"/>
                </a:lnTo>
                <a:lnTo>
                  <a:pt x="54609" y="135890"/>
                </a:lnTo>
                <a:close/>
              </a:path>
              <a:path w="54610" h="314959">
                <a:moveTo>
                  <a:pt x="54609" y="132080"/>
                </a:moveTo>
                <a:lnTo>
                  <a:pt x="0" y="132080"/>
                </a:lnTo>
                <a:lnTo>
                  <a:pt x="0" y="134620"/>
                </a:lnTo>
                <a:lnTo>
                  <a:pt x="54609" y="134620"/>
                </a:lnTo>
                <a:lnTo>
                  <a:pt x="54609" y="132080"/>
                </a:lnTo>
                <a:close/>
              </a:path>
              <a:path w="54610" h="314959">
                <a:moveTo>
                  <a:pt x="54609" y="129540"/>
                </a:moveTo>
                <a:lnTo>
                  <a:pt x="0" y="129540"/>
                </a:lnTo>
                <a:lnTo>
                  <a:pt x="0" y="130809"/>
                </a:lnTo>
                <a:lnTo>
                  <a:pt x="54609" y="130809"/>
                </a:lnTo>
                <a:lnTo>
                  <a:pt x="54609" y="129540"/>
                </a:lnTo>
                <a:close/>
              </a:path>
              <a:path w="54610" h="314959">
                <a:moveTo>
                  <a:pt x="54609" y="125730"/>
                </a:moveTo>
                <a:lnTo>
                  <a:pt x="0" y="125730"/>
                </a:lnTo>
                <a:lnTo>
                  <a:pt x="0" y="128270"/>
                </a:lnTo>
                <a:lnTo>
                  <a:pt x="54609" y="128270"/>
                </a:lnTo>
                <a:lnTo>
                  <a:pt x="54609" y="125730"/>
                </a:lnTo>
                <a:close/>
              </a:path>
              <a:path w="54610" h="314959">
                <a:moveTo>
                  <a:pt x="54609" y="123190"/>
                </a:moveTo>
                <a:lnTo>
                  <a:pt x="0" y="123190"/>
                </a:lnTo>
                <a:lnTo>
                  <a:pt x="0" y="124459"/>
                </a:lnTo>
                <a:lnTo>
                  <a:pt x="54609" y="124459"/>
                </a:lnTo>
                <a:lnTo>
                  <a:pt x="54609" y="123190"/>
                </a:lnTo>
                <a:close/>
              </a:path>
              <a:path w="54610" h="314959">
                <a:moveTo>
                  <a:pt x="54609" y="119379"/>
                </a:moveTo>
                <a:lnTo>
                  <a:pt x="0" y="119379"/>
                </a:lnTo>
                <a:lnTo>
                  <a:pt x="0" y="121920"/>
                </a:lnTo>
                <a:lnTo>
                  <a:pt x="54609" y="121920"/>
                </a:lnTo>
                <a:lnTo>
                  <a:pt x="54609" y="119379"/>
                </a:lnTo>
                <a:close/>
              </a:path>
              <a:path w="54610" h="314959">
                <a:moveTo>
                  <a:pt x="54609" y="116839"/>
                </a:moveTo>
                <a:lnTo>
                  <a:pt x="0" y="116839"/>
                </a:lnTo>
                <a:lnTo>
                  <a:pt x="0" y="118109"/>
                </a:lnTo>
                <a:lnTo>
                  <a:pt x="54609" y="118109"/>
                </a:lnTo>
                <a:lnTo>
                  <a:pt x="54609" y="116839"/>
                </a:lnTo>
                <a:close/>
              </a:path>
              <a:path w="54610" h="314959">
                <a:moveTo>
                  <a:pt x="54609" y="110489"/>
                </a:moveTo>
                <a:lnTo>
                  <a:pt x="0" y="110489"/>
                </a:lnTo>
                <a:lnTo>
                  <a:pt x="0" y="115570"/>
                </a:lnTo>
                <a:lnTo>
                  <a:pt x="54609" y="115570"/>
                </a:lnTo>
                <a:lnTo>
                  <a:pt x="54609" y="110489"/>
                </a:lnTo>
                <a:close/>
              </a:path>
              <a:path w="54610" h="314959">
                <a:moveTo>
                  <a:pt x="54609" y="104140"/>
                </a:moveTo>
                <a:lnTo>
                  <a:pt x="0" y="104140"/>
                </a:lnTo>
                <a:lnTo>
                  <a:pt x="0" y="109220"/>
                </a:lnTo>
                <a:lnTo>
                  <a:pt x="54609" y="109220"/>
                </a:lnTo>
                <a:lnTo>
                  <a:pt x="54609" y="104140"/>
                </a:lnTo>
                <a:close/>
              </a:path>
              <a:path w="54610" h="314959">
                <a:moveTo>
                  <a:pt x="54609" y="97789"/>
                </a:moveTo>
                <a:lnTo>
                  <a:pt x="0" y="97789"/>
                </a:lnTo>
                <a:lnTo>
                  <a:pt x="0" y="102870"/>
                </a:lnTo>
                <a:lnTo>
                  <a:pt x="54609" y="102870"/>
                </a:lnTo>
                <a:lnTo>
                  <a:pt x="54609" y="97789"/>
                </a:lnTo>
                <a:close/>
              </a:path>
              <a:path w="54610" h="314959">
                <a:moveTo>
                  <a:pt x="54609" y="91439"/>
                </a:moveTo>
                <a:lnTo>
                  <a:pt x="0" y="91439"/>
                </a:lnTo>
                <a:lnTo>
                  <a:pt x="0" y="96520"/>
                </a:lnTo>
                <a:lnTo>
                  <a:pt x="54609" y="96520"/>
                </a:lnTo>
                <a:lnTo>
                  <a:pt x="54609" y="91439"/>
                </a:lnTo>
                <a:close/>
              </a:path>
              <a:path w="54610" h="314959">
                <a:moveTo>
                  <a:pt x="54609" y="85089"/>
                </a:moveTo>
                <a:lnTo>
                  <a:pt x="0" y="85089"/>
                </a:lnTo>
                <a:lnTo>
                  <a:pt x="0" y="90170"/>
                </a:lnTo>
                <a:lnTo>
                  <a:pt x="54609" y="90170"/>
                </a:lnTo>
                <a:lnTo>
                  <a:pt x="54609" y="85089"/>
                </a:lnTo>
                <a:close/>
              </a:path>
              <a:path w="54610" h="314959">
                <a:moveTo>
                  <a:pt x="54609" y="78739"/>
                </a:moveTo>
                <a:lnTo>
                  <a:pt x="0" y="78739"/>
                </a:lnTo>
                <a:lnTo>
                  <a:pt x="0" y="83820"/>
                </a:lnTo>
                <a:lnTo>
                  <a:pt x="54609" y="83820"/>
                </a:lnTo>
                <a:lnTo>
                  <a:pt x="54609" y="78739"/>
                </a:lnTo>
                <a:close/>
              </a:path>
              <a:path w="54610" h="314959">
                <a:moveTo>
                  <a:pt x="54609" y="72389"/>
                </a:moveTo>
                <a:lnTo>
                  <a:pt x="0" y="72389"/>
                </a:lnTo>
                <a:lnTo>
                  <a:pt x="0" y="77470"/>
                </a:lnTo>
                <a:lnTo>
                  <a:pt x="54609" y="77470"/>
                </a:lnTo>
                <a:lnTo>
                  <a:pt x="54609" y="72389"/>
                </a:lnTo>
                <a:close/>
              </a:path>
              <a:path w="54610" h="314959">
                <a:moveTo>
                  <a:pt x="54609" y="67309"/>
                </a:moveTo>
                <a:lnTo>
                  <a:pt x="0" y="67309"/>
                </a:lnTo>
                <a:lnTo>
                  <a:pt x="0" y="71119"/>
                </a:lnTo>
                <a:lnTo>
                  <a:pt x="54609" y="71119"/>
                </a:lnTo>
                <a:lnTo>
                  <a:pt x="54609" y="67309"/>
                </a:lnTo>
                <a:close/>
              </a:path>
              <a:path w="54610" h="314959">
                <a:moveTo>
                  <a:pt x="54609" y="60959"/>
                </a:moveTo>
                <a:lnTo>
                  <a:pt x="0" y="60959"/>
                </a:lnTo>
                <a:lnTo>
                  <a:pt x="0" y="66040"/>
                </a:lnTo>
                <a:lnTo>
                  <a:pt x="54609" y="66040"/>
                </a:lnTo>
                <a:lnTo>
                  <a:pt x="54609" y="60959"/>
                </a:lnTo>
                <a:close/>
              </a:path>
              <a:path w="54610" h="314959">
                <a:moveTo>
                  <a:pt x="54609" y="54609"/>
                </a:moveTo>
                <a:lnTo>
                  <a:pt x="0" y="54609"/>
                </a:lnTo>
                <a:lnTo>
                  <a:pt x="0" y="59690"/>
                </a:lnTo>
                <a:lnTo>
                  <a:pt x="54609" y="59690"/>
                </a:lnTo>
                <a:lnTo>
                  <a:pt x="54609" y="54609"/>
                </a:lnTo>
                <a:close/>
              </a:path>
              <a:path w="54610" h="314959">
                <a:moveTo>
                  <a:pt x="54609" y="48259"/>
                </a:moveTo>
                <a:lnTo>
                  <a:pt x="0" y="48259"/>
                </a:lnTo>
                <a:lnTo>
                  <a:pt x="0" y="53340"/>
                </a:lnTo>
                <a:lnTo>
                  <a:pt x="54609" y="53340"/>
                </a:lnTo>
                <a:lnTo>
                  <a:pt x="54609" y="48259"/>
                </a:lnTo>
                <a:close/>
              </a:path>
              <a:path w="54610" h="314959">
                <a:moveTo>
                  <a:pt x="54609" y="41909"/>
                </a:moveTo>
                <a:lnTo>
                  <a:pt x="0" y="41909"/>
                </a:lnTo>
                <a:lnTo>
                  <a:pt x="0" y="46990"/>
                </a:lnTo>
                <a:lnTo>
                  <a:pt x="54609" y="46990"/>
                </a:lnTo>
                <a:lnTo>
                  <a:pt x="54609" y="41909"/>
                </a:lnTo>
                <a:close/>
              </a:path>
              <a:path w="54610" h="314959">
                <a:moveTo>
                  <a:pt x="54609" y="35559"/>
                </a:moveTo>
                <a:lnTo>
                  <a:pt x="0" y="35559"/>
                </a:lnTo>
                <a:lnTo>
                  <a:pt x="0" y="40640"/>
                </a:lnTo>
                <a:lnTo>
                  <a:pt x="54609" y="40640"/>
                </a:lnTo>
                <a:lnTo>
                  <a:pt x="54609" y="35559"/>
                </a:lnTo>
                <a:close/>
              </a:path>
              <a:path w="54610" h="314959">
                <a:moveTo>
                  <a:pt x="54609" y="29209"/>
                </a:moveTo>
                <a:lnTo>
                  <a:pt x="0" y="29209"/>
                </a:lnTo>
                <a:lnTo>
                  <a:pt x="0" y="34290"/>
                </a:lnTo>
                <a:lnTo>
                  <a:pt x="54609" y="34290"/>
                </a:lnTo>
                <a:lnTo>
                  <a:pt x="54609" y="29209"/>
                </a:lnTo>
                <a:close/>
              </a:path>
              <a:path w="54610" h="314959">
                <a:moveTo>
                  <a:pt x="54609" y="22859"/>
                </a:moveTo>
                <a:lnTo>
                  <a:pt x="0" y="22859"/>
                </a:lnTo>
                <a:lnTo>
                  <a:pt x="0" y="27940"/>
                </a:lnTo>
                <a:lnTo>
                  <a:pt x="54609" y="27940"/>
                </a:lnTo>
                <a:lnTo>
                  <a:pt x="54609" y="22859"/>
                </a:lnTo>
                <a:close/>
              </a:path>
              <a:path w="54610" h="314959">
                <a:moveTo>
                  <a:pt x="54609" y="16509"/>
                </a:moveTo>
                <a:lnTo>
                  <a:pt x="0" y="16509"/>
                </a:lnTo>
                <a:lnTo>
                  <a:pt x="0" y="21590"/>
                </a:lnTo>
                <a:lnTo>
                  <a:pt x="54609" y="21590"/>
                </a:lnTo>
                <a:lnTo>
                  <a:pt x="54609" y="16509"/>
                </a:lnTo>
                <a:close/>
              </a:path>
              <a:path w="54610" h="314959">
                <a:moveTo>
                  <a:pt x="54609" y="10159"/>
                </a:moveTo>
                <a:lnTo>
                  <a:pt x="0" y="10159"/>
                </a:lnTo>
                <a:lnTo>
                  <a:pt x="0" y="15240"/>
                </a:lnTo>
                <a:lnTo>
                  <a:pt x="54609" y="15240"/>
                </a:lnTo>
                <a:lnTo>
                  <a:pt x="54609" y="10159"/>
                </a:lnTo>
                <a:close/>
              </a:path>
              <a:path w="54610" h="314959">
                <a:moveTo>
                  <a:pt x="54609" y="3809"/>
                </a:moveTo>
                <a:lnTo>
                  <a:pt x="0" y="3809"/>
                </a:lnTo>
                <a:lnTo>
                  <a:pt x="0" y="8890"/>
                </a:lnTo>
                <a:lnTo>
                  <a:pt x="54609" y="8890"/>
                </a:lnTo>
                <a:lnTo>
                  <a:pt x="54609" y="3809"/>
                </a:lnTo>
                <a:close/>
              </a:path>
              <a:path w="54610" h="314959">
                <a:moveTo>
                  <a:pt x="54609" y="0"/>
                </a:moveTo>
                <a:lnTo>
                  <a:pt x="0" y="0"/>
                </a:lnTo>
                <a:lnTo>
                  <a:pt x="0" y="2540"/>
                </a:lnTo>
                <a:lnTo>
                  <a:pt x="54609" y="2540"/>
                </a:lnTo>
                <a:lnTo>
                  <a:pt x="54609" y="0"/>
                </a:lnTo>
                <a:close/>
              </a:path>
              <a:path w="54610" h="314959">
                <a:moveTo>
                  <a:pt x="54609" y="293370"/>
                </a:moveTo>
                <a:lnTo>
                  <a:pt x="0" y="293370"/>
                </a:lnTo>
                <a:lnTo>
                  <a:pt x="0" y="313690"/>
                </a:lnTo>
                <a:lnTo>
                  <a:pt x="24129" y="313690"/>
                </a:lnTo>
                <a:lnTo>
                  <a:pt x="24129" y="312420"/>
                </a:lnTo>
                <a:lnTo>
                  <a:pt x="44450" y="312420"/>
                </a:lnTo>
                <a:lnTo>
                  <a:pt x="44450" y="311150"/>
                </a:lnTo>
                <a:lnTo>
                  <a:pt x="54609" y="311150"/>
                </a:lnTo>
                <a:lnTo>
                  <a:pt x="54609" y="293370"/>
                </a:lnTo>
                <a:close/>
              </a:path>
              <a:path w="54610" h="314959">
                <a:moveTo>
                  <a:pt x="2539" y="313690"/>
                </a:moveTo>
                <a:lnTo>
                  <a:pt x="0" y="313690"/>
                </a:lnTo>
                <a:lnTo>
                  <a:pt x="0" y="314960"/>
                </a:lnTo>
                <a:lnTo>
                  <a:pt x="2539" y="314960"/>
                </a:lnTo>
                <a:lnTo>
                  <a:pt x="2539" y="313690"/>
                </a:lnTo>
                <a:close/>
              </a:path>
            </a:pathLst>
          </a:custGeom>
          <a:solidFill>
            <a:srgbClr val="2779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bg object 237"/>
          <p:cNvSpPr/>
          <p:nvPr/>
        </p:nvSpPr>
        <p:spPr>
          <a:xfrm>
            <a:off x="6137909" y="6381750"/>
            <a:ext cx="54610" cy="317500"/>
          </a:xfrm>
          <a:custGeom>
            <a:avLst/>
            <a:gdLst/>
            <a:ahLst/>
            <a:cxnLst/>
            <a:rect l="l" t="t" r="r" b="b"/>
            <a:pathLst>
              <a:path w="54610" h="317500">
                <a:moveTo>
                  <a:pt x="54610" y="271780"/>
                </a:moveTo>
                <a:lnTo>
                  <a:pt x="0" y="271780"/>
                </a:lnTo>
                <a:lnTo>
                  <a:pt x="0" y="293370"/>
                </a:lnTo>
                <a:lnTo>
                  <a:pt x="54610" y="293370"/>
                </a:lnTo>
                <a:lnTo>
                  <a:pt x="54610" y="271780"/>
                </a:lnTo>
                <a:close/>
              </a:path>
              <a:path w="54610" h="317500">
                <a:moveTo>
                  <a:pt x="54610" y="269240"/>
                </a:moveTo>
                <a:lnTo>
                  <a:pt x="0" y="269240"/>
                </a:lnTo>
                <a:lnTo>
                  <a:pt x="0" y="270510"/>
                </a:lnTo>
                <a:lnTo>
                  <a:pt x="54610" y="270510"/>
                </a:lnTo>
                <a:lnTo>
                  <a:pt x="54610" y="269240"/>
                </a:lnTo>
                <a:close/>
              </a:path>
              <a:path w="54610" h="317500">
                <a:moveTo>
                  <a:pt x="54610" y="265430"/>
                </a:moveTo>
                <a:lnTo>
                  <a:pt x="0" y="265430"/>
                </a:lnTo>
                <a:lnTo>
                  <a:pt x="0" y="267970"/>
                </a:lnTo>
                <a:lnTo>
                  <a:pt x="54610" y="267970"/>
                </a:lnTo>
                <a:lnTo>
                  <a:pt x="54610" y="265430"/>
                </a:lnTo>
                <a:close/>
              </a:path>
              <a:path w="54610" h="317500">
                <a:moveTo>
                  <a:pt x="54610" y="262890"/>
                </a:moveTo>
                <a:lnTo>
                  <a:pt x="0" y="262890"/>
                </a:lnTo>
                <a:lnTo>
                  <a:pt x="0" y="264160"/>
                </a:lnTo>
                <a:lnTo>
                  <a:pt x="54610" y="264160"/>
                </a:lnTo>
                <a:lnTo>
                  <a:pt x="54610" y="262890"/>
                </a:lnTo>
                <a:close/>
              </a:path>
              <a:path w="54610" h="317500">
                <a:moveTo>
                  <a:pt x="54610" y="259080"/>
                </a:moveTo>
                <a:lnTo>
                  <a:pt x="0" y="259080"/>
                </a:lnTo>
                <a:lnTo>
                  <a:pt x="0" y="261620"/>
                </a:lnTo>
                <a:lnTo>
                  <a:pt x="54610" y="261620"/>
                </a:lnTo>
                <a:lnTo>
                  <a:pt x="54610" y="259080"/>
                </a:lnTo>
                <a:close/>
              </a:path>
              <a:path w="54610" h="317500">
                <a:moveTo>
                  <a:pt x="54610" y="256540"/>
                </a:moveTo>
                <a:lnTo>
                  <a:pt x="0" y="256540"/>
                </a:lnTo>
                <a:lnTo>
                  <a:pt x="0" y="257810"/>
                </a:lnTo>
                <a:lnTo>
                  <a:pt x="54610" y="257810"/>
                </a:lnTo>
                <a:lnTo>
                  <a:pt x="54610" y="256540"/>
                </a:lnTo>
                <a:close/>
              </a:path>
              <a:path w="54610" h="317500">
                <a:moveTo>
                  <a:pt x="54610" y="252730"/>
                </a:moveTo>
                <a:lnTo>
                  <a:pt x="0" y="252730"/>
                </a:lnTo>
                <a:lnTo>
                  <a:pt x="0" y="255269"/>
                </a:lnTo>
                <a:lnTo>
                  <a:pt x="54610" y="255269"/>
                </a:lnTo>
                <a:lnTo>
                  <a:pt x="54610" y="252730"/>
                </a:lnTo>
                <a:close/>
              </a:path>
              <a:path w="54610" h="317500">
                <a:moveTo>
                  <a:pt x="54610" y="250190"/>
                </a:moveTo>
                <a:lnTo>
                  <a:pt x="0" y="250190"/>
                </a:lnTo>
                <a:lnTo>
                  <a:pt x="0" y="251459"/>
                </a:lnTo>
                <a:lnTo>
                  <a:pt x="54610" y="251459"/>
                </a:lnTo>
                <a:lnTo>
                  <a:pt x="54610" y="250190"/>
                </a:lnTo>
                <a:close/>
              </a:path>
              <a:path w="54610" h="317500">
                <a:moveTo>
                  <a:pt x="54610" y="246379"/>
                </a:moveTo>
                <a:lnTo>
                  <a:pt x="0" y="246379"/>
                </a:lnTo>
                <a:lnTo>
                  <a:pt x="0" y="248919"/>
                </a:lnTo>
                <a:lnTo>
                  <a:pt x="54610" y="248919"/>
                </a:lnTo>
                <a:lnTo>
                  <a:pt x="54610" y="246379"/>
                </a:lnTo>
                <a:close/>
              </a:path>
              <a:path w="54610" h="317500">
                <a:moveTo>
                  <a:pt x="54610" y="243840"/>
                </a:moveTo>
                <a:lnTo>
                  <a:pt x="0" y="243840"/>
                </a:lnTo>
                <a:lnTo>
                  <a:pt x="0" y="245110"/>
                </a:lnTo>
                <a:lnTo>
                  <a:pt x="54610" y="245110"/>
                </a:lnTo>
                <a:lnTo>
                  <a:pt x="54610" y="243840"/>
                </a:lnTo>
                <a:close/>
              </a:path>
              <a:path w="54610" h="317500">
                <a:moveTo>
                  <a:pt x="54610" y="240030"/>
                </a:moveTo>
                <a:lnTo>
                  <a:pt x="0" y="240030"/>
                </a:lnTo>
                <a:lnTo>
                  <a:pt x="0" y="242569"/>
                </a:lnTo>
                <a:lnTo>
                  <a:pt x="54610" y="242569"/>
                </a:lnTo>
                <a:lnTo>
                  <a:pt x="54610" y="240030"/>
                </a:lnTo>
                <a:close/>
              </a:path>
              <a:path w="54610" h="317500">
                <a:moveTo>
                  <a:pt x="54610" y="237490"/>
                </a:moveTo>
                <a:lnTo>
                  <a:pt x="0" y="237490"/>
                </a:lnTo>
                <a:lnTo>
                  <a:pt x="0" y="238760"/>
                </a:lnTo>
                <a:lnTo>
                  <a:pt x="54610" y="238760"/>
                </a:lnTo>
                <a:lnTo>
                  <a:pt x="54610" y="237490"/>
                </a:lnTo>
                <a:close/>
              </a:path>
              <a:path w="54610" h="317500">
                <a:moveTo>
                  <a:pt x="54610" y="233679"/>
                </a:moveTo>
                <a:lnTo>
                  <a:pt x="0" y="233679"/>
                </a:lnTo>
                <a:lnTo>
                  <a:pt x="0" y="236219"/>
                </a:lnTo>
                <a:lnTo>
                  <a:pt x="54610" y="236219"/>
                </a:lnTo>
                <a:lnTo>
                  <a:pt x="54610" y="233679"/>
                </a:lnTo>
                <a:close/>
              </a:path>
              <a:path w="54610" h="317500">
                <a:moveTo>
                  <a:pt x="54610" y="231140"/>
                </a:moveTo>
                <a:lnTo>
                  <a:pt x="0" y="231140"/>
                </a:lnTo>
                <a:lnTo>
                  <a:pt x="0" y="232410"/>
                </a:lnTo>
                <a:lnTo>
                  <a:pt x="54610" y="232410"/>
                </a:lnTo>
                <a:lnTo>
                  <a:pt x="54610" y="231140"/>
                </a:lnTo>
                <a:close/>
              </a:path>
              <a:path w="54610" h="317500">
                <a:moveTo>
                  <a:pt x="54610" y="227329"/>
                </a:moveTo>
                <a:lnTo>
                  <a:pt x="0" y="227329"/>
                </a:lnTo>
                <a:lnTo>
                  <a:pt x="0" y="229870"/>
                </a:lnTo>
                <a:lnTo>
                  <a:pt x="54610" y="229870"/>
                </a:lnTo>
                <a:lnTo>
                  <a:pt x="54610" y="227329"/>
                </a:lnTo>
                <a:close/>
              </a:path>
              <a:path w="54610" h="317500">
                <a:moveTo>
                  <a:pt x="54610" y="224790"/>
                </a:moveTo>
                <a:lnTo>
                  <a:pt x="0" y="224790"/>
                </a:lnTo>
                <a:lnTo>
                  <a:pt x="0" y="226060"/>
                </a:lnTo>
                <a:lnTo>
                  <a:pt x="54610" y="226060"/>
                </a:lnTo>
                <a:lnTo>
                  <a:pt x="54610" y="224790"/>
                </a:lnTo>
                <a:close/>
              </a:path>
              <a:path w="54610" h="317500">
                <a:moveTo>
                  <a:pt x="54610" y="220980"/>
                </a:moveTo>
                <a:lnTo>
                  <a:pt x="0" y="220980"/>
                </a:lnTo>
                <a:lnTo>
                  <a:pt x="0" y="223520"/>
                </a:lnTo>
                <a:lnTo>
                  <a:pt x="54610" y="223520"/>
                </a:lnTo>
                <a:lnTo>
                  <a:pt x="54610" y="220980"/>
                </a:lnTo>
                <a:close/>
              </a:path>
              <a:path w="54610" h="317500">
                <a:moveTo>
                  <a:pt x="54610" y="218440"/>
                </a:moveTo>
                <a:lnTo>
                  <a:pt x="0" y="218440"/>
                </a:lnTo>
                <a:lnTo>
                  <a:pt x="0" y="219709"/>
                </a:lnTo>
                <a:lnTo>
                  <a:pt x="54610" y="219709"/>
                </a:lnTo>
                <a:lnTo>
                  <a:pt x="54610" y="218440"/>
                </a:lnTo>
                <a:close/>
              </a:path>
              <a:path w="54610" h="317500">
                <a:moveTo>
                  <a:pt x="54610" y="214629"/>
                </a:moveTo>
                <a:lnTo>
                  <a:pt x="0" y="214629"/>
                </a:lnTo>
                <a:lnTo>
                  <a:pt x="0" y="217170"/>
                </a:lnTo>
                <a:lnTo>
                  <a:pt x="54610" y="217170"/>
                </a:lnTo>
                <a:lnTo>
                  <a:pt x="54610" y="214629"/>
                </a:lnTo>
                <a:close/>
              </a:path>
              <a:path w="54610" h="317500">
                <a:moveTo>
                  <a:pt x="54610" y="212090"/>
                </a:moveTo>
                <a:lnTo>
                  <a:pt x="0" y="212090"/>
                </a:lnTo>
                <a:lnTo>
                  <a:pt x="0" y="213360"/>
                </a:lnTo>
                <a:lnTo>
                  <a:pt x="54610" y="213360"/>
                </a:lnTo>
                <a:lnTo>
                  <a:pt x="54610" y="212090"/>
                </a:lnTo>
                <a:close/>
              </a:path>
              <a:path w="54610" h="317500">
                <a:moveTo>
                  <a:pt x="54610" y="208279"/>
                </a:moveTo>
                <a:lnTo>
                  <a:pt x="0" y="208279"/>
                </a:lnTo>
                <a:lnTo>
                  <a:pt x="0" y="210820"/>
                </a:lnTo>
                <a:lnTo>
                  <a:pt x="54610" y="210820"/>
                </a:lnTo>
                <a:lnTo>
                  <a:pt x="54610" y="208279"/>
                </a:lnTo>
                <a:close/>
              </a:path>
              <a:path w="54610" h="317500">
                <a:moveTo>
                  <a:pt x="54610" y="205740"/>
                </a:moveTo>
                <a:lnTo>
                  <a:pt x="0" y="205740"/>
                </a:lnTo>
                <a:lnTo>
                  <a:pt x="0" y="207009"/>
                </a:lnTo>
                <a:lnTo>
                  <a:pt x="54610" y="207009"/>
                </a:lnTo>
                <a:lnTo>
                  <a:pt x="54610" y="205740"/>
                </a:lnTo>
                <a:close/>
              </a:path>
              <a:path w="54610" h="317500">
                <a:moveTo>
                  <a:pt x="54610" y="201929"/>
                </a:moveTo>
                <a:lnTo>
                  <a:pt x="0" y="201929"/>
                </a:lnTo>
                <a:lnTo>
                  <a:pt x="0" y="204470"/>
                </a:lnTo>
                <a:lnTo>
                  <a:pt x="54610" y="204470"/>
                </a:lnTo>
                <a:lnTo>
                  <a:pt x="54610" y="201929"/>
                </a:lnTo>
                <a:close/>
              </a:path>
              <a:path w="54610" h="317500">
                <a:moveTo>
                  <a:pt x="54610" y="199390"/>
                </a:moveTo>
                <a:lnTo>
                  <a:pt x="0" y="199390"/>
                </a:lnTo>
                <a:lnTo>
                  <a:pt x="0" y="200659"/>
                </a:lnTo>
                <a:lnTo>
                  <a:pt x="54610" y="200659"/>
                </a:lnTo>
                <a:lnTo>
                  <a:pt x="54610" y="199390"/>
                </a:lnTo>
                <a:close/>
              </a:path>
              <a:path w="54610" h="317500">
                <a:moveTo>
                  <a:pt x="54610" y="195580"/>
                </a:moveTo>
                <a:lnTo>
                  <a:pt x="0" y="195580"/>
                </a:lnTo>
                <a:lnTo>
                  <a:pt x="0" y="198120"/>
                </a:lnTo>
                <a:lnTo>
                  <a:pt x="54610" y="198120"/>
                </a:lnTo>
                <a:lnTo>
                  <a:pt x="54610" y="195580"/>
                </a:lnTo>
                <a:close/>
              </a:path>
              <a:path w="54610" h="317500">
                <a:moveTo>
                  <a:pt x="54610" y="193040"/>
                </a:moveTo>
                <a:lnTo>
                  <a:pt x="0" y="193040"/>
                </a:lnTo>
                <a:lnTo>
                  <a:pt x="0" y="194310"/>
                </a:lnTo>
                <a:lnTo>
                  <a:pt x="54610" y="194310"/>
                </a:lnTo>
                <a:lnTo>
                  <a:pt x="54610" y="193040"/>
                </a:lnTo>
                <a:close/>
              </a:path>
              <a:path w="54610" h="317500">
                <a:moveTo>
                  <a:pt x="54610" y="189229"/>
                </a:moveTo>
                <a:lnTo>
                  <a:pt x="0" y="189229"/>
                </a:lnTo>
                <a:lnTo>
                  <a:pt x="0" y="191770"/>
                </a:lnTo>
                <a:lnTo>
                  <a:pt x="54610" y="191770"/>
                </a:lnTo>
                <a:lnTo>
                  <a:pt x="54610" y="189229"/>
                </a:lnTo>
                <a:close/>
              </a:path>
              <a:path w="54610" h="317500">
                <a:moveTo>
                  <a:pt x="54610" y="186690"/>
                </a:moveTo>
                <a:lnTo>
                  <a:pt x="0" y="186690"/>
                </a:lnTo>
                <a:lnTo>
                  <a:pt x="0" y="187959"/>
                </a:lnTo>
                <a:lnTo>
                  <a:pt x="54610" y="187959"/>
                </a:lnTo>
                <a:lnTo>
                  <a:pt x="54610" y="186690"/>
                </a:lnTo>
                <a:close/>
              </a:path>
              <a:path w="54610" h="317500">
                <a:moveTo>
                  <a:pt x="54610" y="182880"/>
                </a:moveTo>
                <a:lnTo>
                  <a:pt x="0" y="182880"/>
                </a:lnTo>
                <a:lnTo>
                  <a:pt x="0" y="185420"/>
                </a:lnTo>
                <a:lnTo>
                  <a:pt x="54610" y="185420"/>
                </a:lnTo>
                <a:lnTo>
                  <a:pt x="54610" y="182880"/>
                </a:lnTo>
                <a:close/>
              </a:path>
              <a:path w="54610" h="317500">
                <a:moveTo>
                  <a:pt x="54610" y="180340"/>
                </a:moveTo>
                <a:lnTo>
                  <a:pt x="0" y="180340"/>
                </a:lnTo>
                <a:lnTo>
                  <a:pt x="0" y="181609"/>
                </a:lnTo>
                <a:lnTo>
                  <a:pt x="54610" y="181609"/>
                </a:lnTo>
                <a:lnTo>
                  <a:pt x="54610" y="180340"/>
                </a:lnTo>
                <a:close/>
              </a:path>
              <a:path w="54610" h="317500">
                <a:moveTo>
                  <a:pt x="54610" y="176529"/>
                </a:moveTo>
                <a:lnTo>
                  <a:pt x="0" y="176529"/>
                </a:lnTo>
                <a:lnTo>
                  <a:pt x="0" y="179070"/>
                </a:lnTo>
                <a:lnTo>
                  <a:pt x="54610" y="179070"/>
                </a:lnTo>
                <a:lnTo>
                  <a:pt x="54610" y="176529"/>
                </a:lnTo>
                <a:close/>
              </a:path>
              <a:path w="54610" h="317500">
                <a:moveTo>
                  <a:pt x="54610" y="173990"/>
                </a:moveTo>
                <a:lnTo>
                  <a:pt x="0" y="173990"/>
                </a:lnTo>
                <a:lnTo>
                  <a:pt x="0" y="175259"/>
                </a:lnTo>
                <a:lnTo>
                  <a:pt x="54610" y="175259"/>
                </a:lnTo>
                <a:lnTo>
                  <a:pt x="54610" y="173990"/>
                </a:lnTo>
                <a:close/>
              </a:path>
              <a:path w="54610" h="317500">
                <a:moveTo>
                  <a:pt x="54610" y="170180"/>
                </a:moveTo>
                <a:lnTo>
                  <a:pt x="0" y="170180"/>
                </a:lnTo>
                <a:lnTo>
                  <a:pt x="0" y="172720"/>
                </a:lnTo>
                <a:lnTo>
                  <a:pt x="54610" y="172720"/>
                </a:lnTo>
                <a:lnTo>
                  <a:pt x="54610" y="170180"/>
                </a:lnTo>
                <a:close/>
              </a:path>
              <a:path w="54610" h="317500">
                <a:moveTo>
                  <a:pt x="54610" y="167640"/>
                </a:moveTo>
                <a:lnTo>
                  <a:pt x="0" y="167640"/>
                </a:lnTo>
                <a:lnTo>
                  <a:pt x="0" y="168909"/>
                </a:lnTo>
                <a:lnTo>
                  <a:pt x="54610" y="168909"/>
                </a:lnTo>
                <a:lnTo>
                  <a:pt x="54610" y="167640"/>
                </a:lnTo>
                <a:close/>
              </a:path>
              <a:path w="54610" h="317500">
                <a:moveTo>
                  <a:pt x="54610" y="163830"/>
                </a:moveTo>
                <a:lnTo>
                  <a:pt x="0" y="163830"/>
                </a:lnTo>
                <a:lnTo>
                  <a:pt x="0" y="166370"/>
                </a:lnTo>
                <a:lnTo>
                  <a:pt x="54610" y="166370"/>
                </a:lnTo>
                <a:lnTo>
                  <a:pt x="54610" y="163830"/>
                </a:lnTo>
                <a:close/>
              </a:path>
              <a:path w="54610" h="317500">
                <a:moveTo>
                  <a:pt x="54610" y="161290"/>
                </a:moveTo>
                <a:lnTo>
                  <a:pt x="0" y="161290"/>
                </a:lnTo>
                <a:lnTo>
                  <a:pt x="0" y="162559"/>
                </a:lnTo>
                <a:lnTo>
                  <a:pt x="54610" y="162559"/>
                </a:lnTo>
                <a:lnTo>
                  <a:pt x="54610" y="161290"/>
                </a:lnTo>
                <a:close/>
              </a:path>
              <a:path w="54610" h="317500">
                <a:moveTo>
                  <a:pt x="54610" y="157480"/>
                </a:moveTo>
                <a:lnTo>
                  <a:pt x="0" y="157480"/>
                </a:lnTo>
                <a:lnTo>
                  <a:pt x="0" y="160020"/>
                </a:lnTo>
                <a:lnTo>
                  <a:pt x="54610" y="160020"/>
                </a:lnTo>
                <a:lnTo>
                  <a:pt x="54610" y="157480"/>
                </a:lnTo>
                <a:close/>
              </a:path>
              <a:path w="54610" h="317500">
                <a:moveTo>
                  <a:pt x="54610" y="154940"/>
                </a:moveTo>
                <a:lnTo>
                  <a:pt x="0" y="154940"/>
                </a:lnTo>
                <a:lnTo>
                  <a:pt x="0" y="156209"/>
                </a:lnTo>
                <a:lnTo>
                  <a:pt x="54610" y="156209"/>
                </a:lnTo>
                <a:lnTo>
                  <a:pt x="54610" y="154940"/>
                </a:lnTo>
                <a:close/>
              </a:path>
              <a:path w="54610" h="317500">
                <a:moveTo>
                  <a:pt x="54610" y="151129"/>
                </a:moveTo>
                <a:lnTo>
                  <a:pt x="0" y="151129"/>
                </a:lnTo>
                <a:lnTo>
                  <a:pt x="0" y="153670"/>
                </a:lnTo>
                <a:lnTo>
                  <a:pt x="54610" y="153670"/>
                </a:lnTo>
                <a:lnTo>
                  <a:pt x="54610" y="151129"/>
                </a:lnTo>
                <a:close/>
              </a:path>
              <a:path w="54610" h="317500">
                <a:moveTo>
                  <a:pt x="54610" y="148590"/>
                </a:moveTo>
                <a:lnTo>
                  <a:pt x="0" y="148590"/>
                </a:lnTo>
                <a:lnTo>
                  <a:pt x="0" y="149860"/>
                </a:lnTo>
                <a:lnTo>
                  <a:pt x="54610" y="149860"/>
                </a:lnTo>
                <a:lnTo>
                  <a:pt x="54610" y="148590"/>
                </a:lnTo>
                <a:close/>
              </a:path>
              <a:path w="54610" h="317500">
                <a:moveTo>
                  <a:pt x="54610" y="144779"/>
                </a:moveTo>
                <a:lnTo>
                  <a:pt x="0" y="144779"/>
                </a:lnTo>
                <a:lnTo>
                  <a:pt x="0" y="147320"/>
                </a:lnTo>
                <a:lnTo>
                  <a:pt x="54610" y="147320"/>
                </a:lnTo>
                <a:lnTo>
                  <a:pt x="54610" y="144779"/>
                </a:lnTo>
                <a:close/>
              </a:path>
              <a:path w="54610" h="317500">
                <a:moveTo>
                  <a:pt x="54610" y="142240"/>
                </a:moveTo>
                <a:lnTo>
                  <a:pt x="0" y="142240"/>
                </a:lnTo>
                <a:lnTo>
                  <a:pt x="0" y="143509"/>
                </a:lnTo>
                <a:lnTo>
                  <a:pt x="54610" y="143509"/>
                </a:lnTo>
                <a:lnTo>
                  <a:pt x="54610" y="142240"/>
                </a:lnTo>
                <a:close/>
              </a:path>
              <a:path w="54610" h="317500">
                <a:moveTo>
                  <a:pt x="54610" y="138429"/>
                </a:moveTo>
                <a:lnTo>
                  <a:pt x="0" y="138429"/>
                </a:lnTo>
                <a:lnTo>
                  <a:pt x="0" y="140970"/>
                </a:lnTo>
                <a:lnTo>
                  <a:pt x="54610" y="140970"/>
                </a:lnTo>
                <a:lnTo>
                  <a:pt x="54610" y="138429"/>
                </a:lnTo>
                <a:close/>
              </a:path>
              <a:path w="54610" h="317500">
                <a:moveTo>
                  <a:pt x="54610" y="135890"/>
                </a:moveTo>
                <a:lnTo>
                  <a:pt x="0" y="135890"/>
                </a:lnTo>
                <a:lnTo>
                  <a:pt x="0" y="137160"/>
                </a:lnTo>
                <a:lnTo>
                  <a:pt x="54610" y="137160"/>
                </a:lnTo>
                <a:lnTo>
                  <a:pt x="54610" y="135890"/>
                </a:lnTo>
                <a:close/>
              </a:path>
              <a:path w="54610" h="317500">
                <a:moveTo>
                  <a:pt x="54610" y="132080"/>
                </a:moveTo>
                <a:lnTo>
                  <a:pt x="0" y="132080"/>
                </a:lnTo>
                <a:lnTo>
                  <a:pt x="0" y="134620"/>
                </a:lnTo>
                <a:lnTo>
                  <a:pt x="54610" y="134620"/>
                </a:lnTo>
                <a:lnTo>
                  <a:pt x="54610" y="132080"/>
                </a:lnTo>
                <a:close/>
              </a:path>
              <a:path w="54610" h="317500">
                <a:moveTo>
                  <a:pt x="54610" y="129540"/>
                </a:moveTo>
                <a:lnTo>
                  <a:pt x="0" y="129540"/>
                </a:lnTo>
                <a:lnTo>
                  <a:pt x="0" y="130809"/>
                </a:lnTo>
                <a:lnTo>
                  <a:pt x="54610" y="130809"/>
                </a:lnTo>
                <a:lnTo>
                  <a:pt x="54610" y="129540"/>
                </a:lnTo>
                <a:close/>
              </a:path>
              <a:path w="54610" h="317500">
                <a:moveTo>
                  <a:pt x="54610" y="125730"/>
                </a:moveTo>
                <a:lnTo>
                  <a:pt x="0" y="125730"/>
                </a:lnTo>
                <a:lnTo>
                  <a:pt x="0" y="128270"/>
                </a:lnTo>
                <a:lnTo>
                  <a:pt x="54610" y="128270"/>
                </a:lnTo>
                <a:lnTo>
                  <a:pt x="54610" y="125730"/>
                </a:lnTo>
                <a:close/>
              </a:path>
              <a:path w="54610" h="317500">
                <a:moveTo>
                  <a:pt x="54610" y="123190"/>
                </a:moveTo>
                <a:lnTo>
                  <a:pt x="0" y="123190"/>
                </a:lnTo>
                <a:lnTo>
                  <a:pt x="0" y="124459"/>
                </a:lnTo>
                <a:lnTo>
                  <a:pt x="54610" y="124459"/>
                </a:lnTo>
                <a:lnTo>
                  <a:pt x="54610" y="123190"/>
                </a:lnTo>
                <a:close/>
              </a:path>
              <a:path w="54610" h="317500">
                <a:moveTo>
                  <a:pt x="54610" y="119379"/>
                </a:moveTo>
                <a:lnTo>
                  <a:pt x="0" y="119379"/>
                </a:lnTo>
                <a:lnTo>
                  <a:pt x="0" y="121920"/>
                </a:lnTo>
                <a:lnTo>
                  <a:pt x="54610" y="121920"/>
                </a:lnTo>
                <a:lnTo>
                  <a:pt x="54610" y="119379"/>
                </a:lnTo>
                <a:close/>
              </a:path>
              <a:path w="54610" h="317500">
                <a:moveTo>
                  <a:pt x="54610" y="116839"/>
                </a:moveTo>
                <a:lnTo>
                  <a:pt x="0" y="116839"/>
                </a:lnTo>
                <a:lnTo>
                  <a:pt x="0" y="118109"/>
                </a:lnTo>
                <a:lnTo>
                  <a:pt x="54610" y="118109"/>
                </a:lnTo>
                <a:lnTo>
                  <a:pt x="54610" y="116839"/>
                </a:lnTo>
                <a:close/>
              </a:path>
              <a:path w="54610" h="317500">
                <a:moveTo>
                  <a:pt x="54610" y="110489"/>
                </a:moveTo>
                <a:lnTo>
                  <a:pt x="0" y="110489"/>
                </a:lnTo>
                <a:lnTo>
                  <a:pt x="0" y="115570"/>
                </a:lnTo>
                <a:lnTo>
                  <a:pt x="54610" y="115570"/>
                </a:lnTo>
                <a:lnTo>
                  <a:pt x="54610" y="110489"/>
                </a:lnTo>
                <a:close/>
              </a:path>
              <a:path w="54610" h="317500">
                <a:moveTo>
                  <a:pt x="54610" y="104140"/>
                </a:moveTo>
                <a:lnTo>
                  <a:pt x="0" y="104140"/>
                </a:lnTo>
                <a:lnTo>
                  <a:pt x="0" y="109220"/>
                </a:lnTo>
                <a:lnTo>
                  <a:pt x="54610" y="109220"/>
                </a:lnTo>
                <a:lnTo>
                  <a:pt x="54610" y="104140"/>
                </a:lnTo>
                <a:close/>
              </a:path>
              <a:path w="54610" h="317500">
                <a:moveTo>
                  <a:pt x="54610" y="97789"/>
                </a:moveTo>
                <a:lnTo>
                  <a:pt x="0" y="97789"/>
                </a:lnTo>
                <a:lnTo>
                  <a:pt x="0" y="102870"/>
                </a:lnTo>
                <a:lnTo>
                  <a:pt x="54610" y="102870"/>
                </a:lnTo>
                <a:lnTo>
                  <a:pt x="54610" y="97789"/>
                </a:lnTo>
                <a:close/>
              </a:path>
              <a:path w="54610" h="317500">
                <a:moveTo>
                  <a:pt x="54610" y="91439"/>
                </a:moveTo>
                <a:lnTo>
                  <a:pt x="0" y="91439"/>
                </a:lnTo>
                <a:lnTo>
                  <a:pt x="0" y="96520"/>
                </a:lnTo>
                <a:lnTo>
                  <a:pt x="54610" y="96520"/>
                </a:lnTo>
                <a:lnTo>
                  <a:pt x="54610" y="91439"/>
                </a:lnTo>
                <a:close/>
              </a:path>
              <a:path w="54610" h="317500">
                <a:moveTo>
                  <a:pt x="54610" y="85089"/>
                </a:moveTo>
                <a:lnTo>
                  <a:pt x="0" y="85089"/>
                </a:lnTo>
                <a:lnTo>
                  <a:pt x="0" y="90170"/>
                </a:lnTo>
                <a:lnTo>
                  <a:pt x="54610" y="90170"/>
                </a:lnTo>
                <a:lnTo>
                  <a:pt x="54610" y="85089"/>
                </a:lnTo>
                <a:close/>
              </a:path>
              <a:path w="54610" h="317500">
                <a:moveTo>
                  <a:pt x="54610" y="78739"/>
                </a:moveTo>
                <a:lnTo>
                  <a:pt x="0" y="78739"/>
                </a:lnTo>
                <a:lnTo>
                  <a:pt x="0" y="83820"/>
                </a:lnTo>
                <a:lnTo>
                  <a:pt x="54610" y="83820"/>
                </a:lnTo>
                <a:lnTo>
                  <a:pt x="54610" y="78739"/>
                </a:lnTo>
                <a:close/>
              </a:path>
              <a:path w="54610" h="317500">
                <a:moveTo>
                  <a:pt x="54610" y="72389"/>
                </a:moveTo>
                <a:lnTo>
                  <a:pt x="0" y="72389"/>
                </a:lnTo>
                <a:lnTo>
                  <a:pt x="0" y="77470"/>
                </a:lnTo>
                <a:lnTo>
                  <a:pt x="54610" y="77470"/>
                </a:lnTo>
                <a:lnTo>
                  <a:pt x="54610" y="72389"/>
                </a:lnTo>
                <a:close/>
              </a:path>
              <a:path w="54610" h="317500">
                <a:moveTo>
                  <a:pt x="54610" y="67309"/>
                </a:moveTo>
                <a:lnTo>
                  <a:pt x="0" y="67309"/>
                </a:lnTo>
                <a:lnTo>
                  <a:pt x="0" y="71119"/>
                </a:lnTo>
                <a:lnTo>
                  <a:pt x="54610" y="71119"/>
                </a:lnTo>
                <a:lnTo>
                  <a:pt x="54610" y="67309"/>
                </a:lnTo>
                <a:close/>
              </a:path>
              <a:path w="54610" h="317500">
                <a:moveTo>
                  <a:pt x="54610" y="60959"/>
                </a:moveTo>
                <a:lnTo>
                  <a:pt x="0" y="60959"/>
                </a:lnTo>
                <a:lnTo>
                  <a:pt x="0" y="66040"/>
                </a:lnTo>
                <a:lnTo>
                  <a:pt x="54610" y="66040"/>
                </a:lnTo>
                <a:lnTo>
                  <a:pt x="54610" y="60959"/>
                </a:lnTo>
                <a:close/>
              </a:path>
              <a:path w="54610" h="317500">
                <a:moveTo>
                  <a:pt x="54610" y="54609"/>
                </a:moveTo>
                <a:lnTo>
                  <a:pt x="0" y="54609"/>
                </a:lnTo>
                <a:lnTo>
                  <a:pt x="0" y="59690"/>
                </a:lnTo>
                <a:lnTo>
                  <a:pt x="54610" y="59690"/>
                </a:lnTo>
                <a:lnTo>
                  <a:pt x="54610" y="54609"/>
                </a:lnTo>
                <a:close/>
              </a:path>
              <a:path w="54610" h="317500">
                <a:moveTo>
                  <a:pt x="54610" y="48259"/>
                </a:moveTo>
                <a:lnTo>
                  <a:pt x="0" y="48259"/>
                </a:lnTo>
                <a:lnTo>
                  <a:pt x="0" y="53340"/>
                </a:lnTo>
                <a:lnTo>
                  <a:pt x="54610" y="53340"/>
                </a:lnTo>
                <a:lnTo>
                  <a:pt x="54610" y="48259"/>
                </a:lnTo>
                <a:close/>
              </a:path>
              <a:path w="54610" h="317500">
                <a:moveTo>
                  <a:pt x="54610" y="41909"/>
                </a:moveTo>
                <a:lnTo>
                  <a:pt x="0" y="41909"/>
                </a:lnTo>
                <a:lnTo>
                  <a:pt x="0" y="46990"/>
                </a:lnTo>
                <a:lnTo>
                  <a:pt x="54610" y="46990"/>
                </a:lnTo>
                <a:lnTo>
                  <a:pt x="54610" y="41909"/>
                </a:lnTo>
                <a:close/>
              </a:path>
              <a:path w="54610" h="317500">
                <a:moveTo>
                  <a:pt x="54610" y="35559"/>
                </a:moveTo>
                <a:lnTo>
                  <a:pt x="0" y="35559"/>
                </a:lnTo>
                <a:lnTo>
                  <a:pt x="0" y="40640"/>
                </a:lnTo>
                <a:lnTo>
                  <a:pt x="54610" y="40640"/>
                </a:lnTo>
                <a:lnTo>
                  <a:pt x="54610" y="35559"/>
                </a:lnTo>
                <a:close/>
              </a:path>
              <a:path w="54610" h="317500">
                <a:moveTo>
                  <a:pt x="54610" y="29209"/>
                </a:moveTo>
                <a:lnTo>
                  <a:pt x="0" y="29209"/>
                </a:lnTo>
                <a:lnTo>
                  <a:pt x="0" y="34290"/>
                </a:lnTo>
                <a:lnTo>
                  <a:pt x="54610" y="34290"/>
                </a:lnTo>
                <a:lnTo>
                  <a:pt x="54610" y="29209"/>
                </a:lnTo>
                <a:close/>
              </a:path>
              <a:path w="54610" h="317500">
                <a:moveTo>
                  <a:pt x="54610" y="22859"/>
                </a:moveTo>
                <a:lnTo>
                  <a:pt x="0" y="22859"/>
                </a:lnTo>
                <a:lnTo>
                  <a:pt x="0" y="27940"/>
                </a:lnTo>
                <a:lnTo>
                  <a:pt x="54610" y="27940"/>
                </a:lnTo>
                <a:lnTo>
                  <a:pt x="54610" y="22859"/>
                </a:lnTo>
                <a:close/>
              </a:path>
              <a:path w="54610" h="317500">
                <a:moveTo>
                  <a:pt x="54610" y="16509"/>
                </a:moveTo>
                <a:lnTo>
                  <a:pt x="0" y="16509"/>
                </a:lnTo>
                <a:lnTo>
                  <a:pt x="0" y="21590"/>
                </a:lnTo>
                <a:lnTo>
                  <a:pt x="54610" y="21590"/>
                </a:lnTo>
                <a:lnTo>
                  <a:pt x="54610" y="16509"/>
                </a:lnTo>
                <a:close/>
              </a:path>
              <a:path w="54610" h="317500">
                <a:moveTo>
                  <a:pt x="54610" y="10159"/>
                </a:moveTo>
                <a:lnTo>
                  <a:pt x="0" y="10159"/>
                </a:lnTo>
                <a:lnTo>
                  <a:pt x="0" y="15240"/>
                </a:lnTo>
                <a:lnTo>
                  <a:pt x="54610" y="15240"/>
                </a:lnTo>
                <a:lnTo>
                  <a:pt x="54610" y="10159"/>
                </a:lnTo>
                <a:close/>
              </a:path>
              <a:path w="54610" h="317500">
                <a:moveTo>
                  <a:pt x="54610" y="3809"/>
                </a:moveTo>
                <a:lnTo>
                  <a:pt x="0" y="3809"/>
                </a:lnTo>
                <a:lnTo>
                  <a:pt x="0" y="8890"/>
                </a:lnTo>
                <a:lnTo>
                  <a:pt x="54610" y="8890"/>
                </a:lnTo>
                <a:lnTo>
                  <a:pt x="54610" y="3809"/>
                </a:lnTo>
                <a:close/>
              </a:path>
              <a:path w="54610" h="317500">
                <a:moveTo>
                  <a:pt x="54610" y="0"/>
                </a:moveTo>
                <a:lnTo>
                  <a:pt x="0" y="0"/>
                </a:lnTo>
                <a:lnTo>
                  <a:pt x="0" y="2540"/>
                </a:lnTo>
                <a:lnTo>
                  <a:pt x="54610" y="2540"/>
                </a:lnTo>
                <a:lnTo>
                  <a:pt x="54610" y="0"/>
                </a:lnTo>
                <a:close/>
              </a:path>
              <a:path w="54610" h="317500">
                <a:moveTo>
                  <a:pt x="54610" y="293370"/>
                </a:moveTo>
                <a:lnTo>
                  <a:pt x="0" y="293370"/>
                </a:lnTo>
                <a:lnTo>
                  <a:pt x="0" y="317500"/>
                </a:lnTo>
                <a:lnTo>
                  <a:pt x="16510" y="317500"/>
                </a:lnTo>
                <a:lnTo>
                  <a:pt x="16510" y="316230"/>
                </a:lnTo>
                <a:lnTo>
                  <a:pt x="36830" y="316230"/>
                </a:lnTo>
                <a:lnTo>
                  <a:pt x="36830" y="314960"/>
                </a:lnTo>
                <a:lnTo>
                  <a:pt x="54610" y="314960"/>
                </a:lnTo>
                <a:lnTo>
                  <a:pt x="54610" y="293370"/>
                </a:lnTo>
                <a:close/>
              </a:path>
            </a:pathLst>
          </a:custGeom>
          <a:solidFill>
            <a:srgbClr val="277A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bg object 238"/>
          <p:cNvSpPr/>
          <p:nvPr/>
        </p:nvSpPr>
        <p:spPr>
          <a:xfrm>
            <a:off x="6082029" y="6381750"/>
            <a:ext cx="55880" cy="321310"/>
          </a:xfrm>
          <a:custGeom>
            <a:avLst/>
            <a:gdLst/>
            <a:ahLst/>
            <a:cxnLst/>
            <a:rect l="l" t="t" r="r" b="b"/>
            <a:pathLst>
              <a:path w="55879" h="321309">
                <a:moveTo>
                  <a:pt x="55880" y="271780"/>
                </a:moveTo>
                <a:lnTo>
                  <a:pt x="0" y="271780"/>
                </a:lnTo>
                <a:lnTo>
                  <a:pt x="0" y="293370"/>
                </a:lnTo>
                <a:lnTo>
                  <a:pt x="55880" y="293370"/>
                </a:lnTo>
                <a:lnTo>
                  <a:pt x="55880" y="271780"/>
                </a:lnTo>
                <a:close/>
              </a:path>
              <a:path w="55879" h="321309">
                <a:moveTo>
                  <a:pt x="55880" y="269240"/>
                </a:moveTo>
                <a:lnTo>
                  <a:pt x="0" y="269240"/>
                </a:lnTo>
                <a:lnTo>
                  <a:pt x="0" y="270510"/>
                </a:lnTo>
                <a:lnTo>
                  <a:pt x="55880" y="270510"/>
                </a:lnTo>
                <a:lnTo>
                  <a:pt x="55880" y="269240"/>
                </a:lnTo>
                <a:close/>
              </a:path>
              <a:path w="55879" h="321309">
                <a:moveTo>
                  <a:pt x="55880" y="265430"/>
                </a:moveTo>
                <a:lnTo>
                  <a:pt x="0" y="265430"/>
                </a:lnTo>
                <a:lnTo>
                  <a:pt x="0" y="267970"/>
                </a:lnTo>
                <a:lnTo>
                  <a:pt x="55880" y="267970"/>
                </a:lnTo>
                <a:lnTo>
                  <a:pt x="55880" y="265430"/>
                </a:lnTo>
                <a:close/>
              </a:path>
              <a:path w="55879" h="321309">
                <a:moveTo>
                  <a:pt x="55880" y="262890"/>
                </a:moveTo>
                <a:lnTo>
                  <a:pt x="0" y="262890"/>
                </a:lnTo>
                <a:lnTo>
                  <a:pt x="0" y="264160"/>
                </a:lnTo>
                <a:lnTo>
                  <a:pt x="55880" y="264160"/>
                </a:lnTo>
                <a:lnTo>
                  <a:pt x="55880" y="262890"/>
                </a:lnTo>
                <a:close/>
              </a:path>
              <a:path w="55879" h="321309">
                <a:moveTo>
                  <a:pt x="55880" y="259080"/>
                </a:moveTo>
                <a:lnTo>
                  <a:pt x="0" y="259080"/>
                </a:lnTo>
                <a:lnTo>
                  <a:pt x="0" y="261620"/>
                </a:lnTo>
                <a:lnTo>
                  <a:pt x="55880" y="261620"/>
                </a:lnTo>
                <a:lnTo>
                  <a:pt x="55880" y="259080"/>
                </a:lnTo>
                <a:close/>
              </a:path>
              <a:path w="55879" h="321309">
                <a:moveTo>
                  <a:pt x="55880" y="256540"/>
                </a:moveTo>
                <a:lnTo>
                  <a:pt x="0" y="256540"/>
                </a:lnTo>
                <a:lnTo>
                  <a:pt x="0" y="257810"/>
                </a:lnTo>
                <a:lnTo>
                  <a:pt x="55880" y="257810"/>
                </a:lnTo>
                <a:lnTo>
                  <a:pt x="55880" y="256540"/>
                </a:lnTo>
                <a:close/>
              </a:path>
              <a:path w="55879" h="321309">
                <a:moveTo>
                  <a:pt x="55880" y="252730"/>
                </a:moveTo>
                <a:lnTo>
                  <a:pt x="0" y="252730"/>
                </a:lnTo>
                <a:lnTo>
                  <a:pt x="0" y="255269"/>
                </a:lnTo>
                <a:lnTo>
                  <a:pt x="55880" y="255269"/>
                </a:lnTo>
                <a:lnTo>
                  <a:pt x="55880" y="252730"/>
                </a:lnTo>
                <a:close/>
              </a:path>
              <a:path w="55879" h="321309">
                <a:moveTo>
                  <a:pt x="55880" y="250190"/>
                </a:moveTo>
                <a:lnTo>
                  <a:pt x="0" y="250190"/>
                </a:lnTo>
                <a:lnTo>
                  <a:pt x="0" y="251459"/>
                </a:lnTo>
                <a:lnTo>
                  <a:pt x="55880" y="251459"/>
                </a:lnTo>
                <a:lnTo>
                  <a:pt x="55880" y="250190"/>
                </a:lnTo>
                <a:close/>
              </a:path>
              <a:path w="55879" h="321309">
                <a:moveTo>
                  <a:pt x="55880" y="246379"/>
                </a:moveTo>
                <a:lnTo>
                  <a:pt x="0" y="246379"/>
                </a:lnTo>
                <a:lnTo>
                  <a:pt x="0" y="248919"/>
                </a:lnTo>
                <a:lnTo>
                  <a:pt x="55880" y="248919"/>
                </a:lnTo>
                <a:lnTo>
                  <a:pt x="55880" y="246379"/>
                </a:lnTo>
                <a:close/>
              </a:path>
              <a:path w="55879" h="321309">
                <a:moveTo>
                  <a:pt x="55880" y="243840"/>
                </a:moveTo>
                <a:lnTo>
                  <a:pt x="0" y="243840"/>
                </a:lnTo>
                <a:lnTo>
                  <a:pt x="0" y="245110"/>
                </a:lnTo>
                <a:lnTo>
                  <a:pt x="55880" y="245110"/>
                </a:lnTo>
                <a:lnTo>
                  <a:pt x="55880" y="243840"/>
                </a:lnTo>
                <a:close/>
              </a:path>
              <a:path w="55879" h="321309">
                <a:moveTo>
                  <a:pt x="55880" y="240030"/>
                </a:moveTo>
                <a:lnTo>
                  <a:pt x="0" y="240030"/>
                </a:lnTo>
                <a:lnTo>
                  <a:pt x="0" y="242569"/>
                </a:lnTo>
                <a:lnTo>
                  <a:pt x="55880" y="242569"/>
                </a:lnTo>
                <a:lnTo>
                  <a:pt x="55880" y="240030"/>
                </a:lnTo>
                <a:close/>
              </a:path>
              <a:path w="55879" h="321309">
                <a:moveTo>
                  <a:pt x="55880" y="237490"/>
                </a:moveTo>
                <a:lnTo>
                  <a:pt x="0" y="237490"/>
                </a:lnTo>
                <a:lnTo>
                  <a:pt x="0" y="238760"/>
                </a:lnTo>
                <a:lnTo>
                  <a:pt x="55880" y="238760"/>
                </a:lnTo>
                <a:lnTo>
                  <a:pt x="55880" y="237490"/>
                </a:lnTo>
                <a:close/>
              </a:path>
              <a:path w="55879" h="321309">
                <a:moveTo>
                  <a:pt x="55880" y="233679"/>
                </a:moveTo>
                <a:lnTo>
                  <a:pt x="0" y="233679"/>
                </a:lnTo>
                <a:lnTo>
                  <a:pt x="0" y="236219"/>
                </a:lnTo>
                <a:lnTo>
                  <a:pt x="55880" y="236219"/>
                </a:lnTo>
                <a:lnTo>
                  <a:pt x="55880" y="233679"/>
                </a:lnTo>
                <a:close/>
              </a:path>
              <a:path w="55879" h="321309">
                <a:moveTo>
                  <a:pt x="55880" y="231140"/>
                </a:moveTo>
                <a:lnTo>
                  <a:pt x="0" y="231140"/>
                </a:lnTo>
                <a:lnTo>
                  <a:pt x="0" y="232410"/>
                </a:lnTo>
                <a:lnTo>
                  <a:pt x="55880" y="232410"/>
                </a:lnTo>
                <a:lnTo>
                  <a:pt x="55880" y="231140"/>
                </a:lnTo>
                <a:close/>
              </a:path>
              <a:path w="55879" h="321309">
                <a:moveTo>
                  <a:pt x="55880" y="227329"/>
                </a:moveTo>
                <a:lnTo>
                  <a:pt x="0" y="227329"/>
                </a:lnTo>
                <a:lnTo>
                  <a:pt x="0" y="229870"/>
                </a:lnTo>
                <a:lnTo>
                  <a:pt x="55880" y="229870"/>
                </a:lnTo>
                <a:lnTo>
                  <a:pt x="55880" y="227329"/>
                </a:lnTo>
                <a:close/>
              </a:path>
              <a:path w="55879" h="321309">
                <a:moveTo>
                  <a:pt x="55880" y="224790"/>
                </a:moveTo>
                <a:lnTo>
                  <a:pt x="0" y="224790"/>
                </a:lnTo>
                <a:lnTo>
                  <a:pt x="0" y="226060"/>
                </a:lnTo>
                <a:lnTo>
                  <a:pt x="55880" y="226060"/>
                </a:lnTo>
                <a:lnTo>
                  <a:pt x="55880" y="224790"/>
                </a:lnTo>
                <a:close/>
              </a:path>
              <a:path w="55879" h="321309">
                <a:moveTo>
                  <a:pt x="55880" y="220980"/>
                </a:moveTo>
                <a:lnTo>
                  <a:pt x="0" y="220980"/>
                </a:lnTo>
                <a:lnTo>
                  <a:pt x="0" y="223520"/>
                </a:lnTo>
                <a:lnTo>
                  <a:pt x="55880" y="223520"/>
                </a:lnTo>
                <a:lnTo>
                  <a:pt x="55880" y="220980"/>
                </a:lnTo>
                <a:close/>
              </a:path>
              <a:path w="55879" h="321309">
                <a:moveTo>
                  <a:pt x="55880" y="218440"/>
                </a:moveTo>
                <a:lnTo>
                  <a:pt x="0" y="218440"/>
                </a:lnTo>
                <a:lnTo>
                  <a:pt x="0" y="219709"/>
                </a:lnTo>
                <a:lnTo>
                  <a:pt x="55880" y="219709"/>
                </a:lnTo>
                <a:lnTo>
                  <a:pt x="55880" y="218440"/>
                </a:lnTo>
                <a:close/>
              </a:path>
              <a:path w="55879" h="321309">
                <a:moveTo>
                  <a:pt x="55880" y="214629"/>
                </a:moveTo>
                <a:lnTo>
                  <a:pt x="0" y="214629"/>
                </a:lnTo>
                <a:lnTo>
                  <a:pt x="0" y="217170"/>
                </a:lnTo>
                <a:lnTo>
                  <a:pt x="55880" y="217170"/>
                </a:lnTo>
                <a:lnTo>
                  <a:pt x="55880" y="214629"/>
                </a:lnTo>
                <a:close/>
              </a:path>
              <a:path w="55879" h="321309">
                <a:moveTo>
                  <a:pt x="55880" y="212090"/>
                </a:moveTo>
                <a:lnTo>
                  <a:pt x="0" y="212090"/>
                </a:lnTo>
                <a:lnTo>
                  <a:pt x="0" y="213360"/>
                </a:lnTo>
                <a:lnTo>
                  <a:pt x="55880" y="213360"/>
                </a:lnTo>
                <a:lnTo>
                  <a:pt x="55880" y="212090"/>
                </a:lnTo>
                <a:close/>
              </a:path>
              <a:path w="55879" h="321309">
                <a:moveTo>
                  <a:pt x="55880" y="208279"/>
                </a:moveTo>
                <a:lnTo>
                  <a:pt x="0" y="208279"/>
                </a:lnTo>
                <a:lnTo>
                  <a:pt x="0" y="210820"/>
                </a:lnTo>
                <a:lnTo>
                  <a:pt x="55880" y="210820"/>
                </a:lnTo>
                <a:lnTo>
                  <a:pt x="55880" y="208279"/>
                </a:lnTo>
                <a:close/>
              </a:path>
              <a:path w="55879" h="321309">
                <a:moveTo>
                  <a:pt x="55880" y="205740"/>
                </a:moveTo>
                <a:lnTo>
                  <a:pt x="0" y="205740"/>
                </a:lnTo>
                <a:lnTo>
                  <a:pt x="0" y="207009"/>
                </a:lnTo>
                <a:lnTo>
                  <a:pt x="55880" y="207009"/>
                </a:lnTo>
                <a:lnTo>
                  <a:pt x="55880" y="205740"/>
                </a:lnTo>
                <a:close/>
              </a:path>
              <a:path w="55879" h="321309">
                <a:moveTo>
                  <a:pt x="55880" y="201929"/>
                </a:moveTo>
                <a:lnTo>
                  <a:pt x="0" y="201929"/>
                </a:lnTo>
                <a:lnTo>
                  <a:pt x="0" y="204470"/>
                </a:lnTo>
                <a:lnTo>
                  <a:pt x="55880" y="204470"/>
                </a:lnTo>
                <a:lnTo>
                  <a:pt x="55880" y="201929"/>
                </a:lnTo>
                <a:close/>
              </a:path>
              <a:path w="55879" h="321309">
                <a:moveTo>
                  <a:pt x="55880" y="199390"/>
                </a:moveTo>
                <a:lnTo>
                  <a:pt x="0" y="199390"/>
                </a:lnTo>
                <a:lnTo>
                  <a:pt x="0" y="200659"/>
                </a:lnTo>
                <a:lnTo>
                  <a:pt x="55880" y="200659"/>
                </a:lnTo>
                <a:lnTo>
                  <a:pt x="55880" y="199390"/>
                </a:lnTo>
                <a:close/>
              </a:path>
              <a:path w="55879" h="321309">
                <a:moveTo>
                  <a:pt x="55880" y="195580"/>
                </a:moveTo>
                <a:lnTo>
                  <a:pt x="0" y="195580"/>
                </a:lnTo>
                <a:lnTo>
                  <a:pt x="0" y="198120"/>
                </a:lnTo>
                <a:lnTo>
                  <a:pt x="55880" y="198120"/>
                </a:lnTo>
                <a:lnTo>
                  <a:pt x="55880" y="195580"/>
                </a:lnTo>
                <a:close/>
              </a:path>
              <a:path w="55879" h="321309">
                <a:moveTo>
                  <a:pt x="55880" y="193040"/>
                </a:moveTo>
                <a:lnTo>
                  <a:pt x="0" y="193040"/>
                </a:lnTo>
                <a:lnTo>
                  <a:pt x="0" y="194310"/>
                </a:lnTo>
                <a:lnTo>
                  <a:pt x="55880" y="194310"/>
                </a:lnTo>
                <a:lnTo>
                  <a:pt x="55880" y="193040"/>
                </a:lnTo>
                <a:close/>
              </a:path>
              <a:path w="55879" h="321309">
                <a:moveTo>
                  <a:pt x="55880" y="189229"/>
                </a:moveTo>
                <a:lnTo>
                  <a:pt x="0" y="189229"/>
                </a:lnTo>
                <a:lnTo>
                  <a:pt x="0" y="191770"/>
                </a:lnTo>
                <a:lnTo>
                  <a:pt x="55880" y="191770"/>
                </a:lnTo>
                <a:lnTo>
                  <a:pt x="55880" y="189229"/>
                </a:lnTo>
                <a:close/>
              </a:path>
              <a:path w="55879" h="321309">
                <a:moveTo>
                  <a:pt x="55880" y="186690"/>
                </a:moveTo>
                <a:lnTo>
                  <a:pt x="0" y="186690"/>
                </a:lnTo>
                <a:lnTo>
                  <a:pt x="0" y="187959"/>
                </a:lnTo>
                <a:lnTo>
                  <a:pt x="55880" y="187959"/>
                </a:lnTo>
                <a:lnTo>
                  <a:pt x="55880" y="186690"/>
                </a:lnTo>
                <a:close/>
              </a:path>
              <a:path w="55879" h="321309">
                <a:moveTo>
                  <a:pt x="55880" y="182880"/>
                </a:moveTo>
                <a:lnTo>
                  <a:pt x="0" y="182880"/>
                </a:lnTo>
                <a:lnTo>
                  <a:pt x="0" y="185420"/>
                </a:lnTo>
                <a:lnTo>
                  <a:pt x="55880" y="185420"/>
                </a:lnTo>
                <a:lnTo>
                  <a:pt x="55880" y="182880"/>
                </a:lnTo>
                <a:close/>
              </a:path>
              <a:path w="55879" h="321309">
                <a:moveTo>
                  <a:pt x="55880" y="180340"/>
                </a:moveTo>
                <a:lnTo>
                  <a:pt x="0" y="180340"/>
                </a:lnTo>
                <a:lnTo>
                  <a:pt x="0" y="181609"/>
                </a:lnTo>
                <a:lnTo>
                  <a:pt x="55880" y="181609"/>
                </a:lnTo>
                <a:lnTo>
                  <a:pt x="55880" y="180340"/>
                </a:lnTo>
                <a:close/>
              </a:path>
              <a:path w="55879" h="321309">
                <a:moveTo>
                  <a:pt x="55880" y="176529"/>
                </a:moveTo>
                <a:lnTo>
                  <a:pt x="0" y="176529"/>
                </a:lnTo>
                <a:lnTo>
                  <a:pt x="0" y="179070"/>
                </a:lnTo>
                <a:lnTo>
                  <a:pt x="55880" y="179070"/>
                </a:lnTo>
                <a:lnTo>
                  <a:pt x="55880" y="176529"/>
                </a:lnTo>
                <a:close/>
              </a:path>
              <a:path w="55879" h="321309">
                <a:moveTo>
                  <a:pt x="55880" y="173990"/>
                </a:moveTo>
                <a:lnTo>
                  <a:pt x="0" y="173990"/>
                </a:lnTo>
                <a:lnTo>
                  <a:pt x="0" y="175259"/>
                </a:lnTo>
                <a:lnTo>
                  <a:pt x="55880" y="175259"/>
                </a:lnTo>
                <a:lnTo>
                  <a:pt x="55880" y="173990"/>
                </a:lnTo>
                <a:close/>
              </a:path>
              <a:path w="55879" h="321309">
                <a:moveTo>
                  <a:pt x="55880" y="170180"/>
                </a:moveTo>
                <a:lnTo>
                  <a:pt x="0" y="170180"/>
                </a:lnTo>
                <a:lnTo>
                  <a:pt x="0" y="172720"/>
                </a:lnTo>
                <a:lnTo>
                  <a:pt x="55880" y="172720"/>
                </a:lnTo>
                <a:lnTo>
                  <a:pt x="55880" y="170180"/>
                </a:lnTo>
                <a:close/>
              </a:path>
              <a:path w="55879" h="321309">
                <a:moveTo>
                  <a:pt x="55880" y="167640"/>
                </a:moveTo>
                <a:lnTo>
                  <a:pt x="0" y="167640"/>
                </a:lnTo>
                <a:lnTo>
                  <a:pt x="0" y="168909"/>
                </a:lnTo>
                <a:lnTo>
                  <a:pt x="55880" y="168909"/>
                </a:lnTo>
                <a:lnTo>
                  <a:pt x="55880" y="167640"/>
                </a:lnTo>
                <a:close/>
              </a:path>
              <a:path w="55879" h="321309">
                <a:moveTo>
                  <a:pt x="55880" y="163830"/>
                </a:moveTo>
                <a:lnTo>
                  <a:pt x="0" y="163830"/>
                </a:lnTo>
                <a:lnTo>
                  <a:pt x="0" y="166370"/>
                </a:lnTo>
                <a:lnTo>
                  <a:pt x="55880" y="166370"/>
                </a:lnTo>
                <a:lnTo>
                  <a:pt x="55880" y="163830"/>
                </a:lnTo>
                <a:close/>
              </a:path>
              <a:path w="55879" h="321309">
                <a:moveTo>
                  <a:pt x="55880" y="161290"/>
                </a:moveTo>
                <a:lnTo>
                  <a:pt x="0" y="161290"/>
                </a:lnTo>
                <a:lnTo>
                  <a:pt x="0" y="162559"/>
                </a:lnTo>
                <a:lnTo>
                  <a:pt x="55880" y="162559"/>
                </a:lnTo>
                <a:lnTo>
                  <a:pt x="55880" y="161290"/>
                </a:lnTo>
                <a:close/>
              </a:path>
              <a:path w="55879" h="321309">
                <a:moveTo>
                  <a:pt x="55880" y="157480"/>
                </a:moveTo>
                <a:lnTo>
                  <a:pt x="0" y="157480"/>
                </a:lnTo>
                <a:lnTo>
                  <a:pt x="0" y="160020"/>
                </a:lnTo>
                <a:lnTo>
                  <a:pt x="55880" y="160020"/>
                </a:lnTo>
                <a:lnTo>
                  <a:pt x="55880" y="157480"/>
                </a:lnTo>
                <a:close/>
              </a:path>
              <a:path w="55879" h="321309">
                <a:moveTo>
                  <a:pt x="55880" y="154940"/>
                </a:moveTo>
                <a:lnTo>
                  <a:pt x="0" y="154940"/>
                </a:lnTo>
                <a:lnTo>
                  <a:pt x="0" y="156209"/>
                </a:lnTo>
                <a:lnTo>
                  <a:pt x="55880" y="156209"/>
                </a:lnTo>
                <a:lnTo>
                  <a:pt x="55880" y="154940"/>
                </a:lnTo>
                <a:close/>
              </a:path>
              <a:path w="55879" h="321309">
                <a:moveTo>
                  <a:pt x="55880" y="151129"/>
                </a:moveTo>
                <a:lnTo>
                  <a:pt x="0" y="151129"/>
                </a:lnTo>
                <a:lnTo>
                  <a:pt x="0" y="153670"/>
                </a:lnTo>
                <a:lnTo>
                  <a:pt x="55880" y="153670"/>
                </a:lnTo>
                <a:lnTo>
                  <a:pt x="55880" y="151129"/>
                </a:lnTo>
                <a:close/>
              </a:path>
              <a:path w="55879" h="321309">
                <a:moveTo>
                  <a:pt x="55880" y="148590"/>
                </a:moveTo>
                <a:lnTo>
                  <a:pt x="0" y="148590"/>
                </a:lnTo>
                <a:lnTo>
                  <a:pt x="0" y="149860"/>
                </a:lnTo>
                <a:lnTo>
                  <a:pt x="55880" y="149860"/>
                </a:lnTo>
                <a:lnTo>
                  <a:pt x="55880" y="148590"/>
                </a:lnTo>
                <a:close/>
              </a:path>
              <a:path w="55879" h="321309">
                <a:moveTo>
                  <a:pt x="55880" y="144779"/>
                </a:moveTo>
                <a:lnTo>
                  <a:pt x="0" y="144779"/>
                </a:lnTo>
                <a:lnTo>
                  <a:pt x="0" y="147320"/>
                </a:lnTo>
                <a:lnTo>
                  <a:pt x="55880" y="147320"/>
                </a:lnTo>
                <a:lnTo>
                  <a:pt x="55880" y="144779"/>
                </a:lnTo>
                <a:close/>
              </a:path>
              <a:path w="55879" h="321309">
                <a:moveTo>
                  <a:pt x="55880" y="142240"/>
                </a:moveTo>
                <a:lnTo>
                  <a:pt x="0" y="142240"/>
                </a:lnTo>
                <a:lnTo>
                  <a:pt x="0" y="143509"/>
                </a:lnTo>
                <a:lnTo>
                  <a:pt x="55880" y="143509"/>
                </a:lnTo>
                <a:lnTo>
                  <a:pt x="55880" y="142240"/>
                </a:lnTo>
                <a:close/>
              </a:path>
              <a:path w="55879" h="321309">
                <a:moveTo>
                  <a:pt x="55880" y="138429"/>
                </a:moveTo>
                <a:lnTo>
                  <a:pt x="0" y="138429"/>
                </a:lnTo>
                <a:lnTo>
                  <a:pt x="0" y="140970"/>
                </a:lnTo>
                <a:lnTo>
                  <a:pt x="55880" y="140970"/>
                </a:lnTo>
                <a:lnTo>
                  <a:pt x="55880" y="138429"/>
                </a:lnTo>
                <a:close/>
              </a:path>
              <a:path w="55879" h="321309">
                <a:moveTo>
                  <a:pt x="55880" y="135890"/>
                </a:moveTo>
                <a:lnTo>
                  <a:pt x="0" y="135890"/>
                </a:lnTo>
                <a:lnTo>
                  <a:pt x="0" y="137160"/>
                </a:lnTo>
                <a:lnTo>
                  <a:pt x="55880" y="137160"/>
                </a:lnTo>
                <a:lnTo>
                  <a:pt x="55880" y="135890"/>
                </a:lnTo>
                <a:close/>
              </a:path>
              <a:path w="55879" h="321309">
                <a:moveTo>
                  <a:pt x="55880" y="132080"/>
                </a:moveTo>
                <a:lnTo>
                  <a:pt x="0" y="132080"/>
                </a:lnTo>
                <a:lnTo>
                  <a:pt x="0" y="134620"/>
                </a:lnTo>
                <a:lnTo>
                  <a:pt x="55880" y="134620"/>
                </a:lnTo>
                <a:lnTo>
                  <a:pt x="55880" y="132080"/>
                </a:lnTo>
                <a:close/>
              </a:path>
              <a:path w="55879" h="321309">
                <a:moveTo>
                  <a:pt x="55880" y="129540"/>
                </a:moveTo>
                <a:lnTo>
                  <a:pt x="0" y="129540"/>
                </a:lnTo>
                <a:lnTo>
                  <a:pt x="0" y="130809"/>
                </a:lnTo>
                <a:lnTo>
                  <a:pt x="55880" y="130809"/>
                </a:lnTo>
                <a:lnTo>
                  <a:pt x="55880" y="129540"/>
                </a:lnTo>
                <a:close/>
              </a:path>
              <a:path w="55879" h="321309">
                <a:moveTo>
                  <a:pt x="55880" y="125730"/>
                </a:moveTo>
                <a:lnTo>
                  <a:pt x="0" y="125730"/>
                </a:lnTo>
                <a:lnTo>
                  <a:pt x="0" y="128270"/>
                </a:lnTo>
                <a:lnTo>
                  <a:pt x="55880" y="128270"/>
                </a:lnTo>
                <a:lnTo>
                  <a:pt x="55880" y="125730"/>
                </a:lnTo>
                <a:close/>
              </a:path>
              <a:path w="55879" h="321309">
                <a:moveTo>
                  <a:pt x="55880" y="123190"/>
                </a:moveTo>
                <a:lnTo>
                  <a:pt x="0" y="123190"/>
                </a:lnTo>
                <a:lnTo>
                  <a:pt x="0" y="124459"/>
                </a:lnTo>
                <a:lnTo>
                  <a:pt x="55880" y="124459"/>
                </a:lnTo>
                <a:lnTo>
                  <a:pt x="55880" y="123190"/>
                </a:lnTo>
                <a:close/>
              </a:path>
              <a:path w="55879" h="321309">
                <a:moveTo>
                  <a:pt x="55880" y="119379"/>
                </a:moveTo>
                <a:lnTo>
                  <a:pt x="0" y="119379"/>
                </a:lnTo>
                <a:lnTo>
                  <a:pt x="0" y="121920"/>
                </a:lnTo>
                <a:lnTo>
                  <a:pt x="55880" y="121920"/>
                </a:lnTo>
                <a:lnTo>
                  <a:pt x="55880" y="119379"/>
                </a:lnTo>
                <a:close/>
              </a:path>
              <a:path w="55879" h="321309">
                <a:moveTo>
                  <a:pt x="55880" y="116839"/>
                </a:moveTo>
                <a:lnTo>
                  <a:pt x="0" y="116839"/>
                </a:lnTo>
                <a:lnTo>
                  <a:pt x="0" y="118109"/>
                </a:lnTo>
                <a:lnTo>
                  <a:pt x="55880" y="118109"/>
                </a:lnTo>
                <a:lnTo>
                  <a:pt x="55880" y="116839"/>
                </a:lnTo>
                <a:close/>
              </a:path>
              <a:path w="55879" h="321309">
                <a:moveTo>
                  <a:pt x="55880" y="110489"/>
                </a:moveTo>
                <a:lnTo>
                  <a:pt x="0" y="110489"/>
                </a:lnTo>
                <a:lnTo>
                  <a:pt x="0" y="115570"/>
                </a:lnTo>
                <a:lnTo>
                  <a:pt x="55880" y="115570"/>
                </a:lnTo>
                <a:lnTo>
                  <a:pt x="55880" y="110489"/>
                </a:lnTo>
                <a:close/>
              </a:path>
              <a:path w="55879" h="321309">
                <a:moveTo>
                  <a:pt x="55880" y="104140"/>
                </a:moveTo>
                <a:lnTo>
                  <a:pt x="0" y="104140"/>
                </a:lnTo>
                <a:lnTo>
                  <a:pt x="0" y="109220"/>
                </a:lnTo>
                <a:lnTo>
                  <a:pt x="55880" y="109220"/>
                </a:lnTo>
                <a:lnTo>
                  <a:pt x="55880" y="104140"/>
                </a:lnTo>
                <a:close/>
              </a:path>
              <a:path w="55879" h="321309">
                <a:moveTo>
                  <a:pt x="55880" y="97789"/>
                </a:moveTo>
                <a:lnTo>
                  <a:pt x="0" y="97789"/>
                </a:lnTo>
                <a:lnTo>
                  <a:pt x="0" y="102870"/>
                </a:lnTo>
                <a:lnTo>
                  <a:pt x="55880" y="102870"/>
                </a:lnTo>
                <a:lnTo>
                  <a:pt x="55880" y="97789"/>
                </a:lnTo>
                <a:close/>
              </a:path>
              <a:path w="55879" h="321309">
                <a:moveTo>
                  <a:pt x="55880" y="91439"/>
                </a:moveTo>
                <a:lnTo>
                  <a:pt x="0" y="91439"/>
                </a:lnTo>
                <a:lnTo>
                  <a:pt x="0" y="96520"/>
                </a:lnTo>
                <a:lnTo>
                  <a:pt x="55880" y="96520"/>
                </a:lnTo>
                <a:lnTo>
                  <a:pt x="55880" y="91439"/>
                </a:lnTo>
                <a:close/>
              </a:path>
              <a:path w="55879" h="321309">
                <a:moveTo>
                  <a:pt x="55880" y="85089"/>
                </a:moveTo>
                <a:lnTo>
                  <a:pt x="0" y="85089"/>
                </a:lnTo>
                <a:lnTo>
                  <a:pt x="0" y="90170"/>
                </a:lnTo>
                <a:lnTo>
                  <a:pt x="55880" y="90170"/>
                </a:lnTo>
                <a:lnTo>
                  <a:pt x="55880" y="85089"/>
                </a:lnTo>
                <a:close/>
              </a:path>
              <a:path w="55879" h="321309">
                <a:moveTo>
                  <a:pt x="55880" y="78739"/>
                </a:moveTo>
                <a:lnTo>
                  <a:pt x="0" y="78739"/>
                </a:lnTo>
                <a:lnTo>
                  <a:pt x="0" y="83820"/>
                </a:lnTo>
                <a:lnTo>
                  <a:pt x="55880" y="83820"/>
                </a:lnTo>
                <a:lnTo>
                  <a:pt x="55880" y="78739"/>
                </a:lnTo>
                <a:close/>
              </a:path>
              <a:path w="55879" h="321309">
                <a:moveTo>
                  <a:pt x="55880" y="72389"/>
                </a:moveTo>
                <a:lnTo>
                  <a:pt x="0" y="72389"/>
                </a:lnTo>
                <a:lnTo>
                  <a:pt x="0" y="77470"/>
                </a:lnTo>
                <a:lnTo>
                  <a:pt x="55880" y="77470"/>
                </a:lnTo>
                <a:lnTo>
                  <a:pt x="55880" y="72389"/>
                </a:lnTo>
                <a:close/>
              </a:path>
              <a:path w="55879" h="321309">
                <a:moveTo>
                  <a:pt x="55880" y="67309"/>
                </a:moveTo>
                <a:lnTo>
                  <a:pt x="0" y="67309"/>
                </a:lnTo>
                <a:lnTo>
                  <a:pt x="0" y="71119"/>
                </a:lnTo>
                <a:lnTo>
                  <a:pt x="55880" y="71119"/>
                </a:lnTo>
                <a:lnTo>
                  <a:pt x="55880" y="67309"/>
                </a:lnTo>
                <a:close/>
              </a:path>
              <a:path w="55879" h="321309">
                <a:moveTo>
                  <a:pt x="55880" y="60959"/>
                </a:moveTo>
                <a:lnTo>
                  <a:pt x="0" y="60959"/>
                </a:lnTo>
                <a:lnTo>
                  <a:pt x="0" y="66040"/>
                </a:lnTo>
                <a:lnTo>
                  <a:pt x="55880" y="66040"/>
                </a:lnTo>
                <a:lnTo>
                  <a:pt x="55880" y="60959"/>
                </a:lnTo>
                <a:close/>
              </a:path>
              <a:path w="55879" h="321309">
                <a:moveTo>
                  <a:pt x="55880" y="54609"/>
                </a:moveTo>
                <a:lnTo>
                  <a:pt x="0" y="54609"/>
                </a:lnTo>
                <a:lnTo>
                  <a:pt x="0" y="59690"/>
                </a:lnTo>
                <a:lnTo>
                  <a:pt x="55880" y="59690"/>
                </a:lnTo>
                <a:lnTo>
                  <a:pt x="55880" y="54609"/>
                </a:lnTo>
                <a:close/>
              </a:path>
              <a:path w="55879" h="321309">
                <a:moveTo>
                  <a:pt x="55880" y="48259"/>
                </a:moveTo>
                <a:lnTo>
                  <a:pt x="0" y="48259"/>
                </a:lnTo>
                <a:lnTo>
                  <a:pt x="0" y="53340"/>
                </a:lnTo>
                <a:lnTo>
                  <a:pt x="55880" y="53340"/>
                </a:lnTo>
                <a:lnTo>
                  <a:pt x="55880" y="48259"/>
                </a:lnTo>
                <a:close/>
              </a:path>
              <a:path w="55879" h="321309">
                <a:moveTo>
                  <a:pt x="55880" y="41909"/>
                </a:moveTo>
                <a:lnTo>
                  <a:pt x="0" y="41909"/>
                </a:lnTo>
                <a:lnTo>
                  <a:pt x="0" y="46990"/>
                </a:lnTo>
                <a:lnTo>
                  <a:pt x="55880" y="46990"/>
                </a:lnTo>
                <a:lnTo>
                  <a:pt x="55880" y="41909"/>
                </a:lnTo>
                <a:close/>
              </a:path>
              <a:path w="55879" h="321309">
                <a:moveTo>
                  <a:pt x="55880" y="35559"/>
                </a:moveTo>
                <a:lnTo>
                  <a:pt x="0" y="35559"/>
                </a:lnTo>
                <a:lnTo>
                  <a:pt x="0" y="40640"/>
                </a:lnTo>
                <a:lnTo>
                  <a:pt x="55880" y="40640"/>
                </a:lnTo>
                <a:lnTo>
                  <a:pt x="55880" y="35559"/>
                </a:lnTo>
                <a:close/>
              </a:path>
              <a:path w="55879" h="321309">
                <a:moveTo>
                  <a:pt x="55880" y="29209"/>
                </a:moveTo>
                <a:lnTo>
                  <a:pt x="0" y="29209"/>
                </a:lnTo>
                <a:lnTo>
                  <a:pt x="0" y="34290"/>
                </a:lnTo>
                <a:lnTo>
                  <a:pt x="55880" y="34290"/>
                </a:lnTo>
                <a:lnTo>
                  <a:pt x="55880" y="29209"/>
                </a:lnTo>
                <a:close/>
              </a:path>
              <a:path w="55879" h="321309">
                <a:moveTo>
                  <a:pt x="55880" y="22859"/>
                </a:moveTo>
                <a:lnTo>
                  <a:pt x="0" y="22859"/>
                </a:lnTo>
                <a:lnTo>
                  <a:pt x="0" y="27940"/>
                </a:lnTo>
                <a:lnTo>
                  <a:pt x="55880" y="27940"/>
                </a:lnTo>
                <a:lnTo>
                  <a:pt x="55880" y="22859"/>
                </a:lnTo>
                <a:close/>
              </a:path>
              <a:path w="55879" h="321309">
                <a:moveTo>
                  <a:pt x="55880" y="16509"/>
                </a:moveTo>
                <a:lnTo>
                  <a:pt x="0" y="16509"/>
                </a:lnTo>
                <a:lnTo>
                  <a:pt x="0" y="21590"/>
                </a:lnTo>
                <a:lnTo>
                  <a:pt x="55880" y="21590"/>
                </a:lnTo>
                <a:lnTo>
                  <a:pt x="55880" y="16509"/>
                </a:lnTo>
                <a:close/>
              </a:path>
              <a:path w="55879" h="321309">
                <a:moveTo>
                  <a:pt x="55880" y="10159"/>
                </a:moveTo>
                <a:lnTo>
                  <a:pt x="0" y="10159"/>
                </a:lnTo>
                <a:lnTo>
                  <a:pt x="0" y="15240"/>
                </a:lnTo>
                <a:lnTo>
                  <a:pt x="55880" y="15240"/>
                </a:lnTo>
                <a:lnTo>
                  <a:pt x="55880" y="10159"/>
                </a:lnTo>
                <a:close/>
              </a:path>
              <a:path w="55879" h="321309">
                <a:moveTo>
                  <a:pt x="55880" y="3809"/>
                </a:moveTo>
                <a:lnTo>
                  <a:pt x="0" y="3809"/>
                </a:lnTo>
                <a:lnTo>
                  <a:pt x="0" y="8890"/>
                </a:lnTo>
                <a:lnTo>
                  <a:pt x="55880" y="8890"/>
                </a:lnTo>
                <a:lnTo>
                  <a:pt x="55880" y="3809"/>
                </a:lnTo>
                <a:close/>
              </a:path>
              <a:path w="55879" h="321309">
                <a:moveTo>
                  <a:pt x="55880" y="0"/>
                </a:moveTo>
                <a:lnTo>
                  <a:pt x="41910" y="0"/>
                </a:lnTo>
                <a:lnTo>
                  <a:pt x="41910" y="2540"/>
                </a:lnTo>
                <a:lnTo>
                  <a:pt x="55880" y="2540"/>
                </a:lnTo>
                <a:lnTo>
                  <a:pt x="55880" y="0"/>
                </a:lnTo>
                <a:close/>
              </a:path>
              <a:path w="55879" h="321309">
                <a:moveTo>
                  <a:pt x="55880" y="293370"/>
                </a:moveTo>
                <a:lnTo>
                  <a:pt x="0" y="293370"/>
                </a:lnTo>
                <a:lnTo>
                  <a:pt x="0" y="321310"/>
                </a:lnTo>
                <a:lnTo>
                  <a:pt x="19050" y="321310"/>
                </a:lnTo>
                <a:lnTo>
                  <a:pt x="19050" y="320040"/>
                </a:lnTo>
                <a:lnTo>
                  <a:pt x="30480" y="320040"/>
                </a:lnTo>
                <a:lnTo>
                  <a:pt x="30480" y="318770"/>
                </a:lnTo>
                <a:lnTo>
                  <a:pt x="50800" y="318770"/>
                </a:lnTo>
                <a:lnTo>
                  <a:pt x="50800" y="317500"/>
                </a:lnTo>
                <a:lnTo>
                  <a:pt x="55880" y="317500"/>
                </a:lnTo>
                <a:lnTo>
                  <a:pt x="55880" y="293370"/>
                </a:lnTo>
                <a:close/>
              </a:path>
            </a:pathLst>
          </a:custGeom>
          <a:solidFill>
            <a:srgbClr val="287B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bg object 239"/>
          <p:cNvSpPr/>
          <p:nvPr/>
        </p:nvSpPr>
        <p:spPr>
          <a:xfrm>
            <a:off x="5972810" y="6384289"/>
            <a:ext cx="109220" cy="320675"/>
          </a:xfrm>
          <a:custGeom>
            <a:avLst/>
            <a:gdLst/>
            <a:ahLst/>
            <a:cxnLst/>
            <a:rect l="l" t="t" r="r" b="b"/>
            <a:pathLst>
              <a:path w="109220" h="320675">
                <a:moveTo>
                  <a:pt x="109220" y="290842"/>
                </a:moveTo>
                <a:lnTo>
                  <a:pt x="54610" y="290842"/>
                </a:lnTo>
                <a:lnTo>
                  <a:pt x="0" y="290842"/>
                </a:lnTo>
                <a:lnTo>
                  <a:pt x="0" y="320052"/>
                </a:lnTo>
                <a:lnTo>
                  <a:pt x="43180" y="320052"/>
                </a:lnTo>
                <a:lnTo>
                  <a:pt x="43180" y="318782"/>
                </a:lnTo>
                <a:lnTo>
                  <a:pt x="54610" y="318782"/>
                </a:lnTo>
                <a:lnTo>
                  <a:pt x="109220" y="318782"/>
                </a:lnTo>
                <a:lnTo>
                  <a:pt x="109220" y="290842"/>
                </a:lnTo>
                <a:close/>
              </a:path>
              <a:path w="109220" h="320675">
                <a:moveTo>
                  <a:pt x="109220" y="269252"/>
                </a:moveTo>
                <a:lnTo>
                  <a:pt x="54610" y="269252"/>
                </a:lnTo>
                <a:lnTo>
                  <a:pt x="0" y="269252"/>
                </a:lnTo>
                <a:lnTo>
                  <a:pt x="0" y="290830"/>
                </a:lnTo>
                <a:lnTo>
                  <a:pt x="54610" y="290830"/>
                </a:lnTo>
                <a:lnTo>
                  <a:pt x="109220" y="290830"/>
                </a:lnTo>
                <a:lnTo>
                  <a:pt x="109220" y="269252"/>
                </a:lnTo>
                <a:close/>
              </a:path>
              <a:path w="109220" h="320675">
                <a:moveTo>
                  <a:pt x="109220" y="266700"/>
                </a:moveTo>
                <a:lnTo>
                  <a:pt x="54610" y="266700"/>
                </a:lnTo>
                <a:lnTo>
                  <a:pt x="0" y="266700"/>
                </a:lnTo>
                <a:lnTo>
                  <a:pt x="0" y="267970"/>
                </a:lnTo>
                <a:lnTo>
                  <a:pt x="54610" y="267970"/>
                </a:lnTo>
                <a:lnTo>
                  <a:pt x="109220" y="267970"/>
                </a:lnTo>
                <a:lnTo>
                  <a:pt x="109220" y="266700"/>
                </a:lnTo>
                <a:close/>
              </a:path>
              <a:path w="109220" h="320675">
                <a:moveTo>
                  <a:pt x="109220" y="262890"/>
                </a:moveTo>
                <a:lnTo>
                  <a:pt x="54610" y="262890"/>
                </a:lnTo>
                <a:lnTo>
                  <a:pt x="0" y="262890"/>
                </a:lnTo>
                <a:lnTo>
                  <a:pt x="0" y="265430"/>
                </a:lnTo>
                <a:lnTo>
                  <a:pt x="54610" y="265430"/>
                </a:lnTo>
                <a:lnTo>
                  <a:pt x="109220" y="265430"/>
                </a:lnTo>
                <a:lnTo>
                  <a:pt x="109220" y="262890"/>
                </a:lnTo>
                <a:close/>
              </a:path>
              <a:path w="109220" h="320675">
                <a:moveTo>
                  <a:pt x="109220" y="260350"/>
                </a:moveTo>
                <a:lnTo>
                  <a:pt x="54610" y="260350"/>
                </a:lnTo>
                <a:lnTo>
                  <a:pt x="0" y="260350"/>
                </a:lnTo>
                <a:lnTo>
                  <a:pt x="0" y="261620"/>
                </a:lnTo>
                <a:lnTo>
                  <a:pt x="54610" y="261620"/>
                </a:lnTo>
                <a:lnTo>
                  <a:pt x="109220" y="261620"/>
                </a:lnTo>
                <a:lnTo>
                  <a:pt x="109220" y="260350"/>
                </a:lnTo>
                <a:close/>
              </a:path>
              <a:path w="109220" h="320675">
                <a:moveTo>
                  <a:pt x="109220" y="256552"/>
                </a:moveTo>
                <a:lnTo>
                  <a:pt x="54610" y="256552"/>
                </a:lnTo>
                <a:lnTo>
                  <a:pt x="0" y="256552"/>
                </a:lnTo>
                <a:lnTo>
                  <a:pt x="0" y="259080"/>
                </a:lnTo>
                <a:lnTo>
                  <a:pt x="54610" y="259080"/>
                </a:lnTo>
                <a:lnTo>
                  <a:pt x="109220" y="259080"/>
                </a:lnTo>
                <a:lnTo>
                  <a:pt x="109220" y="256552"/>
                </a:lnTo>
                <a:close/>
              </a:path>
              <a:path w="109220" h="320675">
                <a:moveTo>
                  <a:pt x="109220" y="254012"/>
                </a:moveTo>
                <a:lnTo>
                  <a:pt x="54610" y="254012"/>
                </a:lnTo>
                <a:lnTo>
                  <a:pt x="0" y="254012"/>
                </a:lnTo>
                <a:lnTo>
                  <a:pt x="0" y="255270"/>
                </a:lnTo>
                <a:lnTo>
                  <a:pt x="54610" y="255270"/>
                </a:lnTo>
                <a:lnTo>
                  <a:pt x="109220" y="255270"/>
                </a:lnTo>
                <a:lnTo>
                  <a:pt x="109220" y="254012"/>
                </a:lnTo>
                <a:close/>
              </a:path>
              <a:path w="109220" h="320675">
                <a:moveTo>
                  <a:pt x="109220" y="250202"/>
                </a:moveTo>
                <a:lnTo>
                  <a:pt x="54610" y="250202"/>
                </a:lnTo>
                <a:lnTo>
                  <a:pt x="0" y="250202"/>
                </a:lnTo>
                <a:lnTo>
                  <a:pt x="0" y="252730"/>
                </a:lnTo>
                <a:lnTo>
                  <a:pt x="54610" y="252730"/>
                </a:lnTo>
                <a:lnTo>
                  <a:pt x="109220" y="252730"/>
                </a:lnTo>
                <a:lnTo>
                  <a:pt x="109220" y="250202"/>
                </a:lnTo>
                <a:close/>
              </a:path>
              <a:path w="109220" h="320675">
                <a:moveTo>
                  <a:pt x="109220" y="247662"/>
                </a:moveTo>
                <a:lnTo>
                  <a:pt x="54610" y="247662"/>
                </a:lnTo>
                <a:lnTo>
                  <a:pt x="0" y="247662"/>
                </a:lnTo>
                <a:lnTo>
                  <a:pt x="0" y="248920"/>
                </a:lnTo>
                <a:lnTo>
                  <a:pt x="54610" y="248920"/>
                </a:lnTo>
                <a:lnTo>
                  <a:pt x="109220" y="248920"/>
                </a:lnTo>
                <a:lnTo>
                  <a:pt x="109220" y="247662"/>
                </a:lnTo>
                <a:close/>
              </a:path>
              <a:path w="109220" h="320675">
                <a:moveTo>
                  <a:pt x="109220" y="243840"/>
                </a:moveTo>
                <a:lnTo>
                  <a:pt x="54610" y="243840"/>
                </a:lnTo>
                <a:lnTo>
                  <a:pt x="0" y="243840"/>
                </a:lnTo>
                <a:lnTo>
                  <a:pt x="0" y="246380"/>
                </a:lnTo>
                <a:lnTo>
                  <a:pt x="54610" y="246380"/>
                </a:lnTo>
                <a:lnTo>
                  <a:pt x="109220" y="246380"/>
                </a:lnTo>
                <a:lnTo>
                  <a:pt x="109220" y="243840"/>
                </a:lnTo>
                <a:close/>
              </a:path>
              <a:path w="109220" h="320675">
                <a:moveTo>
                  <a:pt x="109220" y="241300"/>
                </a:moveTo>
                <a:lnTo>
                  <a:pt x="54610" y="241300"/>
                </a:lnTo>
                <a:lnTo>
                  <a:pt x="0" y="241300"/>
                </a:lnTo>
                <a:lnTo>
                  <a:pt x="0" y="242582"/>
                </a:lnTo>
                <a:lnTo>
                  <a:pt x="54610" y="242582"/>
                </a:lnTo>
                <a:lnTo>
                  <a:pt x="109220" y="242582"/>
                </a:lnTo>
                <a:lnTo>
                  <a:pt x="109220" y="241300"/>
                </a:lnTo>
                <a:close/>
              </a:path>
              <a:path w="109220" h="320675">
                <a:moveTo>
                  <a:pt x="109220" y="237502"/>
                </a:moveTo>
                <a:lnTo>
                  <a:pt x="54610" y="237502"/>
                </a:lnTo>
                <a:lnTo>
                  <a:pt x="0" y="237502"/>
                </a:lnTo>
                <a:lnTo>
                  <a:pt x="0" y="240030"/>
                </a:lnTo>
                <a:lnTo>
                  <a:pt x="54610" y="240030"/>
                </a:lnTo>
                <a:lnTo>
                  <a:pt x="109220" y="240030"/>
                </a:lnTo>
                <a:lnTo>
                  <a:pt x="109220" y="237502"/>
                </a:lnTo>
                <a:close/>
              </a:path>
              <a:path w="109220" h="320675">
                <a:moveTo>
                  <a:pt x="109220" y="234962"/>
                </a:moveTo>
                <a:lnTo>
                  <a:pt x="54610" y="234962"/>
                </a:lnTo>
                <a:lnTo>
                  <a:pt x="0" y="234962"/>
                </a:lnTo>
                <a:lnTo>
                  <a:pt x="0" y="236232"/>
                </a:lnTo>
                <a:lnTo>
                  <a:pt x="54610" y="236232"/>
                </a:lnTo>
                <a:lnTo>
                  <a:pt x="109220" y="236232"/>
                </a:lnTo>
                <a:lnTo>
                  <a:pt x="109220" y="234962"/>
                </a:lnTo>
                <a:close/>
              </a:path>
              <a:path w="109220" h="320675">
                <a:moveTo>
                  <a:pt x="109220" y="231140"/>
                </a:moveTo>
                <a:lnTo>
                  <a:pt x="54610" y="231140"/>
                </a:lnTo>
                <a:lnTo>
                  <a:pt x="0" y="231140"/>
                </a:lnTo>
                <a:lnTo>
                  <a:pt x="0" y="233680"/>
                </a:lnTo>
                <a:lnTo>
                  <a:pt x="54610" y="233680"/>
                </a:lnTo>
                <a:lnTo>
                  <a:pt x="109220" y="233680"/>
                </a:lnTo>
                <a:lnTo>
                  <a:pt x="109220" y="231140"/>
                </a:lnTo>
                <a:close/>
              </a:path>
              <a:path w="109220" h="320675">
                <a:moveTo>
                  <a:pt x="109220" y="228600"/>
                </a:moveTo>
                <a:lnTo>
                  <a:pt x="54610" y="228600"/>
                </a:lnTo>
                <a:lnTo>
                  <a:pt x="0" y="228600"/>
                </a:lnTo>
                <a:lnTo>
                  <a:pt x="0" y="229882"/>
                </a:lnTo>
                <a:lnTo>
                  <a:pt x="54610" y="229882"/>
                </a:lnTo>
                <a:lnTo>
                  <a:pt x="109220" y="229882"/>
                </a:lnTo>
                <a:lnTo>
                  <a:pt x="109220" y="228600"/>
                </a:lnTo>
                <a:close/>
              </a:path>
              <a:path w="109220" h="320675">
                <a:moveTo>
                  <a:pt x="109220" y="224790"/>
                </a:moveTo>
                <a:lnTo>
                  <a:pt x="54610" y="224790"/>
                </a:lnTo>
                <a:lnTo>
                  <a:pt x="0" y="224790"/>
                </a:lnTo>
                <a:lnTo>
                  <a:pt x="0" y="227330"/>
                </a:lnTo>
                <a:lnTo>
                  <a:pt x="54610" y="227330"/>
                </a:lnTo>
                <a:lnTo>
                  <a:pt x="109220" y="227330"/>
                </a:lnTo>
                <a:lnTo>
                  <a:pt x="109220" y="224790"/>
                </a:lnTo>
                <a:close/>
              </a:path>
              <a:path w="109220" h="320675">
                <a:moveTo>
                  <a:pt x="109220" y="222262"/>
                </a:moveTo>
                <a:lnTo>
                  <a:pt x="54610" y="222262"/>
                </a:lnTo>
                <a:lnTo>
                  <a:pt x="0" y="222262"/>
                </a:lnTo>
                <a:lnTo>
                  <a:pt x="0" y="223532"/>
                </a:lnTo>
                <a:lnTo>
                  <a:pt x="54610" y="223532"/>
                </a:lnTo>
                <a:lnTo>
                  <a:pt x="109220" y="223532"/>
                </a:lnTo>
                <a:lnTo>
                  <a:pt x="109220" y="222262"/>
                </a:lnTo>
                <a:close/>
              </a:path>
              <a:path w="109220" h="320675">
                <a:moveTo>
                  <a:pt x="109220" y="218452"/>
                </a:moveTo>
                <a:lnTo>
                  <a:pt x="54610" y="218452"/>
                </a:lnTo>
                <a:lnTo>
                  <a:pt x="0" y="218452"/>
                </a:lnTo>
                <a:lnTo>
                  <a:pt x="0" y="220992"/>
                </a:lnTo>
                <a:lnTo>
                  <a:pt x="54610" y="220992"/>
                </a:lnTo>
                <a:lnTo>
                  <a:pt x="109220" y="220992"/>
                </a:lnTo>
                <a:lnTo>
                  <a:pt x="109220" y="218452"/>
                </a:lnTo>
                <a:close/>
              </a:path>
              <a:path w="109220" h="320675">
                <a:moveTo>
                  <a:pt x="109220" y="215912"/>
                </a:moveTo>
                <a:lnTo>
                  <a:pt x="54610" y="215912"/>
                </a:lnTo>
                <a:lnTo>
                  <a:pt x="0" y="215912"/>
                </a:lnTo>
                <a:lnTo>
                  <a:pt x="0" y="217170"/>
                </a:lnTo>
                <a:lnTo>
                  <a:pt x="54610" y="217170"/>
                </a:lnTo>
                <a:lnTo>
                  <a:pt x="109220" y="217170"/>
                </a:lnTo>
                <a:lnTo>
                  <a:pt x="109220" y="215912"/>
                </a:lnTo>
                <a:close/>
              </a:path>
              <a:path w="109220" h="320675">
                <a:moveTo>
                  <a:pt x="109220" y="212090"/>
                </a:moveTo>
                <a:lnTo>
                  <a:pt x="54610" y="212090"/>
                </a:lnTo>
                <a:lnTo>
                  <a:pt x="0" y="212090"/>
                </a:lnTo>
                <a:lnTo>
                  <a:pt x="0" y="214630"/>
                </a:lnTo>
                <a:lnTo>
                  <a:pt x="54610" y="214630"/>
                </a:lnTo>
                <a:lnTo>
                  <a:pt x="109220" y="214630"/>
                </a:lnTo>
                <a:lnTo>
                  <a:pt x="109220" y="212090"/>
                </a:lnTo>
                <a:close/>
              </a:path>
              <a:path w="109220" h="320675">
                <a:moveTo>
                  <a:pt x="109220" y="209562"/>
                </a:moveTo>
                <a:lnTo>
                  <a:pt x="54610" y="209562"/>
                </a:lnTo>
                <a:lnTo>
                  <a:pt x="0" y="209562"/>
                </a:lnTo>
                <a:lnTo>
                  <a:pt x="0" y="210820"/>
                </a:lnTo>
                <a:lnTo>
                  <a:pt x="54610" y="210820"/>
                </a:lnTo>
                <a:lnTo>
                  <a:pt x="109220" y="210820"/>
                </a:lnTo>
                <a:lnTo>
                  <a:pt x="109220" y="209562"/>
                </a:lnTo>
                <a:close/>
              </a:path>
              <a:path w="109220" h="320675">
                <a:moveTo>
                  <a:pt x="109220" y="205740"/>
                </a:moveTo>
                <a:lnTo>
                  <a:pt x="54610" y="205740"/>
                </a:lnTo>
                <a:lnTo>
                  <a:pt x="0" y="205740"/>
                </a:lnTo>
                <a:lnTo>
                  <a:pt x="0" y="208280"/>
                </a:lnTo>
                <a:lnTo>
                  <a:pt x="54610" y="208280"/>
                </a:lnTo>
                <a:lnTo>
                  <a:pt x="109220" y="208280"/>
                </a:lnTo>
                <a:lnTo>
                  <a:pt x="109220" y="205740"/>
                </a:lnTo>
                <a:close/>
              </a:path>
              <a:path w="109220" h="320675">
                <a:moveTo>
                  <a:pt x="109220" y="203200"/>
                </a:moveTo>
                <a:lnTo>
                  <a:pt x="54610" y="203200"/>
                </a:lnTo>
                <a:lnTo>
                  <a:pt x="0" y="203200"/>
                </a:lnTo>
                <a:lnTo>
                  <a:pt x="0" y="204470"/>
                </a:lnTo>
                <a:lnTo>
                  <a:pt x="54610" y="204470"/>
                </a:lnTo>
                <a:lnTo>
                  <a:pt x="109220" y="204470"/>
                </a:lnTo>
                <a:lnTo>
                  <a:pt x="109220" y="203200"/>
                </a:lnTo>
                <a:close/>
              </a:path>
              <a:path w="109220" h="320675">
                <a:moveTo>
                  <a:pt x="109220" y="199390"/>
                </a:moveTo>
                <a:lnTo>
                  <a:pt x="54610" y="199390"/>
                </a:lnTo>
                <a:lnTo>
                  <a:pt x="0" y="199390"/>
                </a:lnTo>
                <a:lnTo>
                  <a:pt x="0" y="201942"/>
                </a:lnTo>
                <a:lnTo>
                  <a:pt x="54610" y="201942"/>
                </a:lnTo>
                <a:lnTo>
                  <a:pt x="109220" y="201942"/>
                </a:lnTo>
                <a:lnTo>
                  <a:pt x="109220" y="199390"/>
                </a:lnTo>
                <a:close/>
              </a:path>
              <a:path w="109220" h="320675">
                <a:moveTo>
                  <a:pt x="109220" y="196850"/>
                </a:moveTo>
                <a:lnTo>
                  <a:pt x="54610" y="196850"/>
                </a:lnTo>
                <a:lnTo>
                  <a:pt x="0" y="196850"/>
                </a:lnTo>
                <a:lnTo>
                  <a:pt x="0" y="198120"/>
                </a:lnTo>
                <a:lnTo>
                  <a:pt x="54610" y="198120"/>
                </a:lnTo>
                <a:lnTo>
                  <a:pt x="109220" y="198120"/>
                </a:lnTo>
                <a:lnTo>
                  <a:pt x="109220" y="196850"/>
                </a:lnTo>
                <a:close/>
              </a:path>
              <a:path w="109220" h="320675">
                <a:moveTo>
                  <a:pt x="109220" y="193052"/>
                </a:moveTo>
                <a:lnTo>
                  <a:pt x="54610" y="193052"/>
                </a:lnTo>
                <a:lnTo>
                  <a:pt x="0" y="193052"/>
                </a:lnTo>
                <a:lnTo>
                  <a:pt x="0" y="195580"/>
                </a:lnTo>
                <a:lnTo>
                  <a:pt x="54610" y="195580"/>
                </a:lnTo>
                <a:lnTo>
                  <a:pt x="109220" y="195580"/>
                </a:lnTo>
                <a:lnTo>
                  <a:pt x="109220" y="193052"/>
                </a:lnTo>
                <a:close/>
              </a:path>
              <a:path w="109220" h="320675">
                <a:moveTo>
                  <a:pt x="109220" y="190500"/>
                </a:moveTo>
                <a:lnTo>
                  <a:pt x="54610" y="190500"/>
                </a:lnTo>
                <a:lnTo>
                  <a:pt x="0" y="190500"/>
                </a:lnTo>
                <a:lnTo>
                  <a:pt x="0" y="191770"/>
                </a:lnTo>
                <a:lnTo>
                  <a:pt x="54610" y="191770"/>
                </a:lnTo>
                <a:lnTo>
                  <a:pt x="109220" y="191770"/>
                </a:lnTo>
                <a:lnTo>
                  <a:pt x="109220" y="190500"/>
                </a:lnTo>
                <a:close/>
              </a:path>
              <a:path w="109220" h="320675">
                <a:moveTo>
                  <a:pt x="109220" y="186690"/>
                </a:moveTo>
                <a:lnTo>
                  <a:pt x="54610" y="186690"/>
                </a:lnTo>
                <a:lnTo>
                  <a:pt x="0" y="186690"/>
                </a:lnTo>
                <a:lnTo>
                  <a:pt x="0" y="189230"/>
                </a:lnTo>
                <a:lnTo>
                  <a:pt x="54610" y="189230"/>
                </a:lnTo>
                <a:lnTo>
                  <a:pt x="109220" y="189230"/>
                </a:lnTo>
                <a:lnTo>
                  <a:pt x="109220" y="186690"/>
                </a:lnTo>
                <a:close/>
              </a:path>
              <a:path w="109220" h="320675">
                <a:moveTo>
                  <a:pt x="109220" y="184150"/>
                </a:moveTo>
                <a:lnTo>
                  <a:pt x="54610" y="184150"/>
                </a:lnTo>
                <a:lnTo>
                  <a:pt x="0" y="184150"/>
                </a:lnTo>
                <a:lnTo>
                  <a:pt x="0" y="185420"/>
                </a:lnTo>
                <a:lnTo>
                  <a:pt x="54610" y="185420"/>
                </a:lnTo>
                <a:lnTo>
                  <a:pt x="109220" y="185420"/>
                </a:lnTo>
                <a:lnTo>
                  <a:pt x="109220" y="184150"/>
                </a:lnTo>
                <a:close/>
              </a:path>
              <a:path w="109220" h="320675">
                <a:moveTo>
                  <a:pt x="109220" y="180352"/>
                </a:moveTo>
                <a:lnTo>
                  <a:pt x="54610" y="180352"/>
                </a:lnTo>
                <a:lnTo>
                  <a:pt x="0" y="180352"/>
                </a:lnTo>
                <a:lnTo>
                  <a:pt x="0" y="182892"/>
                </a:lnTo>
                <a:lnTo>
                  <a:pt x="54610" y="182892"/>
                </a:lnTo>
                <a:lnTo>
                  <a:pt x="109220" y="182892"/>
                </a:lnTo>
                <a:lnTo>
                  <a:pt x="109220" y="180352"/>
                </a:lnTo>
                <a:close/>
              </a:path>
              <a:path w="109220" h="320675">
                <a:moveTo>
                  <a:pt x="109220" y="177800"/>
                </a:moveTo>
                <a:lnTo>
                  <a:pt x="54610" y="177800"/>
                </a:lnTo>
                <a:lnTo>
                  <a:pt x="0" y="177800"/>
                </a:lnTo>
                <a:lnTo>
                  <a:pt x="0" y="179070"/>
                </a:lnTo>
                <a:lnTo>
                  <a:pt x="54610" y="179070"/>
                </a:lnTo>
                <a:lnTo>
                  <a:pt x="109220" y="179070"/>
                </a:lnTo>
                <a:lnTo>
                  <a:pt x="109220" y="177800"/>
                </a:lnTo>
                <a:close/>
              </a:path>
              <a:path w="109220" h="320675">
                <a:moveTo>
                  <a:pt x="109220" y="173990"/>
                </a:moveTo>
                <a:lnTo>
                  <a:pt x="54610" y="173990"/>
                </a:lnTo>
                <a:lnTo>
                  <a:pt x="0" y="173990"/>
                </a:lnTo>
                <a:lnTo>
                  <a:pt x="0" y="176530"/>
                </a:lnTo>
                <a:lnTo>
                  <a:pt x="54610" y="176530"/>
                </a:lnTo>
                <a:lnTo>
                  <a:pt x="109220" y="176530"/>
                </a:lnTo>
                <a:lnTo>
                  <a:pt x="109220" y="173990"/>
                </a:lnTo>
                <a:close/>
              </a:path>
              <a:path w="109220" h="320675">
                <a:moveTo>
                  <a:pt x="109220" y="171450"/>
                </a:moveTo>
                <a:lnTo>
                  <a:pt x="54610" y="171450"/>
                </a:lnTo>
                <a:lnTo>
                  <a:pt x="0" y="171450"/>
                </a:lnTo>
                <a:lnTo>
                  <a:pt x="0" y="172720"/>
                </a:lnTo>
                <a:lnTo>
                  <a:pt x="54610" y="172720"/>
                </a:lnTo>
                <a:lnTo>
                  <a:pt x="109220" y="172720"/>
                </a:lnTo>
                <a:lnTo>
                  <a:pt x="109220" y="171450"/>
                </a:lnTo>
                <a:close/>
              </a:path>
              <a:path w="109220" h="320675">
                <a:moveTo>
                  <a:pt x="109220" y="167652"/>
                </a:moveTo>
                <a:lnTo>
                  <a:pt x="54610" y="167652"/>
                </a:lnTo>
                <a:lnTo>
                  <a:pt x="0" y="167652"/>
                </a:lnTo>
                <a:lnTo>
                  <a:pt x="0" y="170180"/>
                </a:lnTo>
                <a:lnTo>
                  <a:pt x="54610" y="170180"/>
                </a:lnTo>
                <a:lnTo>
                  <a:pt x="109220" y="170180"/>
                </a:lnTo>
                <a:lnTo>
                  <a:pt x="109220" y="167652"/>
                </a:lnTo>
                <a:close/>
              </a:path>
              <a:path w="109220" h="320675">
                <a:moveTo>
                  <a:pt x="109220" y="165100"/>
                </a:moveTo>
                <a:lnTo>
                  <a:pt x="54610" y="165100"/>
                </a:lnTo>
                <a:lnTo>
                  <a:pt x="0" y="165100"/>
                </a:lnTo>
                <a:lnTo>
                  <a:pt x="0" y="166370"/>
                </a:lnTo>
                <a:lnTo>
                  <a:pt x="54610" y="166370"/>
                </a:lnTo>
                <a:lnTo>
                  <a:pt x="109220" y="166370"/>
                </a:lnTo>
                <a:lnTo>
                  <a:pt x="109220" y="165100"/>
                </a:lnTo>
                <a:close/>
              </a:path>
              <a:path w="109220" h="320675">
                <a:moveTo>
                  <a:pt x="109220" y="161302"/>
                </a:moveTo>
                <a:lnTo>
                  <a:pt x="54610" y="161302"/>
                </a:lnTo>
                <a:lnTo>
                  <a:pt x="0" y="161302"/>
                </a:lnTo>
                <a:lnTo>
                  <a:pt x="0" y="163830"/>
                </a:lnTo>
                <a:lnTo>
                  <a:pt x="54610" y="163830"/>
                </a:lnTo>
                <a:lnTo>
                  <a:pt x="109220" y="163830"/>
                </a:lnTo>
                <a:lnTo>
                  <a:pt x="109220" y="161302"/>
                </a:lnTo>
                <a:close/>
              </a:path>
              <a:path w="109220" h="320675">
                <a:moveTo>
                  <a:pt x="109220" y="158762"/>
                </a:moveTo>
                <a:lnTo>
                  <a:pt x="54610" y="158762"/>
                </a:lnTo>
                <a:lnTo>
                  <a:pt x="0" y="158762"/>
                </a:lnTo>
                <a:lnTo>
                  <a:pt x="0" y="160020"/>
                </a:lnTo>
                <a:lnTo>
                  <a:pt x="54610" y="160020"/>
                </a:lnTo>
                <a:lnTo>
                  <a:pt x="109220" y="160020"/>
                </a:lnTo>
                <a:lnTo>
                  <a:pt x="109220" y="158762"/>
                </a:lnTo>
                <a:close/>
              </a:path>
              <a:path w="109220" h="320675">
                <a:moveTo>
                  <a:pt x="109220" y="154952"/>
                </a:moveTo>
                <a:lnTo>
                  <a:pt x="54610" y="154952"/>
                </a:lnTo>
                <a:lnTo>
                  <a:pt x="0" y="154952"/>
                </a:lnTo>
                <a:lnTo>
                  <a:pt x="0" y="157492"/>
                </a:lnTo>
                <a:lnTo>
                  <a:pt x="54610" y="157492"/>
                </a:lnTo>
                <a:lnTo>
                  <a:pt x="109220" y="157492"/>
                </a:lnTo>
                <a:lnTo>
                  <a:pt x="109220" y="154952"/>
                </a:lnTo>
                <a:close/>
              </a:path>
              <a:path w="109220" h="320675">
                <a:moveTo>
                  <a:pt x="109220" y="152400"/>
                </a:moveTo>
                <a:lnTo>
                  <a:pt x="54610" y="152400"/>
                </a:lnTo>
                <a:lnTo>
                  <a:pt x="0" y="152400"/>
                </a:lnTo>
                <a:lnTo>
                  <a:pt x="0" y="153670"/>
                </a:lnTo>
                <a:lnTo>
                  <a:pt x="54610" y="153670"/>
                </a:lnTo>
                <a:lnTo>
                  <a:pt x="109220" y="153670"/>
                </a:lnTo>
                <a:lnTo>
                  <a:pt x="109220" y="152400"/>
                </a:lnTo>
                <a:close/>
              </a:path>
              <a:path w="109220" h="320675">
                <a:moveTo>
                  <a:pt x="109220" y="148590"/>
                </a:moveTo>
                <a:lnTo>
                  <a:pt x="54610" y="148590"/>
                </a:lnTo>
                <a:lnTo>
                  <a:pt x="0" y="148590"/>
                </a:lnTo>
                <a:lnTo>
                  <a:pt x="0" y="151142"/>
                </a:lnTo>
                <a:lnTo>
                  <a:pt x="54610" y="151142"/>
                </a:lnTo>
                <a:lnTo>
                  <a:pt x="109220" y="151142"/>
                </a:lnTo>
                <a:lnTo>
                  <a:pt x="109220" y="148590"/>
                </a:lnTo>
                <a:close/>
              </a:path>
              <a:path w="109220" h="320675">
                <a:moveTo>
                  <a:pt x="109220" y="146050"/>
                </a:moveTo>
                <a:lnTo>
                  <a:pt x="54610" y="146050"/>
                </a:lnTo>
                <a:lnTo>
                  <a:pt x="0" y="146050"/>
                </a:lnTo>
                <a:lnTo>
                  <a:pt x="0" y="147320"/>
                </a:lnTo>
                <a:lnTo>
                  <a:pt x="54610" y="147320"/>
                </a:lnTo>
                <a:lnTo>
                  <a:pt x="109220" y="147320"/>
                </a:lnTo>
                <a:lnTo>
                  <a:pt x="109220" y="146050"/>
                </a:lnTo>
                <a:close/>
              </a:path>
              <a:path w="109220" h="320675">
                <a:moveTo>
                  <a:pt x="109220" y="142240"/>
                </a:moveTo>
                <a:lnTo>
                  <a:pt x="54610" y="142240"/>
                </a:lnTo>
                <a:lnTo>
                  <a:pt x="0" y="142240"/>
                </a:lnTo>
                <a:lnTo>
                  <a:pt x="0" y="144780"/>
                </a:lnTo>
                <a:lnTo>
                  <a:pt x="54610" y="144780"/>
                </a:lnTo>
                <a:lnTo>
                  <a:pt x="109220" y="144780"/>
                </a:lnTo>
                <a:lnTo>
                  <a:pt x="109220" y="142240"/>
                </a:lnTo>
                <a:close/>
              </a:path>
              <a:path w="109220" h="320675">
                <a:moveTo>
                  <a:pt x="109220" y="139700"/>
                </a:moveTo>
                <a:lnTo>
                  <a:pt x="54610" y="139700"/>
                </a:lnTo>
                <a:lnTo>
                  <a:pt x="0" y="139700"/>
                </a:lnTo>
                <a:lnTo>
                  <a:pt x="0" y="140970"/>
                </a:lnTo>
                <a:lnTo>
                  <a:pt x="54610" y="140970"/>
                </a:lnTo>
                <a:lnTo>
                  <a:pt x="109220" y="140970"/>
                </a:lnTo>
                <a:lnTo>
                  <a:pt x="109220" y="139700"/>
                </a:lnTo>
                <a:close/>
              </a:path>
              <a:path w="109220" h="320675">
                <a:moveTo>
                  <a:pt x="109220" y="135890"/>
                </a:moveTo>
                <a:lnTo>
                  <a:pt x="54610" y="135890"/>
                </a:lnTo>
                <a:lnTo>
                  <a:pt x="0" y="135890"/>
                </a:lnTo>
                <a:lnTo>
                  <a:pt x="0" y="138442"/>
                </a:lnTo>
                <a:lnTo>
                  <a:pt x="54610" y="138442"/>
                </a:lnTo>
                <a:lnTo>
                  <a:pt x="109220" y="138442"/>
                </a:lnTo>
                <a:lnTo>
                  <a:pt x="109220" y="135890"/>
                </a:lnTo>
                <a:close/>
              </a:path>
              <a:path w="109220" h="320675">
                <a:moveTo>
                  <a:pt x="109220" y="133362"/>
                </a:moveTo>
                <a:lnTo>
                  <a:pt x="54610" y="133362"/>
                </a:lnTo>
                <a:lnTo>
                  <a:pt x="0" y="133362"/>
                </a:lnTo>
                <a:lnTo>
                  <a:pt x="0" y="134620"/>
                </a:lnTo>
                <a:lnTo>
                  <a:pt x="54610" y="134620"/>
                </a:lnTo>
                <a:lnTo>
                  <a:pt x="109220" y="134620"/>
                </a:lnTo>
                <a:lnTo>
                  <a:pt x="109220" y="133362"/>
                </a:lnTo>
                <a:close/>
              </a:path>
              <a:path w="109220" h="320675">
                <a:moveTo>
                  <a:pt x="109220" y="129552"/>
                </a:moveTo>
                <a:lnTo>
                  <a:pt x="54610" y="129552"/>
                </a:lnTo>
                <a:lnTo>
                  <a:pt x="0" y="129552"/>
                </a:lnTo>
                <a:lnTo>
                  <a:pt x="0" y="132080"/>
                </a:lnTo>
                <a:lnTo>
                  <a:pt x="54610" y="132080"/>
                </a:lnTo>
                <a:lnTo>
                  <a:pt x="109220" y="132080"/>
                </a:lnTo>
                <a:lnTo>
                  <a:pt x="109220" y="129552"/>
                </a:lnTo>
                <a:close/>
              </a:path>
              <a:path w="109220" h="320675">
                <a:moveTo>
                  <a:pt x="109220" y="127012"/>
                </a:moveTo>
                <a:lnTo>
                  <a:pt x="54610" y="127012"/>
                </a:lnTo>
                <a:lnTo>
                  <a:pt x="0" y="127012"/>
                </a:lnTo>
                <a:lnTo>
                  <a:pt x="0" y="128270"/>
                </a:lnTo>
                <a:lnTo>
                  <a:pt x="54610" y="128270"/>
                </a:lnTo>
                <a:lnTo>
                  <a:pt x="109220" y="128270"/>
                </a:lnTo>
                <a:lnTo>
                  <a:pt x="109220" y="127012"/>
                </a:lnTo>
                <a:close/>
              </a:path>
              <a:path w="109220" h="320675">
                <a:moveTo>
                  <a:pt x="109220" y="123202"/>
                </a:moveTo>
                <a:lnTo>
                  <a:pt x="54610" y="123202"/>
                </a:lnTo>
                <a:lnTo>
                  <a:pt x="0" y="123202"/>
                </a:lnTo>
                <a:lnTo>
                  <a:pt x="0" y="125730"/>
                </a:lnTo>
                <a:lnTo>
                  <a:pt x="54610" y="125730"/>
                </a:lnTo>
                <a:lnTo>
                  <a:pt x="109220" y="125730"/>
                </a:lnTo>
                <a:lnTo>
                  <a:pt x="109220" y="123202"/>
                </a:lnTo>
                <a:close/>
              </a:path>
              <a:path w="109220" h="320675">
                <a:moveTo>
                  <a:pt x="109220" y="120662"/>
                </a:moveTo>
                <a:lnTo>
                  <a:pt x="54610" y="120662"/>
                </a:lnTo>
                <a:lnTo>
                  <a:pt x="0" y="120662"/>
                </a:lnTo>
                <a:lnTo>
                  <a:pt x="0" y="121920"/>
                </a:lnTo>
                <a:lnTo>
                  <a:pt x="54610" y="121920"/>
                </a:lnTo>
                <a:lnTo>
                  <a:pt x="109220" y="121920"/>
                </a:lnTo>
                <a:lnTo>
                  <a:pt x="109220" y="120662"/>
                </a:lnTo>
                <a:close/>
              </a:path>
              <a:path w="109220" h="320675">
                <a:moveTo>
                  <a:pt x="109220" y="116840"/>
                </a:moveTo>
                <a:lnTo>
                  <a:pt x="54610" y="116840"/>
                </a:lnTo>
                <a:lnTo>
                  <a:pt x="0" y="116840"/>
                </a:lnTo>
                <a:lnTo>
                  <a:pt x="0" y="119392"/>
                </a:lnTo>
                <a:lnTo>
                  <a:pt x="54610" y="119392"/>
                </a:lnTo>
                <a:lnTo>
                  <a:pt x="109220" y="119392"/>
                </a:lnTo>
                <a:lnTo>
                  <a:pt x="109220" y="116840"/>
                </a:lnTo>
                <a:close/>
              </a:path>
              <a:path w="109220" h="320675">
                <a:moveTo>
                  <a:pt x="109220" y="114300"/>
                </a:moveTo>
                <a:lnTo>
                  <a:pt x="54610" y="114300"/>
                </a:lnTo>
                <a:lnTo>
                  <a:pt x="0" y="114300"/>
                </a:lnTo>
                <a:lnTo>
                  <a:pt x="0" y="115570"/>
                </a:lnTo>
                <a:lnTo>
                  <a:pt x="54610" y="115570"/>
                </a:lnTo>
                <a:lnTo>
                  <a:pt x="109220" y="115570"/>
                </a:lnTo>
                <a:lnTo>
                  <a:pt x="109220" y="114300"/>
                </a:lnTo>
                <a:close/>
              </a:path>
              <a:path w="109220" h="320675">
                <a:moveTo>
                  <a:pt x="109220" y="107950"/>
                </a:moveTo>
                <a:lnTo>
                  <a:pt x="54610" y="107950"/>
                </a:lnTo>
                <a:lnTo>
                  <a:pt x="0" y="107950"/>
                </a:lnTo>
                <a:lnTo>
                  <a:pt x="0" y="113030"/>
                </a:lnTo>
                <a:lnTo>
                  <a:pt x="54610" y="113030"/>
                </a:lnTo>
                <a:lnTo>
                  <a:pt x="109220" y="113030"/>
                </a:lnTo>
                <a:lnTo>
                  <a:pt x="109220" y="107950"/>
                </a:lnTo>
                <a:close/>
              </a:path>
              <a:path w="109220" h="320675">
                <a:moveTo>
                  <a:pt x="109220" y="101612"/>
                </a:moveTo>
                <a:lnTo>
                  <a:pt x="54610" y="101612"/>
                </a:lnTo>
                <a:lnTo>
                  <a:pt x="0" y="101612"/>
                </a:lnTo>
                <a:lnTo>
                  <a:pt x="0" y="106680"/>
                </a:lnTo>
                <a:lnTo>
                  <a:pt x="54610" y="106680"/>
                </a:lnTo>
                <a:lnTo>
                  <a:pt x="109220" y="106680"/>
                </a:lnTo>
                <a:lnTo>
                  <a:pt x="109220" y="101612"/>
                </a:lnTo>
                <a:close/>
              </a:path>
              <a:path w="109220" h="320675">
                <a:moveTo>
                  <a:pt x="109220" y="95250"/>
                </a:moveTo>
                <a:lnTo>
                  <a:pt x="54610" y="95250"/>
                </a:lnTo>
                <a:lnTo>
                  <a:pt x="0" y="95250"/>
                </a:lnTo>
                <a:lnTo>
                  <a:pt x="0" y="100330"/>
                </a:lnTo>
                <a:lnTo>
                  <a:pt x="54610" y="100330"/>
                </a:lnTo>
                <a:lnTo>
                  <a:pt x="109220" y="100330"/>
                </a:lnTo>
                <a:lnTo>
                  <a:pt x="109220" y="95250"/>
                </a:lnTo>
                <a:close/>
              </a:path>
              <a:path w="109220" h="320675">
                <a:moveTo>
                  <a:pt x="109220" y="88900"/>
                </a:moveTo>
                <a:lnTo>
                  <a:pt x="54610" y="88900"/>
                </a:lnTo>
                <a:lnTo>
                  <a:pt x="0" y="88900"/>
                </a:lnTo>
                <a:lnTo>
                  <a:pt x="0" y="93992"/>
                </a:lnTo>
                <a:lnTo>
                  <a:pt x="54610" y="93992"/>
                </a:lnTo>
                <a:lnTo>
                  <a:pt x="109220" y="93992"/>
                </a:lnTo>
                <a:lnTo>
                  <a:pt x="109220" y="88900"/>
                </a:lnTo>
                <a:close/>
              </a:path>
              <a:path w="109220" h="320675">
                <a:moveTo>
                  <a:pt x="109220" y="82550"/>
                </a:moveTo>
                <a:lnTo>
                  <a:pt x="54610" y="82550"/>
                </a:lnTo>
                <a:lnTo>
                  <a:pt x="0" y="82550"/>
                </a:lnTo>
                <a:lnTo>
                  <a:pt x="0" y="87630"/>
                </a:lnTo>
                <a:lnTo>
                  <a:pt x="54610" y="87630"/>
                </a:lnTo>
                <a:lnTo>
                  <a:pt x="109220" y="87630"/>
                </a:lnTo>
                <a:lnTo>
                  <a:pt x="109220" y="82550"/>
                </a:lnTo>
                <a:close/>
              </a:path>
              <a:path w="109220" h="320675">
                <a:moveTo>
                  <a:pt x="109220" y="76200"/>
                </a:moveTo>
                <a:lnTo>
                  <a:pt x="54610" y="76200"/>
                </a:lnTo>
                <a:lnTo>
                  <a:pt x="0" y="76200"/>
                </a:lnTo>
                <a:lnTo>
                  <a:pt x="0" y="81280"/>
                </a:lnTo>
                <a:lnTo>
                  <a:pt x="54610" y="81280"/>
                </a:lnTo>
                <a:lnTo>
                  <a:pt x="109220" y="81280"/>
                </a:lnTo>
                <a:lnTo>
                  <a:pt x="109220" y="76200"/>
                </a:lnTo>
                <a:close/>
              </a:path>
              <a:path w="109220" h="320675">
                <a:moveTo>
                  <a:pt x="109220" y="69850"/>
                </a:moveTo>
                <a:lnTo>
                  <a:pt x="54610" y="69850"/>
                </a:lnTo>
                <a:lnTo>
                  <a:pt x="0" y="69850"/>
                </a:lnTo>
                <a:lnTo>
                  <a:pt x="0" y="74942"/>
                </a:lnTo>
                <a:lnTo>
                  <a:pt x="54610" y="74942"/>
                </a:lnTo>
                <a:lnTo>
                  <a:pt x="109220" y="74942"/>
                </a:lnTo>
                <a:lnTo>
                  <a:pt x="109220" y="69850"/>
                </a:lnTo>
                <a:close/>
              </a:path>
              <a:path w="109220" h="320675">
                <a:moveTo>
                  <a:pt x="109220" y="64770"/>
                </a:moveTo>
                <a:lnTo>
                  <a:pt x="54610" y="64770"/>
                </a:lnTo>
                <a:lnTo>
                  <a:pt x="0" y="64770"/>
                </a:lnTo>
                <a:lnTo>
                  <a:pt x="0" y="68580"/>
                </a:lnTo>
                <a:lnTo>
                  <a:pt x="54610" y="68580"/>
                </a:lnTo>
                <a:lnTo>
                  <a:pt x="109220" y="68580"/>
                </a:lnTo>
                <a:lnTo>
                  <a:pt x="109220" y="64770"/>
                </a:lnTo>
                <a:close/>
              </a:path>
              <a:path w="109220" h="320675">
                <a:moveTo>
                  <a:pt x="109220" y="58420"/>
                </a:moveTo>
                <a:lnTo>
                  <a:pt x="54610" y="58420"/>
                </a:lnTo>
                <a:lnTo>
                  <a:pt x="0" y="58420"/>
                </a:lnTo>
                <a:lnTo>
                  <a:pt x="0" y="63512"/>
                </a:lnTo>
                <a:lnTo>
                  <a:pt x="54610" y="63512"/>
                </a:lnTo>
                <a:lnTo>
                  <a:pt x="109220" y="63512"/>
                </a:lnTo>
                <a:lnTo>
                  <a:pt x="109220" y="58420"/>
                </a:lnTo>
                <a:close/>
              </a:path>
              <a:path w="109220" h="320675">
                <a:moveTo>
                  <a:pt x="109220" y="52070"/>
                </a:moveTo>
                <a:lnTo>
                  <a:pt x="54610" y="52070"/>
                </a:lnTo>
                <a:lnTo>
                  <a:pt x="0" y="52070"/>
                </a:lnTo>
                <a:lnTo>
                  <a:pt x="0" y="57150"/>
                </a:lnTo>
                <a:lnTo>
                  <a:pt x="54610" y="57150"/>
                </a:lnTo>
                <a:lnTo>
                  <a:pt x="109220" y="57150"/>
                </a:lnTo>
                <a:lnTo>
                  <a:pt x="109220" y="52070"/>
                </a:lnTo>
                <a:close/>
              </a:path>
              <a:path w="109220" h="320675">
                <a:moveTo>
                  <a:pt x="109220" y="45720"/>
                </a:moveTo>
                <a:lnTo>
                  <a:pt x="54610" y="45720"/>
                </a:lnTo>
                <a:lnTo>
                  <a:pt x="0" y="45720"/>
                </a:lnTo>
                <a:lnTo>
                  <a:pt x="0" y="50800"/>
                </a:lnTo>
                <a:lnTo>
                  <a:pt x="54610" y="50800"/>
                </a:lnTo>
                <a:lnTo>
                  <a:pt x="109220" y="50800"/>
                </a:lnTo>
                <a:lnTo>
                  <a:pt x="109220" y="45720"/>
                </a:lnTo>
                <a:close/>
              </a:path>
              <a:path w="109220" h="320675">
                <a:moveTo>
                  <a:pt x="109220" y="39370"/>
                </a:moveTo>
                <a:lnTo>
                  <a:pt x="54610" y="39370"/>
                </a:lnTo>
                <a:lnTo>
                  <a:pt x="0" y="39370"/>
                </a:lnTo>
                <a:lnTo>
                  <a:pt x="0" y="44450"/>
                </a:lnTo>
                <a:lnTo>
                  <a:pt x="54610" y="44450"/>
                </a:lnTo>
                <a:lnTo>
                  <a:pt x="109220" y="44450"/>
                </a:lnTo>
                <a:lnTo>
                  <a:pt x="109220" y="39370"/>
                </a:lnTo>
                <a:close/>
              </a:path>
              <a:path w="109220" h="320675">
                <a:moveTo>
                  <a:pt x="109220" y="33020"/>
                </a:moveTo>
                <a:lnTo>
                  <a:pt x="54610" y="33020"/>
                </a:lnTo>
                <a:lnTo>
                  <a:pt x="0" y="33020"/>
                </a:lnTo>
                <a:lnTo>
                  <a:pt x="0" y="38100"/>
                </a:lnTo>
                <a:lnTo>
                  <a:pt x="54610" y="38100"/>
                </a:lnTo>
                <a:lnTo>
                  <a:pt x="109220" y="38100"/>
                </a:lnTo>
                <a:lnTo>
                  <a:pt x="109220" y="33020"/>
                </a:lnTo>
                <a:close/>
              </a:path>
              <a:path w="109220" h="320675">
                <a:moveTo>
                  <a:pt x="109220" y="26670"/>
                </a:moveTo>
                <a:lnTo>
                  <a:pt x="54610" y="26670"/>
                </a:lnTo>
                <a:lnTo>
                  <a:pt x="0" y="26670"/>
                </a:lnTo>
                <a:lnTo>
                  <a:pt x="0" y="31750"/>
                </a:lnTo>
                <a:lnTo>
                  <a:pt x="54610" y="31750"/>
                </a:lnTo>
                <a:lnTo>
                  <a:pt x="109220" y="31750"/>
                </a:lnTo>
                <a:lnTo>
                  <a:pt x="109220" y="26670"/>
                </a:lnTo>
                <a:close/>
              </a:path>
              <a:path w="109220" h="320675">
                <a:moveTo>
                  <a:pt x="109220" y="20320"/>
                </a:moveTo>
                <a:lnTo>
                  <a:pt x="54610" y="20320"/>
                </a:lnTo>
                <a:lnTo>
                  <a:pt x="0" y="20320"/>
                </a:lnTo>
                <a:lnTo>
                  <a:pt x="0" y="25400"/>
                </a:lnTo>
                <a:lnTo>
                  <a:pt x="54610" y="25400"/>
                </a:lnTo>
                <a:lnTo>
                  <a:pt x="109220" y="25400"/>
                </a:lnTo>
                <a:lnTo>
                  <a:pt x="109220" y="20320"/>
                </a:lnTo>
                <a:close/>
              </a:path>
              <a:path w="109220" h="320675">
                <a:moveTo>
                  <a:pt x="109220" y="13970"/>
                </a:moveTo>
                <a:lnTo>
                  <a:pt x="54610" y="13970"/>
                </a:lnTo>
                <a:lnTo>
                  <a:pt x="0" y="13970"/>
                </a:lnTo>
                <a:lnTo>
                  <a:pt x="0" y="19050"/>
                </a:lnTo>
                <a:lnTo>
                  <a:pt x="54610" y="19050"/>
                </a:lnTo>
                <a:lnTo>
                  <a:pt x="109220" y="19050"/>
                </a:lnTo>
                <a:lnTo>
                  <a:pt x="109220" y="13970"/>
                </a:lnTo>
                <a:close/>
              </a:path>
              <a:path w="109220" h="320675">
                <a:moveTo>
                  <a:pt x="109220" y="7620"/>
                </a:moveTo>
                <a:lnTo>
                  <a:pt x="54610" y="7620"/>
                </a:lnTo>
                <a:lnTo>
                  <a:pt x="0" y="7620"/>
                </a:lnTo>
                <a:lnTo>
                  <a:pt x="0" y="12700"/>
                </a:lnTo>
                <a:lnTo>
                  <a:pt x="54610" y="12700"/>
                </a:lnTo>
                <a:lnTo>
                  <a:pt x="109220" y="12700"/>
                </a:lnTo>
                <a:lnTo>
                  <a:pt x="109220" y="7620"/>
                </a:lnTo>
                <a:close/>
              </a:path>
              <a:path w="109220" h="320675">
                <a:moveTo>
                  <a:pt x="109220" y="1270"/>
                </a:moveTo>
                <a:lnTo>
                  <a:pt x="54610" y="1270"/>
                </a:lnTo>
                <a:lnTo>
                  <a:pt x="10160" y="1270"/>
                </a:lnTo>
                <a:lnTo>
                  <a:pt x="10160" y="0"/>
                </a:lnTo>
                <a:lnTo>
                  <a:pt x="0" y="0"/>
                </a:lnTo>
                <a:lnTo>
                  <a:pt x="0" y="6362"/>
                </a:lnTo>
                <a:lnTo>
                  <a:pt x="54610" y="6362"/>
                </a:lnTo>
                <a:lnTo>
                  <a:pt x="109220" y="6362"/>
                </a:lnTo>
                <a:lnTo>
                  <a:pt x="109220" y="1270"/>
                </a:lnTo>
                <a:close/>
              </a:path>
            </a:pathLst>
          </a:custGeom>
          <a:solidFill>
            <a:srgbClr val="287C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bg object 240"/>
          <p:cNvSpPr/>
          <p:nvPr/>
        </p:nvSpPr>
        <p:spPr>
          <a:xfrm>
            <a:off x="5918200" y="6384289"/>
            <a:ext cx="54610" cy="321310"/>
          </a:xfrm>
          <a:custGeom>
            <a:avLst/>
            <a:gdLst/>
            <a:ahLst/>
            <a:cxnLst/>
            <a:rect l="l" t="t" r="r" b="b"/>
            <a:pathLst>
              <a:path w="54610" h="321309">
                <a:moveTo>
                  <a:pt x="54610" y="269240"/>
                </a:moveTo>
                <a:lnTo>
                  <a:pt x="0" y="269240"/>
                </a:lnTo>
                <a:lnTo>
                  <a:pt x="0" y="290830"/>
                </a:lnTo>
                <a:lnTo>
                  <a:pt x="54610" y="290830"/>
                </a:lnTo>
                <a:lnTo>
                  <a:pt x="54610" y="269240"/>
                </a:lnTo>
                <a:close/>
              </a:path>
              <a:path w="54610" h="321309">
                <a:moveTo>
                  <a:pt x="54610" y="266700"/>
                </a:moveTo>
                <a:lnTo>
                  <a:pt x="0" y="266700"/>
                </a:lnTo>
                <a:lnTo>
                  <a:pt x="0" y="267970"/>
                </a:lnTo>
                <a:lnTo>
                  <a:pt x="54610" y="267970"/>
                </a:lnTo>
                <a:lnTo>
                  <a:pt x="54610" y="266700"/>
                </a:lnTo>
                <a:close/>
              </a:path>
              <a:path w="54610" h="321309">
                <a:moveTo>
                  <a:pt x="54610" y="262890"/>
                </a:moveTo>
                <a:lnTo>
                  <a:pt x="0" y="262890"/>
                </a:lnTo>
                <a:lnTo>
                  <a:pt x="0" y="265430"/>
                </a:lnTo>
                <a:lnTo>
                  <a:pt x="54610" y="265430"/>
                </a:lnTo>
                <a:lnTo>
                  <a:pt x="54610" y="262890"/>
                </a:lnTo>
                <a:close/>
              </a:path>
              <a:path w="54610" h="321309">
                <a:moveTo>
                  <a:pt x="54610" y="260350"/>
                </a:moveTo>
                <a:lnTo>
                  <a:pt x="0" y="260350"/>
                </a:lnTo>
                <a:lnTo>
                  <a:pt x="0" y="261620"/>
                </a:lnTo>
                <a:lnTo>
                  <a:pt x="54610" y="261620"/>
                </a:lnTo>
                <a:lnTo>
                  <a:pt x="54610" y="260350"/>
                </a:lnTo>
                <a:close/>
              </a:path>
              <a:path w="54610" h="321309">
                <a:moveTo>
                  <a:pt x="54610" y="256540"/>
                </a:moveTo>
                <a:lnTo>
                  <a:pt x="0" y="256540"/>
                </a:lnTo>
                <a:lnTo>
                  <a:pt x="0" y="259080"/>
                </a:lnTo>
                <a:lnTo>
                  <a:pt x="54610" y="259080"/>
                </a:lnTo>
                <a:lnTo>
                  <a:pt x="54610" y="256540"/>
                </a:lnTo>
                <a:close/>
              </a:path>
              <a:path w="54610" h="321309">
                <a:moveTo>
                  <a:pt x="54610" y="254000"/>
                </a:moveTo>
                <a:lnTo>
                  <a:pt x="0" y="254000"/>
                </a:lnTo>
                <a:lnTo>
                  <a:pt x="0" y="255270"/>
                </a:lnTo>
                <a:lnTo>
                  <a:pt x="54610" y="255270"/>
                </a:lnTo>
                <a:lnTo>
                  <a:pt x="54610" y="254000"/>
                </a:lnTo>
                <a:close/>
              </a:path>
              <a:path w="54610" h="321309">
                <a:moveTo>
                  <a:pt x="54610" y="250190"/>
                </a:moveTo>
                <a:lnTo>
                  <a:pt x="0" y="250190"/>
                </a:lnTo>
                <a:lnTo>
                  <a:pt x="0" y="252730"/>
                </a:lnTo>
                <a:lnTo>
                  <a:pt x="54610" y="252730"/>
                </a:lnTo>
                <a:lnTo>
                  <a:pt x="54610" y="250190"/>
                </a:lnTo>
                <a:close/>
              </a:path>
              <a:path w="54610" h="321309">
                <a:moveTo>
                  <a:pt x="54610" y="247650"/>
                </a:moveTo>
                <a:lnTo>
                  <a:pt x="0" y="247650"/>
                </a:lnTo>
                <a:lnTo>
                  <a:pt x="0" y="248920"/>
                </a:lnTo>
                <a:lnTo>
                  <a:pt x="54610" y="248920"/>
                </a:lnTo>
                <a:lnTo>
                  <a:pt x="54610" y="247650"/>
                </a:lnTo>
                <a:close/>
              </a:path>
              <a:path w="54610" h="321309">
                <a:moveTo>
                  <a:pt x="54610" y="243840"/>
                </a:moveTo>
                <a:lnTo>
                  <a:pt x="0" y="243840"/>
                </a:lnTo>
                <a:lnTo>
                  <a:pt x="0" y="246380"/>
                </a:lnTo>
                <a:lnTo>
                  <a:pt x="54610" y="246380"/>
                </a:lnTo>
                <a:lnTo>
                  <a:pt x="54610" y="243840"/>
                </a:lnTo>
                <a:close/>
              </a:path>
              <a:path w="54610" h="321309">
                <a:moveTo>
                  <a:pt x="54610" y="241300"/>
                </a:moveTo>
                <a:lnTo>
                  <a:pt x="0" y="241300"/>
                </a:lnTo>
                <a:lnTo>
                  <a:pt x="0" y="242570"/>
                </a:lnTo>
                <a:lnTo>
                  <a:pt x="54610" y="242570"/>
                </a:lnTo>
                <a:lnTo>
                  <a:pt x="54610" y="241300"/>
                </a:lnTo>
                <a:close/>
              </a:path>
              <a:path w="54610" h="321309">
                <a:moveTo>
                  <a:pt x="54610" y="237490"/>
                </a:moveTo>
                <a:lnTo>
                  <a:pt x="0" y="237490"/>
                </a:lnTo>
                <a:lnTo>
                  <a:pt x="0" y="240030"/>
                </a:lnTo>
                <a:lnTo>
                  <a:pt x="54610" y="240030"/>
                </a:lnTo>
                <a:lnTo>
                  <a:pt x="54610" y="237490"/>
                </a:lnTo>
                <a:close/>
              </a:path>
              <a:path w="54610" h="321309">
                <a:moveTo>
                  <a:pt x="54610" y="234950"/>
                </a:moveTo>
                <a:lnTo>
                  <a:pt x="0" y="234950"/>
                </a:lnTo>
                <a:lnTo>
                  <a:pt x="0" y="236220"/>
                </a:lnTo>
                <a:lnTo>
                  <a:pt x="54610" y="236220"/>
                </a:lnTo>
                <a:lnTo>
                  <a:pt x="54610" y="234950"/>
                </a:lnTo>
                <a:close/>
              </a:path>
              <a:path w="54610" h="321309">
                <a:moveTo>
                  <a:pt x="54610" y="231140"/>
                </a:moveTo>
                <a:lnTo>
                  <a:pt x="0" y="231140"/>
                </a:lnTo>
                <a:lnTo>
                  <a:pt x="0" y="233680"/>
                </a:lnTo>
                <a:lnTo>
                  <a:pt x="54610" y="233680"/>
                </a:lnTo>
                <a:lnTo>
                  <a:pt x="54610" y="231140"/>
                </a:lnTo>
                <a:close/>
              </a:path>
              <a:path w="54610" h="321309">
                <a:moveTo>
                  <a:pt x="54610" y="228600"/>
                </a:moveTo>
                <a:lnTo>
                  <a:pt x="0" y="228600"/>
                </a:lnTo>
                <a:lnTo>
                  <a:pt x="0" y="229870"/>
                </a:lnTo>
                <a:lnTo>
                  <a:pt x="54610" y="229870"/>
                </a:lnTo>
                <a:lnTo>
                  <a:pt x="54610" y="228600"/>
                </a:lnTo>
                <a:close/>
              </a:path>
              <a:path w="54610" h="321309">
                <a:moveTo>
                  <a:pt x="54610" y="224790"/>
                </a:moveTo>
                <a:lnTo>
                  <a:pt x="0" y="224790"/>
                </a:lnTo>
                <a:lnTo>
                  <a:pt x="0" y="227330"/>
                </a:lnTo>
                <a:lnTo>
                  <a:pt x="54610" y="227330"/>
                </a:lnTo>
                <a:lnTo>
                  <a:pt x="54610" y="224790"/>
                </a:lnTo>
                <a:close/>
              </a:path>
              <a:path w="54610" h="321309">
                <a:moveTo>
                  <a:pt x="54610" y="222250"/>
                </a:moveTo>
                <a:lnTo>
                  <a:pt x="0" y="222250"/>
                </a:lnTo>
                <a:lnTo>
                  <a:pt x="0" y="223520"/>
                </a:lnTo>
                <a:lnTo>
                  <a:pt x="54610" y="223520"/>
                </a:lnTo>
                <a:lnTo>
                  <a:pt x="54610" y="222250"/>
                </a:lnTo>
                <a:close/>
              </a:path>
              <a:path w="54610" h="321309">
                <a:moveTo>
                  <a:pt x="54610" y="218440"/>
                </a:moveTo>
                <a:lnTo>
                  <a:pt x="0" y="218440"/>
                </a:lnTo>
                <a:lnTo>
                  <a:pt x="0" y="220980"/>
                </a:lnTo>
                <a:lnTo>
                  <a:pt x="54610" y="220980"/>
                </a:lnTo>
                <a:lnTo>
                  <a:pt x="54610" y="218440"/>
                </a:lnTo>
                <a:close/>
              </a:path>
              <a:path w="54610" h="321309">
                <a:moveTo>
                  <a:pt x="54610" y="215900"/>
                </a:moveTo>
                <a:lnTo>
                  <a:pt x="0" y="215900"/>
                </a:lnTo>
                <a:lnTo>
                  <a:pt x="0" y="217170"/>
                </a:lnTo>
                <a:lnTo>
                  <a:pt x="54610" y="217170"/>
                </a:lnTo>
                <a:lnTo>
                  <a:pt x="54610" y="215900"/>
                </a:lnTo>
                <a:close/>
              </a:path>
              <a:path w="54610" h="321309">
                <a:moveTo>
                  <a:pt x="54610" y="212090"/>
                </a:moveTo>
                <a:lnTo>
                  <a:pt x="0" y="212090"/>
                </a:lnTo>
                <a:lnTo>
                  <a:pt x="0" y="214630"/>
                </a:lnTo>
                <a:lnTo>
                  <a:pt x="54610" y="214630"/>
                </a:lnTo>
                <a:lnTo>
                  <a:pt x="54610" y="212090"/>
                </a:lnTo>
                <a:close/>
              </a:path>
              <a:path w="54610" h="321309">
                <a:moveTo>
                  <a:pt x="54610" y="209550"/>
                </a:moveTo>
                <a:lnTo>
                  <a:pt x="0" y="209550"/>
                </a:lnTo>
                <a:lnTo>
                  <a:pt x="0" y="210820"/>
                </a:lnTo>
                <a:lnTo>
                  <a:pt x="54610" y="210820"/>
                </a:lnTo>
                <a:lnTo>
                  <a:pt x="54610" y="209550"/>
                </a:lnTo>
                <a:close/>
              </a:path>
              <a:path w="54610" h="321309">
                <a:moveTo>
                  <a:pt x="54610" y="205740"/>
                </a:moveTo>
                <a:lnTo>
                  <a:pt x="0" y="205740"/>
                </a:lnTo>
                <a:lnTo>
                  <a:pt x="0" y="208280"/>
                </a:lnTo>
                <a:lnTo>
                  <a:pt x="54610" y="208280"/>
                </a:lnTo>
                <a:lnTo>
                  <a:pt x="54610" y="205740"/>
                </a:lnTo>
                <a:close/>
              </a:path>
              <a:path w="54610" h="321309">
                <a:moveTo>
                  <a:pt x="54610" y="203200"/>
                </a:moveTo>
                <a:lnTo>
                  <a:pt x="0" y="203200"/>
                </a:lnTo>
                <a:lnTo>
                  <a:pt x="0" y="204470"/>
                </a:lnTo>
                <a:lnTo>
                  <a:pt x="54610" y="204470"/>
                </a:lnTo>
                <a:lnTo>
                  <a:pt x="54610" y="203200"/>
                </a:lnTo>
                <a:close/>
              </a:path>
              <a:path w="54610" h="321309">
                <a:moveTo>
                  <a:pt x="54610" y="199390"/>
                </a:moveTo>
                <a:lnTo>
                  <a:pt x="0" y="199390"/>
                </a:lnTo>
                <a:lnTo>
                  <a:pt x="0" y="201930"/>
                </a:lnTo>
                <a:lnTo>
                  <a:pt x="54610" y="201930"/>
                </a:lnTo>
                <a:lnTo>
                  <a:pt x="54610" y="199390"/>
                </a:lnTo>
                <a:close/>
              </a:path>
              <a:path w="54610" h="321309">
                <a:moveTo>
                  <a:pt x="54610" y="196850"/>
                </a:moveTo>
                <a:lnTo>
                  <a:pt x="0" y="196850"/>
                </a:lnTo>
                <a:lnTo>
                  <a:pt x="0" y="198120"/>
                </a:lnTo>
                <a:lnTo>
                  <a:pt x="54610" y="198120"/>
                </a:lnTo>
                <a:lnTo>
                  <a:pt x="54610" y="196850"/>
                </a:lnTo>
                <a:close/>
              </a:path>
              <a:path w="54610" h="321309">
                <a:moveTo>
                  <a:pt x="54610" y="193040"/>
                </a:moveTo>
                <a:lnTo>
                  <a:pt x="0" y="193040"/>
                </a:lnTo>
                <a:lnTo>
                  <a:pt x="0" y="195580"/>
                </a:lnTo>
                <a:lnTo>
                  <a:pt x="54610" y="195580"/>
                </a:lnTo>
                <a:lnTo>
                  <a:pt x="54610" y="193040"/>
                </a:lnTo>
                <a:close/>
              </a:path>
              <a:path w="54610" h="321309">
                <a:moveTo>
                  <a:pt x="54610" y="190500"/>
                </a:moveTo>
                <a:lnTo>
                  <a:pt x="0" y="190500"/>
                </a:lnTo>
                <a:lnTo>
                  <a:pt x="0" y="191770"/>
                </a:lnTo>
                <a:lnTo>
                  <a:pt x="54610" y="191770"/>
                </a:lnTo>
                <a:lnTo>
                  <a:pt x="54610" y="190500"/>
                </a:lnTo>
                <a:close/>
              </a:path>
              <a:path w="54610" h="321309">
                <a:moveTo>
                  <a:pt x="54610" y="186690"/>
                </a:moveTo>
                <a:lnTo>
                  <a:pt x="0" y="186690"/>
                </a:lnTo>
                <a:lnTo>
                  <a:pt x="0" y="189230"/>
                </a:lnTo>
                <a:lnTo>
                  <a:pt x="54610" y="189230"/>
                </a:lnTo>
                <a:lnTo>
                  <a:pt x="54610" y="186690"/>
                </a:lnTo>
                <a:close/>
              </a:path>
              <a:path w="54610" h="321309">
                <a:moveTo>
                  <a:pt x="54610" y="184150"/>
                </a:moveTo>
                <a:lnTo>
                  <a:pt x="0" y="184150"/>
                </a:lnTo>
                <a:lnTo>
                  <a:pt x="0" y="185420"/>
                </a:lnTo>
                <a:lnTo>
                  <a:pt x="54610" y="185420"/>
                </a:lnTo>
                <a:lnTo>
                  <a:pt x="54610" y="184150"/>
                </a:lnTo>
                <a:close/>
              </a:path>
              <a:path w="54610" h="321309">
                <a:moveTo>
                  <a:pt x="54610" y="180340"/>
                </a:moveTo>
                <a:lnTo>
                  <a:pt x="0" y="180340"/>
                </a:lnTo>
                <a:lnTo>
                  <a:pt x="0" y="182880"/>
                </a:lnTo>
                <a:lnTo>
                  <a:pt x="54610" y="182880"/>
                </a:lnTo>
                <a:lnTo>
                  <a:pt x="54610" y="180340"/>
                </a:lnTo>
                <a:close/>
              </a:path>
              <a:path w="54610" h="321309">
                <a:moveTo>
                  <a:pt x="54610" y="177800"/>
                </a:moveTo>
                <a:lnTo>
                  <a:pt x="0" y="177800"/>
                </a:lnTo>
                <a:lnTo>
                  <a:pt x="0" y="179070"/>
                </a:lnTo>
                <a:lnTo>
                  <a:pt x="54610" y="179070"/>
                </a:lnTo>
                <a:lnTo>
                  <a:pt x="54610" y="177800"/>
                </a:lnTo>
                <a:close/>
              </a:path>
              <a:path w="54610" h="321309">
                <a:moveTo>
                  <a:pt x="54610" y="173990"/>
                </a:moveTo>
                <a:lnTo>
                  <a:pt x="0" y="173990"/>
                </a:lnTo>
                <a:lnTo>
                  <a:pt x="0" y="176530"/>
                </a:lnTo>
                <a:lnTo>
                  <a:pt x="54610" y="176530"/>
                </a:lnTo>
                <a:lnTo>
                  <a:pt x="54610" y="173990"/>
                </a:lnTo>
                <a:close/>
              </a:path>
              <a:path w="54610" h="321309">
                <a:moveTo>
                  <a:pt x="54610" y="171450"/>
                </a:moveTo>
                <a:lnTo>
                  <a:pt x="0" y="171450"/>
                </a:lnTo>
                <a:lnTo>
                  <a:pt x="0" y="172720"/>
                </a:lnTo>
                <a:lnTo>
                  <a:pt x="54610" y="172720"/>
                </a:lnTo>
                <a:lnTo>
                  <a:pt x="54610" y="171450"/>
                </a:lnTo>
                <a:close/>
              </a:path>
              <a:path w="54610" h="321309">
                <a:moveTo>
                  <a:pt x="54610" y="167640"/>
                </a:moveTo>
                <a:lnTo>
                  <a:pt x="0" y="167640"/>
                </a:lnTo>
                <a:lnTo>
                  <a:pt x="0" y="170180"/>
                </a:lnTo>
                <a:lnTo>
                  <a:pt x="54610" y="170180"/>
                </a:lnTo>
                <a:lnTo>
                  <a:pt x="54610" y="167640"/>
                </a:lnTo>
                <a:close/>
              </a:path>
              <a:path w="54610" h="321309">
                <a:moveTo>
                  <a:pt x="54610" y="165100"/>
                </a:moveTo>
                <a:lnTo>
                  <a:pt x="0" y="165100"/>
                </a:lnTo>
                <a:lnTo>
                  <a:pt x="0" y="166370"/>
                </a:lnTo>
                <a:lnTo>
                  <a:pt x="54610" y="166370"/>
                </a:lnTo>
                <a:lnTo>
                  <a:pt x="54610" y="165100"/>
                </a:lnTo>
                <a:close/>
              </a:path>
              <a:path w="54610" h="321309">
                <a:moveTo>
                  <a:pt x="54610" y="161290"/>
                </a:moveTo>
                <a:lnTo>
                  <a:pt x="0" y="161290"/>
                </a:lnTo>
                <a:lnTo>
                  <a:pt x="0" y="163830"/>
                </a:lnTo>
                <a:lnTo>
                  <a:pt x="54610" y="163830"/>
                </a:lnTo>
                <a:lnTo>
                  <a:pt x="54610" y="161290"/>
                </a:lnTo>
                <a:close/>
              </a:path>
              <a:path w="54610" h="321309">
                <a:moveTo>
                  <a:pt x="54610" y="158750"/>
                </a:moveTo>
                <a:lnTo>
                  <a:pt x="0" y="158750"/>
                </a:lnTo>
                <a:lnTo>
                  <a:pt x="0" y="160020"/>
                </a:lnTo>
                <a:lnTo>
                  <a:pt x="54610" y="160020"/>
                </a:lnTo>
                <a:lnTo>
                  <a:pt x="54610" y="158750"/>
                </a:lnTo>
                <a:close/>
              </a:path>
              <a:path w="54610" h="321309">
                <a:moveTo>
                  <a:pt x="54610" y="154940"/>
                </a:moveTo>
                <a:lnTo>
                  <a:pt x="0" y="154940"/>
                </a:lnTo>
                <a:lnTo>
                  <a:pt x="0" y="157480"/>
                </a:lnTo>
                <a:lnTo>
                  <a:pt x="54610" y="157480"/>
                </a:lnTo>
                <a:lnTo>
                  <a:pt x="54610" y="154940"/>
                </a:lnTo>
                <a:close/>
              </a:path>
              <a:path w="54610" h="321309">
                <a:moveTo>
                  <a:pt x="54610" y="152400"/>
                </a:moveTo>
                <a:lnTo>
                  <a:pt x="0" y="152400"/>
                </a:lnTo>
                <a:lnTo>
                  <a:pt x="0" y="153670"/>
                </a:lnTo>
                <a:lnTo>
                  <a:pt x="54610" y="153670"/>
                </a:lnTo>
                <a:lnTo>
                  <a:pt x="54610" y="152400"/>
                </a:lnTo>
                <a:close/>
              </a:path>
              <a:path w="54610" h="321309">
                <a:moveTo>
                  <a:pt x="54610" y="148590"/>
                </a:moveTo>
                <a:lnTo>
                  <a:pt x="0" y="148590"/>
                </a:lnTo>
                <a:lnTo>
                  <a:pt x="0" y="151130"/>
                </a:lnTo>
                <a:lnTo>
                  <a:pt x="54610" y="151130"/>
                </a:lnTo>
                <a:lnTo>
                  <a:pt x="54610" y="148590"/>
                </a:lnTo>
                <a:close/>
              </a:path>
              <a:path w="54610" h="321309">
                <a:moveTo>
                  <a:pt x="54610" y="146050"/>
                </a:moveTo>
                <a:lnTo>
                  <a:pt x="0" y="146050"/>
                </a:lnTo>
                <a:lnTo>
                  <a:pt x="0" y="147320"/>
                </a:lnTo>
                <a:lnTo>
                  <a:pt x="54610" y="147320"/>
                </a:lnTo>
                <a:lnTo>
                  <a:pt x="54610" y="146050"/>
                </a:lnTo>
                <a:close/>
              </a:path>
              <a:path w="54610" h="321309">
                <a:moveTo>
                  <a:pt x="54610" y="142240"/>
                </a:moveTo>
                <a:lnTo>
                  <a:pt x="0" y="142240"/>
                </a:lnTo>
                <a:lnTo>
                  <a:pt x="0" y="144780"/>
                </a:lnTo>
                <a:lnTo>
                  <a:pt x="54610" y="144780"/>
                </a:lnTo>
                <a:lnTo>
                  <a:pt x="54610" y="142240"/>
                </a:lnTo>
                <a:close/>
              </a:path>
              <a:path w="54610" h="321309">
                <a:moveTo>
                  <a:pt x="54610" y="139700"/>
                </a:moveTo>
                <a:lnTo>
                  <a:pt x="0" y="139700"/>
                </a:lnTo>
                <a:lnTo>
                  <a:pt x="0" y="140970"/>
                </a:lnTo>
                <a:lnTo>
                  <a:pt x="54610" y="140970"/>
                </a:lnTo>
                <a:lnTo>
                  <a:pt x="54610" y="139700"/>
                </a:lnTo>
                <a:close/>
              </a:path>
              <a:path w="54610" h="321309">
                <a:moveTo>
                  <a:pt x="54610" y="135890"/>
                </a:moveTo>
                <a:lnTo>
                  <a:pt x="0" y="135890"/>
                </a:lnTo>
                <a:lnTo>
                  <a:pt x="0" y="138430"/>
                </a:lnTo>
                <a:lnTo>
                  <a:pt x="54610" y="138430"/>
                </a:lnTo>
                <a:lnTo>
                  <a:pt x="54610" y="135890"/>
                </a:lnTo>
                <a:close/>
              </a:path>
              <a:path w="54610" h="321309">
                <a:moveTo>
                  <a:pt x="54610" y="133350"/>
                </a:moveTo>
                <a:lnTo>
                  <a:pt x="0" y="133350"/>
                </a:lnTo>
                <a:lnTo>
                  <a:pt x="0" y="134620"/>
                </a:lnTo>
                <a:lnTo>
                  <a:pt x="54610" y="134620"/>
                </a:lnTo>
                <a:lnTo>
                  <a:pt x="54610" y="133350"/>
                </a:lnTo>
                <a:close/>
              </a:path>
              <a:path w="54610" h="321309">
                <a:moveTo>
                  <a:pt x="54610" y="129540"/>
                </a:moveTo>
                <a:lnTo>
                  <a:pt x="0" y="129540"/>
                </a:lnTo>
                <a:lnTo>
                  <a:pt x="0" y="132080"/>
                </a:lnTo>
                <a:lnTo>
                  <a:pt x="54610" y="132080"/>
                </a:lnTo>
                <a:lnTo>
                  <a:pt x="54610" y="129540"/>
                </a:lnTo>
                <a:close/>
              </a:path>
              <a:path w="54610" h="321309">
                <a:moveTo>
                  <a:pt x="54610" y="127000"/>
                </a:moveTo>
                <a:lnTo>
                  <a:pt x="0" y="127000"/>
                </a:lnTo>
                <a:lnTo>
                  <a:pt x="0" y="128270"/>
                </a:lnTo>
                <a:lnTo>
                  <a:pt x="54610" y="128270"/>
                </a:lnTo>
                <a:lnTo>
                  <a:pt x="54610" y="127000"/>
                </a:lnTo>
                <a:close/>
              </a:path>
              <a:path w="54610" h="321309">
                <a:moveTo>
                  <a:pt x="54610" y="123190"/>
                </a:moveTo>
                <a:lnTo>
                  <a:pt x="0" y="123190"/>
                </a:lnTo>
                <a:lnTo>
                  <a:pt x="0" y="125730"/>
                </a:lnTo>
                <a:lnTo>
                  <a:pt x="54610" y="125730"/>
                </a:lnTo>
                <a:lnTo>
                  <a:pt x="54610" y="123190"/>
                </a:lnTo>
                <a:close/>
              </a:path>
              <a:path w="54610" h="321309">
                <a:moveTo>
                  <a:pt x="54610" y="120650"/>
                </a:moveTo>
                <a:lnTo>
                  <a:pt x="0" y="120650"/>
                </a:lnTo>
                <a:lnTo>
                  <a:pt x="0" y="121920"/>
                </a:lnTo>
                <a:lnTo>
                  <a:pt x="54610" y="121920"/>
                </a:lnTo>
                <a:lnTo>
                  <a:pt x="54610" y="120650"/>
                </a:lnTo>
                <a:close/>
              </a:path>
              <a:path w="54610" h="321309">
                <a:moveTo>
                  <a:pt x="54610" y="116840"/>
                </a:moveTo>
                <a:lnTo>
                  <a:pt x="0" y="116840"/>
                </a:lnTo>
                <a:lnTo>
                  <a:pt x="0" y="119380"/>
                </a:lnTo>
                <a:lnTo>
                  <a:pt x="54610" y="119380"/>
                </a:lnTo>
                <a:lnTo>
                  <a:pt x="54610" y="116840"/>
                </a:lnTo>
                <a:close/>
              </a:path>
              <a:path w="54610" h="321309">
                <a:moveTo>
                  <a:pt x="54610" y="114300"/>
                </a:moveTo>
                <a:lnTo>
                  <a:pt x="0" y="114300"/>
                </a:lnTo>
                <a:lnTo>
                  <a:pt x="0" y="115570"/>
                </a:lnTo>
                <a:lnTo>
                  <a:pt x="54610" y="115570"/>
                </a:lnTo>
                <a:lnTo>
                  <a:pt x="54610" y="114300"/>
                </a:lnTo>
                <a:close/>
              </a:path>
              <a:path w="54610" h="321309">
                <a:moveTo>
                  <a:pt x="54610" y="107950"/>
                </a:moveTo>
                <a:lnTo>
                  <a:pt x="0" y="107950"/>
                </a:lnTo>
                <a:lnTo>
                  <a:pt x="0" y="113030"/>
                </a:lnTo>
                <a:lnTo>
                  <a:pt x="54610" y="113030"/>
                </a:lnTo>
                <a:lnTo>
                  <a:pt x="54610" y="107950"/>
                </a:lnTo>
                <a:close/>
              </a:path>
              <a:path w="54610" h="321309">
                <a:moveTo>
                  <a:pt x="54610" y="101600"/>
                </a:moveTo>
                <a:lnTo>
                  <a:pt x="0" y="101600"/>
                </a:lnTo>
                <a:lnTo>
                  <a:pt x="0" y="106680"/>
                </a:lnTo>
                <a:lnTo>
                  <a:pt x="54610" y="106680"/>
                </a:lnTo>
                <a:lnTo>
                  <a:pt x="54610" y="101600"/>
                </a:lnTo>
                <a:close/>
              </a:path>
              <a:path w="54610" h="321309">
                <a:moveTo>
                  <a:pt x="54610" y="95250"/>
                </a:moveTo>
                <a:lnTo>
                  <a:pt x="0" y="95250"/>
                </a:lnTo>
                <a:lnTo>
                  <a:pt x="0" y="100330"/>
                </a:lnTo>
                <a:lnTo>
                  <a:pt x="54610" y="100330"/>
                </a:lnTo>
                <a:lnTo>
                  <a:pt x="54610" y="95250"/>
                </a:lnTo>
                <a:close/>
              </a:path>
              <a:path w="54610" h="321309">
                <a:moveTo>
                  <a:pt x="54610" y="88900"/>
                </a:moveTo>
                <a:lnTo>
                  <a:pt x="0" y="88900"/>
                </a:lnTo>
                <a:lnTo>
                  <a:pt x="0" y="93980"/>
                </a:lnTo>
                <a:lnTo>
                  <a:pt x="54610" y="93980"/>
                </a:lnTo>
                <a:lnTo>
                  <a:pt x="54610" y="88900"/>
                </a:lnTo>
                <a:close/>
              </a:path>
              <a:path w="54610" h="321309">
                <a:moveTo>
                  <a:pt x="54610" y="82550"/>
                </a:moveTo>
                <a:lnTo>
                  <a:pt x="0" y="82550"/>
                </a:lnTo>
                <a:lnTo>
                  <a:pt x="0" y="87630"/>
                </a:lnTo>
                <a:lnTo>
                  <a:pt x="54610" y="87630"/>
                </a:lnTo>
                <a:lnTo>
                  <a:pt x="54610" y="82550"/>
                </a:lnTo>
                <a:close/>
              </a:path>
              <a:path w="54610" h="321309">
                <a:moveTo>
                  <a:pt x="54610" y="76200"/>
                </a:moveTo>
                <a:lnTo>
                  <a:pt x="0" y="76200"/>
                </a:lnTo>
                <a:lnTo>
                  <a:pt x="0" y="81280"/>
                </a:lnTo>
                <a:lnTo>
                  <a:pt x="54610" y="81280"/>
                </a:lnTo>
                <a:lnTo>
                  <a:pt x="54610" y="76200"/>
                </a:lnTo>
                <a:close/>
              </a:path>
              <a:path w="54610" h="321309">
                <a:moveTo>
                  <a:pt x="54610" y="69850"/>
                </a:moveTo>
                <a:lnTo>
                  <a:pt x="0" y="69850"/>
                </a:lnTo>
                <a:lnTo>
                  <a:pt x="0" y="74930"/>
                </a:lnTo>
                <a:lnTo>
                  <a:pt x="54610" y="74930"/>
                </a:lnTo>
                <a:lnTo>
                  <a:pt x="54610" y="69850"/>
                </a:lnTo>
                <a:close/>
              </a:path>
              <a:path w="54610" h="321309">
                <a:moveTo>
                  <a:pt x="54610" y="64770"/>
                </a:moveTo>
                <a:lnTo>
                  <a:pt x="0" y="64770"/>
                </a:lnTo>
                <a:lnTo>
                  <a:pt x="0" y="68580"/>
                </a:lnTo>
                <a:lnTo>
                  <a:pt x="54610" y="68580"/>
                </a:lnTo>
                <a:lnTo>
                  <a:pt x="54610" y="64770"/>
                </a:lnTo>
                <a:close/>
              </a:path>
              <a:path w="54610" h="321309">
                <a:moveTo>
                  <a:pt x="54610" y="58420"/>
                </a:moveTo>
                <a:lnTo>
                  <a:pt x="0" y="58420"/>
                </a:lnTo>
                <a:lnTo>
                  <a:pt x="0" y="63500"/>
                </a:lnTo>
                <a:lnTo>
                  <a:pt x="54610" y="63500"/>
                </a:lnTo>
                <a:lnTo>
                  <a:pt x="54610" y="58420"/>
                </a:lnTo>
                <a:close/>
              </a:path>
              <a:path w="54610" h="321309">
                <a:moveTo>
                  <a:pt x="54610" y="52070"/>
                </a:moveTo>
                <a:lnTo>
                  <a:pt x="0" y="52070"/>
                </a:lnTo>
                <a:lnTo>
                  <a:pt x="0" y="57150"/>
                </a:lnTo>
                <a:lnTo>
                  <a:pt x="54610" y="57150"/>
                </a:lnTo>
                <a:lnTo>
                  <a:pt x="54610" y="52070"/>
                </a:lnTo>
                <a:close/>
              </a:path>
              <a:path w="54610" h="321309">
                <a:moveTo>
                  <a:pt x="54610" y="45720"/>
                </a:moveTo>
                <a:lnTo>
                  <a:pt x="0" y="45720"/>
                </a:lnTo>
                <a:lnTo>
                  <a:pt x="0" y="50800"/>
                </a:lnTo>
                <a:lnTo>
                  <a:pt x="54610" y="50800"/>
                </a:lnTo>
                <a:lnTo>
                  <a:pt x="54610" y="45720"/>
                </a:lnTo>
                <a:close/>
              </a:path>
              <a:path w="54610" h="321309">
                <a:moveTo>
                  <a:pt x="54610" y="39370"/>
                </a:moveTo>
                <a:lnTo>
                  <a:pt x="0" y="39370"/>
                </a:lnTo>
                <a:lnTo>
                  <a:pt x="0" y="44450"/>
                </a:lnTo>
                <a:lnTo>
                  <a:pt x="54610" y="44450"/>
                </a:lnTo>
                <a:lnTo>
                  <a:pt x="54610" y="39370"/>
                </a:lnTo>
                <a:close/>
              </a:path>
              <a:path w="54610" h="321309">
                <a:moveTo>
                  <a:pt x="54610" y="33020"/>
                </a:moveTo>
                <a:lnTo>
                  <a:pt x="0" y="33020"/>
                </a:lnTo>
                <a:lnTo>
                  <a:pt x="0" y="38100"/>
                </a:lnTo>
                <a:lnTo>
                  <a:pt x="54610" y="38100"/>
                </a:lnTo>
                <a:lnTo>
                  <a:pt x="54610" y="33020"/>
                </a:lnTo>
                <a:close/>
              </a:path>
              <a:path w="54610" h="321309">
                <a:moveTo>
                  <a:pt x="54610" y="26670"/>
                </a:moveTo>
                <a:lnTo>
                  <a:pt x="0" y="26670"/>
                </a:lnTo>
                <a:lnTo>
                  <a:pt x="0" y="31750"/>
                </a:lnTo>
                <a:lnTo>
                  <a:pt x="54610" y="31750"/>
                </a:lnTo>
                <a:lnTo>
                  <a:pt x="54610" y="26670"/>
                </a:lnTo>
                <a:close/>
              </a:path>
              <a:path w="54610" h="321309">
                <a:moveTo>
                  <a:pt x="54610" y="20320"/>
                </a:moveTo>
                <a:lnTo>
                  <a:pt x="0" y="20320"/>
                </a:lnTo>
                <a:lnTo>
                  <a:pt x="0" y="25400"/>
                </a:lnTo>
                <a:lnTo>
                  <a:pt x="54610" y="25400"/>
                </a:lnTo>
                <a:lnTo>
                  <a:pt x="54610" y="20320"/>
                </a:lnTo>
                <a:close/>
              </a:path>
              <a:path w="54610" h="321309">
                <a:moveTo>
                  <a:pt x="54610" y="13970"/>
                </a:moveTo>
                <a:lnTo>
                  <a:pt x="0" y="13970"/>
                </a:lnTo>
                <a:lnTo>
                  <a:pt x="0" y="19050"/>
                </a:lnTo>
                <a:lnTo>
                  <a:pt x="54610" y="19050"/>
                </a:lnTo>
                <a:lnTo>
                  <a:pt x="54610" y="13970"/>
                </a:lnTo>
                <a:close/>
              </a:path>
              <a:path w="54610" h="321309">
                <a:moveTo>
                  <a:pt x="54610" y="7620"/>
                </a:moveTo>
                <a:lnTo>
                  <a:pt x="0" y="7620"/>
                </a:lnTo>
                <a:lnTo>
                  <a:pt x="0" y="12700"/>
                </a:lnTo>
                <a:lnTo>
                  <a:pt x="54610" y="12700"/>
                </a:lnTo>
                <a:lnTo>
                  <a:pt x="54610" y="7620"/>
                </a:lnTo>
                <a:close/>
              </a:path>
              <a:path w="54610" h="321309">
                <a:moveTo>
                  <a:pt x="54610" y="0"/>
                </a:moveTo>
                <a:lnTo>
                  <a:pt x="0" y="0"/>
                </a:lnTo>
                <a:lnTo>
                  <a:pt x="0" y="6350"/>
                </a:lnTo>
                <a:lnTo>
                  <a:pt x="54610" y="6350"/>
                </a:lnTo>
                <a:lnTo>
                  <a:pt x="54610" y="0"/>
                </a:lnTo>
                <a:close/>
              </a:path>
              <a:path w="54610" h="321309">
                <a:moveTo>
                  <a:pt x="54610" y="290830"/>
                </a:moveTo>
                <a:lnTo>
                  <a:pt x="0" y="290830"/>
                </a:lnTo>
                <a:lnTo>
                  <a:pt x="0" y="321310"/>
                </a:lnTo>
                <a:lnTo>
                  <a:pt x="39370" y="321310"/>
                </a:lnTo>
                <a:lnTo>
                  <a:pt x="39370" y="320040"/>
                </a:lnTo>
                <a:lnTo>
                  <a:pt x="54610" y="320040"/>
                </a:lnTo>
                <a:lnTo>
                  <a:pt x="54610" y="290830"/>
                </a:lnTo>
                <a:close/>
              </a:path>
            </a:pathLst>
          </a:custGeom>
          <a:solidFill>
            <a:srgbClr val="297D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bg object 241"/>
          <p:cNvSpPr/>
          <p:nvPr/>
        </p:nvSpPr>
        <p:spPr>
          <a:xfrm>
            <a:off x="5863589" y="6384289"/>
            <a:ext cx="54610" cy="322580"/>
          </a:xfrm>
          <a:custGeom>
            <a:avLst/>
            <a:gdLst/>
            <a:ahLst/>
            <a:cxnLst/>
            <a:rect l="l" t="t" r="r" b="b"/>
            <a:pathLst>
              <a:path w="54610" h="322579">
                <a:moveTo>
                  <a:pt x="54610" y="269240"/>
                </a:moveTo>
                <a:lnTo>
                  <a:pt x="0" y="269240"/>
                </a:lnTo>
                <a:lnTo>
                  <a:pt x="0" y="290830"/>
                </a:lnTo>
                <a:lnTo>
                  <a:pt x="54610" y="290830"/>
                </a:lnTo>
                <a:lnTo>
                  <a:pt x="54610" y="269240"/>
                </a:lnTo>
                <a:close/>
              </a:path>
              <a:path w="54610" h="322579">
                <a:moveTo>
                  <a:pt x="54610" y="266700"/>
                </a:moveTo>
                <a:lnTo>
                  <a:pt x="0" y="266700"/>
                </a:lnTo>
                <a:lnTo>
                  <a:pt x="0" y="267970"/>
                </a:lnTo>
                <a:lnTo>
                  <a:pt x="54610" y="267970"/>
                </a:lnTo>
                <a:lnTo>
                  <a:pt x="54610" y="266700"/>
                </a:lnTo>
                <a:close/>
              </a:path>
              <a:path w="54610" h="322579">
                <a:moveTo>
                  <a:pt x="54610" y="262890"/>
                </a:moveTo>
                <a:lnTo>
                  <a:pt x="0" y="262890"/>
                </a:lnTo>
                <a:lnTo>
                  <a:pt x="0" y="265430"/>
                </a:lnTo>
                <a:lnTo>
                  <a:pt x="54610" y="265430"/>
                </a:lnTo>
                <a:lnTo>
                  <a:pt x="54610" y="262890"/>
                </a:lnTo>
                <a:close/>
              </a:path>
              <a:path w="54610" h="322579">
                <a:moveTo>
                  <a:pt x="54610" y="260350"/>
                </a:moveTo>
                <a:lnTo>
                  <a:pt x="0" y="260350"/>
                </a:lnTo>
                <a:lnTo>
                  <a:pt x="0" y="261620"/>
                </a:lnTo>
                <a:lnTo>
                  <a:pt x="54610" y="261620"/>
                </a:lnTo>
                <a:lnTo>
                  <a:pt x="54610" y="260350"/>
                </a:lnTo>
                <a:close/>
              </a:path>
              <a:path w="54610" h="322579">
                <a:moveTo>
                  <a:pt x="54610" y="256540"/>
                </a:moveTo>
                <a:lnTo>
                  <a:pt x="0" y="256540"/>
                </a:lnTo>
                <a:lnTo>
                  <a:pt x="0" y="259080"/>
                </a:lnTo>
                <a:lnTo>
                  <a:pt x="54610" y="259080"/>
                </a:lnTo>
                <a:lnTo>
                  <a:pt x="54610" y="256540"/>
                </a:lnTo>
                <a:close/>
              </a:path>
              <a:path w="54610" h="322579">
                <a:moveTo>
                  <a:pt x="54610" y="254000"/>
                </a:moveTo>
                <a:lnTo>
                  <a:pt x="0" y="254000"/>
                </a:lnTo>
                <a:lnTo>
                  <a:pt x="0" y="255270"/>
                </a:lnTo>
                <a:lnTo>
                  <a:pt x="54610" y="255270"/>
                </a:lnTo>
                <a:lnTo>
                  <a:pt x="54610" y="254000"/>
                </a:lnTo>
                <a:close/>
              </a:path>
              <a:path w="54610" h="322579">
                <a:moveTo>
                  <a:pt x="54610" y="250190"/>
                </a:moveTo>
                <a:lnTo>
                  <a:pt x="0" y="250190"/>
                </a:lnTo>
                <a:lnTo>
                  <a:pt x="0" y="252730"/>
                </a:lnTo>
                <a:lnTo>
                  <a:pt x="54610" y="252730"/>
                </a:lnTo>
                <a:lnTo>
                  <a:pt x="54610" y="250190"/>
                </a:lnTo>
                <a:close/>
              </a:path>
              <a:path w="54610" h="322579">
                <a:moveTo>
                  <a:pt x="54610" y="247650"/>
                </a:moveTo>
                <a:lnTo>
                  <a:pt x="0" y="247650"/>
                </a:lnTo>
                <a:lnTo>
                  <a:pt x="0" y="248920"/>
                </a:lnTo>
                <a:lnTo>
                  <a:pt x="54610" y="248920"/>
                </a:lnTo>
                <a:lnTo>
                  <a:pt x="54610" y="247650"/>
                </a:lnTo>
                <a:close/>
              </a:path>
              <a:path w="54610" h="322579">
                <a:moveTo>
                  <a:pt x="54610" y="243840"/>
                </a:moveTo>
                <a:lnTo>
                  <a:pt x="0" y="243840"/>
                </a:lnTo>
                <a:lnTo>
                  <a:pt x="0" y="246380"/>
                </a:lnTo>
                <a:lnTo>
                  <a:pt x="54610" y="246380"/>
                </a:lnTo>
                <a:lnTo>
                  <a:pt x="54610" y="243840"/>
                </a:lnTo>
                <a:close/>
              </a:path>
              <a:path w="54610" h="322579">
                <a:moveTo>
                  <a:pt x="54610" y="241300"/>
                </a:moveTo>
                <a:lnTo>
                  <a:pt x="0" y="241300"/>
                </a:lnTo>
                <a:lnTo>
                  <a:pt x="0" y="242570"/>
                </a:lnTo>
                <a:lnTo>
                  <a:pt x="54610" y="242570"/>
                </a:lnTo>
                <a:lnTo>
                  <a:pt x="54610" y="241300"/>
                </a:lnTo>
                <a:close/>
              </a:path>
              <a:path w="54610" h="322579">
                <a:moveTo>
                  <a:pt x="54610" y="237490"/>
                </a:moveTo>
                <a:lnTo>
                  <a:pt x="0" y="237490"/>
                </a:lnTo>
                <a:lnTo>
                  <a:pt x="0" y="240030"/>
                </a:lnTo>
                <a:lnTo>
                  <a:pt x="54610" y="240030"/>
                </a:lnTo>
                <a:lnTo>
                  <a:pt x="54610" y="237490"/>
                </a:lnTo>
                <a:close/>
              </a:path>
              <a:path w="54610" h="322579">
                <a:moveTo>
                  <a:pt x="54610" y="234950"/>
                </a:moveTo>
                <a:lnTo>
                  <a:pt x="0" y="234950"/>
                </a:lnTo>
                <a:lnTo>
                  <a:pt x="0" y="236220"/>
                </a:lnTo>
                <a:lnTo>
                  <a:pt x="54610" y="236220"/>
                </a:lnTo>
                <a:lnTo>
                  <a:pt x="54610" y="234950"/>
                </a:lnTo>
                <a:close/>
              </a:path>
              <a:path w="54610" h="322579">
                <a:moveTo>
                  <a:pt x="54610" y="231140"/>
                </a:moveTo>
                <a:lnTo>
                  <a:pt x="0" y="231140"/>
                </a:lnTo>
                <a:lnTo>
                  <a:pt x="0" y="233680"/>
                </a:lnTo>
                <a:lnTo>
                  <a:pt x="54610" y="233680"/>
                </a:lnTo>
                <a:lnTo>
                  <a:pt x="54610" y="231140"/>
                </a:lnTo>
                <a:close/>
              </a:path>
              <a:path w="54610" h="322579">
                <a:moveTo>
                  <a:pt x="54610" y="228600"/>
                </a:moveTo>
                <a:lnTo>
                  <a:pt x="0" y="228600"/>
                </a:lnTo>
                <a:lnTo>
                  <a:pt x="0" y="229870"/>
                </a:lnTo>
                <a:lnTo>
                  <a:pt x="54610" y="229870"/>
                </a:lnTo>
                <a:lnTo>
                  <a:pt x="54610" y="228600"/>
                </a:lnTo>
                <a:close/>
              </a:path>
              <a:path w="54610" h="322579">
                <a:moveTo>
                  <a:pt x="54610" y="224790"/>
                </a:moveTo>
                <a:lnTo>
                  <a:pt x="0" y="224790"/>
                </a:lnTo>
                <a:lnTo>
                  <a:pt x="0" y="227330"/>
                </a:lnTo>
                <a:lnTo>
                  <a:pt x="54610" y="227330"/>
                </a:lnTo>
                <a:lnTo>
                  <a:pt x="54610" y="224790"/>
                </a:lnTo>
                <a:close/>
              </a:path>
              <a:path w="54610" h="322579">
                <a:moveTo>
                  <a:pt x="54610" y="222250"/>
                </a:moveTo>
                <a:lnTo>
                  <a:pt x="0" y="222250"/>
                </a:lnTo>
                <a:lnTo>
                  <a:pt x="0" y="223520"/>
                </a:lnTo>
                <a:lnTo>
                  <a:pt x="54610" y="223520"/>
                </a:lnTo>
                <a:lnTo>
                  <a:pt x="54610" y="222250"/>
                </a:lnTo>
                <a:close/>
              </a:path>
              <a:path w="54610" h="322579">
                <a:moveTo>
                  <a:pt x="54610" y="218440"/>
                </a:moveTo>
                <a:lnTo>
                  <a:pt x="0" y="218440"/>
                </a:lnTo>
                <a:lnTo>
                  <a:pt x="0" y="220980"/>
                </a:lnTo>
                <a:lnTo>
                  <a:pt x="54610" y="220980"/>
                </a:lnTo>
                <a:lnTo>
                  <a:pt x="54610" y="218440"/>
                </a:lnTo>
                <a:close/>
              </a:path>
              <a:path w="54610" h="322579">
                <a:moveTo>
                  <a:pt x="54610" y="215900"/>
                </a:moveTo>
                <a:lnTo>
                  <a:pt x="0" y="215900"/>
                </a:lnTo>
                <a:lnTo>
                  <a:pt x="0" y="217170"/>
                </a:lnTo>
                <a:lnTo>
                  <a:pt x="54610" y="217170"/>
                </a:lnTo>
                <a:lnTo>
                  <a:pt x="54610" y="215900"/>
                </a:lnTo>
                <a:close/>
              </a:path>
              <a:path w="54610" h="322579">
                <a:moveTo>
                  <a:pt x="54610" y="212090"/>
                </a:moveTo>
                <a:lnTo>
                  <a:pt x="0" y="212090"/>
                </a:lnTo>
                <a:lnTo>
                  <a:pt x="0" y="214630"/>
                </a:lnTo>
                <a:lnTo>
                  <a:pt x="54610" y="214630"/>
                </a:lnTo>
                <a:lnTo>
                  <a:pt x="54610" y="212090"/>
                </a:lnTo>
                <a:close/>
              </a:path>
              <a:path w="54610" h="322579">
                <a:moveTo>
                  <a:pt x="54610" y="209550"/>
                </a:moveTo>
                <a:lnTo>
                  <a:pt x="0" y="209550"/>
                </a:lnTo>
                <a:lnTo>
                  <a:pt x="0" y="210820"/>
                </a:lnTo>
                <a:lnTo>
                  <a:pt x="54610" y="210820"/>
                </a:lnTo>
                <a:lnTo>
                  <a:pt x="54610" y="209550"/>
                </a:lnTo>
                <a:close/>
              </a:path>
              <a:path w="54610" h="322579">
                <a:moveTo>
                  <a:pt x="54610" y="205740"/>
                </a:moveTo>
                <a:lnTo>
                  <a:pt x="0" y="205740"/>
                </a:lnTo>
                <a:lnTo>
                  <a:pt x="0" y="208280"/>
                </a:lnTo>
                <a:lnTo>
                  <a:pt x="54610" y="208280"/>
                </a:lnTo>
                <a:lnTo>
                  <a:pt x="54610" y="205740"/>
                </a:lnTo>
                <a:close/>
              </a:path>
              <a:path w="54610" h="322579">
                <a:moveTo>
                  <a:pt x="54610" y="203200"/>
                </a:moveTo>
                <a:lnTo>
                  <a:pt x="0" y="203200"/>
                </a:lnTo>
                <a:lnTo>
                  <a:pt x="0" y="204470"/>
                </a:lnTo>
                <a:lnTo>
                  <a:pt x="54610" y="204470"/>
                </a:lnTo>
                <a:lnTo>
                  <a:pt x="54610" y="203200"/>
                </a:lnTo>
                <a:close/>
              </a:path>
              <a:path w="54610" h="322579">
                <a:moveTo>
                  <a:pt x="54610" y="199390"/>
                </a:moveTo>
                <a:lnTo>
                  <a:pt x="0" y="199390"/>
                </a:lnTo>
                <a:lnTo>
                  <a:pt x="0" y="201930"/>
                </a:lnTo>
                <a:lnTo>
                  <a:pt x="54610" y="201930"/>
                </a:lnTo>
                <a:lnTo>
                  <a:pt x="54610" y="199390"/>
                </a:lnTo>
                <a:close/>
              </a:path>
              <a:path w="54610" h="322579">
                <a:moveTo>
                  <a:pt x="54610" y="196850"/>
                </a:moveTo>
                <a:lnTo>
                  <a:pt x="0" y="196850"/>
                </a:lnTo>
                <a:lnTo>
                  <a:pt x="0" y="198120"/>
                </a:lnTo>
                <a:lnTo>
                  <a:pt x="54610" y="198120"/>
                </a:lnTo>
                <a:lnTo>
                  <a:pt x="54610" y="196850"/>
                </a:lnTo>
                <a:close/>
              </a:path>
              <a:path w="54610" h="322579">
                <a:moveTo>
                  <a:pt x="54610" y="193040"/>
                </a:moveTo>
                <a:lnTo>
                  <a:pt x="0" y="193040"/>
                </a:lnTo>
                <a:lnTo>
                  <a:pt x="0" y="195580"/>
                </a:lnTo>
                <a:lnTo>
                  <a:pt x="54610" y="195580"/>
                </a:lnTo>
                <a:lnTo>
                  <a:pt x="54610" y="193040"/>
                </a:lnTo>
                <a:close/>
              </a:path>
              <a:path w="54610" h="322579">
                <a:moveTo>
                  <a:pt x="54610" y="190500"/>
                </a:moveTo>
                <a:lnTo>
                  <a:pt x="0" y="190500"/>
                </a:lnTo>
                <a:lnTo>
                  <a:pt x="0" y="191770"/>
                </a:lnTo>
                <a:lnTo>
                  <a:pt x="54610" y="191770"/>
                </a:lnTo>
                <a:lnTo>
                  <a:pt x="54610" y="190500"/>
                </a:lnTo>
                <a:close/>
              </a:path>
              <a:path w="54610" h="322579">
                <a:moveTo>
                  <a:pt x="54610" y="186690"/>
                </a:moveTo>
                <a:lnTo>
                  <a:pt x="0" y="186690"/>
                </a:lnTo>
                <a:lnTo>
                  <a:pt x="0" y="189230"/>
                </a:lnTo>
                <a:lnTo>
                  <a:pt x="54610" y="189230"/>
                </a:lnTo>
                <a:lnTo>
                  <a:pt x="54610" y="186690"/>
                </a:lnTo>
                <a:close/>
              </a:path>
              <a:path w="54610" h="322579">
                <a:moveTo>
                  <a:pt x="54610" y="184150"/>
                </a:moveTo>
                <a:lnTo>
                  <a:pt x="0" y="184150"/>
                </a:lnTo>
                <a:lnTo>
                  <a:pt x="0" y="185420"/>
                </a:lnTo>
                <a:lnTo>
                  <a:pt x="54610" y="185420"/>
                </a:lnTo>
                <a:lnTo>
                  <a:pt x="54610" y="184150"/>
                </a:lnTo>
                <a:close/>
              </a:path>
              <a:path w="54610" h="322579">
                <a:moveTo>
                  <a:pt x="54610" y="180340"/>
                </a:moveTo>
                <a:lnTo>
                  <a:pt x="0" y="180340"/>
                </a:lnTo>
                <a:lnTo>
                  <a:pt x="0" y="182880"/>
                </a:lnTo>
                <a:lnTo>
                  <a:pt x="54610" y="182880"/>
                </a:lnTo>
                <a:lnTo>
                  <a:pt x="54610" y="180340"/>
                </a:lnTo>
                <a:close/>
              </a:path>
              <a:path w="54610" h="322579">
                <a:moveTo>
                  <a:pt x="54610" y="177800"/>
                </a:moveTo>
                <a:lnTo>
                  <a:pt x="0" y="177800"/>
                </a:lnTo>
                <a:lnTo>
                  <a:pt x="0" y="179070"/>
                </a:lnTo>
                <a:lnTo>
                  <a:pt x="54610" y="179070"/>
                </a:lnTo>
                <a:lnTo>
                  <a:pt x="54610" y="177800"/>
                </a:lnTo>
                <a:close/>
              </a:path>
              <a:path w="54610" h="322579">
                <a:moveTo>
                  <a:pt x="54610" y="173990"/>
                </a:moveTo>
                <a:lnTo>
                  <a:pt x="0" y="173990"/>
                </a:lnTo>
                <a:lnTo>
                  <a:pt x="0" y="176530"/>
                </a:lnTo>
                <a:lnTo>
                  <a:pt x="54610" y="176530"/>
                </a:lnTo>
                <a:lnTo>
                  <a:pt x="54610" y="173990"/>
                </a:lnTo>
                <a:close/>
              </a:path>
              <a:path w="54610" h="322579">
                <a:moveTo>
                  <a:pt x="54610" y="171450"/>
                </a:moveTo>
                <a:lnTo>
                  <a:pt x="0" y="171450"/>
                </a:lnTo>
                <a:lnTo>
                  <a:pt x="0" y="172720"/>
                </a:lnTo>
                <a:lnTo>
                  <a:pt x="54610" y="172720"/>
                </a:lnTo>
                <a:lnTo>
                  <a:pt x="54610" y="171450"/>
                </a:lnTo>
                <a:close/>
              </a:path>
              <a:path w="54610" h="322579">
                <a:moveTo>
                  <a:pt x="54610" y="167640"/>
                </a:moveTo>
                <a:lnTo>
                  <a:pt x="0" y="167640"/>
                </a:lnTo>
                <a:lnTo>
                  <a:pt x="0" y="170180"/>
                </a:lnTo>
                <a:lnTo>
                  <a:pt x="54610" y="170180"/>
                </a:lnTo>
                <a:lnTo>
                  <a:pt x="54610" y="167640"/>
                </a:lnTo>
                <a:close/>
              </a:path>
              <a:path w="54610" h="322579">
                <a:moveTo>
                  <a:pt x="54610" y="165100"/>
                </a:moveTo>
                <a:lnTo>
                  <a:pt x="0" y="165100"/>
                </a:lnTo>
                <a:lnTo>
                  <a:pt x="0" y="166370"/>
                </a:lnTo>
                <a:lnTo>
                  <a:pt x="54610" y="166370"/>
                </a:lnTo>
                <a:lnTo>
                  <a:pt x="54610" y="165100"/>
                </a:lnTo>
                <a:close/>
              </a:path>
              <a:path w="54610" h="322579">
                <a:moveTo>
                  <a:pt x="54610" y="161290"/>
                </a:moveTo>
                <a:lnTo>
                  <a:pt x="0" y="161290"/>
                </a:lnTo>
                <a:lnTo>
                  <a:pt x="0" y="163830"/>
                </a:lnTo>
                <a:lnTo>
                  <a:pt x="54610" y="163830"/>
                </a:lnTo>
                <a:lnTo>
                  <a:pt x="54610" y="161290"/>
                </a:lnTo>
                <a:close/>
              </a:path>
              <a:path w="54610" h="322579">
                <a:moveTo>
                  <a:pt x="54610" y="158750"/>
                </a:moveTo>
                <a:lnTo>
                  <a:pt x="0" y="158750"/>
                </a:lnTo>
                <a:lnTo>
                  <a:pt x="0" y="160020"/>
                </a:lnTo>
                <a:lnTo>
                  <a:pt x="54610" y="160020"/>
                </a:lnTo>
                <a:lnTo>
                  <a:pt x="54610" y="158750"/>
                </a:lnTo>
                <a:close/>
              </a:path>
              <a:path w="54610" h="322579">
                <a:moveTo>
                  <a:pt x="54610" y="154940"/>
                </a:moveTo>
                <a:lnTo>
                  <a:pt x="0" y="154940"/>
                </a:lnTo>
                <a:lnTo>
                  <a:pt x="0" y="157480"/>
                </a:lnTo>
                <a:lnTo>
                  <a:pt x="54610" y="157480"/>
                </a:lnTo>
                <a:lnTo>
                  <a:pt x="54610" y="154940"/>
                </a:lnTo>
                <a:close/>
              </a:path>
              <a:path w="54610" h="322579">
                <a:moveTo>
                  <a:pt x="54610" y="152400"/>
                </a:moveTo>
                <a:lnTo>
                  <a:pt x="0" y="152400"/>
                </a:lnTo>
                <a:lnTo>
                  <a:pt x="0" y="153670"/>
                </a:lnTo>
                <a:lnTo>
                  <a:pt x="54610" y="153670"/>
                </a:lnTo>
                <a:lnTo>
                  <a:pt x="54610" y="152400"/>
                </a:lnTo>
                <a:close/>
              </a:path>
              <a:path w="54610" h="322579">
                <a:moveTo>
                  <a:pt x="54610" y="148590"/>
                </a:moveTo>
                <a:lnTo>
                  <a:pt x="0" y="148590"/>
                </a:lnTo>
                <a:lnTo>
                  <a:pt x="0" y="151130"/>
                </a:lnTo>
                <a:lnTo>
                  <a:pt x="54610" y="151130"/>
                </a:lnTo>
                <a:lnTo>
                  <a:pt x="54610" y="148590"/>
                </a:lnTo>
                <a:close/>
              </a:path>
              <a:path w="54610" h="322579">
                <a:moveTo>
                  <a:pt x="54610" y="146050"/>
                </a:moveTo>
                <a:lnTo>
                  <a:pt x="0" y="146050"/>
                </a:lnTo>
                <a:lnTo>
                  <a:pt x="0" y="147320"/>
                </a:lnTo>
                <a:lnTo>
                  <a:pt x="54610" y="147320"/>
                </a:lnTo>
                <a:lnTo>
                  <a:pt x="54610" y="146050"/>
                </a:lnTo>
                <a:close/>
              </a:path>
              <a:path w="54610" h="322579">
                <a:moveTo>
                  <a:pt x="54610" y="142240"/>
                </a:moveTo>
                <a:lnTo>
                  <a:pt x="0" y="142240"/>
                </a:lnTo>
                <a:lnTo>
                  <a:pt x="0" y="144780"/>
                </a:lnTo>
                <a:lnTo>
                  <a:pt x="54610" y="144780"/>
                </a:lnTo>
                <a:lnTo>
                  <a:pt x="54610" y="142240"/>
                </a:lnTo>
                <a:close/>
              </a:path>
              <a:path w="54610" h="322579">
                <a:moveTo>
                  <a:pt x="54610" y="139700"/>
                </a:moveTo>
                <a:lnTo>
                  <a:pt x="0" y="139700"/>
                </a:lnTo>
                <a:lnTo>
                  <a:pt x="0" y="140970"/>
                </a:lnTo>
                <a:lnTo>
                  <a:pt x="54610" y="140970"/>
                </a:lnTo>
                <a:lnTo>
                  <a:pt x="54610" y="139700"/>
                </a:lnTo>
                <a:close/>
              </a:path>
              <a:path w="54610" h="322579">
                <a:moveTo>
                  <a:pt x="54610" y="135890"/>
                </a:moveTo>
                <a:lnTo>
                  <a:pt x="0" y="135890"/>
                </a:lnTo>
                <a:lnTo>
                  <a:pt x="0" y="138430"/>
                </a:lnTo>
                <a:lnTo>
                  <a:pt x="54610" y="138430"/>
                </a:lnTo>
                <a:lnTo>
                  <a:pt x="54610" y="135890"/>
                </a:lnTo>
                <a:close/>
              </a:path>
              <a:path w="54610" h="322579">
                <a:moveTo>
                  <a:pt x="54610" y="133350"/>
                </a:moveTo>
                <a:lnTo>
                  <a:pt x="0" y="133350"/>
                </a:lnTo>
                <a:lnTo>
                  <a:pt x="0" y="134620"/>
                </a:lnTo>
                <a:lnTo>
                  <a:pt x="54610" y="134620"/>
                </a:lnTo>
                <a:lnTo>
                  <a:pt x="54610" y="133350"/>
                </a:lnTo>
                <a:close/>
              </a:path>
              <a:path w="54610" h="322579">
                <a:moveTo>
                  <a:pt x="54610" y="129540"/>
                </a:moveTo>
                <a:lnTo>
                  <a:pt x="0" y="129540"/>
                </a:lnTo>
                <a:lnTo>
                  <a:pt x="0" y="132080"/>
                </a:lnTo>
                <a:lnTo>
                  <a:pt x="54610" y="132080"/>
                </a:lnTo>
                <a:lnTo>
                  <a:pt x="54610" y="129540"/>
                </a:lnTo>
                <a:close/>
              </a:path>
              <a:path w="54610" h="322579">
                <a:moveTo>
                  <a:pt x="54610" y="127000"/>
                </a:moveTo>
                <a:lnTo>
                  <a:pt x="0" y="127000"/>
                </a:lnTo>
                <a:lnTo>
                  <a:pt x="0" y="128270"/>
                </a:lnTo>
                <a:lnTo>
                  <a:pt x="54610" y="128270"/>
                </a:lnTo>
                <a:lnTo>
                  <a:pt x="54610" y="127000"/>
                </a:lnTo>
                <a:close/>
              </a:path>
              <a:path w="54610" h="322579">
                <a:moveTo>
                  <a:pt x="54610" y="123190"/>
                </a:moveTo>
                <a:lnTo>
                  <a:pt x="0" y="123190"/>
                </a:lnTo>
                <a:lnTo>
                  <a:pt x="0" y="125730"/>
                </a:lnTo>
                <a:lnTo>
                  <a:pt x="54610" y="125730"/>
                </a:lnTo>
                <a:lnTo>
                  <a:pt x="54610" y="123190"/>
                </a:lnTo>
                <a:close/>
              </a:path>
              <a:path w="54610" h="322579">
                <a:moveTo>
                  <a:pt x="54610" y="120650"/>
                </a:moveTo>
                <a:lnTo>
                  <a:pt x="0" y="120650"/>
                </a:lnTo>
                <a:lnTo>
                  <a:pt x="0" y="121920"/>
                </a:lnTo>
                <a:lnTo>
                  <a:pt x="54610" y="121920"/>
                </a:lnTo>
                <a:lnTo>
                  <a:pt x="54610" y="120650"/>
                </a:lnTo>
                <a:close/>
              </a:path>
              <a:path w="54610" h="322579">
                <a:moveTo>
                  <a:pt x="54610" y="116840"/>
                </a:moveTo>
                <a:lnTo>
                  <a:pt x="0" y="116840"/>
                </a:lnTo>
                <a:lnTo>
                  <a:pt x="0" y="119380"/>
                </a:lnTo>
                <a:lnTo>
                  <a:pt x="54610" y="119380"/>
                </a:lnTo>
                <a:lnTo>
                  <a:pt x="54610" y="116840"/>
                </a:lnTo>
                <a:close/>
              </a:path>
              <a:path w="54610" h="322579">
                <a:moveTo>
                  <a:pt x="54610" y="114300"/>
                </a:moveTo>
                <a:lnTo>
                  <a:pt x="0" y="114300"/>
                </a:lnTo>
                <a:lnTo>
                  <a:pt x="0" y="115570"/>
                </a:lnTo>
                <a:lnTo>
                  <a:pt x="54610" y="115570"/>
                </a:lnTo>
                <a:lnTo>
                  <a:pt x="54610" y="114300"/>
                </a:lnTo>
                <a:close/>
              </a:path>
              <a:path w="54610" h="322579">
                <a:moveTo>
                  <a:pt x="54610" y="107950"/>
                </a:moveTo>
                <a:lnTo>
                  <a:pt x="0" y="107950"/>
                </a:lnTo>
                <a:lnTo>
                  <a:pt x="0" y="113030"/>
                </a:lnTo>
                <a:lnTo>
                  <a:pt x="54610" y="113030"/>
                </a:lnTo>
                <a:lnTo>
                  <a:pt x="54610" y="107950"/>
                </a:lnTo>
                <a:close/>
              </a:path>
              <a:path w="54610" h="322579">
                <a:moveTo>
                  <a:pt x="54610" y="101600"/>
                </a:moveTo>
                <a:lnTo>
                  <a:pt x="0" y="101600"/>
                </a:lnTo>
                <a:lnTo>
                  <a:pt x="0" y="106680"/>
                </a:lnTo>
                <a:lnTo>
                  <a:pt x="54610" y="106680"/>
                </a:lnTo>
                <a:lnTo>
                  <a:pt x="54610" y="101600"/>
                </a:lnTo>
                <a:close/>
              </a:path>
              <a:path w="54610" h="322579">
                <a:moveTo>
                  <a:pt x="54610" y="95250"/>
                </a:moveTo>
                <a:lnTo>
                  <a:pt x="0" y="95250"/>
                </a:lnTo>
                <a:lnTo>
                  <a:pt x="0" y="100330"/>
                </a:lnTo>
                <a:lnTo>
                  <a:pt x="54610" y="100330"/>
                </a:lnTo>
                <a:lnTo>
                  <a:pt x="54610" y="95250"/>
                </a:lnTo>
                <a:close/>
              </a:path>
              <a:path w="54610" h="322579">
                <a:moveTo>
                  <a:pt x="54610" y="88900"/>
                </a:moveTo>
                <a:lnTo>
                  <a:pt x="0" y="88900"/>
                </a:lnTo>
                <a:lnTo>
                  <a:pt x="0" y="93980"/>
                </a:lnTo>
                <a:lnTo>
                  <a:pt x="54610" y="93980"/>
                </a:lnTo>
                <a:lnTo>
                  <a:pt x="54610" y="88900"/>
                </a:lnTo>
                <a:close/>
              </a:path>
              <a:path w="54610" h="322579">
                <a:moveTo>
                  <a:pt x="54610" y="82550"/>
                </a:moveTo>
                <a:lnTo>
                  <a:pt x="0" y="82550"/>
                </a:lnTo>
                <a:lnTo>
                  <a:pt x="0" y="87630"/>
                </a:lnTo>
                <a:lnTo>
                  <a:pt x="54610" y="87630"/>
                </a:lnTo>
                <a:lnTo>
                  <a:pt x="54610" y="82550"/>
                </a:lnTo>
                <a:close/>
              </a:path>
              <a:path w="54610" h="322579">
                <a:moveTo>
                  <a:pt x="54610" y="76200"/>
                </a:moveTo>
                <a:lnTo>
                  <a:pt x="0" y="76200"/>
                </a:lnTo>
                <a:lnTo>
                  <a:pt x="0" y="81280"/>
                </a:lnTo>
                <a:lnTo>
                  <a:pt x="54610" y="81280"/>
                </a:lnTo>
                <a:lnTo>
                  <a:pt x="54610" y="76200"/>
                </a:lnTo>
                <a:close/>
              </a:path>
              <a:path w="54610" h="322579">
                <a:moveTo>
                  <a:pt x="54610" y="69850"/>
                </a:moveTo>
                <a:lnTo>
                  <a:pt x="0" y="69850"/>
                </a:lnTo>
                <a:lnTo>
                  <a:pt x="0" y="74930"/>
                </a:lnTo>
                <a:lnTo>
                  <a:pt x="54610" y="74930"/>
                </a:lnTo>
                <a:lnTo>
                  <a:pt x="54610" y="69850"/>
                </a:lnTo>
                <a:close/>
              </a:path>
              <a:path w="54610" h="322579">
                <a:moveTo>
                  <a:pt x="54610" y="64770"/>
                </a:moveTo>
                <a:lnTo>
                  <a:pt x="0" y="64770"/>
                </a:lnTo>
                <a:lnTo>
                  <a:pt x="0" y="68580"/>
                </a:lnTo>
                <a:lnTo>
                  <a:pt x="54610" y="68580"/>
                </a:lnTo>
                <a:lnTo>
                  <a:pt x="54610" y="64770"/>
                </a:lnTo>
                <a:close/>
              </a:path>
              <a:path w="54610" h="322579">
                <a:moveTo>
                  <a:pt x="54610" y="58420"/>
                </a:moveTo>
                <a:lnTo>
                  <a:pt x="0" y="58420"/>
                </a:lnTo>
                <a:lnTo>
                  <a:pt x="0" y="63500"/>
                </a:lnTo>
                <a:lnTo>
                  <a:pt x="54610" y="63500"/>
                </a:lnTo>
                <a:lnTo>
                  <a:pt x="54610" y="58420"/>
                </a:lnTo>
                <a:close/>
              </a:path>
              <a:path w="54610" h="322579">
                <a:moveTo>
                  <a:pt x="54610" y="52070"/>
                </a:moveTo>
                <a:lnTo>
                  <a:pt x="0" y="52070"/>
                </a:lnTo>
                <a:lnTo>
                  <a:pt x="0" y="57150"/>
                </a:lnTo>
                <a:lnTo>
                  <a:pt x="54610" y="57150"/>
                </a:lnTo>
                <a:lnTo>
                  <a:pt x="54610" y="52070"/>
                </a:lnTo>
                <a:close/>
              </a:path>
              <a:path w="54610" h="322579">
                <a:moveTo>
                  <a:pt x="54610" y="45720"/>
                </a:moveTo>
                <a:lnTo>
                  <a:pt x="0" y="45720"/>
                </a:lnTo>
                <a:lnTo>
                  <a:pt x="0" y="50800"/>
                </a:lnTo>
                <a:lnTo>
                  <a:pt x="54610" y="50800"/>
                </a:lnTo>
                <a:lnTo>
                  <a:pt x="54610" y="45720"/>
                </a:lnTo>
                <a:close/>
              </a:path>
              <a:path w="54610" h="322579">
                <a:moveTo>
                  <a:pt x="54610" y="39370"/>
                </a:moveTo>
                <a:lnTo>
                  <a:pt x="0" y="39370"/>
                </a:lnTo>
                <a:lnTo>
                  <a:pt x="0" y="44450"/>
                </a:lnTo>
                <a:lnTo>
                  <a:pt x="54610" y="44450"/>
                </a:lnTo>
                <a:lnTo>
                  <a:pt x="54610" y="39370"/>
                </a:lnTo>
                <a:close/>
              </a:path>
              <a:path w="54610" h="322579">
                <a:moveTo>
                  <a:pt x="54610" y="33020"/>
                </a:moveTo>
                <a:lnTo>
                  <a:pt x="0" y="33020"/>
                </a:lnTo>
                <a:lnTo>
                  <a:pt x="0" y="38100"/>
                </a:lnTo>
                <a:lnTo>
                  <a:pt x="54610" y="38100"/>
                </a:lnTo>
                <a:lnTo>
                  <a:pt x="54610" y="33020"/>
                </a:lnTo>
                <a:close/>
              </a:path>
              <a:path w="54610" h="322579">
                <a:moveTo>
                  <a:pt x="54610" y="26670"/>
                </a:moveTo>
                <a:lnTo>
                  <a:pt x="0" y="26670"/>
                </a:lnTo>
                <a:lnTo>
                  <a:pt x="0" y="31750"/>
                </a:lnTo>
                <a:lnTo>
                  <a:pt x="54610" y="31750"/>
                </a:lnTo>
                <a:lnTo>
                  <a:pt x="54610" y="26670"/>
                </a:lnTo>
                <a:close/>
              </a:path>
              <a:path w="54610" h="322579">
                <a:moveTo>
                  <a:pt x="54610" y="20320"/>
                </a:moveTo>
                <a:lnTo>
                  <a:pt x="0" y="20320"/>
                </a:lnTo>
                <a:lnTo>
                  <a:pt x="0" y="25400"/>
                </a:lnTo>
                <a:lnTo>
                  <a:pt x="54610" y="25400"/>
                </a:lnTo>
                <a:lnTo>
                  <a:pt x="54610" y="20320"/>
                </a:lnTo>
                <a:close/>
              </a:path>
              <a:path w="54610" h="322579">
                <a:moveTo>
                  <a:pt x="54610" y="13970"/>
                </a:moveTo>
                <a:lnTo>
                  <a:pt x="0" y="13970"/>
                </a:lnTo>
                <a:lnTo>
                  <a:pt x="0" y="19050"/>
                </a:lnTo>
                <a:lnTo>
                  <a:pt x="54610" y="19050"/>
                </a:lnTo>
                <a:lnTo>
                  <a:pt x="54610" y="13970"/>
                </a:lnTo>
                <a:close/>
              </a:path>
              <a:path w="54610" h="322579">
                <a:moveTo>
                  <a:pt x="54610" y="7620"/>
                </a:moveTo>
                <a:lnTo>
                  <a:pt x="0" y="7620"/>
                </a:lnTo>
                <a:lnTo>
                  <a:pt x="0" y="12700"/>
                </a:lnTo>
                <a:lnTo>
                  <a:pt x="54610" y="12700"/>
                </a:lnTo>
                <a:lnTo>
                  <a:pt x="54610" y="7620"/>
                </a:lnTo>
                <a:close/>
              </a:path>
              <a:path w="54610" h="322579">
                <a:moveTo>
                  <a:pt x="54610" y="0"/>
                </a:moveTo>
                <a:lnTo>
                  <a:pt x="0" y="0"/>
                </a:lnTo>
                <a:lnTo>
                  <a:pt x="0" y="6350"/>
                </a:lnTo>
                <a:lnTo>
                  <a:pt x="54610" y="6350"/>
                </a:lnTo>
                <a:lnTo>
                  <a:pt x="54610" y="0"/>
                </a:lnTo>
                <a:close/>
              </a:path>
              <a:path w="54610" h="322579">
                <a:moveTo>
                  <a:pt x="54610" y="290830"/>
                </a:moveTo>
                <a:lnTo>
                  <a:pt x="0" y="290830"/>
                </a:lnTo>
                <a:lnTo>
                  <a:pt x="0" y="322580"/>
                </a:lnTo>
                <a:lnTo>
                  <a:pt x="36830" y="322580"/>
                </a:lnTo>
                <a:lnTo>
                  <a:pt x="36830" y="321310"/>
                </a:lnTo>
                <a:lnTo>
                  <a:pt x="54610" y="321310"/>
                </a:lnTo>
                <a:lnTo>
                  <a:pt x="54610" y="290830"/>
                </a:lnTo>
                <a:close/>
              </a:path>
            </a:pathLst>
          </a:custGeom>
          <a:solidFill>
            <a:srgbClr val="297E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bg object 242"/>
          <p:cNvSpPr/>
          <p:nvPr/>
        </p:nvSpPr>
        <p:spPr>
          <a:xfrm>
            <a:off x="5807709" y="6384289"/>
            <a:ext cx="55880" cy="323850"/>
          </a:xfrm>
          <a:custGeom>
            <a:avLst/>
            <a:gdLst/>
            <a:ahLst/>
            <a:cxnLst/>
            <a:rect l="l" t="t" r="r" b="b"/>
            <a:pathLst>
              <a:path w="55879" h="323850">
                <a:moveTo>
                  <a:pt x="55879" y="269240"/>
                </a:moveTo>
                <a:lnTo>
                  <a:pt x="0" y="269240"/>
                </a:lnTo>
                <a:lnTo>
                  <a:pt x="0" y="290830"/>
                </a:lnTo>
                <a:lnTo>
                  <a:pt x="55879" y="290830"/>
                </a:lnTo>
                <a:lnTo>
                  <a:pt x="55879" y="269240"/>
                </a:lnTo>
                <a:close/>
              </a:path>
              <a:path w="55879" h="323850">
                <a:moveTo>
                  <a:pt x="55879" y="266700"/>
                </a:moveTo>
                <a:lnTo>
                  <a:pt x="0" y="266700"/>
                </a:lnTo>
                <a:lnTo>
                  <a:pt x="0" y="267970"/>
                </a:lnTo>
                <a:lnTo>
                  <a:pt x="55879" y="267970"/>
                </a:lnTo>
                <a:lnTo>
                  <a:pt x="55879" y="266700"/>
                </a:lnTo>
                <a:close/>
              </a:path>
              <a:path w="55879" h="323850">
                <a:moveTo>
                  <a:pt x="55879" y="262890"/>
                </a:moveTo>
                <a:lnTo>
                  <a:pt x="0" y="262890"/>
                </a:lnTo>
                <a:lnTo>
                  <a:pt x="0" y="265430"/>
                </a:lnTo>
                <a:lnTo>
                  <a:pt x="55879" y="265430"/>
                </a:lnTo>
                <a:lnTo>
                  <a:pt x="55879" y="262890"/>
                </a:lnTo>
                <a:close/>
              </a:path>
              <a:path w="55879" h="323850">
                <a:moveTo>
                  <a:pt x="55879" y="260350"/>
                </a:moveTo>
                <a:lnTo>
                  <a:pt x="0" y="260350"/>
                </a:lnTo>
                <a:lnTo>
                  <a:pt x="0" y="261620"/>
                </a:lnTo>
                <a:lnTo>
                  <a:pt x="55879" y="261620"/>
                </a:lnTo>
                <a:lnTo>
                  <a:pt x="55879" y="260350"/>
                </a:lnTo>
                <a:close/>
              </a:path>
              <a:path w="55879" h="323850">
                <a:moveTo>
                  <a:pt x="55879" y="256540"/>
                </a:moveTo>
                <a:lnTo>
                  <a:pt x="0" y="256540"/>
                </a:lnTo>
                <a:lnTo>
                  <a:pt x="0" y="259080"/>
                </a:lnTo>
                <a:lnTo>
                  <a:pt x="55879" y="259080"/>
                </a:lnTo>
                <a:lnTo>
                  <a:pt x="55879" y="256540"/>
                </a:lnTo>
                <a:close/>
              </a:path>
              <a:path w="55879" h="323850">
                <a:moveTo>
                  <a:pt x="55879" y="254000"/>
                </a:moveTo>
                <a:lnTo>
                  <a:pt x="0" y="254000"/>
                </a:lnTo>
                <a:lnTo>
                  <a:pt x="0" y="255270"/>
                </a:lnTo>
                <a:lnTo>
                  <a:pt x="55879" y="255270"/>
                </a:lnTo>
                <a:lnTo>
                  <a:pt x="55879" y="254000"/>
                </a:lnTo>
                <a:close/>
              </a:path>
              <a:path w="55879" h="323850">
                <a:moveTo>
                  <a:pt x="55879" y="250190"/>
                </a:moveTo>
                <a:lnTo>
                  <a:pt x="0" y="250190"/>
                </a:lnTo>
                <a:lnTo>
                  <a:pt x="0" y="252730"/>
                </a:lnTo>
                <a:lnTo>
                  <a:pt x="55879" y="252730"/>
                </a:lnTo>
                <a:lnTo>
                  <a:pt x="55879" y="250190"/>
                </a:lnTo>
                <a:close/>
              </a:path>
              <a:path w="55879" h="323850">
                <a:moveTo>
                  <a:pt x="55879" y="247650"/>
                </a:moveTo>
                <a:lnTo>
                  <a:pt x="0" y="247650"/>
                </a:lnTo>
                <a:lnTo>
                  <a:pt x="0" y="248920"/>
                </a:lnTo>
                <a:lnTo>
                  <a:pt x="55879" y="248920"/>
                </a:lnTo>
                <a:lnTo>
                  <a:pt x="55879" y="247650"/>
                </a:lnTo>
                <a:close/>
              </a:path>
              <a:path w="55879" h="323850">
                <a:moveTo>
                  <a:pt x="55879" y="243840"/>
                </a:moveTo>
                <a:lnTo>
                  <a:pt x="0" y="243840"/>
                </a:lnTo>
                <a:lnTo>
                  <a:pt x="0" y="246380"/>
                </a:lnTo>
                <a:lnTo>
                  <a:pt x="55879" y="246380"/>
                </a:lnTo>
                <a:lnTo>
                  <a:pt x="55879" y="243840"/>
                </a:lnTo>
                <a:close/>
              </a:path>
              <a:path w="55879" h="323850">
                <a:moveTo>
                  <a:pt x="55879" y="241300"/>
                </a:moveTo>
                <a:lnTo>
                  <a:pt x="0" y="241300"/>
                </a:lnTo>
                <a:lnTo>
                  <a:pt x="0" y="242570"/>
                </a:lnTo>
                <a:lnTo>
                  <a:pt x="55879" y="242570"/>
                </a:lnTo>
                <a:lnTo>
                  <a:pt x="55879" y="241300"/>
                </a:lnTo>
                <a:close/>
              </a:path>
              <a:path w="55879" h="323850">
                <a:moveTo>
                  <a:pt x="55879" y="237490"/>
                </a:moveTo>
                <a:lnTo>
                  <a:pt x="0" y="237490"/>
                </a:lnTo>
                <a:lnTo>
                  <a:pt x="0" y="240030"/>
                </a:lnTo>
                <a:lnTo>
                  <a:pt x="55879" y="240030"/>
                </a:lnTo>
                <a:lnTo>
                  <a:pt x="55879" y="237490"/>
                </a:lnTo>
                <a:close/>
              </a:path>
              <a:path w="55879" h="323850">
                <a:moveTo>
                  <a:pt x="55879" y="234950"/>
                </a:moveTo>
                <a:lnTo>
                  <a:pt x="0" y="234950"/>
                </a:lnTo>
                <a:lnTo>
                  <a:pt x="0" y="236220"/>
                </a:lnTo>
                <a:lnTo>
                  <a:pt x="55879" y="236220"/>
                </a:lnTo>
                <a:lnTo>
                  <a:pt x="55879" y="234950"/>
                </a:lnTo>
                <a:close/>
              </a:path>
              <a:path w="55879" h="323850">
                <a:moveTo>
                  <a:pt x="55879" y="231140"/>
                </a:moveTo>
                <a:lnTo>
                  <a:pt x="0" y="231140"/>
                </a:lnTo>
                <a:lnTo>
                  <a:pt x="0" y="233680"/>
                </a:lnTo>
                <a:lnTo>
                  <a:pt x="55879" y="233680"/>
                </a:lnTo>
                <a:lnTo>
                  <a:pt x="55879" y="231140"/>
                </a:lnTo>
                <a:close/>
              </a:path>
              <a:path w="55879" h="323850">
                <a:moveTo>
                  <a:pt x="55879" y="228600"/>
                </a:moveTo>
                <a:lnTo>
                  <a:pt x="0" y="228600"/>
                </a:lnTo>
                <a:lnTo>
                  <a:pt x="0" y="229870"/>
                </a:lnTo>
                <a:lnTo>
                  <a:pt x="55879" y="229870"/>
                </a:lnTo>
                <a:lnTo>
                  <a:pt x="55879" y="228600"/>
                </a:lnTo>
                <a:close/>
              </a:path>
              <a:path w="55879" h="323850">
                <a:moveTo>
                  <a:pt x="55879" y="224790"/>
                </a:moveTo>
                <a:lnTo>
                  <a:pt x="0" y="224790"/>
                </a:lnTo>
                <a:lnTo>
                  <a:pt x="0" y="227330"/>
                </a:lnTo>
                <a:lnTo>
                  <a:pt x="55879" y="227330"/>
                </a:lnTo>
                <a:lnTo>
                  <a:pt x="55879" y="224790"/>
                </a:lnTo>
                <a:close/>
              </a:path>
              <a:path w="55879" h="323850">
                <a:moveTo>
                  <a:pt x="55879" y="222250"/>
                </a:moveTo>
                <a:lnTo>
                  <a:pt x="0" y="222250"/>
                </a:lnTo>
                <a:lnTo>
                  <a:pt x="0" y="223520"/>
                </a:lnTo>
                <a:lnTo>
                  <a:pt x="55879" y="223520"/>
                </a:lnTo>
                <a:lnTo>
                  <a:pt x="55879" y="222250"/>
                </a:lnTo>
                <a:close/>
              </a:path>
              <a:path w="55879" h="323850">
                <a:moveTo>
                  <a:pt x="55879" y="218440"/>
                </a:moveTo>
                <a:lnTo>
                  <a:pt x="0" y="218440"/>
                </a:lnTo>
                <a:lnTo>
                  <a:pt x="0" y="220980"/>
                </a:lnTo>
                <a:lnTo>
                  <a:pt x="55879" y="220980"/>
                </a:lnTo>
                <a:lnTo>
                  <a:pt x="55879" y="218440"/>
                </a:lnTo>
                <a:close/>
              </a:path>
              <a:path w="55879" h="323850">
                <a:moveTo>
                  <a:pt x="55879" y="215900"/>
                </a:moveTo>
                <a:lnTo>
                  <a:pt x="0" y="215900"/>
                </a:lnTo>
                <a:lnTo>
                  <a:pt x="0" y="217170"/>
                </a:lnTo>
                <a:lnTo>
                  <a:pt x="55879" y="217170"/>
                </a:lnTo>
                <a:lnTo>
                  <a:pt x="55879" y="215900"/>
                </a:lnTo>
                <a:close/>
              </a:path>
              <a:path w="55879" h="323850">
                <a:moveTo>
                  <a:pt x="55879" y="212090"/>
                </a:moveTo>
                <a:lnTo>
                  <a:pt x="0" y="212090"/>
                </a:lnTo>
                <a:lnTo>
                  <a:pt x="0" y="214630"/>
                </a:lnTo>
                <a:lnTo>
                  <a:pt x="55879" y="214630"/>
                </a:lnTo>
                <a:lnTo>
                  <a:pt x="55879" y="212090"/>
                </a:lnTo>
                <a:close/>
              </a:path>
              <a:path w="55879" h="323850">
                <a:moveTo>
                  <a:pt x="55879" y="209550"/>
                </a:moveTo>
                <a:lnTo>
                  <a:pt x="0" y="209550"/>
                </a:lnTo>
                <a:lnTo>
                  <a:pt x="0" y="210820"/>
                </a:lnTo>
                <a:lnTo>
                  <a:pt x="55879" y="210820"/>
                </a:lnTo>
                <a:lnTo>
                  <a:pt x="55879" y="209550"/>
                </a:lnTo>
                <a:close/>
              </a:path>
              <a:path w="55879" h="323850">
                <a:moveTo>
                  <a:pt x="55879" y="205740"/>
                </a:moveTo>
                <a:lnTo>
                  <a:pt x="0" y="205740"/>
                </a:lnTo>
                <a:lnTo>
                  <a:pt x="0" y="208280"/>
                </a:lnTo>
                <a:lnTo>
                  <a:pt x="55879" y="208280"/>
                </a:lnTo>
                <a:lnTo>
                  <a:pt x="55879" y="205740"/>
                </a:lnTo>
                <a:close/>
              </a:path>
              <a:path w="55879" h="323850">
                <a:moveTo>
                  <a:pt x="55879" y="203200"/>
                </a:moveTo>
                <a:lnTo>
                  <a:pt x="0" y="203200"/>
                </a:lnTo>
                <a:lnTo>
                  <a:pt x="0" y="204470"/>
                </a:lnTo>
                <a:lnTo>
                  <a:pt x="55879" y="204470"/>
                </a:lnTo>
                <a:lnTo>
                  <a:pt x="55879" y="203200"/>
                </a:lnTo>
                <a:close/>
              </a:path>
              <a:path w="55879" h="323850">
                <a:moveTo>
                  <a:pt x="55879" y="199390"/>
                </a:moveTo>
                <a:lnTo>
                  <a:pt x="0" y="199390"/>
                </a:lnTo>
                <a:lnTo>
                  <a:pt x="0" y="201930"/>
                </a:lnTo>
                <a:lnTo>
                  <a:pt x="55879" y="201930"/>
                </a:lnTo>
                <a:lnTo>
                  <a:pt x="55879" y="199390"/>
                </a:lnTo>
                <a:close/>
              </a:path>
              <a:path w="55879" h="323850">
                <a:moveTo>
                  <a:pt x="55879" y="196850"/>
                </a:moveTo>
                <a:lnTo>
                  <a:pt x="0" y="196850"/>
                </a:lnTo>
                <a:lnTo>
                  <a:pt x="0" y="198120"/>
                </a:lnTo>
                <a:lnTo>
                  <a:pt x="55879" y="198120"/>
                </a:lnTo>
                <a:lnTo>
                  <a:pt x="55879" y="196850"/>
                </a:lnTo>
                <a:close/>
              </a:path>
              <a:path w="55879" h="323850">
                <a:moveTo>
                  <a:pt x="55879" y="193040"/>
                </a:moveTo>
                <a:lnTo>
                  <a:pt x="0" y="193040"/>
                </a:lnTo>
                <a:lnTo>
                  <a:pt x="0" y="195580"/>
                </a:lnTo>
                <a:lnTo>
                  <a:pt x="55879" y="195580"/>
                </a:lnTo>
                <a:lnTo>
                  <a:pt x="55879" y="193040"/>
                </a:lnTo>
                <a:close/>
              </a:path>
              <a:path w="55879" h="323850">
                <a:moveTo>
                  <a:pt x="55879" y="190500"/>
                </a:moveTo>
                <a:lnTo>
                  <a:pt x="0" y="190500"/>
                </a:lnTo>
                <a:lnTo>
                  <a:pt x="0" y="191770"/>
                </a:lnTo>
                <a:lnTo>
                  <a:pt x="55879" y="191770"/>
                </a:lnTo>
                <a:lnTo>
                  <a:pt x="55879" y="190500"/>
                </a:lnTo>
                <a:close/>
              </a:path>
              <a:path w="55879" h="323850">
                <a:moveTo>
                  <a:pt x="55879" y="186690"/>
                </a:moveTo>
                <a:lnTo>
                  <a:pt x="0" y="186690"/>
                </a:lnTo>
                <a:lnTo>
                  <a:pt x="0" y="189230"/>
                </a:lnTo>
                <a:lnTo>
                  <a:pt x="55879" y="189230"/>
                </a:lnTo>
                <a:lnTo>
                  <a:pt x="55879" y="186690"/>
                </a:lnTo>
                <a:close/>
              </a:path>
              <a:path w="55879" h="323850">
                <a:moveTo>
                  <a:pt x="55879" y="184150"/>
                </a:moveTo>
                <a:lnTo>
                  <a:pt x="0" y="184150"/>
                </a:lnTo>
                <a:lnTo>
                  <a:pt x="0" y="185420"/>
                </a:lnTo>
                <a:lnTo>
                  <a:pt x="55879" y="185420"/>
                </a:lnTo>
                <a:lnTo>
                  <a:pt x="55879" y="184150"/>
                </a:lnTo>
                <a:close/>
              </a:path>
              <a:path w="55879" h="323850">
                <a:moveTo>
                  <a:pt x="55879" y="180340"/>
                </a:moveTo>
                <a:lnTo>
                  <a:pt x="0" y="180340"/>
                </a:lnTo>
                <a:lnTo>
                  <a:pt x="0" y="182880"/>
                </a:lnTo>
                <a:lnTo>
                  <a:pt x="55879" y="182880"/>
                </a:lnTo>
                <a:lnTo>
                  <a:pt x="55879" y="180340"/>
                </a:lnTo>
                <a:close/>
              </a:path>
              <a:path w="55879" h="323850">
                <a:moveTo>
                  <a:pt x="55879" y="177800"/>
                </a:moveTo>
                <a:lnTo>
                  <a:pt x="0" y="177800"/>
                </a:lnTo>
                <a:lnTo>
                  <a:pt x="0" y="179070"/>
                </a:lnTo>
                <a:lnTo>
                  <a:pt x="55879" y="179070"/>
                </a:lnTo>
                <a:lnTo>
                  <a:pt x="55879" y="177800"/>
                </a:lnTo>
                <a:close/>
              </a:path>
              <a:path w="55879" h="323850">
                <a:moveTo>
                  <a:pt x="55879" y="173990"/>
                </a:moveTo>
                <a:lnTo>
                  <a:pt x="0" y="173990"/>
                </a:lnTo>
                <a:lnTo>
                  <a:pt x="0" y="176530"/>
                </a:lnTo>
                <a:lnTo>
                  <a:pt x="55879" y="176530"/>
                </a:lnTo>
                <a:lnTo>
                  <a:pt x="55879" y="173990"/>
                </a:lnTo>
                <a:close/>
              </a:path>
              <a:path w="55879" h="323850">
                <a:moveTo>
                  <a:pt x="55879" y="171450"/>
                </a:moveTo>
                <a:lnTo>
                  <a:pt x="0" y="171450"/>
                </a:lnTo>
                <a:lnTo>
                  <a:pt x="0" y="172720"/>
                </a:lnTo>
                <a:lnTo>
                  <a:pt x="55879" y="172720"/>
                </a:lnTo>
                <a:lnTo>
                  <a:pt x="55879" y="171450"/>
                </a:lnTo>
                <a:close/>
              </a:path>
              <a:path w="55879" h="323850">
                <a:moveTo>
                  <a:pt x="55879" y="167640"/>
                </a:moveTo>
                <a:lnTo>
                  <a:pt x="0" y="167640"/>
                </a:lnTo>
                <a:lnTo>
                  <a:pt x="0" y="170180"/>
                </a:lnTo>
                <a:lnTo>
                  <a:pt x="55879" y="170180"/>
                </a:lnTo>
                <a:lnTo>
                  <a:pt x="55879" y="167640"/>
                </a:lnTo>
                <a:close/>
              </a:path>
              <a:path w="55879" h="323850">
                <a:moveTo>
                  <a:pt x="55879" y="165100"/>
                </a:moveTo>
                <a:lnTo>
                  <a:pt x="0" y="165100"/>
                </a:lnTo>
                <a:lnTo>
                  <a:pt x="0" y="166370"/>
                </a:lnTo>
                <a:lnTo>
                  <a:pt x="55879" y="166370"/>
                </a:lnTo>
                <a:lnTo>
                  <a:pt x="55879" y="165100"/>
                </a:lnTo>
                <a:close/>
              </a:path>
              <a:path w="55879" h="323850">
                <a:moveTo>
                  <a:pt x="55879" y="161290"/>
                </a:moveTo>
                <a:lnTo>
                  <a:pt x="0" y="161290"/>
                </a:lnTo>
                <a:lnTo>
                  <a:pt x="0" y="163830"/>
                </a:lnTo>
                <a:lnTo>
                  <a:pt x="55879" y="163830"/>
                </a:lnTo>
                <a:lnTo>
                  <a:pt x="55879" y="161290"/>
                </a:lnTo>
                <a:close/>
              </a:path>
              <a:path w="55879" h="323850">
                <a:moveTo>
                  <a:pt x="55879" y="158750"/>
                </a:moveTo>
                <a:lnTo>
                  <a:pt x="0" y="158750"/>
                </a:lnTo>
                <a:lnTo>
                  <a:pt x="0" y="160020"/>
                </a:lnTo>
                <a:lnTo>
                  <a:pt x="55879" y="160020"/>
                </a:lnTo>
                <a:lnTo>
                  <a:pt x="55879" y="158750"/>
                </a:lnTo>
                <a:close/>
              </a:path>
              <a:path w="55879" h="323850">
                <a:moveTo>
                  <a:pt x="55879" y="154940"/>
                </a:moveTo>
                <a:lnTo>
                  <a:pt x="0" y="154940"/>
                </a:lnTo>
                <a:lnTo>
                  <a:pt x="0" y="157480"/>
                </a:lnTo>
                <a:lnTo>
                  <a:pt x="55879" y="157480"/>
                </a:lnTo>
                <a:lnTo>
                  <a:pt x="55879" y="154940"/>
                </a:lnTo>
                <a:close/>
              </a:path>
              <a:path w="55879" h="323850">
                <a:moveTo>
                  <a:pt x="55879" y="152400"/>
                </a:moveTo>
                <a:lnTo>
                  <a:pt x="0" y="152400"/>
                </a:lnTo>
                <a:lnTo>
                  <a:pt x="0" y="153670"/>
                </a:lnTo>
                <a:lnTo>
                  <a:pt x="55879" y="153670"/>
                </a:lnTo>
                <a:lnTo>
                  <a:pt x="55879" y="152400"/>
                </a:lnTo>
                <a:close/>
              </a:path>
              <a:path w="55879" h="323850">
                <a:moveTo>
                  <a:pt x="55879" y="148590"/>
                </a:moveTo>
                <a:lnTo>
                  <a:pt x="0" y="148590"/>
                </a:lnTo>
                <a:lnTo>
                  <a:pt x="0" y="151130"/>
                </a:lnTo>
                <a:lnTo>
                  <a:pt x="55879" y="151130"/>
                </a:lnTo>
                <a:lnTo>
                  <a:pt x="55879" y="148590"/>
                </a:lnTo>
                <a:close/>
              </a:path>
              <a:path w="55879" h="323850">
                <a:moveTo>
                  <a:pt x="55879" y="146050"/>
                </a:moveTo>
                <a:lnTo>
                  <a:pt x="0" y="146050"/>
                </a:lnTo>
                <a:lnTo>
                  <a:pt x="0" y="147320"/>
                </a:lnTo>
                <a:lnTo>
                  <a:pt x="55879" y="147320"/>
                </a:lnTo>
                <a:lnTo>
                  <a:pt x="55879" y="146050"/>
                </a:lnTo>
                <a:close/>
              </a:path>
              <a:path w="55879" h="323850">
                <a:moveTo>
                  <a:pt x="55879" y="142240"/>
                </a:moveTo>
                <a:lnTo>
                  <a:pt x="0" y="142240"/>
                </a:lnTo>
                <a:lnTo>
                  <a:pt x="0" y="144780"/>
                </a:lnTo>
                <a:lnTo>
                  <a:pt x="55879" y="144780"/>
                </a:lnTo>
                <a:lnTo>
                  <a:pt x="55879" y="142240"/>
                </a:lnTo>
                <a:close/>
              </a:path>
              <a:path w="55879" h="323850">
                <a:moveTo>
                  <a:pt x="55879" y="139700"/>
                </a:moveTo>
                <a:lnTo>
                  <a:pt x="0" y="139700"/>
                </a:lnTo>
                <a:lnTo>
                  <a:pt x="0" y="140970"/>
                </a:lnTo>
                <a:lnTo>
                  <a:pt x="55879" y="140970"/>
                </a:lnTo>
                <a:lnTo>
                  <a:pt x="55879" y="139700"/>
                </a:lnTo>
                <a:close/>
              </a:path>
              <a:path w="55879" h="323850">
                <a:moveTo>
                  <a:pt x="55879" y="135890"/>
                </a:moveTo>
                <a:lnTo>
                  <a:pt x="0" y="135890"/>
                </a:lnTo>
                <a:lnTo>
                  <a:pt x="0" y="138430"/>
                </a:lnTo>
                <a:lnTo>
                  <a:pt x="55879" y="138430"/>
                </a:lnTo>
                <a:lnTo>
                  <a:pt x="55879" y="135890"/>
                </a:lnTo>
                <a:close/>
              </a:path>
              <a:path w="55879" h="323850">
                <a:moveTo>
                  <a:pt x="55879" y="133350"/>
                </a:moveTo>
                <a:lnTo>
                  <a:pt x="0" y="133350"/>
                </a:lnTo>
                <a:lnTo>
                  <a:pt x="0" y="134620"/>
                </a:lnTo>
                <a:lnTo>
                  <a:pt x="55879" y="134620"/>
                </a:lnTo>
                <a:lnTo>
                  <a:pt x="55879" y="133350"/>
                </a:lnTo>
                <a:close/>
              </a:path>
              <a:path w="55879" h="323850">
                <a:moveTo>
                  <a:pt x="55879" y="129540"/>
                </a:moveTo>
                <a:lnTo>
                  <a:pt x="0" y="129540"/>
                </a:lnTo>
                <a:lnTo>
                  <a:pt x="0" y="132080"/>
                </a:lnTo>
                <a:lnTo>
                  <a:pt x="55879" y="132080"/>
                </a:lnTo>
                <a:lnTo>
                  <a:pt x="55879" y="129540"/>
                </a:lnTo>
                <a:close/>
              </a:path>
              <a:path w="55879" h="323850">
                <a:moveTo>
                  <a:pt x="55879" y="127000"/>
                </a:moveTo>
                <a:lnTo>
                  <a:pt x="0" y="127000"/>
                </a:lnTo>
                <a:lnTo>
                  <a:pt x="0" y="128270"/>
                </a:lnTo>
                <a:lnTo>
                  <a:pt x="55879" y="128270"/>
                </a:lnTo>
                <a:lnTo>
                  <a:pt x="55879" y="127000"/>
                </a:lnTo>
                <a:close/>
              </a:path>
              <a:path w="55879" h="323850">
                <a:moveTo>
                  <a:pt x="55879" y="123190"/>
                </a:moveTo>
                <a:lnTo>
                  <a:pt x="0" y="123190"/>
                </a:lnTo>
                <a:lnTo>
                  <a:pt x="0" y="125730"/>
                </a:lnTo>
                <a:lnTo>
                  <a:pt x="55879" y="125730"/>
                </a:lnTo>
                <a:lnTo>
                  <a:pt x="55879" y="123190"/>
                </a:lnTo>
                <a:close/>
              </a:path>
              <a:path w="55879" h="323850">
                <a:moveTo>
                  <a:pt x="55879" y="120650"/>
                </a:moveTo>
                <a:lnTo>
                  <a:pt x="0" y="120650"/>
                </a:lnTo>
                <a:lnTo>
                  <a:pt x="0" y="121920"/>
                </a:lnTo>
                <a:lnTo>
                  <a:pt x="55879" y="121920"/>
                </a:lnTo>
                <a:lnTo>
                  <a:pt x="55879" y="120650"/>
                </a:lnTo>
                <a:close/>
              </a:path>
              <a:path w="55879" h="323850">
                <a:moveTo>
                  <a:pt x="55879" y="116840"/>
                </a:moveTo>
                <a:lnTo>
                  <a:pt x="0" y="116840"/>
                </a:lnTo>
                <a:lnTo>
                  <a:pt x="0" y="119380"/>
                </a:lnTo>
                <a:lnTo>
                  <a:pt x="55879" y="119380"/>
                </a:lnTo>
                <a:lnTo>
                  <a:pt x="55879" y="116840"/>
                </a:lnTo>
                <a:close/>
              </a:path>
              <a:path w="55879" h="323850">
                <a:moveTo>
                  <a:pt x="55879" y="114300"/>
                </a:moveTo>
                <a:lnTo>
                  <a:pt x="0" y="114300"/>
                </a:lnTo>
                <a:lnTo>
                  <a:pt x="0" y="115570"/>
                </a:lnTo>
                <a:lnTo>
                  <a:pt x="55879" y="115570"/>
                </a:lnTo>
                <a:lnTo>
                  <a:pt x="55879" y="114300"/>
                </a:lnTo>
                <a:close/>
              </a:path>
              <a:path w="55879" h="323850">
                <a:moveTo>
                  <a:pt x="55879" y="107950"/>
                </a:moveTo>
                <a:lnTo>
                  <a:pt x="0" y="107950"/>
                </a:lnTo>
                <a:lnTo>
                  <a:pt x="0" y="113030"/>
                </a:lnTo>
                <a:lnTo>
                  <a:pt x="55879" y="113030"/>
                </a:lnTo>
                <a:lnTo>
                  <a:pt x="55879" y="107950"/>
                </a:lnTo>
                <a:close/>
              </a:path>
              <a:path w="55879" h="323850">
                <a:moveTo>
                  <a:pt x="55879" y="101600"/>
                </a:moveTo>
                <a:lnTo>
                  <a:pt x="0" y="101600"/>
                </a:lnTo>
                <a:lnTo>
                  <a:pt x="0" y="106680"/>
                </a:lnTo>
                <a:lnTo>
                  <a:pt x="55879" y="106680"/>
                </a:lnTo>
                <a:lnTo>
                  <a:pt x="55879" y="101600"/>
                </a:lnTo>
                <a:close/>
              </a:path>
              <a:path w="55879" h="323850">
                <a:moveTo>
                  <a:pt x="55879" y="95250"/>
                </a:moveTo>
                <a:lnTo>
                  <a:pt x="0" y="95250"/>
                </a:lnTo>
                <a:lnTo>
                  <a:pt x="0" y="100330"/>
                </a:lnTo>
                <a:lnTo>
                  <a:pt x="55879" y="100330"/>
                </a:lnTo>
                <a:lnTo>
                  <a:pt x="55879" y="95250"/>
                </a:lnTo>
                <a:close/>
              </a:path>
              <a:path w="55879" h="323850">
                <a:moveTo>
                  <a:pt x="55879" y="88900"/>
                </a:moveTo>
                <a:lnTo>
                  <a:pt x="0" y="88900"/>
                </a:lnTo>
                <a:lnTo>
                  <a:pt x="0" y="93980"/>
                </a:lnTo>
                <a:lnTo>
                  <a:pt x="55879" y="93980"/>
                </a:lnTo>
                <a:lnTo>
                  <a:pt x="55879" y="88900"/>
                </a:lnTo>
                <a:close/>
              </a:path>
              <a:path w="55879" h="323850">
                <a:moveTo>
                  <a:pt x="55879" y="82550"/>
                </a:moveTo>
                <a:lnTo>
                  <a:pt x="0" y="82550"/>
                </a:lnTo>
                <a:lnTo>
                  <a:pt x="0" y="87630"/>
                </a:lnTo>
                <a:lnTo>
                  <a:pt x="55879" y="87630"/>
                </a:lnTo>
                <a:lnTo>
                  <a:pt x="55879" y="82550"/>
                </a:lnTo>
                <a:close/>
              </a:path>
              <a:path w="55879" h="323850">
                <a:moveTo>
                  <a:pt x="55879" y="76200"/>
                </a:moveTo>
                <a:lnTo>
                  <a:pt x="0" y="76200"/>
                </a:lnTo>
                <a:lnTo>
                  <a:pt x="0" y="81280"/>
                </a:lnTo>
                <a:lnTo>
                  <a:pt x="55879" y="81280"/>
                </a:lnTo>
                <a:lnTo>
                  <a:pt x="55879" y="76200"/>
                </a:lnTo>
                <a:close/>
              </a:path>
              <a:path w="55879" h="323850">
                <a:moveTo>
                  <a:pt x="55879" y="69850"/>
                </a:moveTo>
                <a:lnTo>
                  <a:pt x="0" y="69850"/>
                </a:lnTo>
                <a:lnTo>
                  <a:pt x="0" y="74930"/>
                </a:lnTo>
                <a:lnTo>
                  <a:pt x="55879" y="74930"/>
                </a:lnTo>
                <a:lnTo>
                  <a:pt x="55879" y="69850"/>
                </a:lnTo>
                <a:close/>
              </a:path>
              <a:path w="55879" h="323850">
                <a:moveTo>
                  <a:pt x="55879" y="64770"/>
                </a:moveTo>
                <a:lnTo>
                  <a:pt x="0" y="64770"/>
                </a:lnTo>
                <a:lnTo>
                  <a:pt x="0" y="68580"/>
                </a:lnTo>
                <a:lnTo>
                  <a:pt x="55879" y="68580"/>
                </a:lnTo>
                <a:lnTo>
                  <a:pt x="55879" y="64770"/>
                </a:lnTo>
                <a:close/>
              </a:path>
              <a:path w="55879" h="323850">
                <a:moveTo>
                  <a:pt x="55879" y="58420"/>
                </a:moveTo>
                <a:lnTo>
                  <a:pt x="0" y="58420"/>
                </a:lnTo>
                <a:lnTo>
                  <a:pt x="0" y="63500"/>
                </a:lnTo>
                <a:lnTo>
                  <a:pt x="55879" y="63500"/>
                </a:lnTo>
                <a:lnTo>
                  <a:pt x="55879" y="58420"/>
                </a:lnTo>
                <a:close/>
              </a:path>
              <a:path w="55879" h="323850">
                <a:moveTo>
                  <a:pt x="55879" y="52070"/>
                </a:moveTo>
                <a:lnTo>
                  <a:pt x="0" y="52070"/>
                </a:lnTo>
                <a:lnTo>
                  <a:pt x="0" y="57150"/>
                </a:lnTo>
                <a:lnTo>
                  <a:pt x="55879" y="57150"/>
                </a:lnTo>
                <a:lnTo>
                  <a:pt x="55879" y="52070"/>
                </a:lnTo>
                <a:close/>
              </a:path>
              <a:path w="55879" h="323850">
                <a:moveTo>
                  <a:pt x="55879" y="45720"/>
                </a:moveTo>
                <a:lnTo>
                  <a:pt x="0" y="45720"/>
                </a:lnTo>
                <a:lnTo>
                  <a:pt x="0" y="50800"/>
                </a:lnTo>
                <a:lnTo>
                  <a:pt x="55879" y="50800"/>
                </a:lnTo>
                <a:lnTo>
                  <a:pt x="55879" y="45720"/>
                </a:lnTo>
                <a:close/>
              </a:path>
              <a:path w="55879" h="323850">
                <a:moveTo>
                  <a:pt x="55879" y="39370"/>
                </a:moveTo>
                <a:lnTo>
                  <a:pt x="0" y="39370"/>
                </a:lnTo>
                <a:lnTo>
                  <a:pt x="0" y="44450"/>
                </a:lnTo>
                <a:lnTo>
                  <a:pt x="55879" y="44450"/>
                </a:lnTo>
                <a:lnTo>
                  <a:pt x="55879" y="39370"/>
                </a:lnTo>
                <a:close/>
              </a:path>
              <a:path w="55879" h="323850">
                <a:moveTo>
                  <a:pt x="55879" y="33020"/>
                </a:moveTo>
                <a:lnTo>
                  <a:pt x="0" y="33020"/>
                </a:lnTo>
                <a:lnTo>
                  <a:pt x="0" y="38100"/>
                </a:lnTo>
                <a:lnTo>
                  <a:pt x="55879" y="38100"/>
                </a:lnTo>
                <a:lnTo>
                  <a:pt x="55879" y="33020"/>
                </a:lnTo>
                <a:close/>
              </a:path>
              <a:path w="55879" h="323850">
                <a:moveTo>
                  <a:pt x="55879" y="26670"/>
                </a:moveTo>
                <a:lnTo>
                  <a:pt x="0" y="26670"/>
                </a:lnTo>
                <a:lnTo>
                  <a:pt x="0" y="31750"/>
                </a:lnTo>
                <a:lnTo>
                  <a:pt x="55879" y="31750"/>
                </a:lnTo>
                <a:lnTo>
                  <a:pt x="55879" y="26670"/>
                </a:lnTo>
                <a:close/>
              </a:path>
              <a:path w="55879" h="323850">
                <a:moveTo>
                  <a:pt x="55879" y="20320"/>
                </a:moveTo>
                <a:lnTo>
                  <a:pt x="0" y="20320"/>
                </a:lnTo>
                <a:lnTo>
                  <a:pt x="0" y="25400"/>
                </a:lnTo>
                <a:lnTo>
                  <a:pt x="55879" y="25400"/>
                </a:lnTo>
                <a:lnTo>
                  <a:pt x="55879" y="20320"/>
                </a:lnTo>
                <a:close/>
              </a:path>
              <a:path w="55879" h="323850">
                <a:moveTo>
                  <a:pt x="55879" y="13970"/>
                </a:moveTo>
                <a:lnTo>
                  <a:pt x="0" y="13970"/>
                </a:lnTo>
                <a:lnTo>
                  <a:pt x="0" y="19050"/>
                </a:lnTo>
                <a:lnTo>
                  <a:pt x="55879" y="19050"/>
                </a:lnTo>
                <a:lnTo>
                  <a:pt x="55879" y="13970"/>
                </a:lnTo>
                <a:close/>
              </a:path>
              <a:path w="55879" h="323850">
                <a:moveTo>
                  <a:pt x="55879" y="7620"/>
                </a:moveTo>
                <a:lnTo>
                  <a:pt x="0" y="7620"/>
                </a:lnTo>
                <a:lnTo>
                  <a:pt x="0" y="12700"/>
                </a:lnTo>
                <a:lnTo>
                  <a:pt x="55879" y="12700"/>
                </a:lnTo>
                <a:lnTo>
                  <a:pt x="55879" y="7620"/>
                </a:lnTo>
                <a:close/>
              </a:path>
              <a:path w="55879" h="323850">
                <a:moveTo>
                  <a:pt x="55879" y="0"/>
                </a:moveTo>
                <a:lnTo>
                  <a:pt x="34289" y="0"/>
                </a:lnTo>
                <a:lnTo>
                  <a:pt x="34289" y="1270"/>
                </a:lnTo>
                <a:lnTo>
                  <a:pt x="0" y="1270"/>
                </a:lnTo>
                <a:lnTo>
                  <a:pt x="0" y="6350"/>
                </a:lnTo>
                <a:lnTo>
                  <a:pt x="55879" y="6350"/>
                </a:lnTo>
                <a:lnTo>
                  <a:pt x="55879" y="0"/>
                </a:lnTo>
                <a:close/>
              </a:path>
              <a:path w="55879" h="323850">
                <a:moveTo>
                  <a:pt x="55879" y="290830"/>
                </a:moveTo>
                <a:lnTo>
                  <a:pt x="0" y="290830"/>
                </a:lnTo>
                <a:lnTo>
                  <a:pt x="0" y="323850"/>
                </a:lnTo>
                <a:lnTo>
                  <a:pt x="35560" y="323850"/>
                </a:lnTo>
                <a:lnTo>
                  <a:pt x="35560" y="322580"/>
                </a:lnTo>
                <a:lnTo>
                  <a:pt x="55879" y="322580"/>
                </a:lnTo>
                <a:lnTo>
                  <a:pt x="55879" y="290830"/>
                </a:lnTo>
                <a:close/>
              </a:path>
            </a:pathLst>
          </a:custGeom>
          <a:solidFill>
            <a:srgbClr val="297F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bg object 243"/>
          <p:cNvSpPr/>
          <p:nvPr/>
        </p:nvSpPr>
        <p:spPr>
          <a:xfrm>
            <a:off x="5753100" y="6385559"/>
            <a:ext cx="54610" cy="323850"/>
          </a:xfrm>
          <a:custGeom>
            <a:avLst/>
            <a:gdLst/>
            <a:ahLst/>
            <a:cxnLst/>
            <a:rect l="l" t="t" r="r" b="b"/>
            <a:pathLst>
              <a:path w="54610" h="323850">
                <a:moveTo>
                  <a:pt x="33020" y="322592"/>
                </a:moveTo>
                <a:lnTo>
                  <a:pt x="0" y="322592"/>
                </a:lnTo>
                <a:lnTo>
                  <a:pt x="0" y="323850"/>
                </a:lnTo>
                <a:lnTo>
                  <a:pt x="33020" y="323850"/>
                </a:lnTo>
                <a:lnTo>
                  <a:pt x="33020" y="322592"/>
                </a:lnTo>
                <a:close/>
              </a:path>
              <a:path w="54610" h="323850">
                <a:moveTo>
                  <a:pt x="54610" y="289572"/>
                </a:moveTo>
                <a:lnTo>
                  <a:pt x="0" y="289572"/>
                </a:lnTo>
                <a:lnTo>
                  <a:pt x="0" y="322580"/>
                </a:lnTo>
                <a:lnTo>
                  <a:pt x="54610" y="322580"/>
                </a:lnTo>
                <a:lnTo>
                  <a:pt x="54610" y="289572"/>
                </a:lnTo>
                <a:close/>
              </a:path>
              <a:path w="54610" h="323850">
                <a:moveTo>
                  <a:pt x="54610" y="267982"/>
                </a:moveTo>
                <a:lnTo>
                  <a:pt x="0" y="267982"/>
                </a:lnTo>
                <a:lnTo>
                  <a:pt x="0" y="289560"/>
                </a:lnTo>
                <a:lnTo>
                  <a:pt x="54610" y="289560"/>
                </a:lnTo>
                <a:lnTo>
                  <a:pt x="54610" y="267982"/>
                </a:lnTo>
                <a:close/>
              </a:path>
              <a:path w="54610" h="323850">
                <a:moveTo>
                  <a:pt x="54610" y="265430"/>
                </a:moveTo>
                <a:lnTo>
                  <a:pt x="0" y="265430"/>
                </a:lnTo>
                <a:lnTo>
                  <a:pt x="0" y="266700"/>
                </a:lnTo>
                <a:lnTo>
                  <a:pt x="54610" y="266700"/>
                </a:lnTo>
                <a:lnTo>
                  <a:pt x="54610" y="265430"/>
                </a:lnTo>
                <a:close/>
              </a:path>
              <a:path w="54610" h="323850">
                <a:moveTo>
                  <a:pt x="54610" y="261620"/>
                </a:moveTo>
                <a:lnTo>
                  <a:pt x="0" y="261620"/>
                </a:lnTo>
                <a:lnTo>
                  <a:pt x="0" y="264160"/>
                </a:lnTo>
                <a:lnTo>
                  <a:pt x="54610" y="264160"/>
                </a:lnTo>
                <a:lnTo>
                  <a:pt x="54610" y="261620"/>
                </a:lnTo>
                <a:close/>
              </a:path>
              <a:path w="54610" h="323850">
                <a:moveTo>
                  <a:pt x="54610" y="259080"/>
                </a:moveTo>
                <a:lnTo>
                  <a:pt x="0" y="259080"/>
                </a:lnTo>
                <a:lnTo>
                  <a:pt x="0" y="260350"/>
                </a:lnTo>
                <a:lnTo>
                  <a:pt x="54610" y="260350"/>
                </a:lnTo>
                <a:lnTo>
                  <a:pt x="54610" y="259080"/>
                </a:lnTo>
                <a:close/>
              </a:path>
              <a:path w="54610" h="323850">
                <a:moveTo>
                  <a:pt x="54610" y="255282"/>
                </a:moveTo>
                <a:lnTo>
                  <a:pt x="0" y="255282"/>
                </a:lnTo>
                <a:lnTo>
                  <a:pt x="0" y="257810"/>
                </a:lnTo>
                <a:lnTo>
                  <a:pt x="54610" y="257810"/>
                </a:lnTo>
                <a:lnTo>
                  <a:pt x="54610" y="255282"/>
                </a:lnTo>
                <a:close/>
              </a:path>
              <a:path w="54610" h="323850">
                <a:moveTo>
                  <a:pt x="54610" y="252742"/>
                </a:moveTo>
                <a:lnTo>
                  <a:pt x="0" y="252742"/>
                </a:lnTo>
                <a:lnTo>
                  <a:pt x="0" y="254000"/>
                </a:lnTo>
                <a:lnTo>
                  <a:pt x="54610" y="254000"/>
                </a:lnTo>
                <a:lnTo>
                  <a:pt x="54610" y="252742"/>
                </a:lnTo>
                <a:close/>
              </a:path>
              <a:path w="54610" h="323850">
                <a:moveTo>
                  <a:pt x="54610" y="248932"/>
                </a:moveTo>
                <a:lnTo>
                  <a:pt x="0" y="248932"/>
                </a:lnTo>
                <a:lnTo>
                  <a:pt x="0" y="251460"/>
                </a:lnTo>
                <a:lnTo>
                  <a:pt x="54610" y="251460"/>
                </a:lnTo>
                <a:lnTo>
                  <a:pt x="54610" y="248932"/>
                </a:lnTo>
                <a:close/>
              </a:path>
              <a:path w="54610" h="323850">
                <a:moveTo>
                  <a:pt x="54610" y="246392"/>
                </a:moveTo>
                <a:lnTo>
                  <a:pt x="0" y="246392"/>
                </a:lnTo>
                <a:lnTo>
                  <a:pt x="0" y="247650"/>
                </a:lnTo>
                <a:lnTo>
                  <a:pt x="54610" y="247650"/>
                </a:lnTo>
                <a:lnTo>
                  <a:pt x="54610" y="246392"/>
                </a:lnTo>
                <a:close/>
              </a:path>
              <a:path w="54610" h="323850">
                <a:moveTo>
                  <a:pt x="54610" y="242570"/>
                </a:moveTo>
                <a:lnTo>
                  <a:pt x="0" y="242570"/>
                </a:lnTo>
                <a:lnTo>
                  <a:pt x="0" y="245110"/>
                </a:lnTo>
                <a:lnTo>
                  <a:pt x="54610" y="245110"/>
                </a:lnTo>
                <a:lnTo>
                  <a:pt x="54610" y="242570"/>
                </a:lnTo>
                <a:close/>
              </a:path>
              <a:path w="54610" h="323850">
                <a:moveTo>
                  <a:pt x="54610" y="240030"/>
                </a:moveTo>
                <a:lnTo>
                  <a:pt x="0" y="240030"/>
                </a:lnTo>
                <a:lnTo>
                  <a:pt x="0" y="241312"/>
                </a:lnTo>
                <a:lnTo>
                  <a:pt x="54610" y="241312"/>
                </a:lnTo>
                <a:lnTo>
                  <a:pt x="54610" y="240030"/>
                </a:lnTo>
                <a:close/>
              </a:path>
              <a:path w="54610" h="323850">
                <a:moveTo>
                  <a:pt x="54610" y="236232"/>
                </a:moveTo>
                <a:lnTo>
                  <a:pt x="0" y="236232"/>
                </a:lnTo>
                <a:lnTo>
                  <a:pt x="0" y="238760"/>
                </a:lnTo>
                <a:lnTo>
                  <a:pt x="54610" y="238760"/>
                </a:lnTo>
                <a:lnTo>
                  <a:pt x="54610" y="236232"/>
                </a:lnTo>
                <a:close/>
              </a:path>
              <a:path w="54610" h="323850">
                <a:moveTo>
                  <a:pt x="54610" y="233692"/>
                </a:moveTo>
                <a:lnTo>
                  <a:pt x="0" y="233692"/>
                </a:lnTo>
                <a:lnTo>
                  <a:pt x="0" y="234962"/>
                </a:lnTo>
                <a:lnTo>
                  <a:pt x="54610" y="234962"/>
                </a:lnTo>
                <a:lnTo>
                  <a:pt x="54610" y="233692"/>
                </a:lnTo>
                <a:close/>
              </a:path>
              <a:path w="54610" h="323850">
                <a:moveTo>
                  <a:pt x="54610" y="229870"/>
                </a:moveTo>
                <a:lnTo>
                  <a:pt x="0" y="229870"/>
                </a:lnTo>
                <a:lnTo>
                  <a:pt x="0" y="232410"/>
                </a:lnTo>
                <a:lnTo>
                  <a:pt x="54610" y="232410"/>
                </a:lnTo>
                <a:lnTo>
                  <a:pt x="54610" y="229870"/>
                </a:lnTo>
                <a:close/>
              </a:path>
              <a:path w="54610" h="323850">
                <a:moveTo>
                  <a:pt x="54610" y="227330"/>
                </a:moveTo>
                <a:lnTo>
                  <a:pt x="0" y="227330"/>
                </a:lnTo>
                <a:lnTo>
                  <a:pt x="0" y="228612"/>
                </a:lnTo>
                <a:lnTo>
                  <a:pt x="54610" y="228612"/>
                </a:lnTo>
                <a:lnTo>
                  <a:pt x="54610" y="227330"/>
                </a:lnTo>
                <a:close/>
              </a:path>
              <a:path w="54610" h="323850">
                <a:moveTo>
                  <a:pt x="54610" y="223520"/>
                </a:moveTo>
                <a:lnTo>
                  <a:pt x="0" y="223520"/>
                </a:lnTo>
                <a:lnTo>
                  <a:pt x="0" y="226060"/>
                </a:lnTo>
                <a:lnTo>
                  <a:pt x="54610" y="226060"/>
                </a:lnTo>
                <a:lnTo>
                  <a:pt x="54610" y="223520"/>
                </a:lnTo>
                <a:close/>
              </a:path>
              <a:path w="54610" h="323850">
                <a:moveTo>
                  <a:pt x="54610" y="220992"/>
                </a:moveTo>
                <a:lnTo>
                  <a:pt x="0" y="220992"/>
                </a:lnTo>
                <a:lnTo>
                  <a:pt x="0" y="222262"/>
                </a:lnTo>
                <a:lnTo>
                  <a:pt x="54610" y="222262"/>
                </a:lnTo>
                <a:lnTo>
                  <a:pt x="54610" y="220992"/>
                </a:lnTo>
                <a:close/>
              </a:path>
              <a:path w="54610" h="323850">
                <a:moveTo>
                  <a:pt x="54610" y="217182"/>
                </a:moveTo>
                <a:lnTo>
                  <a:pt x="0" y="217182"/>
                </a:lnTo>
                <a:lnTo>
                  <a:pt x="0" y="219722"/>
                </a:lnTo>
                <a:lnTo>
                  <a:pt x="54610" y="219722"/>
                </a:lnTo>
                <a:lnTo>
                  <a:pt x="54610" y="217182"/>
                </a:lnTo>
                <a:close/>
              </a:path>
              <a:path w="54610" h="323850">
                <a:moveTo>
                  <a:pt x="54610" y="214642"/>
                </a:moveTo>
                <a:lnTo>
                  <a:pt x="0" y="214642"/>
                </a:lnTo>
                <a:lnTo>
                  <a:pt x="0" y="215900"/>
                </a:lnTo>
                <a:lnTo>
                  <a:pt x="54610" y="215900"/>
                </a:lnTo>
                <a:lnTo>
                  <a:pt x="54610" y="214642"/>
                </a:lnTo>
                <a:close/>
              </a:path>
              <a:path w="54610" h="323850">
                <a:moveTo>
                  <a:pt x="54610" y="210820"/>
                </a:moveTo>
                <a:lnTo>
                  <a:pt x="0" y="210820"/>
                </a:lnTo>
                <a:lnTo>
                  <a:pt x="0" y="213360"/>
                </a:lnTo>
                <a:lnTo>
                  <a:pt x="54610" y="213360"/>
                </a:lnTo>
                <a:lnTo>
                  <a:pt x="54610" y="210820"/>
                </a:lnTo>
                <a:close/>
              </a:path>
              <a:path w="54610" h="323850">
                <a:moveTo>
                  <a:pt x="54610" y="208292"/>
                </a:moveTo>
                <a:lnTo>
                  <a:pt x="0" y="208292"/>
                </a:lnTo>
                <a:lnTo>
                  <a:pt x="0" y="209550"/>
                </a:lnTo>
                <a:lnTo>
                  <a:pt x="54610" y="209550"/>
                </a:lnTo>
                <a:lnTo>
                  <a:pt x="54610" y="208292"/>
                </a:lnTo>
                <a:close/>
              </a:path>
              <a:path w="54610" h="323850">
                <a:moveTo>
                  <a:pt x="54610" y="204470"/>
                </a:moveTo>
                <a:lnTo>
                  <a:pt x="0" y="204470"/>
                </a:lnTo>
                <a:lnTo>
                  <a:pt x="0" y="207010"/>
                </a:lnTo>
                <a:lnTo>
                  <a:pt x="54610" y="207010"/>
                </a:lnTo>
                <a:lnTo>
                  <a:pt x="54610" y="204470"/>
                </a:lnTo>
                <a:close/>
              </a:path>
              <a:path w="54610" h="323850">
                <a:moveTo>
                  <a:pt x="54610" y="201930"/>
                </a:moveTo>
                <a:lnTo>
                  <a:pt x="0" y="201930"/>
                </a:lnTo>
                <a:lnTo>
                  <a:pt x="0" y="203200"/>
                </a:lnTo>
                <a:lnTo>
                  <a:pt x="54610" y="203200"/>
                </a:lnTo>
                <a:lnTo>
                  <a:pt x="54610" y="201930"/>
                </a:lnTo>
                <a:close/>
              </a:path>
              <a:path w="54610" h="323850">
                <a:moveTo>
                  <a:pt x="54610" y="198120"/>
                </a:moveTo>
                <a:lnTo>
                  <a:pt x="0" y="198120"/>
                </a:lnTo>
                <a:lnTo>
                  <a:pt x="0" y="200672"/>
                </a:lnTo>
                <a:lnTo>
                  <a:pt x="54610" y="200672"/>
                </a:lnTo>
                <a:lnTo>
                  <a:pt x="54610" y="198120"/>
                </a:lnTo>
                <a:close/>
              </a:path>
              <a:path w="54610" h="323850">
                <a:moveTo>
                  <a:pt x="54610" y="195580"/>
                </a:moveTo>
                <a:lnTo>
                  <a:pt x="0" y="195580"/>
                </a:lnTo>
                <a:lnTo>
                  <a:pt x="0" y="196850"/>
                </a:lnTo>
                <a:lnTo>
                  <a:pt x="54610" y="196850"/>
                </a:lnTo>
                <a:lnTo>
                  <a:pt x="54610" y="195580"/>
                </a:lnTo>
                <a:close/>
              </a:path>
              <a:path w="54610" h="323850">
                <a:moveTo>
                  <a:pt x="54610" y="191782"/>
                </a:moveTo>
                <a:lnTo>
                  <a:pt x="0" y="191782"/>
                </a:lnTo>
                <a:lnTo>
                  <a:pt x="0" y="194310"/>
                </a:lnTo>
                <a:lnTo>
                  <a:pt x="54610" y="194310"/>
                </a:lnTo>
                <a:lnTo>
                  <a:pt x="54610" y="191782"/>
                </a:lnTo>
                <a:close/>
              </a:path>
              <a:path w="54610" h="323850">
                <a:moveTo>
                  <a:pt x="54610" y="189230"/>
                </a:moveTo>
                <a:lnTo>
                  <a:pt x="0" y="189230"/>
                </a:lnTo>
                <a:lnTo>
                  <a:pt x="0" y="190500"/>
                </a:lnTo>
                <a:lnTo>
                  <a:pt x="54610" y="190500"/>
                </a:lnTo>
                <a:lnTo>
                  <a:pt x="54610" y="189230"/>
                </a:lnTo>
                <a:close/>
              </a:path>
              <a:path w="54610" h="323850">
                <a:moveTo>
                  <a:pt x="54610" y="185420"/>
                </a:moveTo>
                <a:lnTo>
                  <a:pt x="0" y="185420"/>
                </a:lnTo>
                <a:lnTo>
                  <a:pt x="0" y="187960"/>
                </a:lnTo>
                <a:lnTo>
                  <a:pt x="54610" y="187960"/>
                </a:lnTo>
                <a:lnTo>
                  <a:pt x="54610" y="185420"/>
                </a:lnTo>
                <a:close/>
              </a:path>
              <a:path w="54610" h="323850">
                <a:moveTo>
                  <a:pt x="54610" y="182880"/>
                </a:moveTo>
                <a:lnTo>
                  <a:pt x="0" y="182880"/>
                </a:lnTo>
                <a:lnTo>
                  <a:pt x="0" y="184150"/>
                </a:lnTo>
                <a:lnTo>
                  <a:pt x="54610" y="184150"/>
                </a:lnTo>
                <a:lnTo>
                  <a:pt x="54610" y="182880"/>
                </a:lnTo>
                <a:close/>
              </a:path>
              <a:path w="54610" h="323850">
                <a:moveTo>
                  <a:pt x="54610" y="179082"/>
                </a:moveTo>
                <a:lnTo>
                  <a:pt x="0" y="179082"/>
                </a:lnTo>
                <a:lnTo>
                  <a:pt x="0" y="181622"/>
                </a:lnTo>
                <a:lnTo>
                  <a:pt x="54610" y="181622"/>
                </a:lnTo>
                <a:lnTo>
                  <a:pt x="54610" y="179082"/>
                </a:lnTo>
                <a:close/>
              </a:path>
              <a:path w="54610" h="323850">
                <a:moveTo>
                  <a:pt x="54610" y="176530"/>
                </a:moveTo>
                <a:lnTo>
                  <a:pt x="0" y="176530"/>
                </a:lnTo>
                <a:lnTo>
                  <a:pt x="0" y="177800"/>
                </a:lnTo>
                <a:lnTo>
                  <a:pt x="54610" y="177800"/>
                </a:lnTo>
                <a:lnTo>
                  <a:pt x="54610" y="176530"/>
                </a:lnTo>
                <a:close/>
              </a:path>
              <a:path w="54610" h="323850">
                <a:moveTo>
                  <a:pt x="54610" y="172720"/>
                </a:moveTo>
                <a:lnTo>
                  <a:pt x="0" y="172720"/>
                </a:lnTo>
                <a:lnTo>
                  <a:pt x="0" y="175260"/>
                </a:lnTo>
                <a:lnTo>
                  <a:pt x="54610" y="175260"/>
                </a:lnTo>
                <a:lnTo>
                  <a:pt x="54610" y="172720"/>
                </a:lnTo>
                <a:close/>
              </a:path>
              <a:path w="54610" h="323850">
                <a:moveTo>
                  <a:pt x="54610" y="170180"/>
                </a:moveTo>
                <a:lnTo>
                  <a:pt x="0" y="170180"/>
                </a:lnTo>
                <a:lnTo>
                  <a:pt x="0" y="171450"/>
                </a:lnTo>
                <a:lnTo>
                  <a:pt x="54610" y="171450"/>
                </a:lnTo>
                <a:lnTo>
                  <a:pt x="54610" y="170180"/>
                </a:lnTo>
                <a:close/>
              </a:path>
              <a:path w="54610" h="323850">
                <a:moveTo>
                  <a:pt x="54610" y="166382"/>
                </a:moveTo>
                <a:lnTo>
                  <a:pt x="0" y="166382"/>
                </a:lnTo>
                <a:lnTo>
                  <a:pt x="0" y="168910"/>
                </a:lnTo>
                <a:lnTo>
                  <a:pt x="54610" y="168910"/>
                </a:lnTo>
                <a:lnTo>
                  <a:pt x="54610" y="166382"/>
                </a:lnTo>
                <a:close/>
              </a:path>
              <a:path w="54610" h="323850">
                <a:moveTo>
                  <a:pt x="54610" y="163830"/>
                </a:moveTo>
                <a:lnTo>
                  <a:pt x="0" y="163830"/>
                </a:lnTo>
                <a:lnTo>
                  <a:pt x="0" y="165100"/>
                </a:lnTo>
                <a:lnTo>
                  <a:pt x="54610" y="165100"/>
                </a:lnTo>
                <a:lnTo>
                  <a:pt x="54610" y="163830"/>
                </a:lnTo>
                <a:close/>
              </a:path>
              <a:path w="54610" h="323850">
                <a:moveTo>
                  <a:pt x="54610" y="160032"/>
                </a:moveTo>
                <a:lnTo>
                  <a:pt x="0" y="160032"/>
                </a:lnTo>
                <a:lnTo>
                  <a:pt x="0" y="162560"/>
                </a:lnTo>
                <a:lnTo>
                  <a:pt x="54610" y="162560"/>
                </a:lnTo>
                <a:lnTo>
                  <a:pt x="54610" y="160032"/>
                </a:lnTo>
                <a:close/>
              </a:path>
              <a:path w="54610" h="323850">
                <a:moveTo>
                  <a:pt x="54610" y="157492"/>
                </a:moveTo>
                <a:lnTo>
                  <a:pt x="0" y="157492"/>
                </a:lnTo>
                <a:lnTo>
                  <a:pt x="0" y="158750"/>
                </a:lnTo>
                <a:lnTo>
                  <a:pt x="54610" y="158750"/>
                </a:lnTo>
                <a:lnTo>
                  <a:pt x="54610" y="157492"/>
                </a:lnTo>
                <a:close/>
              </a:path>
              <a:path w="54610" h="323850">
                <a:moveTo>
                  <a:pt x="54610" y="153682"/>
                </a:moveTo>
                <a:lnTo>
                  <a:pt x="0" y="153682"/>
                </a:lnTo>
                <a:lnTo>
                  <a:pt x="0" y="156222"/>
                </a:lnTo>
                <a:lnTo>
                  <a:pt x="54610" y="156222"/>
                </a:lnTo>
                <a:lnTo>
                  <a:pt x="54610" y="153682"/>
                </a:lnTo>
                <a:close/>
              </a:path>
              <a:path w="54610" h="323850">
                <a:moveTo>
                  <a:pt x="54610" y="151130"/>
                </a:moveTo>
                <a:lnTo>
                  <a:pt x="0" y="151130"/>
                </a:lnTo>
                <a:lnTo>
                  <a:pt x="0" y="152400"/>
                </a:lnTo>
                <a:lnTo>
                  <a:pt x="54610" y="152400"/>
                </a:lnTo>
                <a:lnTo>
                  <a:pt x="54610" y="151130"/>
                </a:lnTo>
                <a:close/>
              </a:path>
              <a:path w="54610" h="323850">
                <a:moveTo>
                  <a:pt x="54610" y="147320"/>
                </a:moveTo>
                <a:lnTo>
                  <a:pt x="0" y="147320"/>
                </a:lnTo>
                <a:lnTo>
                  <a:pt x="0" y="149872"/>
                </a:lnTo>
                <a:lnTo>
                  <a:pt x="54610" y="149872"/>
                </a:lnTo>
                <a:lnTo>
                  <a:pt x="54610" y="147320"/>
                </a:lnTo>
                <a:close/>
              </a:path>
              <a:path w="54610" h="323850">
                <a:moveTo>
                  <a:pt x="54610" y="144780"/>
                </a:moveTo>
                <a:lnTo>
                  <a:pt x="0" y="144780"/>
                </a:lnTo>
                <a:lnTo>
                  <a:pt x="0" y="146050"/>
                </a:lnTo>
                <a:lnTo>
                  <a:pt x="54610" y="146050"/>
                </a:lnTo>
                <a:lnTo>
                  <a:pt x="54610" y="144780"/>
                </a:lnTo>
                <a:close/>
              </a:path>
              <a:path w="54610" h="323850">
                <a:moveTo>
                  <a:pt x="54610" y="140970"/>
                </a:moveTo>
                <a:lnTo>
                  <a:pt x="0" y="140970"/>
                </a:lnTo>
                <a:lnTo>
                  <a:pt x="0" y="143510"/>
                </a:lnTo>
                <a:lnTo>
                  <a:pt x="54610" y="143510"/>
                </a:lnTo>
                <a:lnTo>
                  <a:pt x="54610" y="140970"/>
                </a:lnTo>
                <a:close/>
              </a:path>
              <a:path w="54610" h="323850">
                <a:moveTo>
                  <a:pt x="54610" y="138430"/>
                </a:moveTo>
                <a:lnTo>
                  <a:pt x="0" y="138430"/>
                </a:lnTo>
                <a:lnTo>
                  <a:pt x="0" y="139700"/>
                </a:lnTo>
                <a:lnTo>
                  <a:pt x="54610" y="139700"/>
                </a:lnTo>
                <a:lnTo>
                  <a:pt x="54610" y="138430"/>
                </a:lnTo>
                <a:close/>
              </a:path>
              <a:path w="54610" h="323850">
                <a:moveTo>
                  <a:pt x="54610" y="134620"/>
                </a:moveTo>
                <a:lnTo>
                  <a:pt x="0" y="134620"/>
                </a:lnTo>
                <a:lnTo>
                  <a:pt x="0" y="137172"/>
                </a:lnTo>
                <a:lnTo>
                  <a:pt x="54610" y="137172"/>
                </a:lnTo>
                <a:lnTo>
                  <a:pt x="54610" y="134620"/>
                </a:lnTo>
                <a:close/>
              </a:path>
              <a:path w="54610" h="323850">
                <a:moveTo>
                  <a:pt x="54610" y="132092"/>
                </a:moveTo>
                <a:lnTo>
                  <a:pt x="0" y="132092"/>
                </a:lnTo>
                <a:lnTo>
                  <a:pt x="0" y="133350"/>
                </a:lnTo>
                <a:lnTo>
                  <a:pt x="54610" y="133350"/>
                </a:lnTo>
                <a:lnTo>
                  <a:pt x="54610" y="132092"/>
                </a:lnTo>
                <a:close/>
              </a:path>
              <a:path w="54610" h="323850">
                <a:moveTo>
                  <a:pt x="54610" y="128282"/>
                </a:moveTo>
                <a:lnTo>
                  <a:pt x="0" y="128282"/>
                </a:lnTo>
                <a:lnTo>
                  <a:pt x="0" y="130810"/>
                </a:lnTo>
                <a:lnTo>
                  <a:pt x="54610" y="130810"/>
                </a:lnTo>
                <a:lnTo>
                  <a:pt x="54610" y="128282"/>
                </a:lnTo>
                <a:close/>
              </a:path>
              <a:path w="54610" h="323850">
                <a:moveTo>
                  <a:pt x="54610" y="125742"/>
                </a:moveTo>
                <a:lnTo>
                  <a:pt x="0" y="125742"/>
                </a:lnTo>
                <a:lnTo>
                  <a:pt x="0" y="127000"/>
                </a:lnTo>
                <a:lnTo>
                  <a:pt x="54610" y="127000"/>
                </a:lnTo>
                <a:lnTo>
                  <a:pt x="54610" y="125742"/>
                </a:lnTo>
                <a:close/>
              </a:path>
              <a:path w="54610" h="323850">
                <a:moveTo>
                  <a:pt x="54610" y="121932"/>
                </a:moveTo>
                <a:lnTo>
                  <a:pt x="0" y="121932"/>
                </a:lnTo>
                <a:lnTo>
                  <a:pt x="0" y="124460"/>
                </a:lnTo>
                <a:lnTo>
                  <a:pt x="54610" y="124460"/>
                </a:lnTo>
                <a:lnTo>
                  <a:pt x="54610" y="121932"/>
                </a:lnTo>
                <a:close/>
              </a:path>
              <a:path w="54610" h="323850">
                <a:moveTo>
                  <a:pt x="54610" y="119392"/>
                </a:moveTo>
                <a:lnTo>
                  <a:pt x="0" y="119392"/>
                </a:lnTo>
                <a:lnTo>
                  <a:pt x="0" y="120650"/>
                </a:lnTo>
                <a:lnTo>
                  <a:pt x="54610" y="120650"/>
                </a:lnTo>
                <a:lnTo>
                  <a:pt x="54610" y="119392"/>
                </a:lnTo>
                <a:close/>
              </a:path>
              <a:path w="54610" h="323850">
                <a:moveTo>
                  <a:pt x="54610" y="115570"/>
                </a:moveTo>
                <a:lnTo>
                  <a:pt x="0" y="115570"/>
                </a:lnTo>
                <a:lnTo>
                  <a:pt x="0" y="118122"/>
                </a:lnTo>
                <a:lnTo>
                  <a:pt x="54610" y="118122"/>
                </a:lnTo>
                <a:lnTo>
                  <a:pt x="54610" y="115570"/>
                </a:lnTo>
                <a:close/>
              </a:path>
              <a:path w="54610" h="323850">
                <a:moveTo>
                  <a:pt x="54610" y="113030"/>
                </a:moveTo>
                <a:lnTo>
                  <a:pt x="0" y="113030"/>
                </a:lnTo>
                <a:lnTo>
                  <a:pt x="0" y="114300"/>
                </a:lnTo>
                <a:lnTo>
                  <a:pt x="54610" y="114300"/>
                </a:lnTo>
                <a:lnTo>
                  <a:pt x="54610" y="113030"/>
                </a:lnTo>
                <a:close/>
              </a:path>
              <a:path w="54610" h="323850">
                <a:moveTo>
                  <a:pt x="54610" y="106680"/>
                </a:moveTo>
                <a:lnTo>
                  <a:pt x="0" y="106680"/>
                </a:lnTo>
                <a:lnTo>
                  <a:pt x="0" y="111760"/>
                </a:lnTo>
                <a:lnTo>
                  <a:pt x="54610" y="111760"/>
                </a:lnTo>
                <a:lnTo>
                  <a:pt x="54610" y="106680"/>
                </a:lnTo>
                <a:close/>
              </a:path>
              <a:path w="54610" h="323850">
                <a:moveTo>
                  <a:pt x="54610" y="100342"/>
                </a:moveTo>
                <a:lnTo>
                  <a:pt x="0" y="100342"/>
                </a:lnTo>
                <a:lnTo>
                  <a:pt x="0" y="105410"/>
                </a:lnTo>
                <a:lnTo>
                  <a:pt x="54610" y="105410"/>
                </a:lnTo>
                <a:lnTo>
                  <a:pt x="54610" y="100342"/>
                </a:lnTo>
                <a:close/>
              </a:path>
              <a:path w="54610" h="323850">
                <a:moveTo>
                  <a:pt x="54610" y="93980"/>
                </a:moveTo>
                <a:lnTo>
                  <a:pt x="0" y="93980"/>
                </a:lnTo>
                <a:lnTo>
                  <a:pt x="0" y="99060"/>
                </a:lnTo>
                <a:lnTo>
                  <a:pt x="54610" y="99060"/>
                </a:lnTo>
                <a:lnTo>
                  <a:pt x="54610" y="93980"/>
                </a:lnTo>
                <a:close/>
              </a:path>
              <a:path w="54610" h="323850">
                <a:moveTo>
                  <a:pt x="54610" y="87630"/>
                </a:moveTo>
                <a:lnTo>
                  <a:pt x="0" y="87630"/>
                </a:lnTo>
                <a:lnTo>
                  <a:pt x="0" y="92722"/>
                </a:lnTo>
                <a:lnTo>
                  <a:pt x="54610" y="92722"/>
                </a:lnTo>
                <a:lnTo>
                  <a:pt x="54610" y="87630"/>
                </a:lnTo>
                <a:close/>
              </a:path>
              <a:path w="54610" h="323850">
                <a:moveTo>
                  <a:pt x="54610" y="81280"/>
                </a:moveTo>
                <a:lnTo>
                  <a:pt x="0" y="81280"/>
                </a:lnTo>
                <a:lnTo>
                  <a:pt x="0" y="86360"/>
                </a:lnTo>
                <a:lnTo>
                  <a:pt x="54610" y="86360"/>
                </a:lnTo>
                <a:lnTo>
                  <a:pt x="54610" y="81280"/>
                </a:lnTo>
                <a:close/>
              </a:path>
              <a:path w="54610" h="323850">
                <a:moveTo>
                  <a:pt x="54610" y="74930"/>
                </a:moveTo>
                <a:lnTo>
                  <a:pt x="0" y="74930"/>
                </a:lnTo>
                <a:lnTo>
                  <a:pt x="0" y="80010"/>
                </a:lnTo>
                <a:lnTo>
                  <a:pt x="54610" y="80010"/>
                </a:lnTo>
                <a:lnTo>
                  <a:pt x="54610" y="74930"/>
                </a:lnTo>
                <a:close/>
              </a:path>
              <a:path w="54610" h="323850">
                <a:moveTo>
                  <a:pt x="54610" y="68580"/>
                </a:moveTo>
                <a:lnTo>
                  <a:pt x="0" y="68580"/>
                </a:lnTo>
                <a:lnTo>
                  <a:pt x="0" y="73672"/>
                </a:lnTo>
                <a:lnTo>
                  <a:pt x="54610" y="73672"/>
                </a:lnTo>
                <a:lnTo>
                  <a:pt x="54610" y="68580"/>
                </a:lnTo>
                <a:close/>
              </a:path>
              <a:path w="54610" h="323850">
                <a:moveTo>
                  <a:pt x="54610" y="63500"/>
                </a:moveTo>
                <a:lnTo>
                  <a:pt x="0" y="63500"/>
                </a:lnTo>
                <a:lnTo>
                  <a:pt x="0" y="67310"/>
                </a:lnTo>
                <a:lnTo>
                  <a:pt x="54610" y="67310"/>
                </a:lnTo>
                <a:lnTo>
                  <a:pt x="54610" y="63500"/>
                </a:lnTo>
                <a:close/>
              </a:path>
              <a:path w="54610" h="323850">
                <a:moveTo>
                  <a:pt x="54610" y="57150"/>
                </a:moveTo>
                <a:lnTo>
                  <a:pt x="0" y="57150"/>
                </a:lnTo>
                <a:lnTo>
                  <a:pt x="0" y="62242"/>
                </a:lnTo>
                <a:lnTo>
                  <a:pt x="54610" y="62242"/>
                </a:lnTo>
                <a:lnTo>
                  <a:pt x="54610" y="57150"/>
                </a:lnTo>
                <a:close/>
              </a:path>
              <a:path w="54610" h="323850">
                <a:moveTo>
                  <a:pt x="54610" y="50800"/>
                </a:moveTo>
                <a:lnTo>
                  <a:pt x="0" y="50800"/>
                </a:lnTo>
                <a:lnTo>
                  <a:pt x="0" y="55880"/>
                </a:lnTo>
                <a:lnTo>
                  <a:pt x="54610" y="55880"/>
                </a:lnTo>
                <a:lnTo>
                  <a:pt x="54610" y="50800"/>
                </a:lnTo>
                <a:close/>
              </a:path>
              <a:path w="54610" h="323850">
                <a:moveTo>
                  <a:pt x="54610" y="44450"/>
                </a:moveTo>
                <a:lnTo>
                  <a:pt x="0" y="44450"/>
                </a:lnTo>
                <a:lnTo>
                  <a:pt x="0" y="49530"/>
                </a:lnTo>
                <a:lnTo>
                  <a:pt x="54610" y="49530"/>
                </a:lnTo>
                <a:lnTo>
                  <a:pt x="54610" y="44450"/>
                </a:lnTo>
                <a:close/>
              </a:path>
              <a:path w="54610" h="323850">
                <a:moveTo>
                  <a:pt x="54610" y="38100"/>
                </a:moveTo>
                <a:lnTo>
                  <a:pt x="0" y="38100"/>
                </a:lnTo>
                <a:lnTo>
                  <a:pt x="0" y="43180"/>
                </a:lnTo>
                <a:lnTo>
                  <a:pt x="54610" y="43180"/>
                </a:lnTo>
                <a:lnTo>
                  <a:pt x="54610" y="38100"/>
                </a:lnTo>
                <a:close/>
              </a:path>
              <a:path w="54610" h="323850">
                <a:moveTo>
                  <a:pt x="54610" y="31750"/>
                </a:moveTo>
                <a:lnTo>
                  <a:pt x="0" y="31750"/>
                </a:lnTo>
                <a:lnTo>
                  <a:pt x="0" y="36830"/>
                </a:lnTo>
                <a:lnTo>
                  <a:pt x="54610" y="36830"/>
                </a:lnTo>
                <a:lnTo>
                  <a:pt x="54610" y="31750"/>
                </a:lnTo>
                <a:close/>
              </a:path>
              <a:path w="54610" h="323850">
                <a:moveTo>
                  <a:pt x="54610" y="25400"/>
                </a:moveTo>
                <a:lnTo>
                  <a:pt x="0" y="25400"/>
                </a:lnTo>
                <a:lnTo>
                  <a:pt x="0" y="30480"/>
                </a:lnTo>
                <a:lnTo>
                  <a:pt x="54610" y="30480"/>
                </a:lnTo>
                <a:lnTo>
                  <a:pt x="54610" y="25400"/>
                </a:lnTo>
                <a:close/>
              </a:path>
              <a:path w="54610" h="323850">
                <a:moveTo>
                  <a:pt x="54610" y="19050"/>
                </a:moveTo>
                <a:lnTo>
                  <a:pt x="0" y="19050"/>
                </a:lnTo>
                <a:lnTo>
                  <a:pt x="0" y="24130"/>
                </a:lnTo>
                <a:lnTo>
                  <a:pt x="54610" y="24130"/>
                </a:lnTo>
                <a:lnTo>
                  <a:pt x="54610" y="19050"/>
                </a:lnTo>
                <a:close/>
              </a:path>
              <a:path w="54610" h="323850">
                <a:moveTo>
                  <a:pt x="54610" y="12700"/>
                </a:moveTo>
                <a:lnTo>
                  <a:pt x="0" y="12700"/>
                </a:lnTo>
                <a:lnTo>
                  <a:pt x="0" y="17780"/>
                </a:lnTo>
                <a:lnTo>
                  <a:pt x="54610" y="17780"/>
                </a:lnTo>
                <a:lnTo>
                  <a:pt x="54610" y="12700"/>
                </a:lnTo>
                <a:close/>
              </a:path>
              <a:path w="54610" h="323850">
                <a:moveTo>
                  <a:pt x="54610" y="6350"/>
                </a:moveTo>
                <a:lnTo>
                  <a:pt x="0" y="6350"/>
                </a:lnTo>
                <a:lnTo>
                  <a:pt x="0" y="11430"/>
                </a:lnTo>
                <a:lnTo>
                  <a:pt x="54610" y="11430"/>
                </a:lnTo>
                <a:lnTo>
                  <a:pt x="54610" y="6350"/>
                </a:lnTo>
                <a:close/>
              </a:path>
              <a:path w="54610" h="323850">
                <a:moveTo>
                  <a:pt x="54610" y="0"/>
                </a:moveTo>
                <a:lnTo>
                  <a:pt x="0" y="0"/>
                </a:lnTo>
                <a:lnTo>
                  <a:pt x="0" y="5092"/>
                </a:lnTo>
                <a:lnTo>
                  <a:pt x="54610" y="5092"/>
                </a:lnTo>
                <a:lnTo>
                  <a:pt x="54610" y="0"/>
                </a:lnTo>
                <a:close/>
              </a:path>
            </a:pathLst>
          </a:custGeom>
          <a:solidFill>
            <a:srgbClr val="2A80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bg object 244"/>
          <p:cNvSpPr/>
          <p:nvPr/>
        </p:nvSpPr>
        <p:spPr>
          <a:xfrm>
            <a:off x="5698489" y="6385559"/>
            <a:ext cx="54610" cy="325120"/>
          </a:xfrm>
          <a:custGeom>
            <a:avLst/>
            <a:gdLst/>
            <a:ahLst/>
            <a:cxnLst/>
            <a:rect l="l" t="t" r="r" b="b"/>
            <a:pathLst>
              <a:path w="54610" h="325120">
                <a:moveTo>
                  <a:pt x="54610" y="267969"/>
                </a:moveTo>
                <a:lnTo>
                  <a:pt x="0" y="267969"/>
                </a:lnTo>
                <a:lnTo>
                  <a:pt x="0" y="289559"/>
                </a:lnTo>
                <a:lnTo>
                  <a:pt x="54610" y="289559"/>
                </a:lnTo>
                <a:lnTo>
                  <a:pt x="54610" y="267969"/>
                </a:lnTo>
                <a:close/>
              </a:path>
              <a:path w="54610" h="325120">
                <a:moveTo>
                  <a:pt x="54610" y="265429"/>
                </a:moveTo>
                <a:lnTo>
                  <a:pt x="0" y="265429"/>
                </a:lnTo>
                <a:lnTo>
                  <a:pt x="0" y="266699"/>
                </a:lnTo>
                <a:lnTo>
                  <a:pt x="54610" y="266699"/>
                </a:lnTo>
                <a:lnTo>
                  <a:pt x="54610" y="265429"/>
                </a:lnTo>
                <a:close/>
              </a:path>
              <a:path w="54610" h="325120">
                <a:moveTo>
                  <a:pt x="54610" y="261619"/>
                </a:moveTo>
                <a:lnTo>
                  <a:pt x="0" y="261619"/>
                </a:lnTo>
                <a:lnTo>
                  <a:pt x="0" y="264159"/>
                </a:lnTo>
                <a:lnTo>
                  <a:pt x="54610" y="264159"/>
                </a:lnTo>
                <a:lnTo>
                  <a:pt x="54610" y="261619"/>
                </a:lnTo>
                <a:close/>
              </a:path>
              <a:path w="54610" h="325120">
                <a:moveTo>
                  <a:pt x="54610" y="259079"/>
                </a:moveTo>
                <a:lnTo>
                  <a:pt x="0" y="259079"/>
                </a:lnTo>
                <a:lnTo>
                  <a:pt x="0" y="260349"/>
                </a:lnTo>
                <a:lnTo>
                  <a:pt x="54610" y="260349"/>
                </a:lnTo>
                <a:lnTo>
                  <a:pt x="54610" y="259079"/>
                </a:lnTo>
                <a:close/>
              </a:path>
              <a:path w="54610" h="325120">
                <a:moveTo>
                  <a:pt x="54610" y="255269"/>
                </a:moveTo>
                <a:lnTo>
                  <a:pt x="0" y="255269"/>
                </a:lnTo>
                <a:lnTo>
                  <a:pt x="0" y="257809"/>
                </a:lnTo>
                <a:lnTo>
                  <a:pt x="54610" y="257809"/>
                </a:lnTo>
                <a:lnTo>
                  <a:pt x="54610" y="255269"/>
                </a:lnTo>
                <a:close/>
              </a:path>
              <a:path w="54610" h="325120">
                <a:moveTo>
                  <a:pt x="54610" y="252729"/>
                </a:moveTo>
                <a:lnTo>
                  <a:pt x="0" y="252729"/>
                </a:lnTo>
                <a:lnTo>
                  <a:pt x="0" y="253999"/>
                </a:lnTo>
                <a:lnTo>
                  <a:pt x="54610" y="253999"/>
                </a:lnTo>
                <a:lnTo>
                  <a:pt x="54610" y="252729"/>
                </a:lnTo>
                <a:close/>
              </a:path>
              <a:path w="54610" h="325120">
                <a:moveTo>
                  <a:pt x="54610" y="248919"/>
                </a:moveTo>
                <a:lnTo>
                  <a:pt x="0" y="248919"/>
                </a:lnTo>
                <a:lnTo>
                  <a:pt x="0" y="251459"/>
                </a:lnTo>
                <a:lnTo>
                  <a:pt x="54610" y="251459"/>
                </a:lnTo>
                <a:lnTo>
                  <a:pt x="54610" y="248919"/>
                </a:lnTo>
                <a:close/>
              </a:path>
              <a:path w="54610" h="325120">
                <a:moveTo>
                  <a:pt x="54610" y="246379"/>
                </a:moveTo>
                <a:lnTo>
                  <a:pt x="0" y="246379"/>
                </a:lnTo>
                <a:lnTo>
                  <a:pt x="0" y="247649"/>
                </a:lnTo>
                <a:lnTo>
                  <a:pt x="54610" y="247649"/>
                </a:lnTo>
                <a:lnTo>
                  <a:pt x="54610" y="246379"/>
                </a:lnTo>
                <a:close/>
              </a:path>
              <a:path w="54610" h="325120">
                <a:moveTo>
                  <a:pt x="54610" y="242569"/>
                </a:moveTo>
                <a:lnTo>
                  <a:pt x="0" y="242569"/>
                </a:lnTo>
                <a:lnTo>
                  <a:pt x="0" y="245109"/>
                </a:lnTo>
                <a:lnTo>
                  <a:pt x="54610" y="245109"/>
                </a:lnTo>
                <a:lnTo>
                  <a:pt x="54610" y="242569"/>
                </a:lnTo>
                <a:close/>
              </a:path>
              <a:path w="54610" h="325120">
                <a:moveTo>
                  <a:pt x="54610" y="240029"/>
                </a:moveTo>
                <a:lnTo>
                  <a:pt x="0" y="240029"/>
                </a:lnTo>
                <a:lnTo>
                  <a:pt x="0" y="241299"/>
                </a:lnTo>
                <a:lnTo>
                  <a:pt x="54610" y="241299"/>
                </a:lnTo>
                <a:lnTo>
                  <a:pt x="54610" y="240029"/>
                </a:lnTo>
                <a:close/>
              </a:path>
              <a:path w="54610" h="325120">
                <a:moveTo>
                  <a:pt x="54610" y="236219"/>
                </a:moveTo>
                <a:lnTo>
                  <a:pt x="0" y="236219"/>
                </a:lnTo>
                <a:lnTo>
                  <a:pt x="0" y="238759"/>
                </a:lnTo>
                <a:lnTo>
                  <a:pt x="54610" y="238759"/>
                </a:lnTo>
                <a:lnTo>
                  <a:pt x="54610" y="236219"/>
                </a:lnTo>
                <a:close/>
              </a:path>
              <a:path w="54610" h="325120">
                <a:moveTo>
                  <a:pt x="54610" y="233679"/>
                </a:moveTo>
                <a:lnTo>
                  <a:pt x="0" y="233679"/>
                </a:lnTo>
                <a:lnTo>
                  <a:pt x="0" y="234949"/>
                </a:lnTo>
                <a:lnTo>
                  <a:pt x="54610" y="234949"/>
                </a:lnTo>
                <a:lnTo>
                  <a:pt x="54610" y="233679"/>
                </a:lnTo>
                <a:close/>
              </a:path>
              <a:path w="54610" h="325120">
                <a:moveTo>
                  <a:pt x="54610" y="229869"/>
                </a:moveTo>
                <a:lnTo>
                  <a:pt x="0" y="229869"/>
                </a:lnTo>
                <a:lnTo>
                  <a:pt x="0" y="232409"/>
                </a:lnTo>
                <a:lnTo>
                  <a:pt x="54610" y="232409"/>
                </a:lnTo>
                <a:lnTo>
                  <a:pt x="54610" y="229869"/>
                </a:lnTo>
                <a:close/>
              </a:path>
              <a:path w="54610" h="325120">
                <a:moveTo>
                  <a:pt x="54610" y="227329"/>
                </a:moveTo>
                <a:lnTo>
                  <a:pt x="0" y="227329"/>
                </a:lnTo>
                <a:lnTo>
                  <a:pt x="0" y="228599"/>
                </a:lnTo>
                <a:lnTo>
                  <a:pt x="54610" y="228599"/>
                </a:lnTo>
                <a:lnTo>
                  <a:pt x="54610" y="227329"/>
                </a:lnTo>
                <a:close/>
              </a:path>
              <a:path w="54610" h="325120">
                <a:moveTo>
                  <a:pt x="54610" y="223519"/>
                </a:moveTo>
                <a:lnTo>
                  <a:pt x="0" y="223519"/>
                </a:lnTo>
                <a:lnTo>
                  <a:pt x="0" y="226059"/>
                </a:lnTo>
                <a:lnTo>
                  <a:pt x="54610" y="226059"/>
                </a:lnTo>
                <a:lnTo>
                  <a:pt x="54610" y="223519"/>
                </a:lnTo>
                <a:close/>
              </a:path>
              <a:path w="54610" h="325120">
                <a:moveTo>
                  <a:pt x="54610" y="220979"/>
                </a:moveTo>
                <a:lnTo>
                  <a:pt x="0" y="220979"/>
                </a:lnTo>
                <a:lnTo>
                  <a:pt x="0" y="222249"/>
                </a:lnTo>
                <a:lnTo>
                  <a:pt x="54610" y="222249"/>
                </a:lnTo>
                <a:lnTo>
                  <a:pt x="54610" y="220979"/>
                </a:lnTo>
                <a:close/>
              </a:path>
              <a:path w="54610" h="325120">
                <a:moveTo>
                  <a:pt x="54610" y="217169"/>
                </a:moveTo>
                <a:lnTo>
                  <a:pt x="0" y="217169"/>
                </a:lnTo>
                <a:lnTo>
                  <a:pt x="0" y="219709"/>
                </a:lnTo>
                <a:lnTo>
                  <a:pt x="54610" y="219709"/>
                </a:lnTo>
                <a:lnTo>
                  <a:pt x="54610" y="217169"/>
                </a:lnTo>
                <a:close/>
              </a:path>
              <a:path w="54610" h="325120">
                <a:moveTo>
                  <a:pt x="54610" y="214629"/>
                </a:moveTo>
                <a:lnTo>
                  <a:pt x="0" y="214629"/>
                </a:lnTo>
                <a:lnTo>
                  <a:pt x="0" y="215899"/>
                </a:lnTo>
                <a:lnTo>
                  <a:pt x="54610" y="215899"/>
                </a:lnTo>
                <a:lnTo>
                  <a:pt x="54610" y="214629"/>
                </a:lnTo>
                <a:close/>
              </a:path>
              <a:path w="54610" h="325120">
                <a:moveTo>
                  <a:pt x="54610" y="210819"/>
                </a:moveTo>
                <a:lnTo>
                  <a:pt x="0" y="210819"/>
                </a:lnTo>
                <a:lnTo>
                  <a:pt x="0" y="213359"/>
                </a:lnTo>
                <a:lnTo>
                  <a:pt x="54610" y="213359"/>
                </a:lnTo>
                <a:lnTo>
                  <a:pt x="54610" y="210819"/>
                </a:lnTo>
                <a:close/>
              </a:path>
              <a:path w="54610" h="325120">
                <a:moveTo>
                  <a:pt x="54610" y="208279"/>
                </a:moveTo>
                <a:lnTo>
                  <a:pt x="0" y="208279"/>
                </a:lnTo>
                <a:lnTo>
                  <a:pt x="0" y="209549"/>
                </a:lnTo>
                <a:lnTo>
                  <a:pt x="54610" y="209549"/>
                </a:lnTo>
                <a:lnTo>
                  <a:pt x="54610" y="208279"/>
                </a:lnTo>
                <a:close/>
              </a:path>
              <a:path w="54610" h="325120">
                <a:moveTo>
                  <a:pt x="54610" y="204469"/>
                </a:moveTo>
                <a:lnTo>
                  <a:pt x="0" y="204469"/>
                </a:lnTo>
                <a:lnTo>
                  <a:pt x="0" y="207009"/>
                </a:lnTo>
                <a:lnTo>
                  <a:pt x="54610" y="207009"/>
                </a:lnTo>
                <a:lnTo>
                  <a:pt x="54610" y="204469"/>
                </a:lnTo>
                <a:close/>
              </a:path>
              <a:path w="54610" h="325120">
                <a:moveTo>
                  <a:pt x="54610" y="201929"/>
                </a:moveTo>
                <a:lnTo>
                  <a:pt x="0" y="201929"/>
                </a:lnTo>
                <a:lnTo>
                  <a:pt x="0" y="203199"/>
                </a:lnTo>
                <a:lnTo>
                  <a:pt x="54610" y="203199"/>
                </a:lnTo>
                <a:lnTo>
                  <a:pt x="54610" y="201929"/>
                </a:lnTo>
                <a:close/>
              </a:path>
              <a:path w="54610" h="325120">
                <a:moveTo>
                  <a:pt x="54610" y="198119"/>
                </a:moveTo>
                <a:lnTo>
                  <a:pt x="0" y="198119"/>
                </a:lnTo>
                <a:lnTo>
                  <a:pt x="0" y="200659"/>
                </a:lnTo>
                <a:lnTo>
                  <a:pt x="54610" y="200659"/>
                </a:lnTo>
                <a:lnTo>
                  <a:pt x="54610" y="198119"/>
                </a:lnTo>
                <a:close/>
              </a:path>
              <a:path w="54610" h="325120">
                <a:moveTo>
                  <a:pt x="54610" y="195579"/>
                </a:moveTo>
                <a:lnTo>
                  <a:pt x="0" y="195579"/>
                </a:lnTo>
                <a:lnTo>
                  <a:pt x="0" y="196849"/>
                </a:lnTo>
                <a:lnTo>
                  <a:pt x="54610" y="196849"/>
                </a:lnTo>
                <a:lnTo>
                  <a:pt x="54610" y="195579"/>
                </a:lnTo>
                <a:close/>
              </a:path>
              <a:path w="54610" h="325120">
                <a:moveTo>
                  <a:pt x="54610" y="191769"/>
                </a:moveTo>
                <a:lnTo>
                  <a:pt x="0" y="191769"/>
                </a:lnTo>
                <a:lnTo>
                  <a:pt x="0" y="194309"/>
                </a:lnTo>
                <a:lnTo>
                  <a:pt x="54610" y="194309"/>
                </a:lnTo>
                <a:lnTo>
                  <a:pt x="54610" y="191769"/>
                </a:lnTo>
                <a:close/>
              </a:path>
              <a:path w="54610" h="325120">
                <a:moveTo>
                  <a:pt x="54610" y="189229"/>
                </a:moveTo>
                <a:lnTo>
                  <a:pt x="0" y="189229"/>
                </a:lnTo>
                <a:lnTo>
                  <a:pt x="0" y="190499"/>
                </a:lnTo>
                <a:lnTo>
                  <a:pt x="54610" y="190499"/>
                </a:lnTo>
                <a:lnTo>
                  <a:pt x="54610" y="189229"/>
                </a:lnTo>
                <a:close/>
              </a:path>
              <a:path w="54610" h="325120">
                <a:moveTo>
                  <a:pt x="54610" y="185419"/>
                </a:moveTo>
                <a:lnTo>
                  <a:pt x="0" y="185419"/>
                </a:lnTo>
                <a:lnTo>
                  <a:pt x="0" y="187959"/>
                </a:lnTo>
                <a:lnTo>
                  <a:pt x="54610" y="187959"/>
                </a:lnTo>
                <a:lnTo>
                  <a:pt x="54610" y="185419"/>
                </a:lnTo>
                <a:close/>
              </a:path>
              <a:path w="54610" h="325120">
                <a:moveTo>
                  <a:pt x="54610" y="182879"/>
                </a:moveTo>
                <a:lnTo>
                  <a:pt x="0" y="182879"/>
                </a:lnTo>
                <a:lnTo>
                  <a:pt x="0" y="184149"/>
                </a:lnTo>
                <a:lnTo>
                  <a:pt x="54610" y="184149"/>
                </a:lnTo>
                <a:lnTo>
                  <a:pt x="54610" y="182879"/>
                </a:lnTo>
                <a:close/>
              </a:path>
              <a:path w="54610" h="325120">
                <a:moveTo>
                  <a:pt x="54610" y="179069"/>
                </a:moveTo>
                <a:lnTo>
                  <a:pt x="0" y="179069"/>
                </a:lnTo>
                <a:lnTo>
                  <a:pt x="0" y="181609"/>
                </a:lnTo>
                <a:lnTo>
                  <a:pt x="54610" y="181609"/>
                </a:lnTo>
                <a:lnTo>
                  <a:pt x="54610" y="179069"/>
                </a:lnTo>
                <a:close/>
              </a:path>
              <a:path w="54610" h="325120">
                <a:moveTo>
                  <a:pt x="54610" y="176529"/>
                </a:moveTo>
                <a:lnTo>
                  <a:pt x="0" y="176529"/>
                </a:lnTo>
                <a:lnTo>
                  <a:pt x="0" y="177799"/>
                </a:lnTo>
                <a:lnTo>
                  <a:pt x="54610" y="177799"/>
                </a:lnTo>
                <a:lnTo>
                  <a:pt x="54610" y="176529"/>
                </a:lnTo>
                <a:close/>
              </a:path>
              <a:path w="54610" h="325120">
                <a:moveTo>
                  <a:pt x="54610" y="172719"/>
                </a:moveTo>
                <a:lnTo>
                  <a:pt x="0" y="172719"/>
                </a:lnTo>
                <a:lnTo>
                  <a:pt x="0" y="175259"/>
                </a:lnTo>
                <a:lnTo>
                  <a:pt x="54610" y="175259"/>
                </a:lnTo>
                <a:lnTo>
                  <a:pt x="54610" y="172719"/>
                </a:lnTo>
                <a:close/>
              </a:path>
              <a:path w="54610" h="325120">
                <a:moveTo>
                  <a:pt x="54610" y="170179"/>
                </a:moveTo>
                <a:lnTo>
                  <a:pt x="0" y="170179"/>
                </a:lnTo>
                <a:lnTo>
                  <a:pt x="0" y="171449"/>
                </a:lnTo>
                <a:lnTo>
                  <a:pt x="54610" y="171449"/>
                </a:lnTo>
                <a:lnTo>
                  <a:pt x="54610" y="170179"/>
                </a:lnTo>
                <a:close/>
              </a:path>
              <a:path w="54610" h="325120">
                <a:moveTo>
                  <a:pt x="54610" y="166369"/>
                </a:moveTo>
                <a:lnTo>
                  <a:pt x="0" y="166369"/>
                </a:lnTo>
                <a:lnTo>
                  <a:pt x="0" y="168909"/>
                </a:lnTo>
                <a:lnTo>
                  <a:pt x="54610" y="168909"/>
                </a:lnTo>
                <a:lnTo>
                  <a:pt x="54610" y="166369"/>
                </a:lnTo>
                <a:close/>
              </a:path>
              <a:path w="54610" h="325120">
                <a:moveTo>
                  <a:pt x="54610" y="163829"/>
                </a:moveTo>
                <a:lnTo>
                  <a:pt x="0" y="163829"/>
                </a:lnTo>
                <a:lnTo>
                  <a:pt x="0" y="165099"/>
                </a:lnTo>
                <a:lnTo>
                  <a:pt x="54610" y="165099"/>
                </a:lnTo>
                <a:lnTo>
                  <a:pt x="54610" y="163829"/>
                </a:lnTo>
                <a:close/>
              </a:path>
              <a:path w="54610" h="325120">
                <a:moveTo>
                  <a:pt x="54610" y="160019"/>
                </a:moveTo>
                <a:lnTo>
                  <a:pt x="0" y="160019"/>
                </a:lnTo>
                <a:lnTo>
                  <a:pt x="0" y="162559"/>
                </a:lnTo>
                <a:lnTo>
                  <a:pt x="54610" y="162559"/>
                </a:lnTo>
                <a:lnTo>
                  <a:pt x="54610" y="160019"/>
                </a:lnTo>
                <a:close/>
              </a:path>
              <a:path w="54610" h="325120">
                <a:moveTo>
                  <a:pt x="54610" y="157479"/>
                </a:moveTo>
                <a:lnTo>
                  <a:pt x="0" y="157479"/>
                </a:lnTo>
                <a:lnTo>
                  <a:pt x="0" y="158749"/>
                </a:lnTo>
                <a:lnTo>
                  <a:pt x="54610" y="158749"/>
                </a:lnTo>
                <a:lnTo>
                  <a:pt x="54610" y="157479"/>
                </a:lnTo>
                <a:close/>
              </a:path>
              <a:path w="54610" h="325120">
                <a:moveTo>
                  <a:pt x="54610" y="153669"/>
                </a:moveTo>
                <a:lnTo>
                  <a:pt x="0" y="153669"/>
                </a:lnTo>
                <a:lnTo>
                  <a:pt x="0" y="156209"/>
                </a:lnTo>
                <a:lnTo>
                  <a:pt x="54610" y="156209"/>
                </a:lnTo>
                <a:lnTo>
                  <a:pt x="54610" y="153669"/>
                </a:lnTo>
                <a:close/>
              </a:path>
              <a:path w="54610" h="325120">
                <a:moveTo>
                  <a:pt x="54610" y="151129"/>
                </a:moveTo>
                <a:lnTo>
                  <a:pt x="0" y="151129"/>
                </a:lnTo>
                <a:lnTo>
                  <a:pt x="0" y="152399"/>
                </a:lnTo>
                <a:lnTo>
                  <a:pt x="54610" y="152399"/>
                </a:lnTo>
                <a:lnTo>
                  <a:pt x="54610" y="151129"/>
                </a:lnTo>
                <a:close/>
              </a:path>
              <a:path w="54610" h="325120">
                <a:moveTo>
                  <a:pt x="54610" y="147319"/>
                </a:moveTo>
                <a:lnTo>
                  <a:pt x="0" y="147319"/>
                </a:lnTo>
                <a:lnTo>
                  <a:pt x="0" y="149859"/>
                </a:lnTo>
                <a:lnTo>
                  <a:pt x="54610" y="149859"/>
                </a:lnTo>
                <a:lnTo>
                  <a:pt x="54610" y="147319"/>
                </a:lnTo>
                <a:close/>
              </a:path>
              <a:path w="54610" h="325120">
                <a:moveTo>
                  <a:pt x="54610" y="144779"/>
                </a:moveTo>
                <a:lnTo>
                  <a:pt x="0" y="144779"/>
                </a:lnTo>
                <a:lnTo>
                  <a:pt x="0" y="146049"/>
                </a:lnTo>
                <a:lnTo>
                  <a:pt x="54610" y="146049"/>
                </a:lnTo>
                <a:lnTo>
                  <a:pt x="54610" y="144779"/>
                </a:lnTo>
                <a:close/>
              </a:path>
              <a:path w="54610" h="325120">
                <a:moveTo>
                  <a:pt x="54610" y="140969"/>
                </a:moveTo>
                <a:lnTo>
                  <a:pt x="0" y="140969"/>
                </a:lnTo>
                <a:lnTo>
                  <a:pt x="0" y="143509"/>
                </a:lnTo>
                <a:lnTo>
                  <a:pt x="54610" y="143509"/>
                </a:lnTo>
                <a:lnTo>
                  <a:pt x="54610" y="140969"/>
                </a:lnTo>
                <a:close/>
              </a:path>
              <a:path w="54610" h="325120">
                <a:moveTo>
                  <a:pt x="54610" y="138429"/>
                </a:moveTo>
                <a:lnTo>
                  <a:pt x="0" y="138429"/>
                </a:lnTo>
                <a:lnTo>
                  <a:pt x="0" y="139699"/>
                </a:lnTo>
                <a:lnTo>
                  <a:pt x="54610" y="139699"/>
                </a:lnTo>
                <a:lnTo>
                  <a:pt x="54610" y="138429"/>
                </a:lnTo>
                <a:close/>
              </a:path>
              <a:path w="54610" h="325120">
                <a:moveTo>
                  <a:pt x="54610" y="134619"/>
                </a:moveTo>
                <a:lnTo>
                  <a:pt x="0" y="134619"/>
                </a:lnTo>
                <a:lnTo>
                  <a:pt x="0" y="137159"/>
                </a:lnTo>
                <a:lnTo>
                  <a:pt x="54610" y="137159"/>
                </a:lnTo>
                <a:lnTo>
                  <a:pt x="54610" y="134619"/>
                </a:lnTo>
                <a:close/>
              </a:path>
              <a:path w="54610" h="325120">
                <a:moveTo>
                  <a:pt x="54610" y="132079"/>
                </a:moveTo>
                <a:lnTo>
                  <a:pt x="0" y="132079"/>
                </a:lnTo>
                <a:lnTo>
                  <a:pt x="0" y="133349"/>
                </a:lnTo>
                <a:lnTo>
                  <a:pt x="54610" y="133349"/>
                </a:lnTo>
                <a:lnTo>
                  <a:pt x="54610" y="132079"/>
                </a:lnTo>
                <a:close/>
              </a:path>
              <a:path w="54610" h="325120">
                <a:moveTo>
                  <a:pt x="54610" y="128269"/>
                </a:moveTo>
                <a:lnTo>
                  <a:pt x="0" y="128269"/>
                </a:lnTo>
                <a:lnTo>
                  <a:pt x="0" y="130809"/>
                </a:lnTo>
                <a:lnTo>
                  <a:pt x="54610" y="130809"/>
                </a:lnTo>
                <a:lnTo>
                  <a:pt x="54610" y="128269"/>
                </a:lnTo>
                <a:close/>
              </a:path>
              <a:path w="54610" h="325120">
                <a:moveTo>
                  <a:pt x="54610" y="125729"/>
                </a:moveTo>
                <a:lnTo>
                  <a:pt x="0" y="125729"/>
                </a:lnTo>
                <a:lnTo>
                  <a:pt x="0" y="126999"/>
                </a:lnTo>
                <a:lnTo>
                  <a:pt x="54610" y="126999"/>
                </a:lnTo>
                <a:lnTo>
                  <a:pt x="54610" y="125729"/>
                </a:lnTo>
                <a:close/>
              </a:path>
              <a:path w="54610" h="325120">
                <a:moveTo>
                  <a:pt x="54610" y="121919"/>
                </a:moveTo>
                <a:lnTo>
                  <a:pt x="0" y="121919"/>
                </a:lnTo>
                <a:lnTo>
                  <a:pt x="0" y="124459"/>
                </a:lnTo>
                <a:lnTo>
                  <a:pt x="54610" y="124459"/>
                </a:lnTo>
                <a:lnTo>
                  <a:pt x="54610" y="121919"/>
                </a:lnTo>
                <a:close/>
              </a:path>
              <a:path w="54610" h="325120">
                <a:moveTo>
                  <a:pt x="54610" y="119379"/>
                </a:moveTo>
                <a:lnTo>
                  <a:pt x="0" y="119379"/>
                </a:lnTo>
                <a:lnTo>
                  <a:pt x="0" y="120649"/>
                </a:lnTo>
                <a:lnTo>
                  <a:pt x="54610" y="120649"/>
                </a:lnTo>
                <a:lnTo>
                  <a:pt x="54610" y="119379"/>
                </a:lnTo>
                <a:close/>
              </a:path>
              <a:path w="54610" h="325120">
                <a:moveTo>
                  <a:pt x="54610" y="115569"/>
                </a:moveTo>
                <a:lnTo>
                  <a:pt x="0" y="115569"/>
                </a:lnTo>
                <a:lnTo>
                  <a:pt x="0" y="118109"/>
                </a:lnTo>
                <a:lnTo>
                  <a:pt x="54610" y="118109"/>
                </a:lnTo>
                <a:lnTo>
                  <a:pt x="54610" y="115569"/>
                </a:lnTo>
                <a:close/>
              </a:path>
              <a:path w="54610" h="325120">
                <a:moveTo>
                  <a:pt x="54610" y="113029"/>
                </a:moveTo>
                <a:lnTo>
                  <a:pt x="0" y="113029"/>
                </a:lnTo>
                <a:lnTo>
                  <a:pt x="0" y="114299"/>
                </a:lnTo>
                <a:lnTo>
                  <a:pt x="54610" y="114299"/>
                </a:lnTo>
                <a:lnTo>
                  <a:pt x="54610" y="113029"/>
                </a:lnTo>
                <a:close/>
              </a:path>
              <a:path w="54610" h="325120">
                <a:moveTo>
                  <a:pt x="54610" y="106679"/>
                </a:moveTo>
                <a:lnTo>
                  <a:pt x="0" y="106679"/>
                </a:lnTo>
                <a:lnTo>
                  <a:pt x="0" y="111759"/>
                </a:lnTo>
                <a:lnTo>
                  <a:pt x="54610" y="111759"/>
                </a:lnTo>
                <a:lnTo>
                  <a:pt x="54610" y="106679"/>
                </a:lnTo>
                <a:close/>
              </a:path>
              <a:path w="54610" h="325120">
                <a:moveTo>
                  <a:pt x="54610" y="100329"/>
                </a:moveTo>
                <a:lnTo>
                  <a:pt x="0" y="100329"/>
                </a:lnTo>
                <a:lnTo>
                  <a:pt x="0" y="105409"/>
                </a:lnTo>
                <a:lnTo>
                  <a:pt x="54610" y="105409"/>
                </a:lnTo>
                <a:lnTo>
                  <a:pt x="54610" y="100329"/>
                </a:lnTo>
                <a:close/>
              </a:path>
              <a:path w="54610" h="325120">
                <a:moveTo>
                  <a:pt x="54610" y="93979"/>
                </a:moveTo>
                <a:lnTo>
                  <a:pt x="0" y="93979"/>
                </a:lnTo>
                <a:lnTo>
                  <a:pt x="0" y="99059"/>
                </a:lnTo>
                <a:lnTo>
                  <a:pt x="54610" y="99059"/>
                </a:lnTo>
                <a:lnTo>
                  <a:pt x="54610" y="93979"/>
                </a:lnTo>
                <a:close/>
              </a:path>
              <a:path w="54610" h="325120">
                <a:moveTo>
                  <a:pt x="54610" y="87629"/>
                </a:moveTo>
                <a:lnTo>
                  <a:pt x="0" y="87629"/>
                </a:lnTo>
                <a:lnTo>
                  <a:pt x="0" y="92709"/>
                </a:lnTo>
                <a:lnTo>
                  <a:pt x="54610" y="92709"/>
                </a:lnTo>
                <a:lnTo>
                  <a:pt x="54610" y="87629"/>
                </a:lnTo>
                <a:close/>
              </a:path>
              <a:path w="54610" h="325120">
                <a:moveTo>
                  <a:pt x="54610" y="81279"/>
                </a:moveTo>
                <a:lnTo>
                  <a:pt x="0" y="81279"/>
                </a:lnTo>
                <a:lnTo>
                  <a:pt x="0" y="86359"/>
                </a:lnTo>
                <a:lnTo>
                  <a:pt x="54610" y="86359"/>
                </a:lnTo>
                <a:lnTo>
                  <a:pt x="54610" y="81279"/>
                </a:lnTo>
                <a:close/>
              </a:path>
              <a:path w="54610" h="325120">
                <a:moveTo>
                  <a:pt x="54610" y="74929"/>
                </a:moveTo>
                <a:lnTo>
                  <a:pt x="0" y="74929"/>
                </a:lnTo>
                <a:lnTo>
                  <a:pt x="0" y="80009"/>
                </a:lnTo>
                <a:lnTo>
                  <a:pt x="54610" y="80009"/>
                </a:lnTo>
                <a:lnTo>
                  <a:pt x="54610" y="74929"/>
                </a:lnTo>
                <a:close/>
              </a:path>
              <a:path w="54610" h="325120">
                <a:moveTo>
                  <a:pt x="54610" y="68579"/>
                </a:moveTo>
                <a:lnTo>
                  <a:pt x="0" y="68579"/>
                </a:lnTo>
                <a:lnTo>
                  <a:pt x="0" y="73659"/>
                </a:lnTo>
                <a:lnTo>
                  <a:pt x="54610" y="73659"/>
                </a:lnTo>
                <a:lnTo>
                  <a:pt x="54610" y="68579"/>
                </a:lnTo>
                <a:close/>
              </a:path>
              <a:path w="54610" h="325120">
                <a:moveTo>
                  <a:pt x="54610" y="63499"/>
                </a:moveTo>
                <a:lnTo>
                  <a:pt x="0" y="63499"/>
                </a:lnTo>
                <a:lnTo>
                  <a:pt x="0" y="67309"/>
                </a:lnTo>
                <a:lnTo>
                  <a:pt x="54610" y="67309"/>
                </a:lnTo>
                <a:lnTo>
                  <a:pt x="54610" y="63499"/>
                </a:lnTo>
                <a:close/>
              </a:path>
              <a:path w="54610" h="325120">
                <a:moveTo>
                  <a:pt x="54610" y="57149"/>
                </a:moveTo>
                <a:lnTo>
                  <a:pt x="0" y="57149"/>
                </a:lnTo>
                <a:lnTo>
                  <a:pt x="0" y="62229"/>
                </a:lnTo>
                <a:lnTo>
                  <a:pt x="54610" y="62229"/>
                </a:lnTo>
                <a:lnTo>
                  <a:pt x="54610" y="57149"/>
                </a:lnTo>
                <a:close/>
              </a:path>
              <a:path w="54610" h="325120">
                <a:moveTo>
                  <a:pt x="54610" y="50799"/>
                </a:moveTo>
                <a:lnTo>
                  <a:pt x="0" y="50799"/>
                </a:lnTo>
                <a:lnTo>
                  <a:pt x="0" y="55879"/>
                </a:lnTo>
                <a:lnTo>
                  <a:pt x="54610" y="55879"/>
                </a:lnTo>
                <a:lnTo>
                  <a:pt x="54610" y="50799"/>
                </a:lnTo>
                <a:close/>
              </a:path>
              <a:path w="54610" h="325120">
                <a:moveTo>
                  <a:pt x="54610" y="44449"/>
                </a:moveTo>
                <a:lnTo>
                  <a:pt x="0" y="44449"/>
                </a:lnTo>
                <a:lnTo>
                  <a:pt x="0" y="49529"/>
                </a:lnTo>
                <a:lnTo>
                  <a:pt x="54610" y="49529"/>
                </a:lnTo>
                <a:lnTo>
                  <a:pt x="54610" y="44449"/>
                </a:lnTo>
                <a:close/>
              </a:path>
              <a:path w="54610" h="325120">
                <a:moveTo>
                  <a:pt x="54610" y="38099"/>
                </a:moveTo>
                <a:lnTo>
                  <a:pt x="0" y="38099"/>
                </a:lnTo>
                <a:lnTo>
                  <a:pt x="0" y="43179"/>
                </a:lnTo>
                <a:lnTo>
                  <a:pt x="54610" y="43179"/>
                </a:lnTo>
                <a:lnTo>
                  <a:pt x="54610" y="38099"/>
                </a:lnTo>
                <a:close/>
              </a:path>
              <a:path w="54610" h="325120">
                <a:moveTo>
                  <a:pt x="54610" y="31749"/>
                </a:moveTo>
                <a:lnTo>
                  <a:pt x="0" y="31749"/>
                </a:lnTo>
                <a:lnTo>
                  <a:pt x="0" y="36829"/>
                </a:lnTo>
                <a:lnTo>
                  <a:pt x="54610" y="36829"/>
                </a:lnTo>
                <a:lnTo>
                  <a:pt x="54610" y="31749"/>
                </a:lnTo>
                <a:close/>
              </a:path>
              <a:path w="54610" h="325120">
                <a:moveTo>
                  <a:pt x="54610" y="25399"/>
                </a:moveTo>
                <a:lnTo>
                  <a:pt x="0" y="25399"/>
                </a:lnTo>
                <a:lnTo>
                  <a:pt x="0" y="30479"/>
                </a:lnTo>
                <a:lnTo>
                  <a:pt x="54610" y="30479"/>
                </a:lnTo>
                <a:lnTo>
                  <a:pt x="54610" y="25399"/>
                </a:lnTo>
                <a:close/>
              </a:path>
              <a:path w="54610" h="325120">
                <a:moveTo>
                  <a:pt x="54610" y="19049"/>
                </a:moveTo>
                <a:lnTo>
                  <a:pt x="0" y="19049"/>
                </a:lnTo>
                <a:lnTo>
                  <a:pt x="0" y="24129"/>
                </a:lnTo>
                <a:lnTo>
                  <a:pt x="54610" y="24129"/>
                </a:lnTo>
                <a:lnTo>
                  <a:pt x="54610" y="19049"/>
                </a:lnTo>
                <a:close/>
              </a:path>
              <a:path w="54610" h="325120">
                <a:moveTo>
                  <a:pt x="54610" y="12699"/>
                </a:moveTo>
                <a:lnTo>
                  <a:pt x="0" y="12699"/>
                </a:lnTo>
                <a:lnTo>
                  <a:pt x="0" y="17779"/>
                </a:lnTo>
                <a:lnTo>
                  <a:pt x="54610" y="17779"/>
                </a:lnTo>
                <a:lnTo>
                  <a:pt x="54610" y="12699"/>
                </a:lnTo>
                <a:close/>
              </a:path>
              <a:path w="54610" h="325120">
                <a:moveTo>
                  <a:pt x="54610" y="6349"/>
                </a:moveTo>
                <a:lnTo>
                  <a:pt x="0" y="6349"/>
                </a:lnTo>
                <a:lnTo>
                  <a:pt x="0" y="11429"/>
                </a:lnTo>
                <a:lnTo>
                  <a:pt x="54610" y="11429"/>
                </a:lnTo>
                <a:lnTo>
                  <a:pt x="54610" y="6349"/>
                </a:lnTo>
                <a:close/>
              </a:path>
              <a:path w="54610" h="325120">
                <a:moveTo>
                  <a:pt x="54610" y="0"/>
                </a:moveTo>
                <a:lnTo>
                  <a:pt x="1270" y="0"/>
                </a:lnTo>
                <a:lnTo>
                  <a:pt x="1270" y="1269"/>
                </a:lnTo>
                <a:lnTo>
                  <a:pt x="0" y="1269"/>
                </a:lnTo>
                <a:lnTo>
                  <a:pt x="0" y="5079"/>
                </a:lnTo>
                <a:lnTo>
                  <a:pt x="54610" y="5079"/>
                </a:lnTo>
                <a:lnTo>
                  <a:pt x="54610" y="0"/>
                </a:lnTo>
                <a:close/>
              </a:path>
              <a:path w="54610" h="325120">
                <a:moveTo>
                  <a:pt x="54610" y="289559"/>
                </a:moveTo>
                <a:lnTo>
                  <a:pt x="0" y="289559"/>
                </a:lnTo>
                <a:lnTo>
                  <a:pt x="0" y="322579"/>
                </a:lnTo>
                <a:lnTo>
                  <a:pt x="54610" y="322579"/>
                </a:lnTo>
                <a:lnTo>
                  <a:pt x="54610" y="289559"/>
                </a:lnTo>
                <a:close/>
              </a:path>
              <a:path w="54610" h="325120">
                <a:moveTo>
                  <a:pt x="54610" y="322579"/>
                </a:moveTo>
                <a:lnTo>
                  <a:pt x="0" y="322579"/>
                </a:lnTo>
                <a:lnTo>
                  <a:pt x="0" y="325119"/>
                </a:lnTo>
                <a:lnTo>
                  <a:pt x="29210" y="325119"/>
                </a:lnTo>
                <a:lnTo>
                  <a:pt x="29210" y="323849"/>
                </a:lnTo>
                <a:lnTo>
                  <a:pt x="54610" y="323849"/>
                </a:lnTo>
                <a:lnTo>
                  <a:pt x="54610" y="322579"/>
                </a:lnTo>
                <a:close/>
              </a:path>
            </a:pathLst>
          </a:custGeom>
          <a:solidFill>
            <a:srgbClr val="2A81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bg object 245"/>
          <p:cNvSpPr/>
          <p:nvPr/>
        </p:nvSpPr>
        <p:spPr>
          <a:xfrm>
            <a:off x="5643879" y="6386829"/>
            <a:ext cx="54610" cy="325120"/>
          </a:xfrm>
          <a:custGeom>
            <a:avLst/>
            <a:gdLst/>
            <a:ahLst/>
            <a:cxnLst/>
            <a:rect l="l" t="t" r="r" b="b"/>
            <a:pathLst>
              <a:path w="54610" h="325120">
                <a:moveTo>
                  <a:pt x="54610" y="266700"/>
                </a:moveTo>
                <a:lnTo>
                  <a:pt x="0" y="266700"/>
                </a:lnTo>
                <a:lnTo>
                  <a:pt x="0" y="288290"/>
                </a:lnTo>
                <a:lnTo>
                  <a:pt x="54610" y="288290"/>
                </a:lnTo>
                <a:lnTo>
                  <a:pt x="54610" y="266700"/>
                </a:lnTo>
                <a:close/>
              </a:path>
              <a:path w="54610" h="325120">
                <a:moveTo>
                  <a:pt x="54610" y="264160"/>
                </a:moveTo>
                <a:lnTo>
                  <a:pt x="0" y="264160"/>
                </a:lnTo>
                <a:lnTo>
                  <a:pt x="0" y="265430"/>
                </a:lnTo>
                <a:lnTo>
                  <a:pt x="54610" y="265430"/>
                </a:lnTo>
                <a:lnTo>
                  <a:pt x="54610" y="264160"/>
                </a:lnTo>
                <a:close/>
              </a:path>
              <a:path w="54610" h="325120">
                <a:moveTo>
                  <a:pt x="54610" y="260350"/>
                </a:moveTo>
                <a:lnTo>
                  <a:pt x="0" y="260350"/>
                </a:lnTo>
                <a:lnTo>
                  <a:pt x="0" y="262890"/>
                </a:lnTo>
                <a:lnTo>
                  <a:pt x="54610" y="262890"/>
                </a:lnTo>
                <a:lnTo>
                  <a:pt x="54610" y="260350"/>
                </a:lnTo>
                <a:close/>
              </a:path>
              <a:path w="54610" h="325120">
                <a:moveTo>
                  <a:pt x="54610" y="257810"/>
                </a:moveTo>
                <a:lnTo>
                  <a:pt x="0" y="257810"/>
                </a:lnTo>
                <a:lnTo>
                  <a:pt x="0" y="259080"/>
                </a:lnTo>
                <a:lnTo>
                  <a:pt x="54610" y="259080"/>
                </a:lnTo>
                <a:lnTo>
                  <a:pt x="54610" y="257810"/>
                </a:lnTo>
                <a:close/>
              </a:path>
              <a:path w="54610" h="325120">
                <a:moveTo>
                  <a:pt x="54610" y="254000"/>
                </a:moveTo>
                <a:lnTo>
                  <a:pt x="0" y="254000"/>
                </a:lnTo>
                <a:lnTo>
                  <a:pt x="0" y="256540"/>
                </a:lnTo>
                <a:lnTo>
                  <a:pt x="54610" y="256540"/>
                </a:lnTo>
                <a:lnTo>
                  <a:pt x="54610" y="254000"/>
                </a:lnTo>
                <a:close/>
              </a:path>
              <a:path w="54610" h="325120">
                <a:moveTo>
                  <a:pt x="54610" y="251460"/>
                </a:moveTo>
                <a:lnTo>
                  <a:pt x="0" y="251460"/>
                </a:lnTo>
                <a:lnTo>
                  <a:pt x="0" y="252730"/>
                </a:lnTo>
                <a:lnTo>
                  <a:pt x="54610" y="252730"/>
                </a:lnTo>
                <a:lnTo>
                  <a:pt x="54610" y="251460"/>
                </a:lnTo>
                <a:close/>
              </a:path>
              <a:path w="54610" h="325120">
                <a:moveTo>
                  <a:pt x="54610" y="247650"/>
                </a:moveTo>
                <a:lnTo>
                  <a:pt x="0" y="247650"/>
                </a:lnTo>
                <a:lnTo>
                  <a:pt x="0" y="250190"/>
                </a:lnTo>
                <a:lnTo>
                  <a:pt x="54610" y="250190"/>
                </a:lnTo>
                <a:lnTo>
                  <a:pt x="54610" y="247650"/>
                </a:lnTo>
                <a:close/>
              </a:path>
              <a:path w="54610" h="325120">
                <a:moveTo>
                  <a:pt x="54610" y="245110"/>
                </a:moveTo>
                <a:lnTo>
                  <a:pt x="0" y="245110"/>
                </a:lnTo>
                <a:lnTo>
                  <a:pt x="0" y="246380"/>
                </a:lnTo>
                <a:lnTo>
                  <a:pt x="54610" y="246380"/>
                </a:lnTo>
                <a:lnTo>
                  <a:pt x="54610" y="245110"/>
                </a:lnTo>
                <a:close/>
              </a:path>
              <a:path w="54610" h="325120">
                <a:moveTo>
                  <a:pt x="54610" y="241300"/>
                </a:moveTo>
                <a:lnTo>
                  <a:pt x="0" y="241300"/>
                </a:lnTo>
                <a:lnTo>
                  <a:pt x="0" y="243840"/>
                </a:lnTo>
                <a:lnTo>
                  <a:pt x="54610" y="243840"/>
                </a:lnTo>
                <a:lnTo>
                  <a:pt x="54610" y="241300"/>
                </a:lnTo>
                <a:close/>
              </a:path>
              <a:path w="54610" h="325120">
                <a:moveTo>
                  <a:pt x="54610" y="238760"/>
                </a:moveTo>
                <a:lnTo>
                  <a:pt x="0" y="238760"/>
                </a:lnTo>
                <a:lnTo>
                  <a:pt x="0" y="240030"/>
                </a:lnTo>
                <a:lnTo>
                  <a:pt x="54610" y="240030"/>
                </a:lnTo>
                <a:lnTo>
                  <a:pt x="54610" y="238760"/>
                </a:lnTo>
                <a:close/>
              </a:path>
              <a:path w="54610" h="325120">
                <a:moveTo>
                  <a:pt x="54610" y="234950"/>
                </a:moveTo>
                <a:lnTo>
                  <a:pt x="0" y="234950"/>
                </a:lnTo>
                <a:lnTo>
                  <a:pt x="0" y="237490"/>
                </a:lnTo>
                <a:lnTo>
                  <a:pt x="54610" y="237490"/>
                </a:lnTo>
                <a:lnTo>
                  <a:pt x="54610" y="234950"/>
                </a:lnTo>
                <a:close/>
              </a:path>
              <a:path w="54610" h="325120">
                <a:moveTo>
                  <a:pt x="54610" y="232410"/>
                </a:moveTo>
                <a:lnTo>
                  <a:pt x="0" y="232410"/>
                </a:lnTo>
                <a:lnTo>
                  <a:pt x="0" y="233680"/>
                </a:lnTo>
                <a:lnTo>
                  <a:pt x="54610" y="233680"/>
                </a:lnTo>
                <a:lnTo>
                  <a:pt x="54610" y="232410"/>
                </a:lnTo>
                <a:close/>
              </a:path>
              <a:path w="54610" h="325120">
                <a:moveTo>
                  <a:pt x="54610" y="228600"/>
                </a:moveTo>
                <a:lnTo>
                  <a:pt x="0" y="228600"/>
                </a:lnTo>
                <a:lnTo>
                  <a:pt x="0" y="231140"/>
                </a:lnTo>
                <a:lnTo>
                  <a:pt x="54610" y="231140"/>
                </a:lnTo>
                <a:lnTo>
                  <a:pt x="54610" y="228600"/>
                </a:lnTo>
                <a:close/>
              </a:path>
              <a:path w="54610" h="325120">
                <a:moveTo>
                  <a:pt x="54610" y="226060"/>
                </a:moveTo>
                <a:lnTo>
                  <a:pt x="0" y="226060"/>
                </a:lnTo>
                <a:lnTo>
                  <a:pt x="0" y="227330"/>
                </a:lnTo>
                <a:lnTo>
                  <a:pt x="54610" y="227330"/>
                </a:lnTo>
                <a:lnTo>
                  <a:pt x="54610" y="226060"/>
                </a:lnTo>
                <a:close/>
              </a:path>
              <a:path w="54610" h="325120">
                <a:moveTo>
                  <a:pt x="54610" y="222250"/>
                </a:moveTo>
                <a:lnTo>
                  <a:pt x="0" y="222250"/>
                </a:lnTo>
                <a:lnTo>
                  <a:pt x="0" y="224790"/>
                </a:lnTo>
                <a:lnTo>
                  <a:pt x="54610" y="224790"/>
                </a:lnTo>
                <a:lnTo>
                  <a:pt x="54610" y="222250"/>
                </a:lnTo>
                <a:close/>
              </a:path>
              <a:path w="54610" h="325120">
                <a:moveTo>
                  <a:pt x="54610" y="219710"/>
                </a:moveTo>
                <a:lnTo>
                  <a:pt x="0" y="219710"/>
                </a:lnTo>
                <a:lnTo>
                  <a:pt x="0" y="220980"/>
                </a:lnTo>
                <a:lnTo>
                  <a:pt x="54610" y="220980"/>
                </a:lnTo>
                <a:lnTo>
                  <a:pt x="54610" y="219710"/>
                </a:lnTo>
                <a:close/>
              </a:path>
              <a:path w="54610" h="325120">
                <a:moveTo>
                  <a:pt x="54610" y="215900"/>
                </a:moveTo>
                <a:lnTo>
                  <a:pt x="0" y="215900"/>
                </a:lnTo>
                <a:lnTo>
                  <a:pt x="0" y="218440"/>
                </a:lnTo>
                <a:lnTo>
                  <a:pt x="54610" y="218440"/>
                </a:lnTo>
                <a:lnTo>
                  <a:pt x="54610" y="215900"/>
                </a:lnTo>
                <a:close/>
              </a:path>
              <a:path w="54610" h="325120">
                <a:moveTo>
                  <a:pt x="54610" y="213360"/>
                </a:moveTo>
                <a:lnTo>
                  <a:pt x="0" y="213360"/>
                </a:lnTo>
                <a:lnTo>
                  <a:pt x="0" y="214630"/>
                </a:lnTo>
                <a:lnTo>
                  <a:pt x="54610" y="214630"/>
                </a:lnTo>
                <a:lnTo>
                  <a:pt x="54610" y="213360"/>
                </a:lnTo>
                <a:close/>
              </a:path>
              <a:path w="54610" h="325120">
                <a:moveTo>
                  <a:pt x="54610" y="209550"/>
                </a:moveTo>
                <a:lnTo>
                  <a:pt x="0" y="209550"/>
                </a:lnTo>
                <a:lnTo>
                  <a:pt x="0" y="212090"/>
                </a:lnTo>
                <a:lnTo>
                  <a:pt x="54610" y="212090"/>
                </a:lnTo>
                <a:lnTo>
                  <a:pt x="54610" y="209550"/>
                </a:lnTo>
                <a:close/>
              </a:path>
              <a:path w="54610" h="325120">
                <a:moveTo>
                  <a:pt x="54610" y="207010"/>
                </a:moveTo>
                <a:lnTo>
                  <a:pt x="0" y="207010"/>
                </a:lnTo>
                <a:lnTo>
                  <a:pt x="0" y="208280"/>
                </a:lnTo>
                <a:lnTo>
                  <a:pt x="54610" y="208280"/>
                </a:lnTo>
                <a:lnTo>
                  <a:pt x="54610" y="207010"/>
                </a:lnTo>
                <a:close/>
              </a:path>
              <a:path w="54610" h="325120">
                <a:moveTo>
                  <a:pt x="54610" y="203200"/>
                </a:moveTo>
                <a:lnTo>
                  <a:pt x="0" y="203200"/>
                </a:lnTo>
                <a:lnTo>
                  <a:pt x="0" y="205740"/>
                </a:lnTo>
                <a:lnTo>
                  <a:pt x="54610" y="205740"/>
                </a:lnTo>
                <a:lnTo>
                  <a:pt x="54610" y="203200"/>
                </a:lnTo>
                <a:close/>
              </a:path>
              <a:path w="54610" h="325120">
                <a:moveTo>
                  <a:pt x="54610" y="200660"/>
                </a:moveTo>
                <a:lnTo>
                  <a:pt x="0" y="200660"/>
                </a:lnTo>
                <a:lnTo>
                  <a:pt x="0" y="201930"/>
                </a:lnTo>
                <a:lnTo>
                  <a:pt x="54610" y="201930"/>
                </a:lnTo>
                <a:lnTo>
                  <a:pt x="54610" y="200660"/>
                </a:lnTo>
                <a:close/>
              </a:path>
              <a:path w="54610" h="325120">
                <a:moveTo>
                  <a:pt x="54610" y="196850"/>
                </a:moveTo>
                <a:lnTo>
                  <a:pt x="0" y="196850"/>
                </a:lnTo>
                <a:lnTo>
                  <a:pt x="0" y="199390"/>
                </a:lnTo>
                <a:lnTo>
                  <a:pt x="54610" y="199390"/>
                </a:lnTo>
                <a:lnTo>
                  <a:pt x="54610" y="196850"/>
                </a:lnTo>
                <a:close/>
              </a:path>
              <a:path w="54610" h="325120">
                <a:moveTo>
                  <a:pt x="54610" y="194310"/>
                </a:moveTo>
                <a:lnTo>
                  <a:pt x="0" y="194310"/>
                </a:lnTo>
                <a:lnTo>
                  <a:pt x="0" y="195580"/>
                </a:lnTo>
                <a:lnTo>
                  <a:pt x="54610" y="195580"/>
                </a:lnTo>
                <a:lnTo>
                  <a:pt x="54610" y="194310"/>
                </a:lnTo>
                <a:close/>
              </a:path>
              <a:path w="54610" h="325120">
                <a:moveTo>
                  <a:pt x="54610" y="190500"/>
                </a:moveTo>
                <a:lnTo>
                  <a:pt x="0" y="190500"/>
                </a:lnTo>
                <a:lnTo>
                  <a:pt x="0" y="193040"/>
                </a:lnTo>
                <a:lnTo>
                  <a:pt x="54610" y="193040"/>
                </a:lnTo>
                <a:lnTo>
                  <a:pt x="54610" y="190500"/>
                </a:lnTo>
                <a:close/>
              </a:path>
              <a:path w="54610" h="325120">
                <a:moveTo>
                  <a:pt x="54610" y="187960"/>
                </a:moveTo>
                <a:lnTo>
                  <a:pt x="0" y="187960"/>
                </a:lnTo>
                <a:lnTo>
                  <a:pt x="0" y="189230"/>
                </a:lnTo>
                <a:lnTo>
                  <a:pt x="54610" y="189230"/>
                </a:lnTo>
                <a:lnTo>
                  <a:pt x="54610" y="187960"/>
                </a:lnTo>
                <a:close/>
              </a:path>
              <a:path w="54610" h="325120">
                <a:moveTo>
                  <a:pt x="54610" y="184150"/>
                </a:moveTo>
                <a:lnTo>
                  <a:pt x="0" y="184150"/>
                </a:lnTo>
                <a:lnTo>
                  <a:pt x="0" y="186690"/>
                </a:lnTo>
                <a:lnTo>
                  <a:pt x="54610" y="186690"/>
                </a:lnTo>
                <a:lnTo>
                  <a:pt x="54610" y="184150"/>
                </a:lnTo>
                <a:close/>
              </a:path>
              <a:path w="54610" h="325120">
                <a:moveTo>
                  <a:pt x="54610" y="181610"/>
                </a:moveTo>
                <a:lnTo>
                  <a:pt x="0" y="181610"/>
                </a:lnTo>
                <a:lnTo>
                  <a:pt x="0" y="182880"/>
                </a:lnTo>
                <a:lnTo>
                  <a:pt x="54610" y="182880"/>
                </a:lnTo>
                <a:lnTo>
                  <a:pt x="54610" y="181610"/>
                </a:lnTo>
                <a:close/>
              </a:path>
              <a:path w="54610" h="325120">
                <a:moveTo>
                  <a:pt x="54610" y="177800"/>
                </a:moveTo>
                <a:lnTo>
                  <a:pt x="0" y="177800"/>
                </a:lnTo>
                <a:lnTo>
                  <a:pt x="0" y="180340"/>
                </a:lnTo>
                <a:lnTo>
                  <a:pt x="54610" y="180340"/>
                </a:lnTo>
                <a:lnTo>
                  <a:pt x="54610" y="177800"/>
                </a:lnTo>
                <a:close/>
              </a:path>
              <a:path w="54610" h="325120">
                <a:moveTo>
                  <a:pt x="54610" y="175260"/>
                </a:moveTo>
                <a:lnTo>
                  <a:pt x="0" y="175260"/>
                </a:lnTo>
                <a:lnTo>
                  <a:pt x="0" y="176530"/>
                </a:lnTo>
                <a:lnTo>
                  <a:pt x="54610" y="176530"/>
                </a:lnTo>
                <a:lnTo>
                  <a:pt x="54610" y="175260"/>
                </a:lnTo>
                <a:close/>
              </a:path>
              <a:path w="54610" h="325120">
                <a:moveTo>
                  <a:pt x="54610" y="171450"/>
                </a:moveTo>
                <a:lnTo>
                  <a:pt x="0" y="171450"/>
                </a:lnTo>
                <a:lnTo>
                  <a:pt x="0" y="173990"/>
                </a:lnTo>
                <a:lnTo>
                  <a:pt x="54610" y="173990"/>
                </a:lnTo>
                <a:lnTo>
                  <a:pt x="54610" y="171450"/>
                </a:lnTo>
                <a:close/>
              </a:path>
              <a:path w="54610" h="325120">
                <a:moveTo>
                  <a:pt x="54610" y="168910"/>
                </a:moveTo>
                <a:lnTo>
                  <a:pt x="0" y="168910"/>
                </a:lnTo>
                <a:lnTo>
                  <a:pt x="0" y="170180"/>
                </a:lnTo>
                <a:lnTo>
                  <a:pt x="54610" y="170180"/>
                </a:lnTo>
                <a:lnTo>
                  <a:pt x="54610" y="168910"/>
                </a:lnTo>
                <a:close/>
              </a:path>
              <a:path w="54610" h="325120">
                <a:moveTo>
                  <a:pt x="54610" y="165100"/>
                </a:moveTo>
                <a:lnTo>
                  <a:pt x="0" y="165100"/>
                </a:lnTo>
                <a:lnTo>
                  <a:pt x="0" y="167640"/>
                </a:lnTo>
                <a:lnTo>
                  <a:pt x="54610" y="167640"/>
                </a:lnTo>
                <a:lnTo>
                  <a:pt x="54610" y="165100"/>
                </a:lnTo>
                <a:close/>
              </a:path>
              <a:path w="54610" h="325120">
                <a:moveTo>
                  <a:pt x="54610" y="162560"/>
                </a:moveTo>
                <a:lnTo>
                  <a:pt x="0" y="162560"/>
                </a:lnTo>
                <a:lnTo>
                  <a:pt x="0" y="163830"/>
                </a:lnTo>
                <a:lnTo>
                  <a:pt x="54610" y="163830"/>
                </a:lnTo>
                <a:lnTo>
                  <a:pt x="54610" y="162560"/>
                </a:lnTo>
                <a:close/>
              </a:path>
              <a:path w="54610" h="325120">
                <a:moveTo>
                  <a:pt x="54610" y="158750"/>
                </a:moveTo>
                <a:lnTo>
                  <a:pt x="0" y="158750"/>
                </a:lnTo>
                <a:lnTo>
                  <a:pt x="0" y="161290"/>
                </a:lnTo>
                <a:lnTo>
                  <a:pt x="54610" y="161290"/>
                </a:lnTo>
                <a:lnTo>
                  <a:pt x="54610" y="158750"/>
                </a:lnTo>
                <a:close/>
              </a:path>
              <a:path w="54610" h="325120">
                <a:moveTo>
                  <a:pt x="54610" y="156210"/>
                </a:moveTo>
                <a:lnTo>
                  <a:pt x="0" y="156210"/>
                </a:lnTo>
                <a:lnTo>
                  <a:pt x="0" y="157480"/>
                </a:lnTo>
                <a:lnTo>
                  <a:pt x="54610" y="157480"/>
                </a:lnTo>
                <a:lnTo>
                  <a:pt x="54610" y="156210"/>
                </a:lnTo>
                <a:close/>
              </a:path>
              <a:path w="54610" h="325120">
                <a:moveTo>
                  <a:pt x="54610" y="152400"/>
                </a:moveTo>
                <a:lnTo>
                  <a:pt x="0" y="152400"/>
                </a:lnTo>
                <a:lnTo>
                  <a:pt x="0" y="154940"/>
                </a:lnTo>
                <a:lnTo>
                  <a:pt x="54610" y="154940"/>
                </a:lnTo>
                <a:lnTo>
                  <a:pt x="54610" y="152400"/>
                </a:lnTo>
                <a:close/>
              </a:path>
              <a:path w="54610" h="325120">
                <a:moveTo>
                  <a:pt x="54610" y="149860"/>
                </a:moveTo>
                <a:lnTo>
                  <a:pt x="0" y="149860"/>
                </a:lnTo>
                <a:lnTo>
                  <a:pt x="0" y="151130"/>
                </a:lnTo>
                <a:lnTo>
                  <a:pt x="54610" y="151130"/>
                </a:lnTo>
                <a:lnTo>
                  <a:pt x="54610" y="149860"/>
                </a:lnTo>
                <a:close/>
              </a:path>
              <a:path w="54610" h="325120">
                <a:moveTo>
                  <a:pt x="54610" y="146050"/>
                </a:moveTo>
                <a:lnTo>
                  <a:pt x="0" y="146050"/>
                </a:lnTo>
                <a:lnTo>
                  <a:pt x="0" y="148590"/>
                </a:lnTo>
                <a:lnTo>
                  <a:pt x="54610" y="148590"/>
                </a:lnTo>
                <a:lnTo>
                  <a:pt x="54610" y="146050"/>
                </a:lnTo>
                <a:close/>
              </a:path>
              <a:path w="54610" h="325120">
                <a:moveTo>
                  <a:pt x="54610" y="143510"/>
                </a:moveTo>
                <a:lnTo>
                  <a:pt x="0" y="143510"/>
                </a:lnTo>
                <a:lnTo>
                  <a:pt x="0" y="144780"/>
                </a:lnTo>
                <a:lnTo>
                  <a:pt x="54610" y="144780"/>
                </a:lnTo>
                <a:lnTo>
                  <a:pt x="54610" y="143510"/>
                </a:lnTo>
                <a:close/>
              </a:path>
              <a:path w="54610" h="325120">
                <a:moveTo>
                  <a:pt x="54610" y="139700"/>
                </a:moveTo>
                <a:lnTo>
                  <a:pt x="0" y="139700"/>
                </a:lnTo>
                <a:lnTo>
                  <a:pt x="0" y="142240"/>
                </a:lnTo>
                <a:lnTo>
                  <a:pt x="54610" y="142240"/>
                </a:lnTo>
                <a:lnTo>
                  <a:pt x="54610" y="139700"/>
                </a:lnTo>
                <a:close/>
              </a:path>
              <a:path w="54610" h="325120">
                <a:moveTo>
                  <a:pt x="54610" y="137160"/>
                </a:moveTo>
                <a:lnTo>
                  <a:pt x="0" y="137160"/>
                </a:lnTo>
                <a:lnTo>
                  <a:pt x="0" y="138430"/>
                </a:lnTo>
                <a:lnTo>
                  <a:pt x="54610" y="138430"/>
                </a:lnTo>
                <a:lnTo>
                  <a:pt x="54610" y="137160"/>
                </a:lnTo>
                <a:close/>
              </a:path>
              <a:path w="54610" h="325120">
                <a:moveTo>
                  <a:pt x="54610" y="133350"/>
                </a:moveTo>
                <a:lnTo>
                  <a:pt x="0" y="133350"/>
                </a:lnTo>
                <a:lnTo>
                  <a:pt x="0" y="135890"/>
                </a:lnTo>
                <a:lnTo>
                  <a:pt x="54610" y="135890"/>
                </a:lnTo>
                <a:lnTo>
                  <a:pt x="54610" y="133350"/>
                </a:lnTo>
                <a:close/>
              </a:path>
              <a:path w="54610" h="325120">
                <a:moveTo>
                  <a:pt x="54610" y="130810"/>
                </a:moveTo>
                <a:lnTo>
                  <a:pt x="0" y="130810"/>
                </a:lnTo>
                <a:lnTo>
                  <a:pt x="0" y="132080"/>
                </a:lnTo>
                <a:lnTo>
                  <a:pt x="54610" y="132080"/>
                </a:lnTo>
                <a:lnTo>
                  <a:pt x="54610" y="130810"/>
                </a:lnTo>
                <a:close/>
              </a:path>
              <a:path w="54610" h="325120">
                <a:moveTo>
                  <a:pt x="54610" y="127000"/>
                </a:moveTo>
                <a:lnTo>
                  <a:pt x="0" y="127000"/>
                </a:lnTo>
                <a:lnTo>
                  <a:pt x="0" y="129540"/>
                </a:lnTo>
                <a:lnTo>
                  <a:pt x="54610" y="129540"/>
                </a:lnTo>
                <a:lnTo>
                  <a:pt x="54610" y="127000"/>
                </a:lnTo>
                <a:close/>
              </a:path>
              <a:path w="54610" h="325120">
                <a:moveTo>
                  <a:pt x="54610" y="124460"/>
                </a:moveTo>
                <a:lnTo>
                  <a:pt x="0" y="124460"/>
                </a:lnTo>
                <a:lnTo>
                  <a:pt x="0" y="125730"/>
                </a:lnTo>
                <a:lnTo>
                  <a:pt x="54610" y="125730"/>
                </a:lnTo>
                <a:lnTo>
                  <a:pt x="54610" y="124460"/>
                </a:lnTo>
                <a:close/>
              </a:path>
              <a:path w="54610" h="325120">
                <a:moveTo>
                  <a:pt x="54610" y="120650"/>
                </a:moveTo>
                <a:lnTo>
                  <a:pt x="0" y="120650"/>
                </a:lnTo>
                <a:lnTo>
                  <a:pt x="0" y="123190"/>
                </a:lnTo>
                <a:lnTo>
                  <a:pt x="54610" y="123190"/>
                </a:lnTo>
                <a:lnTo>
                  <a:pt x="54610" y="120650"/>
                </a:lnTo>
                <a:close/>
              </a:path>
              <a:path w="54610" h="325120">
                <a:moveTo>
                  <a:pt x="54610" y="118110"/>
                </a:moveTo>
                <a:lnTo>
                  <a:pt x="0" y="118110"/>
                </a:lnTo>
                <a:lnTo>
                  <a:pt x="0" y="119380"/>
                </a:lnTo>
                <a:lnTo>
                  <a:pt x="54610" y="119380"/>
                </a:lnTo>
                <a:lnTo>
                  <a:pt x="54610" y="118110"/>
                </a:lnTo>
                <a:close/>
              </a:path>
              <a:path w="54610" h="325120">
                <a:moveTo>
                  <a:pt x="54610" y="114300"/>
                </a:moveTo>
                <a:lnTo>
                  <a:pt x="0" y="114300"/>
                </a:lnTo>
                <a:lnTo>
                  <a:pt x="0" y="116840"/>
                </a:lnTo>
                <a:lnTo>
                  <a:pt x="54610" y="116840"/>
                </a:lnTo>
                <a:lnTo>
                  <a:pt x="54610" y="114300"/>
                </a:lnTo>
                <a:close/>
              </a:path>
              <a:path w="54610" h="325120">
                <a:moveTo>
                  <a:pt x="54610" y="111760"/>
                </a:moveTo>
                <a:lnTo>
                  <a:pt x="0" y="111760"/>
                </a:lnTo>
                <a:lnTo>
                  <a:pt x="0" y="113030"/>
                </a:lnTo>
                <a:lnTo>
                  <a:pt x="54610" y="113030"/>
                </a:lnTo>
                <a:lnTo>
                  <a:pt x="54610" y="111760"/>
                </a:lnTo>
                <a:close/>
              </a:path>
              <a:path w="54610" h="325120">
                <a:moveTo>
                  <a:pt x="54610" y="105410"/>
                </a:moveTo>
                <a:lnTo>
                  <a:pt x="0" y="105410"/>
                </a:lnTo>
                <a:lnTo>
                  <a:pt x="0" y="110490"/>
                </a:lnTo>
                <a:lnTo>
                  <a:pt x="54610" y="110490"/>
                </a:lnTo>
                <a:lnTo>
                  <a:pt x="54610" y="105410"/>
                </a:lnTo>
                <a:close/>
              </a:path>
              <a:path w="54610" h="325120">
                <a:moveTo>
                  <a:pt x="54610" y="99060"/>
                </a:moveTo>
                <a:lnTo>
                  <a:pt x="0" y="99060"/>
                </a:lnTo>
                <a:lnTo>
                  <a:pt x="0" y="104140"/>
                </a:lnTo>
                <a:lnTo>
                  <a:pt x="54610" y="104140"/>
                </a:lnTo>
                <a:lnTo>
                  <a:pt x="54610" y="99060"/>
                </a:lnTo>
                <a:close/>
              </a:path>
              <a:path w="54610" h="325120">
                <a:moveTo>
                  <a:pt x="54610" y="92710"/>
                </a:moveTo>
                <a:lnTo>
                  <a:pt x="0" y="92710"/>
                </a:lnTo>
                <a:lnTo>
                  <a:pt x="0" y="97790"/>
                </a:lnTo>
                <a:lnTo>
                  <a:pt x="54610" y="97790"/>
                </a:lnTo>
                <a:lnTo>
                  <a:pt x="54610" y="92710"/>
                </a:lnTo>
                <a:close/>
              </a:path>
              <a:path w="54610" h="325120">
                <a:moveTo>
                  <a:pt x="54610" y="86360"/>
                </a:moveTo>
                <a:lnTo>
                  <a:pt x="0" y="86360"/>
                </a:lnTo>
                <a:lnTo>
                  <a:pt x="0" y="91440"/>
                </a:lnTo>
                <a:lnTo>
                  <a:pt x="54610" y="91440"/>
                </a:lnTo>
                <a:lnTo>
                  <a:pt x="54610" y="86360"/>
                </a:lnTo>
                <a:close/>
              </a:path>
              <a:path w="54610" h="325120">
                <a:moveTo>
                  <a:pt x="54610" y="80010"/>
                </a:moveTo>
                <a:lnTo>
                  <a:pt x="0" y="80010"/>
                </a:lnTo>
                <a:lnTo>
                  <a:pt x="0" y="85090"/>
                </a:lnTo>
                <a:lnTo>
                  <a:pt x="54610" y="85090"/>
                </a:lnTo>
                <a:lnTo>
                  <a:pt x="54610" y="80010"/>
                </a:lnTo>
                <a:close/>
              </a:path>
              <a:path w="54610" h="325120">
                <a:moveTo>
                  <a:pt x="54610" y="73660"/>
                </a:moveTo>
                <a:lnTo>
                  <a:pt x="0" y="73660"/>
                </a:lnTo>
                <a:lnTo>
                  <a:pt x="0" y="78740"/>
                </a:lnTo>
                <a:lnTo>
                  <a:pt x="54610" y="78740"/>
                </a:lnTo>
                <a:lnTo>
                  <a:pt x="54610" y="73660"/>
                </a:lnTo>
                <a:close/>
              </a:path>
              <a:path w="54610" h="325120">
                <a:moveTo>
                  <a:pt x="54610" y="67310"/>
                </a:moveTo>
                <a:lnTo>
                  <a:pt x="0" y="67310"/>
                </a:lnTo>
                <a:lnTo>
                  <a:pt x="0" y="72390"/>
                </a:lnTo>
                <a:lnTo>
                  <a:pt x="54610" y="72390"/>
                </a:lnTo>
                <a:lnTo>
                  <a:pt x="54610" y="67310"/>
                </a:lnTo>
                <a:close/>
              </a:path>
              <a:path w="54610" h="325120">
                <a:moveTo>
                  <a:pt x="54610" y="62230"/>
                </a:moveTo>
                <a:lnTo>
                  <a:pt x="0" y="62230"/>
                </a:lnTo>
                <a:lnTo>
                  <a:pt x="0" y="66040"/>
                </a:lnTo>
                <a:lnTo>
                  <a:pt x="54610" y="66040"/>
                </a:lnTo>
                <a:lnTo>
                  <a:pt x="54610" y="62230"/>
                </a:lnTo>
                <a:close/>
              </a:path>
              <a:path w="54610" h="325120">
                <a:moveTo>
                  <a:pt x="54610" y="55880"/>
                </a:moveTo>
                <a:lnTo>
                  <a:pt x="0" y="55880"/>
                </a:lnTo>
                <a:lnTo>
                  <a:pt x="0" y="60960"/>
                </a:lnTo>
                <a:lnTo>
                  <a:pt x="54610" y="60960"/>
                </a:lnTo>
                <a:lnTo>
                  <a:pt x="54610" y="55880"/>
                </a:lnTo>
                <a:close/>
              </a:path>
              <a:path w="54610" h="325120">
                <a:moveTo>
                  <a:pt x="54610" y="49530"/>
                </a:moveTo>
                <a:lnTo>
                  <a:pt x="0" y="49530"/>
                </a:lnTo>
                <a:lnTo>
                  <a:pt x="0" y="54610"/>
                </a:lnTo>
                <a:lnTo>
                  <a:pt x="54610" y="54610"/>
                </a:lnTo>
                <a:lnTo>
                  <a:pt x="54610" y="49530"/>
                </a:lnTo>
                <a:close/>
              </a:path>
              <a:path w="54610" h="325120">
                <a:moveTo>
                  <a:pt x="54610" y="43180"/>
                </a:moveTo>
                <a:lnTo>
                  <a:pt x="0" y="43180"/>
                </a:lnTo>
                <a:lnTo>
                  <a:pt x="0" y="48260"/>
                </a:lnTo>
                <a:lnTo>
                  <a:pt x="54610" y="48260"/>
                </a:lnTo>
                <a:lnTo>
                  <a:pt x="54610" y="43180"/>
                </a:lnTo>
                <a:close/>
              </a:path>
              <a:path w="54610" h="325120">
                <a:moveTo>
                  <a:pt x="54610" y="36830"/>
                </a:moveTo>
                <a:lnTo>
                  <a:pt x="0" y="36830"/>
                </a:lnTo>
                <a:lnTo>
                  <a:pt x="0" y="41910"/>
                </a:lnTo>
                <a:lnTo>
                  <a:pt x="54610" y="41910"/>
                </a:lnTo>
                <a:lnTo>
                  <a:pt x="54610" y="36830"/>
                </a:lnTo>
                <a:close/>
              </a:path>
              <a:path w="54610" h="325120">
                <a:moveTo>
                  <a:pt x="54610" y="30480"/>
                </a:moveTo>
                <a:lnTo>
                  <a:pt x="0" y="30480"/>
                </a:lnTo>
                <a:lnTo>
                  <a:pt x="0" y="35560"/>
                </a:lnTo>
                <a:lnTo>
                  <a:pt x="54610" y="35560"/>
                </a:lnTo>
                <a:lnTo>
                  <a:pt x="54610" y="30480"/>
                </a:lnTo>
                <a:close/>
              </a:path>
              <a:path w="54610" h="325120">
                <a:moveTo>
                  <a:pt x="54610" y="24130"/>
                </a:moveTo>
                <a:lnTo>
                  <a:pt x="0" y="24130"/>
                </a:lnTo>
                <a:lnTo>
                  <a:pt x="0" y="29210"/>
                </a:lnTo>
                <a:lnTo>
                  <a:pt x="54610" y="29210"/>
                </a:lnTo>
                <a:lnTo>
                  <a:pt x="54610" y="24130"/>
                </a:lnTo>
                <a:close/>
              </a:path>
              <a:path w="54610" h="325120">
                <a:moveTo>
                  <a:pt x="54610" y="17780"/>
                </a:moveTo>
                <a:lnTo>
                  <a:pt x="0" y="17780"/>
                </a:lnTo>
                <a:lnTo>
                  <a:pt x="0" y="22860"/>
                </a:lnTo>
                <a:lnTo>
                  <a:pt x="54610" y="22860"/>
                </a:lnTo>
                <a:lnTo>
                  <a:pt x="54610" y="17780"/>
                </a:lnTo>
                <a:close/>
              </a:path>
              <a:path w="54610" h="325120">
                <a:moveTo>
                  <a:pt x="54610" y="11430"/>
                </a:moveTo>
                <a:lnTo>
                  <a:pt x="0" y="11430"/>
                </a:lnTo>
                <a:lnTo>
                  <a:pt x="0" y="16510"/>
                </a:lnTo>
                <a:lnTo>
                  <a:pt x="54610" y="16510"/>
                </a:lnTo>
                <a:lnTo>
                  <a:pt x="54610" y="11430"/>
                </a:lnTo>
                <a:close/>
              </a:path>
              <a:path w="54610" h="325120">
                <a:moveTo>
                  <a:pt x="54610" y="5080"/>
                </a:moveTo>
                <a:lnTo>
                  <a:pt x="0" y="5080"/>
                </a:lnTo>
                <a:lnTo>
                  <a:pt x="0" y="10160"/>
                </a:lnTo>
                <a:lnTo>
                  <a:pt x="54610" y="10160"/>
                </a:lnTo>
                <a:lnTo>
                  <a:pt x="54610" y="5080"/>
                </a:lnTo>
                <a:close/>
              </a:path>
              <a:path w="54610" h="325120">
                <a:moveTo>
                  <a:pt x="54610" y="0"/>
                </a:moveTo>
                <a:lnTo>
                  <a:pt x="0" y="0"/>
                </a:lnTo>
                <a:lnTo>
                  <a:pt x="0" y="3810"/>
                </a:lnTo>
                <a:lnTo>
                  <a:pt x="54610" y="3810"/>
                </a:lnTo>
                <a:lnTo>
                  <a:pt x="54610" y="0"/>
                </a:lnTo>
                <a:close/>
              </a:path>
              <a:path w="54610" h="325120">
                <a:moveTo>
                  <a:pt x="54610" y="288290"/>
                </a:moveTo>
                <a:lnTo>
                  <a:pt x="0" y="288290"/>
                </a:lnTo>
                <a:lnTo>
                  <a:pt x="0" y="321310"/>
                </a:lnTo>
                <a:lnTo>
                  <a:pt x="54610" y="321310"/>
                </a:lnTo>
                <a:lnTo>
                  <a:pt x="54610" y="288290"/>
                </a:lnTo>
                <a:close/>
              </a:path>
              <a:path w="54610" h="325120">
                <a:moveTo>
                  <a:pt x="54610" y="321310"/>
                </a:moveTo>
                <a:lnTo>
                  <a:pt x="0" y="321310"/>
                </a:lnTo>
                <a:lnTo>
                  <a:pt x="0" y="325120"/>
                </a:lnTo>
                <a:lnTo>
                  <a:pt x="26670" y="325120"/>
                </a:lnTo>
                <a:lnTo>
                  <a:pt x="26670" y="323850"/>
                </a:lnTo>
                <a:lnTo>
                  <a:pt x="54610" y="323850"/>
                </a:lnTo>
                <a:lnTo>
                  <a:pt x="54610" y="321310"/>
                </a:lnTo>
                <a:close/>
              </a:path>
            </a:pathLst>
          </a:custGeom>
          <a:solidFill>
            <a:srgbClr val="2A82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bg object 246"/>
          <p:cNvSpPr/>
          <p:nvPr/>
        </p:nvSpPr>
        <p:spPr>
          <a:xfrm>
            <a:off x="5588000" y="6386829"/>
            <a:ext cx="55880" cy="326390"/>
          </a:xfrm>
          <a:custGeom>
            <a:avLst/>
            <a:gdLst/>
            <a:ahLst/>
            <a:cxnLst/>
            <a:rect l="l" t="t" r="r" b="b"/>
            <a:pathLst>
              <a:path w="55879" h="326390">
                <a:moveTo>
                  <a:pt x="55879" y="266700"/>
                </a:moveTo>
                <a:lnTo>
                  <a:pt x="0" y="266700"/>
                </a:lnTo>
                <a:lnTo>
                  <a:pt x="0" y="288290"/>
                </a:lnTo>
                <a:lnTo>
                  <a:pt x="55879" y="288290"/>
                </a:lnTo>
                <a:lnTo>
                  <a:pt x="55879" y="266700"/>
                </a:lnTo>
                <a:close/>
              </a:path>
              <a:path w="55879" h="326390">
                <a:moveTo>
                  <a:pt x="55879" y="264160"/>
                </a:moveTo>
                <a:lnTo>
                  <a:pt x="0" y="264160"/>
                </a:lnTo>
                <a:lnTo>
                  <a:pt x="0" y="265430"/>
                </a:lnTo>
                <a:lnTo>
                  <a:pt x="55879" y="265430"/>
                </a:lnTo>
                <a:lnTo>
                  <a:pt x="55879" y="264160"/>
                </a:lnTo>
                <a:close/>
              </a:path>
              <a:path w="55879" h="326390">
                <a:moveTo>
                  <a:pt x="55879" y="260350"/>
                </a:moveTo>
                <a:lnTo>
                  <a:pt x="0" y="260350"/>
                </a:lnTo>
                <a:lnTo>
                  <a:pt x="0" y="262890"/>
                </a:lnTo>
                <a:lnTo>
                  <a:pt x="55879" y="262890"/>
                </a:lnTo>
                <a:lnTo>
                  <a:pt x="55879" y="260350"/>
                </a:lnTo>
                <a:close/>
              </a:path>
              <a:path w="55879" h="326390">
                <a:moveTo>
                  <a:pt x="55879" y="257810"/>
                </a:moveTo>
                <a:lnTo>
                  <a:pt x="0" y="257810"/>
                </a:lnTo>
                <a:lnTo>
                  <a:pt x="0" y="259080"/>
                </a:lnTo>
                <a:lnTo>
                  <a:pt x="55879" y="259080"/>
                </a:lnTo>
                <a:lnTo>
                  <a:pt x="55879" y="257810"/>
                </a:lnTo>
                <a:close/>
              </a:path>
              <a:path w="55879" h="326390">
                <a:moveTo>
                  <a:pt x="55879" y="254000"/>
                </a:moveTo>
                <a:lnTo>
                  <a:pt x="0" y="254000"/>
                </a:lnTo>
                <a:lnTo>
                  <a:pt x="0" y="256540"/>
                </a:lnTo>
                <a:lnTo>
                  <a:pt x="55879" y="256540"/>
                </a:lnTo>
                <a:lnTo>
                  <a:pt x="55879" y="254000"/>
                </a:lnTo>
                <a:close/>
              </a:path>
              <a:path w="55879" h="326390">
                <a:moveTo>
                  <a:pt x="55879" y="251460"/>
                </a:moveTo>
                <a:lnTo>
                  <a:pt x="0" y="251460"/>
                </a:lnTo>
                <a:lnTo>
                  <a:pt x="0" y="252730"/>
                </a:lnTo>
                <a:lnTo>
                  <a:pt x="55879" y="252730"/>
                </a:lnTo>
                <a:lnTo>
                  <a:pt x="55879" y="251460"/>
                </a:lnTo>
                <a:close/>
              </a:path>
              <a:path w="55879" h="326390">
                <a:moveTo>
                  <a:pt x="55879" y="247650"/>
                </a:moveTo>
                <a:lnTo>
                  <a:pt x="0" y="247650"/>
                </a:lnTo>
                <a:lnTo>
                  <a:pt x="0" y="250190"/>
                </a:lnTo>
                <a:lnTo>
                  <a:pt x="55879" y="250190"/>
                </a:lnTo>
                <a:lnTo>
                  <a:pt x="55879" y="247650"/>
                </a:lnTo>
                <a:close/>
              </a:path>
              <a:path w="55879" h="326390">
                <a:moveTo>
                  <a:pt x="55879" y="245110"/>
                </a:moveTo>
                <a:lnTo>
                  <a:pt x="0" y="245110"/>
                </a:lnTo>
                <a:lnTo>
                  <a:pt x="0" y="246380"/>
                </a:lnTo>
                <a:lnTo>
                  <a:pt x="55879" y="246380"/>
                </a:lnTo>
                <a:lnTo>
                  <a:pt x="55879" y="245110"/>
                </a:lnTo>
                <a:close/>
              </a:path>
              <a:path w="55879" h="326390">
                <a:moveTo>
                  <a:pt x="55879" y="241300"/>
                </a:moveTo>
                <a:lnTo>
                  <a:pt x="0" y="241300"/>
                </a:lnTo>
                <a:lnTo>
                  <a:pt x="0" y="243840"/>
                </a:lnTo>
                <a:lnTo>
                  <a:pt x="55879" y="243840"/>
                </a:lnTo>
                <a:lnTo>
                  <a:pt x="55879" y="241300"/>
                </a:lnTo>
                <a:close/>
              </a:path>
              <a:path w="55879" h="326390">
                <a:moveTo>
                  <a:pt x="55879" y="238760"/>
                </a:moveTo>
                <a:lnTo>
                  <a:pt x="0" y="238760"/>
                </a:lnTo>
                <a:lnTo>
                  <a:pt x="0" y="240030"/>
                </a:lnTo>
                <a:lnTo>
                  <a:pt x="55879" y="240030"/>
                </a:lnTo>
                <a:lnTo>
                  <a:pt x="55879" y="238760"/>
                </a:lnTo>
                <a:close/>
              </a:path>
              <a:path w="55879" h="326390">
                <a:moveTo>
                  <a:pt x="55879" y="234950"/>
                </a:moveTo>
                <a:lnTo>
                  <a:pt x="0" y="234950"/>
                </a:lnTo>
                <a:lnTo>
                  <a:pt x="0" y="237490"/>
                </a:lnTo>
                <a:lnTo>
                  <a:pt x="55879" y="237490"/>
                </a:lnTo>
                <a:lnTo>
                  <a:pt x="55879" y="234950"/>
                </a:lnTo>
                <a:close/>
              </a:path>
              <a:path w="55879" h="326390">
                <a:moveTo>
                  <a:pt x="55879" y="232410"/>
                </a:moveTo>
                <a:lnTo>
                  <a:pt x="0" y="232410"/>
                </a:lnTo>
                <a:lnTo>
                  <a:pt x="0" y="233680"/>
                </a:lnTo>
                <a:lnTo>
                  <a:pt x="55879" y="233680"/>
                </a:lnTo>
                <a:lnTo>
                  <a:pt x="55879" y="232410"/>
                </a:lnTo>
                <a:close/>
              </a:path>
              <a:path w="55879" h="326390">
                <a:moveTo>
                  <a:pt x="55879" y="228600"/>
                </a:moveTo>
                <a:lnTo>
                  <a:pt x="0" y="228600"/>
                </a:lnTo>
                <a:lnTo>
                  <a:pt x="0" y="231140"/>
                </a:lnTo>
                <a:lnTo>
                  <a:pt x="55879" y="231140"/>
                </a:lnTo>
                <a:lnTo>
                  <a:pt x="55879" y="228600"/>
                </a:lnTo>
                <a:close/>
              </a:path>
              <a:path w="55879" h="326390">
                <a:moveTo>
                  <a:pt x="55879" y="226060"/>
                </a:moveTo>
                <a:lnTo>
                  <a:pt x="0" y="226060"/>
                </a:lnTo>
                <a:lnTo>
                  <a:pt x="0" y="227330"/>
                </a:lnTo>
                <a:lnTo>
                  <a:pt x="55879" y="227330"/>
                </a:lnTo>
                <a:lnTo>
                  <a:pt x="55879" y="226060"/>
                </a:lnTo>
                <a:close/>
              </a:path>
              <a:path w="55879" h="326390">
                <a:moveTo>
                  <a:pt x="55879" y="222250"/>
                </a:moveTo>
                <a:lnTo>
                  <a:pt x="0" y="222250"/>
                </a:lnTo>
                <a:lnTo>
                  <a:pt x="0" y="224790"/>
                </a:lnTo>
                <a:lnTo>
                  <a:pt x="55879" y="224790"/>
                </a:lnTo>
                <a:lnTo>
                  <a:pt x="55879" y="222250"/>
                </a:lnTo>
                <a:close/>
              </a:path>
              <a:path w="55879" h="326390">
                <a:moveTo>
                  <a:pt x="55879" y="219710"/>
                </a:moveTo>
                <a:lnTo>
                  <a:pt x="0" y="219710"/>
                </a:lnTo>
                <a:lnTo>
                  <a:pt x="0" y="220980"/>
                </a:lnTo>
                <a:lnTo>
                  <a:pt x="55879" y="220980"/>
                </a:lnTo>
                <a:lnTo>
                  <a:pt x="55879" y="219710"/>
                </a:lnTo>
                <a:close/>
              </a:path>
              <a:path w="55879" h="326390">
                <a:moveTo>
                  <a:pt x="55879" y="215900"/>
                </a:moveTo>
                <a:lnTo>
                  <a:pt x="0" y="215900"/>
                </a:lnTo>
                <a:lnTo>
                  <a:pt x="0" y="218440"/>
                </a:lnTo>
                <a:lnTo>
                  <a:pt x="55879" y="218440"/>
                </a:lnTo>
                <a:lnTo>
                  <a:pt x="55879" y="215900"/>
                </a:lnTo>
                <a:close/>
              </a:path>
              <a:path w="55879" h="326390">
                <a:moveTo>
                  <a:pt x="55879" y="213360"/>
                </a:moveTo>
                <a:lnTo>
                  <a:pt x="0" y="213360"/>
                </a:lnTo>
                <a:lnTo>
                  <a:pt x="0" y="214630"/>
                </a:lnTo>
                <a:lnTo>
                  <a:pt x="55879" y="214630"/>
                </a:lnTo>
                <a:lnTo>
                  <a:pt x="55879" y="213360"/>
                </a:lnTo>
                <a:close/>
              </a:path>
              <a:path w="55879" h="326390">
                <a:moveTo>
                  <a:pt x="55879" y="209550"/>
                </a:moveTo>
                <a:lnTo>
                  <a:pt x="0" y="209550"/>
                </a:lnTo>
                <a:lnTo>
                  <a:pt x="0" y="212090"/>
                </a:lnTo>
                <a:lnTo>
                  <a:pt x="55879" y="212090"/>
                </a:lnTo>
                <a:lnTo>
                  <a:pt x="55879" y="209550"/>
                </a:lnTo>
                <a:close/>
              </a:path>
              <a:path w="55879" h="326390">
                <a:moveTo>
                  <a:pt x="55879" y="207010"/>
                </a:moveTo>
                <a:lnTo>
                  <a:pt x="0" y="207010"/>
                </a:lnTo>
                <a:lnTo>
                  <a:pt x="0" y="208280"/>
                </a:lnTo>
                <a:lnTo>
                  <a:pt x="55879" y="208280"/>
                </a:lnTo>
                <a:lnTo>
                  <a:pt x="55879" y="207010"/>
                </a:lnTo>
                <a:close/>
              </a:path>
              <a:path w="55879" h="326390">
                <a:moveTo>
                  <a:pt x="55879" y="203200"/>
                </a:moveTo>
                <a:lnTo>
                  <a:pt x="0" y="203200"/>
                </a:lnTo>
                <a:lnTo>
                  <a:pt x="0" y="205740"/>
                </a:lnTo>
                <a:lnTo>
                  <a:pt x="55879" y="205740"/>
                </a:lnTo>
                <a:lnTo>
                  <a:pt x="55879" y="203200"/>
                </a:lnTo>
                <a:close/>
              </a:path>
              <a:path w="55879" h="326390">
                <a:moveTo>
                  <a:pt x="55879" y="200660"/>
                </a:moveTo>
                <a:lnTo>
                  <a:pt x="0" y="200660"/>
                </a:lnTo>
                <a:lnTo>
                  <a:pt x="0" y="201930"/>
                </a:lnTo>
                <a:lnTo>
                  <a:pt x="55879" y="201930"/>
                </a:lnTo>
                <a:lnTo>
                  <a:pt x="55879" y="200660"/>
                </a:lnTo>
                <a:close/>
              </a:path>
              <a:path w="55879" h="326390">
                <a:moveTo>
                  <a:pt x="55879" y="196850"/>
                </a:moveTo>
                <a:lnTo>
                  <a:pt x="0" y="196850"/>
                </a:lnTo>
                <a:lnTo>
                  <a:pt x="0" y="199390"/>
                </a:lnTo>
                <a:lnTo>
                  <a:pt x="55879" y="199390"/>
                </a:lnTo>
                <a:lnTo>
                  <a:pt x="55879" y="196850"/>
                </a:lnTo>
                <a:close/>
              </a:path>
              <a:path w="55879" h="326390">
                <a:moveTo>
                  <a:pt x="55879" y="194310"/>
                </a:moveTo>
                <a:lnTo>
                  <a:pt x="0" y="194310"/>
                </a:lnTo>
                <a:lnTo>
                  <a:pt x="0" y="195580"/>
                </a:lnTo>
                <a:lnTo>
                  <a:pt x="55879" y="195580"/>
                </a:lnTo>
                <a:lnTo>
                  <a:pt x="55879" y="194310"/>
                </a:lnTo>
                <a:close/>
              </a:path>
              <a:path w="55879" h="326390">
                <a:moveTo>
                  <a:pt x="55879" y="190500"/>
                </a:moveTo>
                <a:lnTo>
                  <a:pt x="0" y="190500"/>
                </a:lnTo>
                <a:lnTo>
                  <a:pt x="0" y="193040"/>
                </a:lnTo>
                <a:lnTo>
                  <a:pt x="55879" y="193040"/>
                </a:lnTo>
                <a:lnTo>
                  <a:pt x="55879" y="190500"/>
                </a:lnTo>
                <a:close/>
              </a:path>
              <a:path w="55879" h="326390">
                <a:moveTo>
                  <a:pt x="55879" y="187960"/>
                </a:moveTo>
                <a:lnTo>
                  <a:pt x="0" y="187960"/>
                </a:lnTo>
                <a:lnTo>
                  <a:pt x="0" y="189230"/>
                </a:lnTo>
                <a:lnTo>
                  <a:pt x="55879" y="189230"/>
                </a:lnTo>
                <a:lnTo>
                  <a:pt x="55879" y="187960"/>
                </a:lnTo>
                <a:close/>
              </a:path>
              <a:path w="55879" h="326390">
                <a:moveTo>
                  <a:pt x="55879" y="184150"/>
                </a:moveTo>
                <a:lnTo>
                  <a:pt x="0" y="184150"/>
                </a:lnTo>
                <a:lnTo>
                  <a:pt x="0" y="186690"/>
                </a:lnTo>
                <a:lnTo>
                  <a:pt x="55879" y="186690"/>
                </a:lnTo>
                <a:lnTo>
                  <a:pt x="55879" y="184150"/>
                </a:lnTo>
                <a:close/>
              </a:path>
              <a:path w="55879" h="326390">
                <a:moveTo>
                  <a:pt x="55879" y="181610"/>
                </a:moveTo>
                <a:lnTo>
                  <a:pt x="0" y="181610"/>
                </a:lnTo>
                <a:lnTo>
                  <a:pt x="0" y="182880"/>
                </a:lnTo>
                <a:lnTo>
                  <a:pt x="55879" y="182880"/>
                </a:lnTo>
                <a:lnTo>
                  <a:pt x="55879" y="181610"/>
                </a:lnTo>
                <a:close/>
              </a:path>
              <a:path w="55879" h="326390">
                <a:moveTo>
                  <a:pt x="55879" y="177800"/>
                </a:moveTo>
                <a:lnTo>
                  <a:pt x="0" y="177800"/>
                </a:lnTo>
                <a:lnTo>
                  <a:pt x="0" y="180340"/>
                </a:lnTo>
                <a:lnTo>
                  <a:pt x="55879" y="180340"/>
                </a:lnTo>
                <a:lnTo>
                  <a:pt x="55879" y="177800"/>
                </a:lnTo>
                <a:close/>
              </a:path>
              <a:path w="55879" h="326390">
                <a:moveTo>
                  <a:pt x="55879" y="175260"/>
                </a:moveTo>
                <a:lnTo>
                  <a:pt x="0" y="175260"/>
                </a:lnTo>
                <a:lnTo>
                  <a:pt x="0" y="176530"/>
                </a:lnTo>
                <a:lnTo>
                  <a:pt x="55879" y="176530"/>
                </a:lnTo>
                <a:lnTo>
                  <a:pt x="55879" y="175260"/>
                </a:lnTo>
                <a:close/>
              </a:path>
              <a:path w="55879" h="326390">
                <a:moveTo>
                  <a:pt x="55879" y="171450"/>
                </a:moveTo>
                <a:lnTo>
                  <a:pt x="0" y="171450"/>
                </a:lnTo>
                <a:lnTo>
                  <a:pt x="0" y="173990"/>
                </a:lnTo>
                <a:lnTo>
                  <a:pt x="55879" y="173990"/>
                </a:lnTo>
                <a:lnTo>
                  <a:pt x="55879" y="171450"/>
                </a:lnTo>
                <a:close/>
              </a:path>
              <a:path w="55879" h="326390">
                <a:moveTo>
                  <a:pt x="55879" y="168910"/>
                </a:moveTo>
                <a:lnTo>
                  <a:pt x="0" y="168910"/>
                </a:lnTo>
                <a:lnTo>
                  <a:pt x="0" y="170180"/>
                </a:lnTo>
                <a:lnTo>
                  <a:pt x="55879" y="170180"/>
                </a:lnTo>
                <a:lnTo>
                  <a:pt x="55879" y="168910"/>
                </a:lnTo>
                <a:close/>
              </a:path>
              <a:path w="55879" h="326390">
                <a:moveTo>
                  <a:pt x="55879" y="165100"/>
                </a:moveTo>
                <a:lnTo>
                  <a:pt x="0" y="165100"/>
                </a:lnTo>
                <a:lnTo>
                  <a:pt x="0" y="167640"/>
                </a:lnTo>
                <a:lnTo>
                  <a:pt x="55879" y="167640"/>
                </a:lnTo>
                <a:lnTo>
                  <a:pt x="55879" y="165100"/>
                </a:lnTo>
                <a:close/>
              </a:path>
              <a:path w="55879" h="326390">
                <a:moveTo>
                  <a:pt x="55879" y="162560"/>
                </a:moveTo>
                <a:lnTo>
                  <a:pt x="0" y="162560"/>
                </a:lnTo>
                <a:lnTo>
                  <a:pt x="0" y="163830"/>
                </a:lnTo>
                <a:lnTo>
                  <a:pt x="55879" y="163830"/>
                </a:lnTo>
                <a:lnTo>
                  <a:pt x="55879" y="162560"/>
                </a:lnTo>
                <a:close/>
              </a:path>
              <a:path w="55879" h="326390">
                <a:moveTo>
                  <a:pt x="55879" y="158750"/>
                </a:moveTo>
                <a:lnTo>
                  <a:pt x="0" y="158750"/>
                </a:lnTo>
                <a:lnTo>
                  <a:pt x="0" y="161290"/>
                </a:lnTo>
                <a:lnTo>
                  <a:pt x="55879" y="161290"/>
                </a:lnTo>
                <a:lnTo>
                  <a:pt x="55879" y="158750"/>
                </a:lnTo>
                <a:close/>
              </a:path>
              <a:path w="55879" h="326390">
                <a:moveTo>
                  <a:pt x="55879" y="156210"/>
                </a:moveTo>
                <a:lnTo>
                  <a:pt x="0" y="156210"/>
                </a:lnTo>
                <a:lnTo>
                  <a:pt x="0" y="157480"/>
                </a:lnTo>
                <a:lnTo>
                  <a:pt x="55879" y="157480"/>
                </a:lnTo>
                <a:lnTo>
                  <a:pt x="55879" y="156210"/>
                </a:lnTo>
                <a:close/>
              </a:path>
              <a:path w="55879" h="326390">
                <a:moveTo>
                  <a:pt x="55879" y="152400"/>
                </a:moveTo>
                <a:lnTo>
                  <a:pt x="0" y="152400"/>
                </a:lnTo>
                <a:lnTo>
                  <a:pt x="0" y="154940"/>
                </a:lnTo>
                <a:lnTo>
                  <a:pt x="55879" y="154940"/>
                </a:lnTo>
                <a:lnTo>
                  <a:pt x="55879" y="152400"/>
                </a:lnTo>
                <a:close/>
              </a:path>
              <a:path w="55879" h="326390">
                <a:moveTo>
                  <a:pt x="55879" y="149860"/>
                </a:moveTo>
                <a:lnTo>
                  <a:pt x="0" y="149860"/>
                </a:lnTo>
                <a:lnTo>
                  <a:pt x="0" y="151130"/>
                </a:lnTo>
                <a:lnTo>
                  <a:pt x="55879" y="151130"/>
                </a:lnTo>
                <a:lnTo>
                  <a:pt x="55879" y="149860"/>
                </a:lnTo>
                <a:close/>
              </a:path>
              <a:path w="55879" h="326390">
                <a:moveTo>
                  <a:pt x="55879" y="146050"/>
                </a:moveTo>
                <a:lnTo>
                  <a:pt x="0" y="146050"/>
                </a:lnTo>
                <a:lnTo>
                  <a:pt x="0" y="148590"/>
                </a:lnTo>
                <a:lnTo>
                  <a:pt x="55879" y="148590"/>
                </a:lnTo>
                <a:lnTo>
                  <a:pt x="55879" y="146050"/>
                </a:lnTo>
                <a:close/>
              </a:path>
              <a:path w="55879" h="326390">
                <a:moveTo>
                  <a:pt x="55879" y="143510"/>
                </a:moveTo>
                <a:lnTo>
                  <a:pt x="0" y="143510"/>
                </a:lnTo>
                <a:lnTo>
                  <a:pt x="0" y="144780"/>
                </a:lnTo>
                <a:lnTo>
                  <a:pt x="55879" y="144780"/>
                </a:lnTo>
                <a:lnTo>
                  <a:pt x="55879" y="143510"/>
                </a:lnTo>
                <a:close/>
              </a:path>
              <a:path w="55879" h="326390">
                <a:moveTo>
                  <a:pt x="55879" y="139700"/>
                </a:moveTo>
                <a:lnTo>
                  <a:pt x="0" y="139700"/>
                </a:lnTo>
                <a:lnTo>
                  <a:pt x="0" y="142240"/>
                </a:lnTo>
                <a:lnTo>
                  <a:pt x="55879" y="142240"/>
                </a:lnTo>
                <a:lnTo>
                  <a:pt x="55879" y="139700"/>
                </a:lnTo>
                <a:close/>
              </a:path>
              <a:path w="55879" h="326390">
                <a:moveTo>
                  <a:pt x="55879" y="137160"/>
                </a:moveTo>
                <a:lnTo>
                  <a:pt x="0" y="137160"/>
                </a:lnTo>
                <a:lnTo>
                  <a:pt x="0" y="138430"/>
                </a:lnTo>
                <a:lnTo>
                  <a:pt x="55879" y="138430"/>
                </a:lnTo>
                <a:lnTo>
                  <a:pt x="55879" y="137160"/>
                </a:lnTo>
                <a:close/>
              </a:path>
              <a:path w="55879" h="326390">
                <a:moveTo>
                  <a:pt x="55879" y="133350"/>
                </a:moveTo>
                <a:lnTo>
                  <a:pt x="0" y="133350"/>
                </a:lnTo>
                <a:lnTo>
                  <a:pt x="0" y="135890"/>
                </a:lnTo>
                <a:lnTo>
                  <a:pt x="55879" y="135890"/>
                </a:lnTo>
                <a:lnTo>
                  <a:pt x="55879" y="133350"/>
                </a:lnTo>
                <a:close/>
              </a:path>
              <a:path w="55879" h="326390">
                <a:moveTo>
                  <a:pt x="55879" y="130810"/>
                </a:moveTo>
                <a:lnTo>
                  <a:pt x="0" y="130810"/>
                </a:lnTo>
                <a:lnTo>
                  <a:pt x="0" y="132080"/>
                </a:lnTo>
                <a:lnTo>
                  <a:pt x="55879" y="132080"/>
                </a:lnTo>
                <a:lnTo>
                  <a:pt x="55879" y="130810"/>
                </a:lnTo>
                <a:close/>
              </a:path>
              <a:path w="55879" h="326390">
                <a:moveTo>
                  <a:pt x="55879" y="127000"/>
                </a:moveTo>
                <a:lnTo>
                  <a:pt x="0" y="127000"/>
                </a:lnTo>
                <a:lnTo>
                  <a:pt x="0" y="129540"/>
                </a:lnTo>
                <a:lnTo>
                  <a:pt x="55879" y="129540"/>
                </a:lnTo>
                <a:lnTo>
                  <a:pt x="55879" y="127000"/>
                </a:lnTo>
                <a:close/>
              </a:path>
              <a:path w="55879" h="326390">
                <a:moveTo>
                  <a:pt x="55879" y="124460"/>
                </a:moveTo>
                <a:lnTo>
                  <a:pt x="0" y="124460"/>
                </a:lnTo>
                <a:lnTo>
                  <a:pt x="0" y="125730"/>
                </a:lnTo>
                <a:lnTo>
                  <a:pt x="55879" y="125730"/>
                </a:lnTo>
                <a:lnTo>
                  <a:pt x="55879" y="124460"/>
                </a:lnTo>
                <a:close/>
              </a:path>
              <a:path w="55879" h="326390">
                <a:moveTo>
                  <a:pt x="55879" y="120650"/>
                </a:moveTo>
                <a:lnTo>
                  <a:pt x="0" y="120650"/>
                </a:lnTo>
                <a:lnTo>
                  <a:pt x="0" y="123190"/>
                </a:lnTo>
                <a:lnTo>
                  <a:pt x="55879" y="123190"/>
                </a:lnTo>
                <a:lnTo>
                  <a:pt x="55879" y="120650"/>
                </a:lnTo>
                <a:close/>
              </a:path>
              <a:path w="55879" h="326390">
                <a:moveTo>
                  <a:pt x="55879" y="118110"/>
                </a:moveTo>
                <a:lnTo>
                  <a:pt x="0" y="118110"/>
                </a:lnTo>
                <a:lnTo>
                  <a:pt x="0" y="119380"/>
                </a:lnTo>
                <a:lnTo>
                  <a:pt x="55879" y="119380"/>
                </a:lnTo>
                <a:lnTo>
                  <a:pt x="55879" y="118110"/>
                </a:lnTo>
                <a:close/>
              </a:path>
              <a:path w="55879" h="326390">
                <a:moveTo>
                  <a:pt x="55879" y="114300"/>
                </a:moveTo>
                <a:lnTo>
                  <a:pt x="0" y="114300"/>
                </a:lnTo>
                <a:lnTo>
                  <a:pt x="0" y="116840"/>
                </a:lnTo>
                <a:lnTo>
                  <a:pt x="55879" y="116840"/>
                </a:lnTo>
                <a:lnTo>
                  <a:pt x="55879" y="114300"/>
                </a:lnTo>
                <a:close/>
              </a:path>
              <a:path w="55879" h="326390">
                <a:moveTo>
                  <a:pt x="55879" y="111760"/>
                </a:moveTo>
                <a:lnTo>
                  <a:pt x="0" y="111760"/>
                </a:lnTo>
                <a:lnTo>
                  <a:pt x="0" y="113030"/>
                </a:lnTo>
                <a:lnTo>
                  <a:pt x="55879" y="113030"/>
                </a:lnTo>
                <a:lnTo>
                  <a:pt x="55879" y="111760"/>
                </a:lnTo>
                <a:close/>
              </a:path>
              <a:path w="55879" h="326390">
                <a:moveTo>
                  <a:pt x="55879" y="105410"/>
                </a:moveTo>
                <a:lnTo>
                  <a:pt x="0" y="105410"/>
                </a:lnTo>
                <a:lnTo>
                  <a:pt x="0" y="110490"/>
                </a:lnTo>
                <a:lnTo>
                  <a:pt x="55879" y="110490"/>
                </a:lnTo>
                <a:lnTo>
                  <a:pt x="55879" y="105410"/>
                </a:lnTo>
                <a:close/>
              </a:path>
              <a:path w="55879" h="326390">
                <a:moveTo>
                  <a:pt x="55879" y="99060"/>
                </a:moveTo>
                <a:lnTo>
                  <a:pt x="0" y="99060"/>
                </a:lnTo>
                <a:lnTo>
                  <a:pt x="0" y="104140"/>
                </a:lnTo>
                <a:lnTo>
                  <a:pt x="55879" y="104140"/>
                </a:lnTo>
                <a:lnTo>
                  <a:pt x="55879" y="99060"/>
                </a:lnTo>
                <a:close/>
              </a:path>
              <a:path w="55879" h="326390">
                <a:moveTo>
                  <a:pt x="55879" y="92710"/>
                </a:moveTo>
                <a:lnTo>
                  <a:pt x="0" y="92710"/>
                </a:lnTo>
                <a:lnTo>
                  <a:pt x="0" y="97790"/>
                </a:lnTo>
                <a:lnTo>
                  <a:pt x="55879" y="97790"/>
                </a:lnTo>
                <a:lnTo>
                  <a:pt x="55879" y="92710"/>
                </a:lnTo>
                <a:close/>
              </a:path>
              <a:path w="55879" h="326390">
                <a:moveTo>
                  <a:pt x="55879" y="86360"/>
                </a:moveTo>
                <a:lnTo>
                  <a:pt x="0" y="86360"/>
                </a:lnTo>
                <a:lnTo>
                  <a:pt x="0" y="91440"/>
                </a:lnTo>
                <a:lnTo>
                  <a:pt x="55879" y="91440"/>
                </a:lnTo>
                <a:lnTo>
                  <a:pt x="55879" y="86360"/>
                </a:lnTo>
                <a:close/>
              </a:path>
              <a:path w="55879" h="326390">
                <a:moveTo>
                  <a:pt x="55879" y="80010"/>
                </a:moveTo>
                <a:lnTo>
                  <a:pt x="0" y="80010"/>
                </a:lnTo>
                <a:lnTo>
                  <a:pt x="0" y="85090"/>
                </a:lnTo>
                <a:lnTo>
                  <a:pt x="55879" y="85090"/>
                </a:lnTo>
                <a:lnTo>
                  <a:pt x="55879" y="80010"/>
                </a:lnTo>
                <a:close/>
              </a:path>
              <a:path w="55879" h="326390">
                <a:moveTo>
                  <a:pt x="55879" y="73660"/>
                </a:moveTo>
                <a:lnTo>
                  <a:pt x="0" y="73660"/>
                </a:lnTo>
                <a:lnTo>
                  <a:pt x="0" y="78740"/>
                </a:lnTo>
                <a:lnTo>
                  <a:pt x="55879" y="78740"/>
                </a:lnTo>
                <a:lnTo>
                  <a:pt x="55879" y="73660"/>
                </a:lnTo>
                <a:close/>
              </a:path>
              <a:path w="55879" h="326390">
                <a:moveTo>
                  <a:pt x="55879" y="67310"/>
                </a:moveTo>
                <a:lnTo>
                  <a:pt x="0" y="67310"/>
                </a:lnTo>
                <a:lnTo>
                  <a:pt x="0" y="72390"/>
                </a:lnTo>
                <a:lnTo>
                  <a:pt x="55879" y="72390"/>
                </a:lnTo>
                <a:lnTo>
                  <a:pt x="55879" y="67310"/>
                </a:lnTo>
                <a:close/>
              </a:path>
              <a:path w="55879" h="326390">
                <a:moveTo>
                  <a:pt x="55879" y="62230"/>
                </a:moveTo>
                <a:lnTo>
                  <a:pt x="0" y="62230"/>
                </a:lnTo>
                <a:lnTo>
                  <a:pt x="0" y="66040"/>
                </a:lnTo>
                <a:lnTo>
                  <a:pt x="55879" y="66040"/>
                </a:lnTo>
                <a:lnTo>
                  <a:pt x="55879" y="62230"/>
                </a:lnTo>
                <a:close/>
              </a:path>
              <a:path w="55879" h="326390">
                <a:moveTo>
                  <a:pt x="55879" y="55880"/>
                </a:moveTo>
                <a:lnTo>
                  <a:pt x="0" y="55880"/>
                </a:lnTo>
                <a:lnTo>
                  <a:pt x="0" y="60960"/>
                </a:lnTo>
                <a:lnTo>
                  <a:pt x="55879" y="60960"/>
                </a:lnTo>
                <a:lnTo>
                  <a:pt x="55879" y="55880"/>
                </a:lnTo>
                <a:close/>
              </a:path>
              <a:path w="55879" h="326390">
                <a:moveTo>
                  <a:pt x="55879" y="49530"/>
                </a:moveTo>
                <a:lnTo>
                  <a:pt x="0" y="49530"/>
                </a:lnTo>
                <a:lnTo>
                  <a:pt x="0" y="54610"/>
                </a:lnTo>
                <a:lnTo>
                  <a:pt x="55879" y="54610"/>
                </a:lnTo>
                <a:lnTo>
                  <a:pt x="55879" y="49530"/>
                </a:lnTo>
                <a:close/>
              </a:path>
              <a:path w="55879" h="326390">
                <a:moveTo>
                  <a:pt x="55879" y="43180"/>
                </a:moveTo>
                <a:lnTo>
                  <a:pt x="0" y="43180"/>
                </a:lnTo>
                <a:lnTo>
                  <a:pt x="0" y="48260"/>
                </a:lnTo>
                <a:lnTo>
                  <a:pt x="55879" y="48260"/>
                </a:lnTo>
                <a:lnTo>
                  <a:pt x="55879" y="43180"/>
                </a:lnTo>
                <a:close/>
              </a:path>
              <a:path w="55879" h="326390">
                <a:moveTo>
                  <a:pt x="55879" y="36830"/>
                </a:moveTo>
                <a:lnTo>
                  <a:pt x="0" y="36830"/>
                </a:lnTo>
                <a:lnTo>
                  <a:pt x="0" y="41910"/>
                </a:lnTo>
                <a:lnTo>
                  <a:pt x="55879" y="41910"/>
                </a:lnTo>
                <a:lnTo>
                  <a:pt x="55879" y="36830"/>
                </a:lnTo>
                <a:close/>
              </a:path>
              <a:path w="55879" h="326390">
                <a:moveTo>
                  <a:pt x="55879" y="30480"/>
                </a:moveTo>
                <a:lnTo>
                  <a:pt x="0" y="30480"/>
                </a:lnTo>
                <a:lnTo>
                  <a:pt x="0" y="35560"/>
                </a:lnTo>
                <a:lnTo>
                  <a:pt x="55879" y="35560"/>
                </a:lnTo>
                <a:lnTo>
                  <a:pt x="55879" y="30480"/>
                </a:lnTo>
                <a:close/>
              </a:path>
              <a:path w="55879" h="326390">
                <a:moveTo>
                  <a:pt x="55879" y="24130"/>
                </a:moveTo>
                <a:lnTo>
                  <a:pt x="0" y="24130"/>
                </a:lnTo>
                <a:lnTo>
                  <a:pt x="0" y="29210"/>
                </a:lnTo>
                <a:lnTo>
                  <a:pt x="55879" y="29210"/>
                </a:lnTo>
                <a:lnTo>
                  <a:pt x="55879" y="24130"/>
                </a:lnTo>
                <a:close/>
              </a:path>
              <a:path w="55879" h="326390">
                <a:moveTo>
                  <a:pt x="55879" y="17780"/>
                </a:moveTo>
                <a:lnTo>
                  <a:pt x="0" y="17780"/>
                </a:lnTo>
                <a:lnTo>
                  <a:pt x="0" y="22860"/>
                </a:lnTo>
                <a:lnTo>
                  <a:pt x="55879" y="22860"/>
                </a:lnTo>
                <a:lnTo>
                  <a:pt x="55879" y="17780"/>
                </a:lnTo>
                <a:close/>
              </a:path>
              <a:path w="55879" h="326390">
                <a:moveTo>
                  <a:pt x="55879" y="11430"/>
                </a:moveTo>
                <a:lnTo>
                  <a:pt x="0" y="11430"/>
                </a:lnTo>
                <a:lnTo>
                  <a:pt x="0" y="16510"/>
                </a:lnTo>
                <a:lnTo>
                  <a:pt x="55879" y="16510"/>
                </a:lnTo>
                <a:lnTo>
                  <a:pt x="55879" y="11430"/>
                </a:lnTo>
                <a:close/>
              </a:path>
              <a:path w="55879" h="326390">
                <a:moveTo>
                  <a:pt x="55879" y="5080"/>
                </a:moveTo>
                <a:lnTo>
                  <a:pt x="0" y="5080"/>
                </a:lnTo>
                <a:lnTo>
                  <a:pt x="0" y="10160"/>
                </a:lnTo>
                <a:lnTo>
                  <a:pt x="55879" y="10160"/>
                </a:lnTo>
                <a:lnTo>
                  <a:pt x="55879" y="5080"/>
                </a:lnTo>
                <a:close/>
              </a:path>
              <a:path w="55879" h="326390">
                <a:moveTo>
                  <a:pt x="55879" y="0"/>
                </a:moveTo>
                <a:lnTo>
                  <a:pt x="0" y="0"/>
                </a:lnTo>
                <a:lnTo>
                  <a:pt x="0" y="3810"/>
                </a:lnTo>
                <a:lnTo>
                  <a:pt x="55879" y="3810"/>
                </a:lnTo>
                <a:lnTo>
                  <a:pt x="55879" y="0"/>
                </a:lnTo>
                <a:close/>
              </a:path>
              <a:path w="55879" h="326390">
                <a:moveTo>
                  <a:pt x="55879" y="288290"/>
                </a:moveTo>
                <a:lnTo>
                  <a:pt x="0" y="288290"/>
                </a:lnTo>
                <a:lnTo>
                  <a:pt x="0" y="321310"/>
                </a:lnTo>
                <a:lnTo>
                  <a:pt x="55879" y="321310"/>
                </a:lnTo>
                <a:lnTo>
                  <a:pt x="55879" y="288290"/>
                </a:lnTo>
                <a:close/>
              </a:path>
              <a:path w="55879" h="326390">
                <a:moveTo>
                  <a:pt x="55879" y="321310"/>
                </a:moveTo>
                <a:lnTo>
                  <a:pt x="0" y="321310"/>
                </a:lnTo>
                <a:lnTo>
                  <a:pt x="0" y="326390"/>
                </a:lnTo>
                <a:lnTo>
                  <a:pt x="25400" y="326390"/>
                </a:lnTo>
                <a:lnTo>
                  <a:pt x="25400" y="325120"/>
                </a:lnTo>
                <a:lnTo>
                  <a:pt x="55879" y="325120"/>
                </a:lnTo>
                <a:lnTo>
                  <a:pt x="55879" y="321310"/>
                </a:lnTo>
                <a:close/>
              </a:path>
            </a:pathLst>
          </a:custGeom>
          <a:solidFill>
            <a:srgbClr val="2B83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bg object 247"/>
          <p:cNvSpPr/>
          <p:nvPr/>
        </p:nvSpPr>
        <p:spPr>
          <a:xfrm>
            <a:off x="5533389" y="6386829"/>
            <a:ext cx="54610" cy="327660"/>
          </a:xfrm>
          <a:custGeom>
            <a:avLst/>
            <a:gdLst/>
            <a:ahLst/>
            <a:cxnLst/>
            <a:rect l="l" t="t" r="r" b="b"/>
            <a:pathLst>
              <a:path w="54610" h="327659">
                <a:moveTo>
                  <a:pt x="54610" y="266700"/>
                </a:moveTo>
                <a:lnTo>
                  <a:pt x="0" y="266700"/>
                </a:lnTo>
                <a:lnTo>
                  <a:pt x="0" y="288290"/>
                </a:lnTo>
                <a:lnTo>
                  <a:pt x="54610" y="288290"/>
                </a:lnTo>
                <a:lnTo>
                  <a:pt x="54610" y="266700"/>
                </a:lnTo>
                <a:close/>
              </a:path>
              <a:path w="54610" h="327659">
                <a:moveTo>
                  <a:pt x="54610" y="264160"/>
                </a:moveTo>
                <a:lnTo>
                  <a:pt x="0" y="264160"/>
                </a:lnTo>
                <a:lnTo>
                  <a:pt x="0" y="265430"/>
                </a:lnTo>
                <a:lnTo>
                  <a:pt x="54610" y="265430"/>
                </a:lnTo>
                <a:lnTo>
                  <a:pt x="54610" y="264160"/>
                </a:lnTo>
                <a:close/>
              </a:path>
              <a:path w="54610" h="327659">
                <a:moveTo>
                  <a:pt x="54610" y="260350"/>
                </a:moveTo>
                <a:lnTo>
                  <a:pt x="0" y="260350"/>
                </a:lnTo>
                <a:lnTo>
                  <a:pt x="0" y="262890"/>
                </a:lnTo>
                <a:lnTo>
                  <a:pt x="54610" y="262890"/>
                </a:lnTo>
                <a:lnTo>
                  <a:pt x="54610" y="260350"/>
                </a:lnTo>
                <a:close/>
              </a:path>
              <a:path w="54610" h="327659">
                <a:moveTo>
                  <a:pt x="54610" y="257810"/>
                </a:moveTo>
                <a:lnTo>
                  <a:pt x="0" y="257810"/>
                </a:lnTo>
                <a:lnTo>
                  <a:pt x="0" y="259080"/>
                </a:lnTo>
                <a:lnTo>
                  <a:pt x="54610" y="259080"/>
                </a:lnTo>
                <a:lnTo>
                  <a:pt x="54610" y="257810"/>
                </a:lnTo>
                <a:close/>
              </a:path>
              <a:path w="54610" h="327659">
                <a:moveTo>
                  <a:pt x="54610" y="254000"/>
                </a:moveTo>
                <a:lnTo>
                  <a:pt x="0" y="254000"/>
                </a:lnTo>
                <a:lnTo>
                  <a:pt x="0" y="256540"/>
                </a:lnTo>
                <a:lnTo>
                  <a:pt x="54610" y="256540"/>
                </a:lnTo>
                <a:lnTo>
                  <a:pt x="54610" y="254000"/>
                </a:lnTo>
                <a:close/>
              </a:path>
              <a:path w="54610" h="327659">
                <a:moveTo>
                  <a:pt x="54610" y="251460"/>
                </a:moveTo>
                <a:lnTo>
                  <a:pt x="0" y="251460"/>
                </a:lnTo>
                <a:lnTo>
                  <a:pt x="0" y="252730"/>
                </a:lnTo>
                <a:lnTo>
                  <a:pt x="54610" y="252730"/>
                </a:lnTo>
                <a:lnTo>
                  <a:pt x="54610" y="251460"/>
                </a:lnTo>
                <a:close/>
              </a:path>
              <a:path w="54610" h="327659">
                <a:moveTo>
                  <a:pt x="54610" y="247650"/>
                </a:moveTo>
                <a:lnTo>
                  <a:pt x="0" y="247650"/>
                </a:lnTo>
                <a:lnTo>
                  <a:pt x="0" y="250190"/>
                </a:lnTo>
                <a:lnTo>
                  <a:pt x="54610" y="250190"/>
                </a:lnTo>
                <a:lnTo>
                  <a:pt x="54610" y="247650"/>
                </a:lnTo>
                <a:close/>
              </a:path>
              <a:path w="54610" h="327659">
                <a:moveTo>
                  <a:pt x="54610" y="245110"/>
                </a:moveTo>
                <a:lnTo>
                  <a:pt x="0" y="245110"/>
                </a:lnTo>
                <a:lnTo>
                  <a:pt x="0" y="246380"/>
                </a:lnTo>
                <a:lnTo>
                  <a:pt x="54610" y="246380"/>
                </a:lnTo>
                <a:lnTo>
                  <a:pt x="54610" y="245110"/>
                </a:lnTo>
                <a:close/>
              </a:path>
              <a:path w="54610" h="327659">
                <a:moveTo>
                  <a:pt x="54610" y="241300"/>
                </a:moveTo>
                <a:lnTo>
                  <a:pt x="0" y="241300"/>
                </a:lnTo>
                <a:lnTo>
                  <a:pt x="0" y="243840"/>
                </a:lnTo>
                <a:lnTo>
                  <a:pt x="54610" y="243840"/>
                </a:lnTo>
                <a:lnTo>
                  <a:pt x="54610" y="241300"/>
                </a:lnTo>
                <a:close/>
              </a:path>
              <a:path w="54610" h="327659">
                <a:moveTo>
                  <a:pt x="54610" y="238760"/>
                </a:moveTo>
                <a:lnTo>
                  <a:pt x="0" y="238760"/>
                </a:lnTo>
                <a:lnTo>
                  <a:pt x="0" y="240030"/>
                </a:lnTo>
                <a:lnTo>
                  <a:pt x="54610" y="240030"/>
                </a:lnTo>
                <a:lnTo>
                  <a:pt x="54610" y="238760"/>
                </a:lnTo>
                <a:close/>
              </a:path>
              <a:path w="54610" h="327659">
                <a:moveTo>
                  <a:pt x="54610" y="234950"/>
                </a:moveTo>
                <a:lnTo>
                  <a:pt x="0" y="234950"/>
                </a:lnTo>
                <a:lnTo>
                  <a:pt x="0" y="237490"/>
                </a:lnTo>
                <a:lnTo>
                  <a:pt x="54610" y="237490"/>
                </a:lnTo>
                <a:lnTo>
                  <a:pt x="54610" y="234950"/>
                </a:lnTo>
                <a:close/>
              </a:path>
              <a:path w="54610" h="327659">
                <a:moveTo>
                  <a:pt x="54610" y="232410"/>
                </a:moveTo>
                <a:lnTo>
                  <a:pt x="0" y="232410"/>
                </a:lnTo>
                <a:lnTo>
                  <a:pt x="0" y="233680"/>
                </a:lnTo>
                <a:lnTo>
                  <a:pt x="54610" y="233680"/>
                </a:lnTo>
                <a:lnTo>
                  <a:pt x="54610" y="232410"/>
                </a:lnTo>
                <a:close/>
              </a:path>
              <a:path w="54610" h="327659">
                <a:moveTo>
                  <a:pt x="54610" y="228600"/>
                </a:moveTo>
                <a:lnTo>
                  <a:pt x="0" y="228600"/>
                </a:lnTo>
                <a:lnTo>
                  <a:pt x="0" y="231140"/>
                </a:lnTo>
                <a:lnTo>
                  <a:pt x="54610" y="231140"/>
                </a:lnTo>
                <a:lnTo>
                  <a:pt x="54610" y="228600"/>
                </a:lnTo>
                <a:close/>
              </a:path>
              <a:path w="54610" h="327659">
                <a:moveTo>
                  <a:pt x="54610" y="226060"/>
                </a:moveTo>
                <a:lnTo>
                  <a:pt x="0" y="226060"/>
                </a:lnTo>
                <a:lnTo>
                  <a:pt x="0" y="227330"/>
                </a:lnTo>
                <a:lnTo>
                  <a:pt x="54610" y="227330"/>
                </a:lnTo>
                <a:lnTo>
                  <a:pt x="54610" y="226060"/>
                </a:lnTo>
                <a:close/>
              </a:path>
              <a:path w="54610" h="327659">
                <a:moveTo>
                  <a:pt x="54610" y="222250"/>
                </a:moveTo>
                <a:lnTo>
                  <a:pt x="0" y="222250"/>
                </a:lnTo>
                <a:lnTo>
                  <a:pt x="0" y="224790"/>
                </a:lnTo>
                <a:lnTo>
                  <a:pt x="54610" y="224790"/>
                </a:lnTo>
                <a:lnTo>
                  <a:pt x="54610" y="222250"/>
                </a:lnTo>
                <a:close/>
              </a:path>
              <a:path w="54610" h="327659">
                <a:moveTo>
                  <a:pt x="54610" y="219710"/>
                </a:moveTo>
                <a:lnTo>
                  <a:pt x="0" y="219710"/>
                </a:lnTo>
                <a:lnTo>
                  <a:pt x="0" y="220980"/>
                </a:lnTo>
                <a:lnTo>
                  <a:pt x="54610" y="220980"/>
                </a:lnTo>
                <a:lnTo>
                  <a:pt x="54610" y="219710"/>
                </a:lnTo>
                <a:close/>
              </a:path>
              <a:path w="54610" h="327659">
                <a:moveTo>
                  <a:pt x="54610" y="215900"/>
                </a:moveTo>
                <a:lnTo>
                  <a:pt x="0" y="215900"/>
                </a:lnTo>
                <a:lnTo>
                  <a:pt x="0" y="218440"/>
                </a:lnTo>
                <a:lnTo>
                  <a:pt x="54610" y="218440"/>
                </a:lnTo>
                <a:lnTo>
                  <a:pt x="54610" y="215900"/>
                </a:lnTo>
                <a:close/>
              </a:path>
              <a:path w="54610" h="327659">
                <a:moveTo>
                  <a:pt x="54610" y="213360"/>
                </a:moveTo>
                <a:lnTo>
                  <a:pt x="0" y="213360"/>
                </a:lnTo>
                <a:lnTo>
                  <a:pt x="0" y="214630"/>
                </a:lnTo>
                <a:lnTo>
                  <a:pt x="54610" y="214630"/>
                </a:lnTo>
                <a:lnTo>
                  <a:pt x="54610" y="213360"/>
                </a:lnTo>
                <a:close/>
              </a:path>
              <a:path w="54610" h="327659">
                <a:moveTo>
                  <a:pt x="54610" y="209550"/>
                </a:moveTo>
                <a:lnTo>
                  <a:pt x="0" y="209550"/>
                </a:lnTo>
                <a:lnTo>
                  <a:pt x="0" y="212090"/>
                </a:lnTo>
                <a:lnTo>
                  <a:pt x="54610" y="212090"/>
                </a:lnTo>
                <a:lnTo>
                  <a:pt x="54610" y="209550"/>
                </a:lnTo>
                <a:close/>
              </a:path>
              <a:path w="54610" h="327659">
                <a:moveTo>
                  <a:pt x="54610" y="207010"/>
                </a:moveTo>
                <a:lnTo>
                  <a:pt x="0" y="207010"/>
                </a:lnTo>
                <a:lnTo>
                  <a:pt x="0" y="208280"/>
                </a:lnTo>
                <a:lnTo>
                  <a:pt x="54610" y="208280"/>
                </a:lnTo>
                <a:lnTo>
                  <a:pt x="54610" y="207010"/>
                </a:lnTo>
                <a:close/>
              </a:path>
              <a:path w="54610" h="327659">
                <a:moveTo>
                  <a:pt x="54610" y="203200"/>
                </a:moveTo>
                <a:lnTo>
                  <a:pt x="0" y="203200"/>
                </a:lnTo>
                <a:lnTo>
                  <a:pt x="0" y="205740"/>
                </a:lnTo>
                <a:lnTo>
                  <a:pt x="54610" y="205740"/>
                </a:lnTo>
                <a:lnTo>
                  <a:pt x="54610" y="203200"/>
                </a:lnTo>
                <a:close/>
              </a:path>
              <a:path w="54610" h="327659">
                <a:moveTo>
                  <a:pt x="54610" y="200660"/>
                </a:moveTo>
                <a:lnTo>
                  <a:pt x="0" y="200660"/>
                </a:lnTo>
                <a:lnTo>
                  <a:pt x="0" y="201930"/>
                </a:lnTo>
                <a:lnTo>
                  <a:pt x="54610" y="201930"/>
                </a:lnTo>
                <a:lnTo>
                  <a:pt x="54610" y="200660"/>
                </a:lnTo>
                <a:close/>
              </a:path>
              <a:path w="54610" h="327659">
                <a:moveTo>
                  <a:pt x="54610" y="196850"/>
                </a:moveTo>
                <a:lnTo>
                  <a:pt x="0" y="196850"/>
                </a:lnTo>
                <a:lnTo>
                  <a:pt x="0" y="199390"/>
                </a:lnTo>
                <a:lnTo>
                  <a:pt x="54610" y="199390"/>
                </a:lnTo>
                <a:lnTo>
                  <a:pt x="54610" y="196850"/>
                </a:lnTo>
                <a:close/>
              </a:path>
              <a:path w="54610" h="327659">
                <a:moveTo>
                  <a:pt x="54610" y="194310"/>
                </a:moveTo>
                <a:lnTo>
                  <a:pt x="0" y="194310"/>
                </a:lnTo>
                <a:lnTo>
                  <a:pt x="0" y="195580"/>
                </a:lnTo>
                <a:lnTo>
                  <a:pt x="54610" y="195580"/>
                </a:lnTo>
                <a:lnTo>
                  <a:pt x="54610" y="194310"/>
                </a:lnTo>
                <a:close/>
              </a:path>
              <a:path w="54610" h="327659">
                <a:moveTo>
                  <a:pt x="54610" y="190500"/>
                </a:moveTo>
                <a:lnTo>
                  <a:pt x="0" y="190500"/>
                </a:lnTo>
                <a:lnTo>
                  <a:pt x="0" y="193040"/>
                </a:lnTo>
                <a:lnTo>
                  <a:pt x="54610" y="193040"/>
                </a:lnTo>
                <a:lnTo>
                  <a:pt x="54610" y="190500"/>
                </a:lnTo>
                <a:close/>
              </a:path>
              <a:path w="54610" h="327659">
                <a:moveTo>
                  <a:pt x="54610" y="187960"/>
                </a:moveTo>
                <a:lnTo>
                  <a:pt x="0" y="187960"/>
                </a:lnTo>
                <a:lnTo>
                  <a:pt x="0" y="189230"/>
                </a:lnTo>
                <a:lnTo>
                  <a:pt x="54610" y="189230"/>
                </a:lnTo>
                <a:lnTo>
                  <a:pt x="54610" y="187960"/>
                </a:lnTo>
                <a:close/>
              </a:path>
              <a:path w="54610" h="327659">
                <a:moveTo>
                  <a:pt x="54610" y="184150"/>
                </a:moveTo>
                <a:lnTo>
                  <a:pt x="0" y="184150"/>
                </a:lnTo>
                <a:lnTo>
                  <a:pt x="0" y="186690"/>
                </a:lnTo>
                <a:lnTo>
                  <a:pt x="54610" y="186690"/>
                </a:lnTo>
                <a:lnTo>
                  <a:pt x="54610" y="184150"/>
                </a:lnTo>
                <a:close/>
              </a:path>
              <a:path w="54610" h="327659">
                <a:moveTo>
                  <a:pt x="54610" y="181610"/>
                </a:moveTo>
                <a:lnTo>
                  <a:pt x="0" y="181610"/>
                </a:lnTo>
                <a:lnTo>
                  <a:pt x="0" y="182880"/>
                </a:lnTo>
                <a:lnTo>
                  <a:pt x="54610" y="182880"/>
                </a:lnTo>
                <a:lnTo>
                  <a:pt x="54610" y="181610"/>
                </a:lnTo>
                <a:close/>
              </a:path>
              <a:path w="54610" h="327659">
                <a:moveTo>
                  <a:pt x="54610" y="177800"/>
                </a:moveTo>
                <a:lnTo>
                  <a:pt x="0" y="177800"/>
                </a:lnTo>
                <a:lnTo>
                  <a:pt x="0" y="180340"/>
                </a:lnTo>
                <a:lnTo>
                  <a:pt x="54610" y="180340"/>
                </a:lnTo>
                <a:lnTo>
                  <a:pt x="54610" y="177800"/>
                </a:lnTo>
                <a:close/>
              </a:path>
              <a:path w="54610" h="327659">
                <a:moveTo>
                  <a:pt x="54610" y="175260"/>
                </a:moveTo>
                <a:lnTo>
                  <a:pt x="0" y="175260"/>
                </a:lnTo>
                <a:lnTo>
                  <a:pt x="0" y="176530"/>
                </a:lnTo>
                <a:lnTo>
                  <a:pt x="54610" y="176530"/>
                </a:lnTo>
                <a:lnTo>
                  <a:pt x="54610" y="175260"/>
                </a:lnTo>
                <a:close/>
              </a:path>
              <a:path w="54610" h="327659">
                <a:moveTo>
                  <a:pt x="54610" y="171450"/>
                </a:moveTo>
                <a:lnTo>
                  <a:pt x="0" y="171450"/>
                </a:lnTo>
                <a:lnTo>
                  <a:pt x="0" y="173990"/>
                </a:lnTo>
                <a:lnTo>
                  <a:pt x="54610" y="173990"/>
                </a:lnTo>
                <a:lnTo>
                  <a:pt x="54610" y="171450"/>
                </a:lnTo>
                <a:close/>
              </a:path>
              <a:path w="54610" h="327659">
                <a:moveTo>
                  <a:pt x="54610" y="168910"/>
                </a:moveTo>
                <a:lnTo>
                  <a:pt x="0" y="168910"/>
                </a:lnTo>
                <a:lnTo>
                  <a:pt x="0" y="170180"/>
                </a:lnTo>
                <a:lnTo>
                  <a:pt x="54610" y="170180"/>
                </a:lnTo>
                <a:lnTo>
                  <a:pt x="54610" y="168910"/>
                </a:lnTo>
                <a:close/>
              </a:path>
              <a:path w="54610" h="327659">
                <a:moveTo>
                  <a:pt x="54610" y="165100"/>
                </a:moveTo>
                <a:lnTo>
                  <a:pt x="0" y="165100"/>
                </a:lnTo>
                <a:lnTo>
                  <a:pt x="0" y="167640"/>
                </a:lnTo>
                <a:lnTo>
                  <a:pt x="54610" y="167640"/>
                </a:lnTo>
                <a:lnTo>
                  <a:pt x="54610" y="165100"/>
                </a:lnTo>
                <a:close/>
              </a:path>
              <a:path w="54610" h="327659">
                <a:moveTo>
                  <a:pt x="54610" y="162560"/>
                </a:moveTo>
                <a:lnTo>
                  <a:pt x="0" y="162560"/>
                </a:lnTo>
                <a:lnTo>
                  <a:pt x="0" y="163830"/>
                </a:lnTo>
                <a:lnTo>
                  <a:pt x="54610" y="163830"/>
                </a:lnTo>
                <a:lnTo>
                  <a:pt x="54610" y="162560"/>
                </a:lnTo>
                <a:close/>
              </a:path>
              <a:path w="54610" h="327659">
                <a:moveTo>
                  <a:pt x="54610" y="158750"/>
                </a:moveTo>
                <a:lnTo>
                  <a:pt x="0" y="158750"/>
                </a:lnTo>
                <a:lnTo>
                  <a:pt x="0" y="161290"/>
                </a:lnTo>
                <a:lnTo>
                  <a:pt x="54610" y="161290"/>
                </a:lnTo>
                <a:lnTo>
                  <a:pt x="54610" y="158750"/>
                </a:lnTo>
                <a:close/>
              </a:path>
              <a:path w="54610" h="327659">
                <a:moveTo>
                  <a:pt x="54610" y="156210"/>
                </a:moveTo>
                <a:lnTo>
                  <a:pt x="0" y="156210"/>
                </a:lnTo>
                <a:lnTo>
                  <a:pt x="0" y="157480"/>
                </a:lnTo>
                <a:lnTo>
                  <a:pt x="54610" y="157480"/>
                </a:lnTo>
                <a:lnTo>
                  <a:pt x="54610" y="156210"/>
                </a:lnTo>
                <a:close/>
              </a:path>
              <a:path w="54610" h="327659">
                <a:moveTo>
                  <a:pt x="54610" y="152400"/>
                </a:moveTo>
                <a:lnTo>
                  <a:pt x="0" y="152400"/>
                </a:lnTo>
                <a:lnTo>
                  <a:pt x="0" y="154940"/>
                </a:lnTo>
                <a:lnTo>
                  <a:pt x="54610" y="154940"/>
                </a:lnTo>
                <a:lnTo>
                  <a:pt x="54610" y="152400"/>
                </a:lnTo>
                <a:close/>
              </a:path>
              <a:path w="54610" h="327659">
                <a:moveTo>
                  <a:pt x="54610" y="149860"/>
                </a:moveTo>
                <a:lnTo>
                  <a:pt x="0" y="149860"/>
                </a:lnTo>
                <a:lnTo>
                  <a:pt x="0" y="151130"/>
                </a:lnTo>
                <a:lnTo>
                  <a:pt x="54610" y="151130"/>
                </a:lnTo>
                <a:lnTo>
                  <a:pt x="54610" y="149860"/>
                </a:lnTo>
                <a:close/>
              </a:path>
              <a:path w="54610" h="327659">
                <a:moveTo>
                  <a:pt x="54610" y="146050"/>
                </a:moveTo>
                <a:lnTo>
                  <a:pt x="0" y="146050"/>
                </a:lnTo>
                <a:lnTo>
                  <a:pt x="0" y="148590"/>
                </a:lnTo>
                <a:lnTo>
                  <a:pt x="54610" y="148590"/>
                </a:lnTo>
                <a:lnTo>
                  <a:pt x="54610" y="146050"/>
                </a:lnTo>
                <a:close/>
              </a:path>
              <a:path w="54610" h="327659">
                <a:moveTo>
                  <a:pt x="54610" y="143510"/>
                </a:moveTo>
                <a:lnTo>
                  <a:pt x="0" y="143510"/>
                </a:lnTo>
                <a:lnTo>
                  <a:pt x="0" y="144780"/>
                </a:lnTo>
                <a:lnTo>
                  <a:pt x="54610" y="144780"/>
                </a:lnTo>
                <a:lnTo>
                  <a:pt x="54610" y="143510"/>
                </a:lnTo>
                <a:close/>
              </a:path>
              <a:path w="54610" h="327659">
                <a:moveTo>
                  <a:pt x="54610" y="139700"/>
                </a:moveTo>
                <a:lnTo>
                  <a:pt x="0" y="139700"/>
                </a:lnTo>
                <a:lnTo>
                  <a:pt x="0" y="142240"/>
                </a:lnTo>
                <a:lnTo>
                  <a:pt x="54610" y="142240"/>
                </a:lnTo>
                <a:lnTo>
                  <a:pt x="54610" y="139700"/>
                </a:lnTo>
                <a:close/>
              </a:path>
              <a:path w="54610" h="327659">
                <a:moveTo>
                  <a:pt x="54610" y="137160"/>
                </a:moveTo>
                <a:lnTo>
                  <a:pt x="0" y="137160"/>
                </a:lnTo>
                <a:lnTo>
                  <a:pt x="0" y="138430"/>
                </a:lnTo>
                <a:lnTo>
                  <a:pt x="54610" y="138430"/>
                </a:lnTo>
                <a:lnTo>
                  <a:pt x="54610" y="137160"/>
                </a:lnTo>
                <a:close/>
              </a:path>
              <a:path w="54610" h="327659">
                <a:moveTo>
                  <a:pt x="54610" y="133350"/>
                </a:moveTo>
                <a:lnTo>
                  <a:pt x="0" y="133350"/>
                </a:lnTo>
                <a:lnTo>
                  <a:pt x="0" y="135890"/>
                </a:lnTo>
                <a:lnTo>
                  <a:pt x="54610" y="135890"/>
                </a:lnTo>
                <a:lnTo>
                  <a:pt x="54610" y="133350"/>
                </a:lnTo>
                <a:close/>
              </a:path>
              <a:path w="54610" h="327659">
                <a:moveTo>
                  <a:pt x="54610" y="130810"/>
                </a:moveTo>
                <a:lnTo>
                  <a:pt x="0" y="130810"/>
                </a:lnTo>
                <a:lnTo>
                  <a:pt x="0" y="132080"/>
                </a:lnTo>
                <a:lnTo>
                  <a:pt x="54610" y="132080"/>
                </a:lnTo>
                <a:lnTo>
                  <a:pt x="54610" y="130810"/>
                </a:lnTo>
                <a:close/>
              </a:path>
              <a:path w="54610" h="327659">
                <a:moveTo>
                  <a:pt x="54610" y="127000"/>
                </a:moveTo>
                <a:lnTo>
                  <a:pt x="0" y="127000"/>
                </a:lnTo>
                <a:lnTo>
                  <a:pt x="0" y="129540"/>
                </a:lnTo>
                <a:lnTo>
                  <a:pt x="54610" y="129540"/>
                </a:lnTo>
                <a:lnTo>
                  <a:pt x="54610" y="127000"/>
                </a:lnTo>
                <a:close/>
              </a:path>
              <a:path w="54610" h="327659">
                <a:moveTo>
                  <a:pt x="54610" y="124460"/>
                </a:moveTo>
                <a:lnTo>
                  <a:pt x="0" y="124460"/>
                </a:lnTo>
                <a:lnTo>
                  <a:pt x="0" y="125730"/>
                </a:lnTo>
                <a:lnTo>
                  <a:pt x="54610" y="125730"/>
                </a:lnTo>
                <a:lnTo>
                  <a:pt x="54610" y="124460"/>
                </a:lnTo>
                <a:close/>
              </a:path>
              <a:path w="54610" h="327659">
                <a:moveTo>
                  <a:pt x="54610" y="120650"/>
                </a:moveTo>
                <a:lnTo>
                  <a:pt x="0" y="120650"/>
                </a:lnTo>
                <a:lnTo>
                  <a:pt x="0" y="123190"/>
                </a:lnTo>
                <a:lnTo>
                  <a:pt x="54610" y="123190"/>
                </a:lnTo>
                <a:lnTo>
                  <a:pt x="54610" y="120650"/>
                </a:lnTo>
                <a:close/>
              </a:path>
              <a:path w="54610" h="327659">
                <a:moveTo>
                  <a:pt x="54610" y="118110"/>
                </a:moveTo>
                <a:lnTo>
                  <a:pt x="0" y="118110"/>
                </a:lnTo>
                <a:lnTo>
                  <a:pt x="0" y="119380"/>
                </a:lnTo>
                <a:lnTo>
                  <a:pt x="54610" y="119380"/>
                </a:lnTo>
                <a:lnTo>
                  <a:pt x="54610" y="118110"/>
                </a:lnTo>
                <a:close/>
              </a:path>
              <a:path w="54610" h="327659">
                <a:moveTo>
                  <a:pt x="54610" y="114300"/>
                </a:moveTo>
                <a:lnTo>
                  <a:pt x="0" y="114300"/>
                </a:lnTo>
                <a:lnTo>
                  <a:pt x="0" y="116840"/>
                </a:lnTo>
                <a:lnTo>
                  <a:pt x="54610" y="116840"/>
                </a:lnTo>
                <a:lnTo>
                  <a:pt x="54610" y="114300"/>
                </a:lnTo>
                <a:close/>
              </a:path>
              <a:path w="54610" h="327659">
                <a:moveTo>
                  <a:pt x="54610" y="111760"/>
                </a:moveTo>
                <a:lnTo>
                  <a:pt x="0" y="111760"/>
                </a:lnTo>
                <a:lnTo>
                  <a:pt x="0" y="113030"/>
                </a:lnTo>
                <a:lnTo>
                  <a:pt x="54610" y="113030"/>
                </a:lnTo>
                <a:lnTo>
                  <a:pt x="54610" y="111760"/>
                </a:lnTo>
                <a:close/>
              </a:path>
              <a:path w="54610" h="327659">
                <a:moveTo>
                  <a:pt x="54610" y="105410"/>
                </a:moveTo>
                <a:lnTo>
                  <a:pt x="0" y="105410"/>
                </a:lnTo>
                <a:lnTo>
                  <a:pt x="0" y="110490"/>
                </a:lnTo>
                <a:lnTo>
                  <a:pt x="54610" y="110490"/>
                </a:lnTo>
                <a:lnTo>
                  <a:pt x="54610" y="105410"/>
                </a:lnTo>
                <a:close/>
              </a:path>
              <a:path w="54610" h="327659">
                <a:moveTo>
                  <a:pt x="54610" y="99060"/>
                </a:moveTo>
                <a:lnTo>
                  <a:pt x="0" y="99060"/>
                </a:lnTo>
                <a:lnTo>
                  <a:pt x="0" y="104140"/>
                </a:lnTo>
                <a:lnTo>
                  <a:pt x="54610" y="104140"/>
                </a:lnTo>
                <a:lnTo>
                  <a:pt x="54610" y="99060"/>
                </a:lnTo>
                <a:close/>
              </a:path>
              <a:path w="54610" h="327659">
                <a:moveTo>
                  <a:pt x="54610" y="92710"/>
                </a:moveTo>
                <a:lnTo>
                  <a:pt x="0" y="92710"/>
                </a:lnTo>
                <a:lnTo>
                  <a:pt x="0" y="97790"/>
                </a:lnTo>
                <a:lnTo>
                  <a:pt x="54610" y="97790"/>
                </a:lnTo>
                <a:lnTo>
                  <a:pt x="54610" y="92710"/>
                </a:lnTo>
                <a:close/>
              </a:path>
              <a:path w="54610" h="327659">
                <a:moveTo>
                  <a:pt x="54610" y="86360"/>
                </a:moveTo>
                <a:lnTo>
                  <a:pt x="0" y="86360"/>
                </a:lnTo>
                <a:lnTo>
                  <a:pt x="0" y="91440"/>
                </a:lnTo>
                <a:lnTo>
                  <a:pt x="54610" y="91440"/>
                </a:lnTo>
                <a:lnTo>
                  <a:pt x="54610" y="86360"/>
                </a:lnTo>
                <a:close/>
              </a:path>
              <a:path w="54610" h="327659">
                <a:moveTo>
                  <a:pt x="54610" y="80010"/>
                </a:moveTo>
                <a:lnTo>
                  <a:pt x="0" y="80010"/>
                </a:lnTo>
                <a:lnTo>
                  <a:pt x="0" y="85090"/>
                </a:lnTo>
                <a:lnTo>
                  <a:pt x="54610" y="85090"/>
                </a:lnTo>
                <a:lnTo>
                  <a:pt x="54610" y="80010"/>
                </a:lnTo>
                <a:close/>
              </a:path>
              <a:path w="54610" h="327659">
                <a:moveTo>
                  <a:pt x="54610" y="73660"/>
                </a:moveTo>
                <a:lnTo>
                  <a:pt x="0" y="73660"/>
                </a:lnTo>
                <a:lnTo>
                  <a:pt x="0" y="78740"/>
                </a:lnTo>
                <a:lnTo>
                  <a:pt x="54610" y="78740"/>
                </a:lnTo>
                <a:lnTo>
                  <a:pt x="54610" y="73660"/>
                </a:lnTo>
                <a:close/>
              </a:path>
              <a:path w="54610" h="327659">
                <a:moveTo>
                  <a:pt x="54610" y="67310"/>
                </a:moveTo>
                <a:lnTo>
                  <a:pt x="0" y="67310"/>
                </a:lnTo>
                <a:lnTo>
                  <a:pt x="0" y="72390"/>
                </a:lnTo>
                <a:lnTo>
                  <a:pt x="54610" y="72390"/>
                </a:lnTo>
                <a:lnTo>
                  <a:pt x="54610" y="67310"/>
                </a:lnTo>
                <a:close/>
              </a:path>
              <a:path w="54610" h="327659">
                <a:moveTo>
                  <a:pt x="54610" y="62230"/>
                </a:moveTo>
                <a:lnTo>
                  <a:pt x="0" y="62230"/>
                </a:lnTo>
                <a:lnTo>
                  <a:pt x="0" y="66040"/>
                </a:lnTo>
                <a:lnTo>
                  <a:pt x="54610" y="66040"/>
                </a:lnTo>
                <a:lnTo>
                  <a:pt x="54610" y="62230"/>
                </a:lnTo>
                <a:close/>
              </a:path>
              <a:path w="54610" h="327659">
                <a:moveTo>
                  <a:pt x="54610" y="55880"/>
                </a:moveTo>
                <a:lnTo>
                  <a:pt x="0" y="55880"/>
                </a:lnTo>
                <a:lnTo>
                  <a:pt x="0" y="60960"/>
                </a:lnTo>
                <a:lnTo>
                  <a:pt x="54610" y="60960"/>
                </a:lnTo>
                <a:lnTo>
                  <a:pt x="54610" y="55880"/>
                </a:lnTo>
                <a:close/>
              </a:path>
              <a:path w="54610" h="327659">
                <a:moveTo>
                  <a:pt x="54610" y="49530"/>
                </a:moveTo>
                <a:lnTo>
                  <a:pt x="0" y="49530"/>
                </a:lnTo>
                <a:lnTo>
                  <a:pt x="0" y="54610"/>
                </a:lnTo>
                <a:lnTo>
                  <a:pt x="54610" y="54610"/>
                </a:lnTo>
                <a:lnTo>
                  <a:pt x="54610" y="49530"/>
                </a:lnTo>
                <a:close/>
              </a:path>
              <a:path w="54610" h="327659">
                <a:moveTo>
                  <a:pt x="54610" y="43180"/>
                </a:moveTo>
                <a:lnTo>
                  <a:pt x="0" y="43180"/>
                </a:lnTo>
                <a:lnTo>
                  <a:pt x="0" y="48260"/>
                </a:lnTo>
                <a:lnTo>
                  <a:pt x="54610" y="48260"/>
                </a:lnTo>
                <a:lnTo>
                  <a:pt x="54610" y="43180"/>
                </a:lnTo>
                <a:close/>
              </a:path>
              <a:path w="54610" h="327659">
                <a:moveTo>
                  <a:pt x="54610" y="36830"/>
                </a:moveTo>
                <a:lnTo>
                  <a:pt x="0" y="36830"/>
                </a:lnTo>
                <a:lnTo>
                  <a:pt x="0" y="41910"/>
                </a:lnTo>
                <a:lnTo>
                  <a:pt x="54610" y="41910"/>
                </a:lnTo>
                <a:lnTo>
                  <a:pt x="54610" y="36830"/>
                </a:lnTo>
                <a:close/>
              </a:path>
              <a:path w="54610" h="327659">
                <a:moveTo>
                  <a:pt x="54610" y="30480"/>
                </a:moveTo>
                <a:lnTo>
                  <a:pt x="0" y="30480"/>
                </a:lnTo>
                <a:lnTo>
                  <a:pt x="0" y="35560"/>
                </a:lnTo>
                <a:lnTo>
                  <a:pt x="54610" y="35560"/>
                </a:lnTo>
                <a:lnTo>
                  <a:pt x="54610" y="30480"/>
                </a:lnTo>
                <a:close/>
              </a:path>
              <a:path w="54610" h="327659">
                <a:moveTo>
                  <a:pt x="54610" y="24130"/>
                </a:moveTo>
                <a:lnTo>
                  <a:pt x="0" y="24130"/>
                </a:lnTo>
                <a:lnTo>
                  <a:pt x="0" y="29210"/>
                </a:lnTo>
                <a:lnTo>
                  <a:pt x="54610" y="29210"/>
                </a:lnTo>
                <a:lnTo>
                  <a:pt x="54610" y="24130"/>
                </a:lnTo>
                <a:close/>
              </a:path>
              <a:path w="54610" h="327659">
                <a:moveTo>
                  <a:pt x="54610" y="17780"/>
                </a:moveTo>
                <a:lnTo>
                  <a:pt x="0" y="17780"/>
                </a:lnTo>
                <a:lnTo>
                  <a:pt x="0" y="22860"/>
                </a:lnTo>
                <a:lnTo>
                  <a:pt x="54610" y="22860"/>
                </a:lnTo>
                <a:lnTo>
                  <a:pt x="54610" y="17780"/>
                </a:lnTo>
                <a:close/>
              </a:path>
              <a:path w="54610" h="327659">
                <a:moveTo>
                  <a:pt x="54610" y="11430"/>
                </a:moveTo>
                <a:lnTo>
                  <a:pt x="0" y="11430"/>
                </a:lnTo>
                <a:lnTo>
                  <a:pt x="0" y="16510"/>
                </a:lnTo>
                <a:lnTo>
                  <a:pt x="54610" y="16510"/>
                </a:lnTo>
                <a:lnTo>
                  <a:pt x="54610" y="11430"/>
                </a:lnTo>
                <a:close/>
              </a:path>
              <a:path w="54610" h="327659">
                <a:moveTo>
                  <a:pt x="54610" y="5080"/>
                </a:moveTo>
                <a:lnTo>
                  <a:pt x="0" y="5080"/>
                </a:lnTo>
                <a:lnTo>
                  <a:pt x="0" y="10160"/>
                </a:lnTo>
                <a:lnTo>
                  <a:pt x="54610" y="10160"/>
                </a:lnTo>
                <a:lnTo>
                  <a:pt x="54610" y="5080"/>
                </a:lnTo>
                <a:close/>
              </a:path>
              <a:path w="54610" h="327659">
                <a:moveTo>
                  <a:pt x="54610" y="0"/>
                </a:moveTo>
                <a:lnTo>
                  <a:pt x="25400" y="0"/>
                </a:lnTo>
                <a:lnTo>
                  <a:pt x="25400" y="1270"/>
                </a:lnTo>
                <a:lnTo>
                  <a:pt x="0" y="1270"/>
                </a:lnTo>
                <a:lnTo>
                  <a:pt x="0" y="3810"/>
                </a:lnTo>
                <a:lnTo>
                  <a:pt x="54610" y="3810"/>
                </a:lnTo>
                <a:lnTo>
                  <a:pt x="54610" y="0"/>
                </a:lnTo>
                <a:close/>
              </a:path>
              <a:path w="54610" h="327659">
                <a:moveTo>
                  <a:pt x="54610" y="288290"/>
                </a:moveTo>
                <a:lnTo>
                  <a:pt x="0" y="288290"/>
                </a:lnTo>
                <a:lnTo>
                  <a:pt x="0" y="321310"/>
                </a:lnTo>
                <a:lnTo>
                  <a:pt x="54610" y="321310"/>
                </a:lnTo>
                <a:lnTo>
                  <a:pt x="54610" y="288290"/>
                </a:lnTo>
                <a:close/>
              </a:path>
              <a:path w="54610" h="327659">
                <a:moveTo>
                  <a:pt x="54610" y="321310"/>
                </a:moveTo>
                <a:lnTo>
                  <a:pt x="0" y="321310"/>
                </a:lnTo>
                <a:lnTo>
                  <a:pt x="0" y="327660"/>
                </a:lnTo>
                <a:lnTo>
                  <a:pt x="21589" y="327660"/>
                </a:lnTo>
                <a:lnTo>
                  <a:pt x="21589" y="326390"/>
                </a:lnTo>
                <a:lnTo>
                  <a:pt x="54610" y="326390"/>
                </a:lnTo>
                <a:lnTo>
                  <a:pt x="54610" y="321310"/>
                </a:lnTo>
                <a:close/>
              </a:path>
            </a:pathLst>
          </a:custGeom>
          <a:solidFill>
            <a:srgbClr val="2B84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bg object 248"/>
          <p:cNvSpPr/>
          <p:nvPr/>
        </p:nvSpPr>
        <p:spPr>
          <a:xfrm>
            <a:off x="5478779" y="6388100"/>
            <a:ext cx="54610" cy="327660"/>
          </a:xfrm>
          <a:custGeom>
            <a:avLst/>
            <a:gdLst/>
            <a:ahLst/>
            <a:cxnLst/>
            <a:rect l="l" t="t" r="r" b="b"/>
            <a:pathLst>
              <a:path w="54610" h="327659">
                <a:moveTo>
                  <a:pt x="54610" y="265430"/>
                </a:moveTo>
                <a:lnTo>
                  <a:pt x="0" y="265430"/>
                </a:lnTo>
                <a:lnTo>
                  <a:pt x="0" y="287020"/>
                </a:lnTo>
                <a:lnTo>
                  <a:pt x="54610" y="287020"/>
                </a:lnTo>
                <a:lnTo>
                  <a:pt x="54610" y="265430"/>
                </a:lnTo>
                <a:close/>
              </a:path>
              <a:path w="54610" h="327659">
                <a:moveTo>
                  <a:pt x="54610" y="262890"/>
                </a:moveTo>
                <a:lnTo>
                  <a:pt x="0" y="262890"/>
                </a:lnTo>
                <a:lnTo>
                  <a:pt x="0" y="264160"/>
                </a:lnTo>
                <a:lnTo>
                  <a:pt x="54610" y="264160"/>
                </a:lnTo>
                <a:lnTo>
                  <a:pt x="54610" y="262890"/>
                </a:lnTo>
                <a:close/>
              </a:path>
              <a:path w="54610" h="327659">
                <a:moveTo>
                  <a:pt x="54610" y="259079"/>
                </a:moveTo>
                <a:lnTo>
                  <a:pt x="0" y="259079"/>
                </a:lnTo>
                <a:lnTo>
                  <a:pt x="0" y="261619"/>
                </a:lnTo>
                <a:lnTo>
                  <a:pt x="54610" y="261619"/>
                </a:lnTo>
                <a:lnTo>
                  <a:pt x="54610" y="259079"/>
                </a:lnTo>
                <a:close/>
              </a:path>
              <a:path w="54610" h="327659">
                <a:moveTo>
                  <a:pt x="54610" y="256540"/>
                </a:moveTo>
                <a:lnTo>
                  <a:pt x="0" y="256540"/>
                </a:lnTo>
                <a:lnTo>
                  <a:pt x="0" y="257810"/>
                </a:lnTo>
                <a:lnTo>
                  <a:pt x="54610" y="257810"/>
                </a:lnTo>
                <a:lnTo>
                  <a:pt x="54610" y="256540"/>
                </a:lnTo>
                <a:close/>
              </a:path>
              <a:path w="54610" h="327659">
                <a:moveTo>
                  <a:pt x="54610" y="252730"/>
                </a:moveTo>
                <a:lnTo>
                  <a:pt x="0" y="252730"/>
                </a:lnTo>
                <a:lnTo>
                  <a:pt x="0" y="255270"/>
                </a:lnTo>
                <a:lnTo>
                  <a:pt x="54610" y="255270"/>
                </a:lnTo>
                <a:lnTo>
                  <a:pt x="54610" y="252730"/>
                </a:lnTo>
                <a:close/>
              </a:path>
              <a:path w="54610" h="327659">
                <a:moveTo>
                  <a:pt x="54610" y="250190"/>
                </a:moveTo>
                <a:lnTo>
                  <a:pt x="0" y="250190"/>
                </a:lnTo>
                <a:lnTo>
                  <a:pt x="0" y="251460"/>
                </a:lnTo>
                <a:lnTo>
                  <a:pt x="54610" y="251460"/>
                </a:lnTo>
                <a:lnTo>
                  <a:pt x="54610" y="250190"/>
                </a:lnTo>
                <a:close/>
              </a:path>
              <a:path w="54610" h="327659">
                <a:moveTo>
                  <a:pt x="54610" y="246380"/>
                </a:moveTo>
                <a:lnTo>
                  <a:pt x="0" y="246380"/>
                </a:lnTo>
                <a:lnTo>
                  <a:pt x="0" y="248919"/>
                </a:lnTo>
                <a:lnTo>
                  <a:pt x="54610" y="248919"/>
                </a:lnTo>
                <a:lnTo>
                  <a:pt x="54610" y="246380"/>
                </a:lnTo>
                <a:close/>
              </a:path>
              <a:path w="54610" h="327659">
                <a:moveTo>
                  <a:pt x="54610" y="243840"/>
                </a:moveTo>
                <a:lnTo>
                  <a:pt x="0" y="243840"/>
                </a:lnTo>
                <a:lnTo>
                  <a:pt x="0" y="245109"/>
                </a:lnTo>
                <a:lnTo>
                  <a:pt x="54610" y="245109"/>
                </a:lnTo>
                <a:lnTo>
                  <a:pt x="54610" y="243840"/>
                </a:lnTo>
                <a:close/>
              </a:path>
              <a:path w="54610" h="327659">
                <a:moveTo>
                  <a:pt x="54610" y="240029"/>
                </a:moveTo>
                <a:lnTo>
                  <a:pt x="0" y="240029"/>
                </a:lnTo>
                <a:lnTo>
                  <a:pt x="0" y="242569"/>
                </a:lnTo>
                <a:lnTo>
                  <a:pt x="54610" y="242569"/>
                </a:lnTo>
                <a:lnTo>
                  <a:pt x="54610" y="240029"/>
                </a:lnTo>
                <a:close/>
              </a:path>
              <a:path w="54610" h="327659">
                <a:moveTo>
                  <a:pt x="54610" y="237490"/>
                </a:moveTo>
                <a:lnTo>
                  <a:pt x="0" y="237490"/>
                </a:lnTo>
                <a:lnTo>
                  <a:pt x="0" y="238760"/>
                </a:lnTo>
                <a:lnTo>
                  <a:pt x="54610" y="238760"/>
                </a:lnTo>
                <a:lnTo>
                  <a:pt x="54610" y="237490"/>
                </a:lnTo>
                <a:close/>
              </a:path>
              <a:path w="54610" h="327659">
                <a:moveTo>
                  <a:pt x="54610" y="233680"/>
                </a:moveTo>
                <a:lnTo>
                  <a:pt x="0" y="233680"/>
                </a:lnTo>
                <a:lnTo>
                  <a:pt x="0" y="236219"/>
                </a:lnTo>
                <a:lnTo>
                  <a:pt x="54610" y="236219"/>
                </a:lnTo>
                <a:lnTo>
                  <a:pt x="54610" y="233680"/>
                </a:lnTo>
                <a:close/>
              </a:path>
              <a:path w="54610" h="327659">
                <a:moveTo>
                  <a:pt x="54610" y="231140"/>
                </a:moveTo>
                <a:lnTo>
                  <a:pt x="0" y="231140"/>
                </a:lnTo>
                <a:lnTo>
                  <a:pt x="0" y="232410"/>
                </a:lnTo>
                <a:lnTo>
                  <a:pt x="54610" y="232410"/>
                </a:lnTo>
                <a:lnTo>
                  <a:pt x="54610" y="231140"/>
                </a:lnTo>
                <a:close/>
              </a:path>
              <a:path w="54610" h="327659">
                <a:moveTo>
                  <a:pt x="54610" y="227329"/>
                </a:moveTo>
                <a:lnTo>
                  <a:pt x="0" y="227329"/>
                </a:lnTo>
                <a:lnTo>
                  <a:pt x="0" y="229869"/>
                </a:lnTo>
                <a:lnTo>
                  <a:pt x="54610" y="229869"/>
                </a:lnTo>
                <a:lnTo>
                  <a:pt x="54610" y="227329"/>
                </a:lnTo>
                <a:close/>
              </a:path>
              <a:path w="54610" h="327659">
                <a:moveTo>
                  <a:pt x="54610" y="224790"/>
                </a:moveTo>
                <a:lnTo>
                  <a:pt x="0" y="224790"/>
                </a:lnTo>
                <a:lnTo>
                  <a:pt x="0" y="226060"/>
                </a:lnTo>
                <a:lnTo>
                  <a:pt x="54610" y="226060"/>
                </a:lnTo>
                <a:lnTo>
                  <a:pt x="54610" y="224790"/>
                </a:lnTo>
                <a:close/>
              </a:path>
              <a:path w="54610" h="327659">
                <a:moveTo>
                  <a:pt x="54610" y="220979"/>
                </a:moveTo>
                <a:lnTo>
                  <a:pt x="0" y="220979"/>
                </a:lnTo>
                <a:lnTo>
                  <a:pt x="0" y="223520"/>
                </a:lnTo>
                <a:lnTo>
                  <a:pt x="54610" y="223520"/>
                </a:lnTo>
                <a:lnTo>
                  <a:pt x="54610" y="220979"/>
                </a:lnTo>
                <a:close/>
              </a:path>
              <a:path w="54610" h="327659">
                <a:moveTo>
                  <a:pt x="54610" y="218440"/>
                </a:moveTo>
                <a:lnTo>
                  <a:pt x="0" y="218440"/>
                </a:lnTo>
                <a:lnTo>
                  <a:pt x="0" y="219710"/>
                </a:lnTo>
                <a:lnTo>
                  <a:pt x="54610" y="219710"/>
                </a:lnTo>
                <a:lnTo>
                  <a:pt x="54610" y="218440"/>
                </a:lnTo>
                <a:close/>
              </a:path>
              <a:path w="54610" h="327659">
                <a:moveTo>
                  <a:pt x="54610" y="214630"/>
                </a:moveTo>
                <a:lnTo>
                  <a:pt x="0" y="214630"/>
                </a:lnTo>
                <a:lnTo>
                  <a:pt x="0" y="217170"/>
                </a:lnTo>
                <a:lnTo>
                  <a:pt x="54610" y="217170"/>
                </a:lnTo>
                <a:lnTo>
                  <a:pt x="54610" y="214630"/>
                </a:lnTo>
                <a:close/>
              </a:path>
              <a:path w="54610" h="327659">
                <a:moveTo>
                  <a:pt x="54610" y="212090"/>
                </a:moveTo>
                <a:lnTo>
                  <a:pt x="0" y="212090"/>
                </a:lnTo>
                <a:lnTo>
                  <a:pt x="0" y="213359"/>
                </a:lnTo>
                <a:lnTo>
                  <a:pt x="54610" y="213359"/>
                </a:lnTo>
                <a:lnTo>
                  <a:pt x="54610" y="212090"/>
                </a:lnTo>
                <a:close/>
              </a:path>
              <a:path w="54610" h="327659">
                <a:moveTo>
                  <a:pt x="54610" y="208279"/>
                </a:moveTo>
                <a:lnTo>
                  <a:pt x="0" y="208279"/>
                </a:lnTo>
                <a:lnTo>
                  <a:pt x="0" y="210820"/>
                </a:lnTo>
                <a:lnTo>
                  <a:pt x="54610" y="210820"/>
                </a:lnTo>
                <a:lnTo>
                  <a:pt x="54610" y="208279"/>
                </a:lnTo>
                <a:close/>
              </a:path>
              <a:path w="54610" h="327659">
                <a:moveTo>
                  <a:pt x="54610" y="205740"/>
                </a:moveTo>
                <a:lnTo>
                  <a:pt x="0" y="205740"/>
                </a:lnTo>
                <a:lnTo>
                  <a:pt x="0" y="207010"/>
                </a:lnTo>
                <a:lnTo>
                  <a:pt x="54610" y="207010"/>
                </a:lnTo>
                <a:lnTo>
                  <a:pt x="54610" y="205740"/>
                </a:lnTo>
                <a:close/>
              </a:path>
              <a:path w="54610" h="327659">
                <a:moveTo>
                  <a:pt x="54610" y="201929"/>
                </a:moveTo>
                <a:lnTo>
                  <a:pt x="0" y="201929"/>
                </a:lnTo>
                <a:lnTo>
                  <a:pt x="0" y="204470"/>
                </a:lnTo>
                <a:lnTo>
                  <a:pt x="54610" y="204470"/>
                </a:lnTo>
                <a:lnTo>
                  <a:pt x="54610" y="201929"/>
                </a:lnTo>
                <a:close/>
              </a:path>
              <a:path w="54610" h="327659">
                <a:moveTo>
                  <a:pt x="54610" y="199390"/>
                </a:moveTo>
                <a:lnTo>
                  <a:pt x="0" y="199390"/>
                </a:lnTo>
                <a:lnTo>
                  <a:pt x="0" y="200659"/>
                </a:lnTo>
                <a:lnTo>
                  <a:pt x="54610" y="200659"/>
                </a:lnTo>
                <a:lnTo>
                  <a:pt x="54610" y="199390"/>
                </a:lnTo>
                <a:close/>
              </a:path>
              <a:path w="54610" h="327659">
                <a:moveTo>
                  <a:pt x="54610" y="195579"/>
                </a:moveTo>
                <a:lnTo>
                  <a:pt x="0" y="195579"/>
                </a:lnTo>
                <a:lnTo>
                  <a:pt x="0" y="198120"/>
                </a:lnTo>
                <a:lnTo>
                  <a:pt x="54610" y="198120"/>
                </a:lnTo>
                <a:lnTo>
                  <a:pt x="54610" y="195579"/>
                </a:lnTo>
                <a:close/>
              </a:path>
              <a:path w="54610" h="327659">
                <a:moveTo>
                  <a:pt x="54610" y="193040"/>
                </a:moveTo>
                <a:lnTo>
                  <a:pt x="0" y="193040"/>
                </a:lnTo>
                <a:lnTo>
                  <a:pt x="0" y="194309"/>
                </a:lnTo>
                <a:lnTo>
                  <a:pt x="54610" y="194309"/>
                </a:lnTo>
                <a:lnTo>
                  <a:pt x="54610" y="193040"/>
                </a:lnTo>
                <a:close/>
              </a:path>
              <a:path w="54610" h="327659">
                <a:moveTo>
                  <a:pt x="54610" y="189230"/>
                </a:moveTo>
                <a:lnTo>
                  <a:pt x="0" y="189230"/>
                </a:lnTo>
                <a:lnTo>
                  <a:pt x="0" y="191770"/>
                </a:lnTo>
                <a:lnTo>
                  <a:pt x="54610" y="191770"/>
                </a:lnTo>
                <a:lnTo>
                  <a:pt x="54610" y="189230"/>
                </a:lnTo>
                <a:close/>
              </a:path>
              <a:path w="54610" h="327659">
                <a:moveTo>
                  <a:pt x="54610" y="186690"/>
                </a:moveTo>
                <a:lnTo>
                  <a:pt x="0" y="186690"/>
                </a:lnTo>
                <a:lnTo>
                  <a:pt x="0" y="187960"/>
                </a:lnTo>
                <a:lnTo>
                  <a:pt x="54610" y="187960"/>
                </a:lnTo>
                <a:lnTo>
                  <a:pt x="54610" y="186690"/>
                </a:lnTo>
                <a:close/>
              </a:path>
              <a:path w="54610" h="327659">
                <a:moveTo>
                  <a:pt x="54610" y="182879"/>
                </a:moveTo>
                <a:lnTo>
                  <a:pt x="0" y="182879"/>
                </a:lnTo>
                <a:lnTo>
                  <a:pt x="0" y="185420"/>
                </a:lnTo>
                <a:lnTo>
                  <a:pt x="54610" y="185420"/>
                </a:lnTo>
                <a:lnTo>
                  <a:pt x="54610" y="182879"/>
                </a:lnTo>
                <a:close/>
              </a:path>
              <a:path w="54610" h="327659">
                <a:moveTo>
                  <a:pt x="54610" y="180340"/>
                </a:moveTo>
                <a:lnTo>
                  <a:pt x="0" y="180340"/>
                </a:lnTo>
                <a:lnTo>
                  <a:pt x="0" y="181609"/>
                </a:lnTo>
                <a:lnTo>
                  <a:pt x="54610" y="181609"/>
                </a:lnTo>
                <a:lnTo>
                  <a:pt x="54610" y="180340"/>
                </a:lnTo>
                <a:close/>
              </a:path>
              <a:path w="54610" h="327659">
                <a:moveTo>
                  <a:pt x="54610" y="176530"/>
                </a:moveTo>
                <a:lnTo>
                  <a:pt x="0" y="176530"/>
                </a:lnTo>
                <a:lnTo>
                  <a:pt x="0" y="179070"/>
                </a:lnTo>
                <a:lnTo>
                  <a:pt x="54610" y="179070"/>
                </a:lnTo>
                <a:lnTo>
                  <a:pt x="54610" y="176530"/>
                </a:lnTo>
                <a:close/>
              </a:path>
              <a:path w="54610" h="327659">
                <a:moveTo>
                  <a:pt x="54610" y="173990"/>
                </a:moveTo>
                <a:lnTo>
                  <a:pt x="0" y="173990"/>
                </a:lnTo>
                <a:lnTo>
                  <a:pt x="0" y="175259"/>
                </a:lnTo>
                <a:lnTo>
                  <a:pt x="54610" y="175259"/>
                </a:lnTo>
                <a:lnTo>
                  <a:pt x="54610" y="173990"/>
                </a:lnTo>
                <a:close/>
              </a:path>
              <a:path w="54610" h="327659">
                <a:moveTo>
                  <a:pt x="54610" y="170179"/>
                </a:moveTo>
                <a:lnTo>
                  <a:pt x="0" y="170179"/>
                </a:lnTo>
                <a:lnTo>
                  <a:pt x="0" y="172720"/>
                </a:lnTo>
                <a:lnTo>
                  <a:pt x="54610" y="172720"/>
                </a:lnTo>
                <a:lnTo>
                  <a:pt x="54610" y="170179"/>
                </a:lnTo>
                <a:close/>
              </a:path>
              <a:path w="54610" h="327659">
                <a:moveTo>
                  <a:pt x="54610" y="167640"/>
                </a:moveTo>
                <a:lnTo>
                  <a:pt x="0" y="167640"/>
                </a:lnTo>
                <a:lnTo>
                  <a:pt x="0" y="168909"/>
                </a:lnTo>
                <a:lnTo>
                  <a:pt x="54610" y="168909"/>
                </a:lnTo>
                <a:lnTo>
                  <a:pt x="54610" y="167640"/>
                </a:lnTo>
                <a:close/>
              </a:path>
              <a:path w="54610" h="327659">
                <a:moveTo>
                  <a:pt x="54610" y="163830"/>
                </a:moveTo>
                <a:lnTo>
                  <a:pt x="0" y="163830"/>
                </a:lnTo>
                <a:lnTo>
                  <a:pt x="0" y="166370"/>
                </a:lnTo>
                <a:lnTo>
                  <a:pt x="54610" y="166370"/>
                </a:lnTo>
                <a:lnTo>
                  <a:pt x="54610" y="163830"/>
                </a:lnTo>
                <a:close/>
              </a:path>
              <a:path w="54610" h="327659">
                <a:moveTo>
                  <a:pt x="54610" y="161290"/>
                </a:moveTo>
                <a:lnTo>
                  <a:pt x="0" y="161290"/>
                </a:lnTo>
                <a:lnTo>
                  <a:pt x="0" y="162559"/>
                </a:lnTo>
                <a:lnTo>
                  <a:pt x="54610" y="162559"/>
                </a:lnTo>
                <a:lnTo>
                  <a:pt x="54610" y="161290"/>
                </a:lnTo>
                <a:close/>
              </a:path>
              <a:path w="54610" h="327659">
                <a:moveTo>
                  <a:pt x="54610" y="157480"/>
                </a:moveTo>
                <a:lnTo>
                  <a:pt x="0" y="157480"/>
                </a:lnTo>
                <a:lnTo>
                  <a:pt x="0" y="160020"/>
                </a:lnTo>
                <a:lnTo>
                  <a:pt x="54610" y="160020"/>
                </a:lnTo>
                <a:lnTo>
                  <a:pt x="54610" y="157480"/>
                </a:lnTo>
                <a:close/>
              </a:path>
              <a:path w="54610" h="327659">
                <a:moveTo>
                  <a:pt x="54610" y="154940"/>
                </a:moveTo>
                <a:lnTo>
                  <a:pt x="0" y="154940"/>
                </a:lnTo>
                <a:lnTo>
                  <a:pt x="0" y="156209"/>
                </a:lnTo>
                <a:lnTo>
                  <a:pt x="54610" y="156209"/>
                </a:lnTo>
                <a:lnTo>
                  <a:pt x="54610" y="154940"/>
                </a:lnTo>
                <a:close/>
              </a:path>
              <a:path w="54610" h="327659">
                <a:moveTo>
                  <a:pt x="54610" y="151130"/>
                </a:moveTo>
                <a:lnTo>
                  <a:pt x="0" y="151130"/>
                </a:lnTo>
                <a:lnTo>
                  <a:pt x="0" y="153670"/>
                </a:lnTo>
                <a:lnTo>
                  <a:pt x="54610" y="153670"/>
                </a:lnTo>
                <a:lnTo>
                  <a:pt x="54610" y="151130"/>
                </a:lnTo>
                <a:close/>
              </a:path>
              <a:path w="54610" h="327659">
                <a:moveTo>
                  <a:pt x="54610" y="148590"/>
                </a:moveTo>
                <a:lnTo>
                  <a:pt x="0" y="148590"/>
                </a:lnTo>
                <a:lnTo>
                  <a:pt x="0" y="149859"/>
                </a:lnTo>
                <a:lnTo>
                  <a:pt x="54610" y="149859"/>
                </a:lnTo>
                <a:lnTo>
                  <a:pt x="54610" y="148590"/>
                </a:lnTo>
                <a:close/>
              </a:path>
              <a:path w="54610" h="327659">
                <a:moveTo>
                  <a:pt x="54610" y="144779"/>
                </a:moveTo>
                <a:lnTo>
                  <a:pt x="0" y="144779"/>
                </a:lnTo>
                <a:lnTo>
                  <a:pt x="0" y="147320"/>
                </a:lnTo>
                <a:lnTo>
                  <a:pt x="54610" y="147320"/>
                </a:lnTo>
                <a:lnTo>
                  <a:pt x="54610" y="144779"/>
                </a:lnTo>
                <a:close/>
              </a:path>
              <a:path w="54610" h="327659">
                <a:moveTo>
                  <a:pt x="54610" y="142240"/>
                </a:moveTo>
                <a:lnTo>
                  <a:pt x="0" y="142240"/>
                </a:lnTo>
                <a:lnTo>
                  <a:pt x="0" y="143510"/>
                </a:lnTo>
                <a:lnTo>
                  <a:pt x="54610" y="143510"/>
                </a:lnTo>
                <a:lnTo>
                  <a:pt x="54610" y="142240"/>
                </a:lnTo>
                <a:close/>
              </a:path>
              <a:path w="54610" h="327659">
                <a:moveTo>
                  <a:pt x="54610" y="138429"/>
                </a:moveTo>
                <a:lnTo>
                  <a:pt x="0" y="138429"/>
                </a:lnTo>
                <a:lnTo>
                  <a:pt x="0" y="140970"/>
                </a:lnTo>
                <a:lnTo>
                  <a:pt x="54610" y="140970"/>
                </a:lnTo>
                <a:lnTo>
                  <a:pt x="54610" y="138429"/>
                </a:lnTo>
                <a:close/>
              </a:path>
              <a:path w="54610" h="327659">
                <a:moveTo>
                  <a:pt x="54610" y="135890"/>
                </a:moveTo>
                <a:lnTo>
                  <a:pt x="0" y="135890"/>
                </a:lnTo>
                <a:lnTo>
                  <a:pt x="0" y="137159"/>
                </a:lnTo>
                <a:lnTo>
                  <a:pt x="54610" y="137159"/>
                </a:lnTo>
                <a:lnTo>
                  <a:pt x="54610" y="135890"/>
                </a:lnTo>
                <a:close/>
              </a:path>
              <a:path w="54610" h="327659">
                <a:moveTo>
                  <a:pt x="54610" y="132079"/>
                </a:moveTo>
                <a:lnTo>
                  <a:pt x="0" y="132079"/>
                </a:lnTo>
                <a:lnTo>
                  <a:pt x="0" y="134620"/>
                </a:lnTo>
                <a:lnTo>
                  <a:pt x="54610" y="134620"/>
                </a:lnTo>
                <a:lnTo>
                  <a:pt x="54610" y="132079"/>
                </a:lnTo>
                <a:close/>
              </a:path>
              <a:path w="54610" h="327659">
                <a:moveTo>
                  <a:pt x="54610" y="129540"/>
                </a:moveTo>
                <a:lnTo>
                  <a:pt x="0" y="129540"/>
                </a:lnTo>
                <a:lnTo>
                  <a:pt x="0" y="130810"/>
                </a:lnTo>
                <a:lnTo>
                  <a:pt x="54610" y="130810"/>
                </a:lnTo>
                <a:lnTo>
                  <a:pt x="54610" y="129540"/>
                </a:lnTo>
                <a:close/>
              </a:path>
              <a:path w="54610" h="327659">
                <a:moveTo>
                  <a:pt x="54610" y="125730"/>
                </a:moveTo>
                <a:lnTo>
                  <a:pt x="0" y="125730"/>
                </a:lnTo>
                <a:lnTo>
                  <a:pt x="0" y="128270"/>
                </a:lnTo>
                <a:lnTo>
                  <a:pt x="54610" y="128270"/>
                </a:lnTo>
                <a:lnTo>
                  <a:pt x="54610" y="125730"/>
                </a:lnTo>
                <a:close/>
              </a:path>
              <a:path w="54610" h="327659">
                <a:moveTo>
                  <a:pt x="54610" y="123190"/>
                </a:moveTo>
                <a:lnTo>
                  <a:pt x="0" y="123190"/>
                </a:lnTo>
                <a:lnTo>
                  <a:pt x="0" y="124459"/>
                </a:lnTo>
                <a:lnTo>
                  <a:pt x="54610" y="124459"/>
                </a:lnTo>
                <a:lnTo>
                  <a:pt x="54610" y="123190"/>
                </a:lnTo>
                <a:close/>
              </a:path>
              <a:path w="54610" h="327659">
                <a:moveTo>
                  <a:pt x="54610" y="119380"/>
                </a:moveTo>
                <a:lnTo>
                  <a:pt x="0" y="119380"/>
                </a:lnTo>
                <a:lnTo>
                  <a:pt x="0" y="121920"/>
                </a:lnTo>
                <a:lnTo>
                  <a:pt x="54610" y="121920"/>
                </a:lnTo>
                <a:lnTo>
                  <a:pt x="54610" y="119380"/>
                </a:lnTo>
                <a:close/>
              </a:path>
              <a:path w="54610" h="327659">
                <a:moveTo>
                  <a:pt x="54610" y="116840"/>
                </a:moveTo>
                <a:lnTo>
                  <a:pt x="0" y="116840"/>
                </a:lnTo>
                <a:lnTo>
                  <a:pt x="0" y="118109"/>
                </a:lnTo>
                <a:lnTo>
                  <a:pt x="54610" y="118109"/>
                </a:lnTo>
                <a:lnTo>
                  <a:pt x="54610" y="116840"/>
                </a:lnTo>
                <a:close/>
              </a:path>
              <a:path w="54610" h="327659">
                <a:moveTo>
                  <a:pt x="54610" y="113029"/>
                </a:moveTo>
                <a:lnTo>
                  <a:pt x="0" y="113029"/>
                </a:lnTo>
                <a:lnTo>
                  <a:pt x="0" y="115570"/>
                </a:lnTo>
                <a:lnTo>
                  <a:pt x="54610" y="115570"/>
                </a:lnTo>
                <a:lnTo>
                  <a:pt x="54610" y="113029"/>
                </a:lnTo>
                <a:close/>
              </a:path>
              <a:path w="54610" h="327659">
                <a:moveTo>
                  <a:pt x="54610" y="110489"/>
                </a:moveTo>
                <a:lnTo>
                  <a:pt x="0" y="110489"/>
                </a:lnTo>
                <a:lnTo>
                  <a:pt x="0" y="111759"/>
                </a:lnTo>
                <a:lnTo>
                  <a:pt x="54610" y="111759"/>
                </a:lnTo>
                <a:lnTo>
                  <a:pt x="54610" y="110489"/>
                </a:lnTo>
                <a:close/>
              </a:path>
              <a:path w="54610" h="327659">
                <a:moveTo>
                  <a:pt x="54610" y="104139"/>
                </a:moveTo>
                <a:lnTo>
                  <a:pt x="0" y="104139"/>
                </a:lnTo>
                <a:lnTo>
                  <a:pt x="0" y="109220"/>
                </a:lnTo>
                <a:lnTo>
                  <a:pt x="54610" y="109220"/>
                </a:lnTo>
                <a:lnTo>
                  <a:pt x="54610" y="104139"/>
                </a:lnTo>
                <a:close/>
              </a:path>
              <a:path w="54610" h="327659">
                <a:moveTo>
                  <a:pt x="54610" y="97790"/>
                </a:moveTo>
                <a:lnTo>
                  <a:pt x="0" y="97790"/>
                </a:lnTo>
                <a:lnTo>
                  <a:pt x="0" y="102870"/>
                </a:lnTo>
                <a:lnTo>
                  <a:pt x="54610" y="102870"/>
                </a:lnTo>
                <a:lnTo>
                  <a:pt x="54610" y="97790"/>
                </a:lnTo>
                <a:close/>
              </a:path>
              <a:path w="54610" h="327659">
                <a:moveTo>
                  <a:pt x="54610" y="91439"/>
                </a:moveTo>
                <a:lnTo>
                  <a:pt x="0" y="91439"/>
                </a:lnTo>
                <a:lnTo>
                  <a:pt x="0" y="96520"/>
                </a:lnTo>
                <a:lnTo>
                  <a:pt x="54610" y="96520"/>
                </a:lnTo>
                <a:lnTo>
                  <a:pt x="54610" y="91439"/>
                </a:lnTo>
                <a:close/>
              </a:path>
              <a:path w="54610" h="327659">
                <a:moveTo>
                  <a:pt x="54610" y="85089"/>
                </a:moveTo>
                <a:lnTo>
                  <a:pt x="0" y="85089"/>
                </a:lnTo>
                <a:lnTo>
                  <a:pt x="0" y="90170"/>
                </a:lnTo>
                <a:lnTo>
                  <a:pt x="54610" y="90170"/>
                </a:lnTo>
                <a:lnTo>
                  <a:pt x="54610" y="85089"/>
                </a:lnTo>
                <a:close/>
              </a:path>
              <a:path w="54610" h="327659">
                <a:moveTo>
                  <a:pt x="54610" y="78739"/>
                </a:moveTo>
                <a:lnTo>
                  <a:pt x="0" y="78739"/>
                </a:lnTo>
                <a:lnTo>
                  <a:pt x="0" y="83820"/>
                </a:lnTo>
                <a:lnTo>
                  <a:pt x="54610" y="83820"/>
                </a:lnTo>
                <a:lnTo>
                  <a:pt x="54610" y="78739"/>
                </a:lnTo>
                <a:close/>
              </a:path>
              <a:path w="54610" h="327659">
                <a:moveTo>
                  <a:pt x="54610" y="72389"/>
                </a:moveTo>
                <a:lnTo>
                  <a:pt x="0" y="72389"/>
                </a:lnTo>
                <a:lnTo>
                  <a:pt x="0" y="77470"/>
                </a:lnTo>
                <a:lnTo>
                  <a:pt x="54610" y="77470"/>
                </a:lnTo>
                <a:lnTo>
                  <a:pt x="54610" y="72389"/>
                </a:lnTo>
                <a:close/>
              </a:path>
              <a:path w="54610" h="327659">
                <a:moveTo>
                  <a:pt x="54610" y="66039"/>
                </a:moveTo>
                <a:lnTo>
                  <a:pt x="0" y="66039"/>
                </a:lnTo>
                <a:lnTo>
                  <a:pt x="0" y="71120"/>
                </a:lnTo>
                <a:lnTo>
                  <a:pt x="54610" y="71120"/>
                </a:lnTo>
                <a:lnTo>
                  <a:pt x="54610" y="66039"/>
                </a:lnTo>
                <a:close/>
              </a:path>
              <a:path w="54610" h="327659">
                <a:moveTo>
                  <a:pt x="54610" y="60959"/>
                </a:moveTo>
                <a:lnTo>
                  <a:pt x="0" y="60959"/>
                </a:lnTo>
                <a:lnTo>
                  <a:pt x="0" y="64769"/>
                </a:lnTo>
                <a:lnTo>
                  <a:pt x="54610" y="64769"/>
                </a:lnTo>
                <a:lnTo>
                  <a:pt x="54610" y="60959"/>
                </a:lnTo>
                <a:close/>
              </a:path>
              <a:path w="54610" h="327659">
                <a:moveTo>
                  <a:pt x="54610" y="54609"/>
                </a:moveTo>
                <a:lnTo>
                  <a:pt x="0" y="54609"/>
                </a:lnTo>
                <a:lnTo>
                  <a:pt x="0" y="59690"/>
                </a:lnTo>
                <a:lnTo>
                  <a:pt x="54610" y="59690"/>
                </a:lnTo>
                <a:lnTo>
                  <a:pt x="54610" y="54609"/>
                </a:lnTo>
                <a:close/>
              </a:path>
              <a:path w="54610" h="327659">
                <a:moveTo>
                  <a:pt x="54610" y="48259"/>
                </a:moveTo>
                <a:lnTo>
                  <a:pt x="0" y="48259"/>
                </a:lnTo>
                <a:lnTo>
                  <a:pt x="0" y="53340"/>
                </a:lnTo>
                <a:lnTo>
                  <a:pt x="54610" y="53340"/>
                </a:lnTo>
                <a:lnTo>
                  <a:pt x="54610" y="48259"/>
                </a:lnTo>
                <a:close/>
              </a:path>
              <a:path w="54610" h="327659">
                <a:moveTo>
                  <a:pt x="54610" y="41909"/>
                </a:moveTo>
                <a:lnTo>
                  <a:pt x="0" y="41909"/>
                </a:lnTo>
                <a:lnTo>
                  <a:pt x="0" y="46990"/>
                </a:lnTo>
                <a:lnTo>
                  <a:pt x="54610" y="46990"/>
                </a:lnTo>
                <a:lnTo>
                  <a:pt x="54610" y="41909"/>
                </a:lnTo>
                <a:close/>
              </a:path>
              <a:path w="54610" h="327659">
                <a:moveTo>
                  <a:pt x="54610" y="35559"/>
                </a:moveTo>
                <a:lnTo>
                  <a:pt x="0" y="35559"/>
                </a:lnTo>
                <a:lnTo>
                  <a:pt x="0" y="40640"/>
                </a:lnTo>
                <a:lnTo>
                  <a:pt x="54610" y="40640"/>
                </a:lnTo>
                <a:lnTo>
                  <a:pt x="54610" y="35559"/>
                </a:lnTo>
                <a:close/>
              </a:path>
              <a:path w="54610" h="327659">
                <a:moveTo>
                  <a:pt x="54610" y="29209"/>
                </a:moveTo>
                <a:lnTo>
                  <a:pt x="0" y="29209"/>
                </a:lnTo>
                <a:lnTo>
                  <a:pt x="0" y="34290"/>
                </a:lnTo>
                <a:lnTo>
                  <a:pt x="54610" y="34290"/>
                </a:lnTo>
                <a:lnTo>
                  <a:pt x="54610" y="29209"/>
                </a:lnTo>
                <a:close/>
              </a:path>
              <a:path w="54610" h="327659">
                <a:moveTo>
                  <a:pt x="54610" y="22859"/>
                </a:moveTo>
                <a:lnTo>
                  <a:pt x="0" y="22859"/>
                </a:lnTo>
                <a:lnTo>
                  <a:pt x="0" y="27940"/>
                </a:lnTo>
                <a:lnTo>
                  <a:pt x="54610" y="27940"/>
                </a:lnTo>
                <a:lnTo>
                  <a:pt x="54610" y="22859"/>
                </a:lnTo>
                <a:close/>
              </a:path>
              <a:path w="54610" h="327659">
                <a:moveTo>
                  <a:pt x="54610" y="16509"/>
                </a:moveTo>
                <a:lnTo>
                  <a:pt x="0" y="16509"/>
                </a:lnTo>
                <a:lnTo>
                  <a:pt x="0" y="21590"/>
                </a:lnTo>
                <a:lnTo>
                  <a:pt x="54610" y="21590"/>
                </a:lnTo>
                <a:lnTo>
                  <a:pt x="54610" y="16509"/>
                </a:lnTo>
                <a:close/>
              </a:path>
              <a:path w="54610" h="327659">
                <a:moveTo>
                  <a:pt x="54610" y="10159"/>
                </a:moveTo>
                <a:lnTo>
                  <a:pt x="0" y="10159"/>
                </a:lnTo>
                <a:lnTo>
                  <a:pt x="0" y="15240"/>
                </a:lnTo>
                <a:lnTo>
                  <a:pt x="54610" y="15240"/>
                </a:lnTo>
                <a:lnTo>
                  <a:pt x="54610" y="10159"/>
                </a:lnTo>
                <a:close/>
              </a:path>
              <a:path w="54610" h="327659">
                <a:moveTo>
                  <a:pt x="54610" y="3809"/>
                </a:moveTo>
                <a:lnTo>
                  <a:pt x="0" y="3809"/>
                </a:lnTo>
                <a:lnTo>
                  <a:pt x="0" y="8890"/>
                </a:lnTo>
                <a:lnTo>
                  <a:pt x="54610" y="8890"/>
                </a:lnTo>
                <a:lnTo>
                  <a:pt x="54610" y="3809"/>
                </a:lnTo>
                <a:close/>
              </a:path>
              <a:path w="54610" h="327659">
                <a:moveTo>
                  <a:pt x="54610" y="0"/>
                </a:moveTo>
                <a:lnTo>
                  <a:pt x="0" y="0"/>
                </a:lnTo>
                <a:lnTo>
                  <a:pt x="0" y="2540"/>
                </a:lnTo>
                <a:lnTo>
                  <a:pt x="54610" y="2540"/>
                </a:lnTo>
                <a:lnTo>
                  <a:pt x="54610" y="0"/>
                </a:lnTo>
                <a:close/>
              </a:path>
              <a:path w="54610" h="327659">
                <a:moveTo>
                  <a:pt x="54610" y="287020"/>
                </a:moveTo>
                <a:lnTo>
                  <a:pt x="0" y="287020"/>
                </a:lnTo>
                <a:lnTo>
                  <a:pt x="0" y="320040"/>
                </a:lnTo>
                <a:lnTo>
                  <a:pt x="54610" y="320040"/>
                </a:lnTo>
                <a:lnTo>
                  <a:pt x="54610" y="287020"/>
                </a:lnTo>
                <a:close/>
              </a:path>
              <a:path w="54610" h="327659">
                <a:moveTo>
                  <a:pt x="54610" y="320040"/>
                </a:moveTo>
                <a:lnTo>
                  <a:pt x="0" y="320040"/>
                </a:lnTo>
                <a:lnTo>
                  <a:pt x="0" y="327660"/>
                </a:lnTo>
                <a:lnTo>
                  <a:pt x="19050" y="327660"/>
                </a:lnTo>
                <a:lnTo>
                  <a:pt x="19050" y="326390"/>
                </a:lnTo>
                <a:lnTo>
                  <a:pt x="54610" y="326390"/>
                </a:lnTo>
                <a:lnTo>
                  <a:pt x="54610" y="320040"/>
                </a:lnTo>
                <a:close/>
              </a:path>
            </a:pathLst>
          </a:custGeom>
          <a:solidFill>
            <a:srgbClr val="2B85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bg object 249"/>
          <p:cNvSpPr/>
          <p:nvPr/>
        </p:nvSpPr>
        <p:spPr>
          <a:xfrm>
            <a:off x="5424170" y="6388100"/>
            <a:ext cx="54610" cy="328930"/>
          </a:xfrm>
          <a:custGeom>
            <a:avLst/>
            <a:gdLst/>
            <a:ahLst/>
            <a:cxnLst/>
            <a:rect l="l" t="t" r="r" b="b"/>
            <a:pathLst>
              <a:path w="54610" h="328929">
                <a:moveTo>
                  <a:pt x="54609" y="265430"/>
                </a:moveTo>
                <a:lnTo>
                  <a:pt x="0" y="265430"/>
                </a:lnTo>
                <a:lnTo>
                  <a:pt x="0" y="287020"/>
                </a:lnTo>
                <a:lnTo>
                  <a:pt x="54609" y="287020"/>
                </a:lnTo>
                <a:lnTo>
                  <a:pt x="54609" y="265430"/>
                </a:lnTo>
                <a:close/>
              </a:path>
              <a:path w="54610" h="328929">
                <a:moveTo>
                  <a:pt x="54609" y="262890"/>
                </a:moveTo>
                <a:lnTo>
                  <a:pt x="0" y="262890"/>
                </a:lnTo>
                <a:lnTo>
                  <a:pt x="0" y="264160"/>
                </a:lnTo>
                <a:lnTo>
                  <a:pt x="54609" y="264160"/>
                </a:lnTo>
                <a:lnTo>
                  <a:pt x="54609" y="262890"/>
                </a:lnTo>
                <a:close/>
              </a:path>
              <a:path w="54610" h="328929">
                <a:moveTo>
                  <a:pt x="54609" y="259079"/>
                </a:moveTo>
                <a:lnTo>
                  <a:pt x="0" y="259079"/>
                </a:lnTo>
                <a:lnTo>
                  <a:pt x="0" y="261619"/>
                </a:lnTo>
                <a:lnTo>
                  <a:pt x="54609" y="261619"/>
                </a:lnTo>
                <a:lnTo>
                  <a:pt x="54609" y="259079"/>
                </a:lnTo>
                <a:close/>
              </a:path>
              <a:path w="54610" h="328929">
                <a:moveTo>
                  <a:pt x="54609" y="256540"/>
                </a:moveTo>
                <a:lnTo>
                  <a:pt x="0" y="256540"/>
                </a:lnTo>
                <a:lnTo>
                  <a:pt x="0" y="257810"/>
                </a:lnTo>
                <a:lnTo>
                  <a:pt x="54609" y="257810"/>
                </a:lnTo>
                <a:lnTo>
                  <a:pt x="54609" y="256540"/>
                </a:lnTo>
                <a:close/>
              </a:path>
              <a:path w="54610" h="328929">
                <a:moveTo>
                  <a:pt x="54609" y="252730"/>
                </a:moveTo>
                <a:lnTo>
                  <a:pt x="0" y="252730"/>
                </a:lnTo>
                <a:lnTo>
                  <a:pt x="0" y="255270"/>
                </a:lnTo>
                <a:lnTo>
                  <a:pt x="54609" y="255270"/>
                </a:lnTo>
                <a:lnTo>
                  <a:pt x="54609" y="252730"/>
                </a:lnTo>
                <a:close/>
              </a:path>
              <a:path w="54610" h="328929">
                <a:moveTo>
                  <a:pt x="54609" y="250190"/>
                </a:moveTo>
                <a:lnTo>
                  <a:pt x="0" y="250190"/>
                </a:lnTo>
                <a:lnTo>
                  <a:pt x="0" y="251460"/>
                </a:lnTo>
                <a:lnTo>
                  <a:pt x="54609" y="251460"/>
                </a:lnTo>
                <a:lnTo>
                  <a:pt x="54609" y="250190"/>
                </a:lnTo>
                <a:close/>
              </a:path>
              <a:path w="54610" h="328929">
                <a:moveTo>
                  <a:pt x="54609" y="246380"/>
                </a:moveTo>
                <a:lnTo>
                  <a:pt x="0" y="246380"/>
                </a:lnTo>
                <a:lnTo>
                  <a:pt x="0" y="248919"/>
                </a:lnTo>
                <a:lnTo>
                  <a:pt x="54609" y="248919"/>
                </a:lnTo>
                <a:lnTo>
                  <a:pt x="54609" y="246380"/>
                </a:lnTo>
                <a:close/>
              </a:path>
              <a:path w="54610" h="328929">
                <a:moveTo>
                  <a:pt x="54609" y="243840"/>
                </a:moveTo>
                <a:lnTo>
                  <a:pt x="0" y="243840"/>
                </a:lnTo>
                <a:lnTo>
                  <a:pt x="0" y="245109"/>
                </a:lnTo>
                <a:lnTo>
                  <a:pt x="54609" y="245109"/>
                </a:lnTo>
                <a:lnTo>
                  <a:pt x="54609" y="243840"/>
                </a:lnTo>
                <a:close/>
              </a:path>
              <a:path w="54610" h="328929">
                <a:moveTo>
                  <a:pt x="54609" y="240029"/>
                </a:moveTo>
                <a:lnTo>
                  <a:pt x="0" y="240029"/>
                </a:lnTo>
                <a:lnTo>
                  <a:pt x="0" y="242569"/>
                </a:lnTo>
                <a:lnTo>
                  <a:pt x="54609" y="242569"/>
                </a:lnTo>
                <a:lnTo>
                  <a:pt x="54609" y="240029"/>
                </a:lnTo>
                <a:close/>
              </a:path>
              <a:path w="54610" h="328929">
                <a:moveTo>
                  <a:pt x="54609" y="237490"/>
                </a:moveTo>
                <a:lnTo>
                  <a:pt x="0" y="237490"/>
                </a:lnTo>
                <a:lnTo>
                  <a:pt x="0" y="238760"/>
                </a:lnTo>
                <a:lnTo>
                  <a:pt x="54609" y="238760"/>
                </a:lnTo>
                <a:lnTo>
                  <a:pt x="54609" y="237490"/>
                </a:lnTo>
                <a:close/>
              </a:path>
              <a:path w="54610" h="328929">
                <a:moveTo>
                  <a:pt x="54609" y="233680"/>
                </a:moveTo>
                <a:lnTo>
                  <a:pt x="0" y="233680"/>
                </a:lnTo>
                <a:lnTo>
                  <a:pt x="0" y="236219"/>
                </a:lnTo>
                <a:lnTo>
                  <a:pt x="54609" y="236219"/>
                </a:lnTo>
                <a:lnTo>
                  <a:pt x="54609" y="233680"/>
                </a:lnTo>
                <a:close/>
              </a:path>
              <a:path w="54610" h="328929">
                <a:moveTo>
                  <a:pt x="54609" y="231140"/>
                </a:moveTo>
                <a:lnTo>
                  <a:pt x="0" y="231140"/>
                </a:lnTo>
                <a:lnTo>
                  <a:pt x="0" y="232410"/>
                </a:lnTo>
                <a:lnTo>
                  <a:pt x="54609" y="232410"/>
                </a:lnTo>
                <a:lnTo>
                  <a:pt x="54609" y="231140"/>
                </a:lnTo>
                <a:close/>
              </a:path>
              <a:path w="54610" h="328929">
                <a:moveTo>
                  <a:pt x="54609" y="227329"/>
                </a:moveTo>
                <a:lnTo>
                  <a:pt x="0" y="227329"/>
                </a:lnTo>
                <a:lnTo>
                  <a:pt x="0" y="229869"/>
                </a:lnTo>
                <a:lnTo>
                  <a:pt x="54609" y="229869"/>
                </a:lnTo>
                <a:lnTo>
                  <a:pt x="54609" y="227329"/>
                </a:lnTo>
                <a:close/>
              </a:path>
              <a:path w="54610" h="328929">
                <a:moveTo>
                  <a:pt x="54609" y="224790"/>
                </a:moveTo>
                <a:lnTo>
                  <a:pt x="0" y="224790"/>
                </a:lnTo>
                <a:lnTo>
                  <a:pt x="0" y="226060"/>
                </a:lnTo>
                <a:lnTo>
                  <a:pt x="54609" y="226060"/>
                </a:lnTo>
                <a:lnTo>
                  <a:pt x="54609" y="224790"/>
                </a:lnTo>
                <a:close/>
              </a:path>
              <a:path w="54610" h="328929">
                <a:moveTo>
                  <a:pt x="54609" y="220979"/>
                </a:moveTo>
                <a:lnTo>
                  <a:pt x="0" y="220979"/>
                </a:lnTo>
                <a:lnTo>
                  <a:pt x="0" y="223520"/>
                </a:lnTo>
                <a:lnTo>
                  <a:pt x="54609" y="223520"/>
                </a:lnTo>
                <a:lnTo>
                  <a:pt x="54609" y="220979"/>
                </a:lnTo>
                <a:close/>
              </a:path>
              <a:path w="54610" h="328929">
                <a:moveTo>
                  <a:pt x="54609" y="218440"/>
                </a:moveTo>
                <a:lnTo>
                  <a:pt x="0" y="218440"/>
                </a:lnTo>
                <a:lnTo>
                  <a:pt x="0" y="219710"/>
                </a:lnTo>
                <a:lnTo>
                  <a:pt x="54609" y="219710"/>
                </a:lnTo>
                <a:lnTo>
                  <a:pt x="54609" y="218440"/>
                </a:lnTo>
                <a:close/>
              </a:path>
              <a:path w="54610" h="328929">
                <a:moveTo>
                  <a:pt x="54609" y="214630"/>
                </a:moveTo>
                <a:lnTo>
                  <a:pt x="0" y="214630"/>
                </a:lnTo>
                <a:lnTo>
                  <a:pt x="0" y="217170"/>
                </a:lnTo>
                <a:lnTo>
                  <a:pt x="54609" y="217170"/>
                </a:lnTo>
                <a:lnTo>
                  <a:pt x="54609" y="214630"/>
                </a:lnTo>
                <a:close/>
              </a:path>
              <a:path w="54610" h="328929">
                <a:moveTo>
                  <a:pt x="54609" y="212090"/>
                </a:moveTo>
                <a:lnTo>
                  <a:pt x="0" y="212090"/>
                </a:lnTo>
                <a:lnTo>
                  <a:pt x="0" y="213359"/>
                </a:lnTo>
                <a:lnTo>
                  <a:pt x="54609" y="213359"/>
                </a:lnTo>
                <a:lnTo>
                  <a:pt x="54609" y="212090"/>
                </a:lnTo>
                <a:close/>
              </a:path>
              <a:path w="54610" h="328929">
                <a:moveTo>
                  <a:pt x="54609" y="208279"/>
                </a:moveTo>
                <a:lnTo>
                  <a:pt x="0" y="208279"/>
                </a:lnTo>
                <a:lnTo>
                  <a:pt x="0" y="210820"/>
                </a:lnTo>
                <a:lnTo>
                  <a:pt x="54609" y="210820"/>
                </a:lnTo>
                <a:lnTo>
                  <a:pt x="54609" y="208279"/>
                </a:lnTo>
                <a:close/>
              </a:path>
              <a:path w="54610" h="328929">
                <a:moveTo>
                  <a:pt x="54609" y="205740"/>
                </a:moveTo>
                <a:lnTo>
                  <a:pt x="0" y="205740"/>
                </a:lnTo>
                <a:lnTo>
                  <a:pt x="0" y="207010"/>
                </a:lnTo>
                <a:lnTo>
                  <a:pt x="54609" y="207010"/>
                </a:lnTo>
                <a:lnTo>
                  <a:pt x="54609" y="205740"/>
                </a:lnTo>
                <a:close/>
              </a:path>
              <a:path w="54610" h="328929">
                <a:moveTo>
                  <a:pt x="54609" y="201929"/>
                </a:moveTo>
                <a:lnTo>
                  <a:pt x="0" y="201929"/>
                </a:lnTo>
                <a:lnTo>
                  <a:pt x="0" y="204470"/>
                </a:lnTo>
                <a:lnTo>
                  <a:pt x="54609" y="204470"/>
                </a:lnTo>
                <a:lnTo>
                  <a:pt x="54609" y="201929"/>
                </a:lnTo>
                <a:close/>
              </a:path>
              <a:path w="54610" h="328929">
                <a:moveTo>
                  <a:pt x="54609" y="199390"/>
                </a:moveTo>
                <a:lnTo>
                  <a:pt x="0" y="199390"/>
                </a:lnTo>
                <a:lnTo>
                  <a:pt x="0" y="200659"/>
                </a:lnTo>
                <a:lnTo>
                  <a:pt x="54609" y="200659"/>
                </a:lnTo>
                <a:lnTo>
                  <a:pt x="54609" y="199390"/>
                </a:lnTo>
                <a:close/>
              </a:path>
              <a:path w="54610" h="328929">
                <a:moveTo>
                  <a:pt x="54609" y="195579"/>
                </a:moveTo>
                <a:lnTo>
                  <a:pt x="0" y="195579"/>
                </a:lnTo>
                <a:lnTo>
                  <a:pt x="0" y="198120"/>
                </a:lnTo>
                <a:lnTo>
                  <a:pt x="54609" y="198120"/>
                </a:lnTo>
                <a:lnTo>
                  <a:pt x="54609" y="195579"/>
                </a:lnTo>
                <a:close/>
              </a:path>
              <a:path w="54610" h="328929">
                <a:moveTo>
                  <a:pt x="54609" y="193040"/>
                </a:moveTo>
                <a:lnTo>
                  <a:pt x="0" y="193040"/>
                </a:lnTo>
                <a:lnTo>
                  <a:pt x="0" y="194309"/>
                </a:lnTo>
                <a:lnTo>
                  <a:pt x="54609" y="194309"/>
                </a:lnTo>
                <a:lnTo>
                  <a:pt x="54609" y="193040"/>
                </a:lnTo>
                <a:close/>
              </a:path>
              <a:path w="54610" h="328929">
                <a:moveTo>
                  <a:pt x="54609" y="189230"/>
                </a:moveTo>
                <a:lnTo>
                  <a:pt x="0" y="189230"/>
                </a:lnTo>
                <a:lnTo>
                  <a:pt x="0" y="191770"/>
                </a:lnTo>
                <a:lnTo>
                  <a:pt x="54609" y="191770"/>
                </a:lnTo>
                <a:lnTo>
                  <a:pt x="54609" y="189230"/>
                </a:lnTo>
                <a:close/>
              </a:path>
              <a:path w="54610" h="328929">
                <a:moveTo>
                  <a:pt x="54609" y="186690"/>
                </a:moveTo>
                <a:lnTo>
                  <a:pt x="0" y="186690"/>
                </a:lnTo>
                <a:lnTo>
                  <a:pt x="0" y="187960"/>
                </a:lnTo>
                <a:lnTo>
                  <a:pt x="54609" y="187960"/>
                </a:lnTo>
                <a:lnTo>
                  <a:pt x="54609" y="186690"/>
                </a:lnTo>
                <a:close/>
              </a:path>
              <a:path w="54610" h="328929">
                <a:moveTo>
                  <a:pt x="54609" y="182879"/>
                </a:moveTo>
                <a:lnTo>
                  <a:pt x="0" y="182879"/>
                </a:lnTo>
                <a:lnTo>
                  <a:pt x="0" y="185420"/>
                </a:lnTo>
                <a:lnTo>
                  <a:pt x="54609" y="185420"/>
                </a:lnTo>
                <a:lnTo>
                  <a:pt x="54609" y="182879"/>
                </a:lnTo>
                <a:close/>
              </a:path>
              <a:path w="54610" h="328929">
                <a:moveTo>
                  <a:pt x="54609" y="180340"/>
                </a:moveTo>
                <a:lnTo>
                  <a:pt x="0" y="180340"/>
                </a:lnTo>
                <a:lnTo>
                  <a:pt x="0" y="181609"/>
                </a:lnTo>
                <a:lnTo>
                  <a:pt x="54609" y="181609"/>
                </a:lnTo>
                <a:lnTo>
                  <a:pt x="54609" y="180340"/>
                </a:lnTo>
                <a:close/>
              </a:path>
              <a:path w="54610" h="328929">
                <a:moveTo>
                  <a:pt x="54609" y="176530"/>
                </a:moveTo>
                <a:lnTo>
                  <a:pt x="0" y="176530"/>
                </a:lnTo>
                <a:lnTo>
                  <a:pt x="0" y="179070"/>
                </a:lnTo>
                <a:lnTo>
                  <a:pt x="54609" y="179070"/>
                </a:lnTo>
                <a:lnTo>
                  <a:pt x="54609" y="176530"/>
                </a:lnTo>
                <a:close/>
              </a:path>
              <a:path w="54610" h="328929">
                <a:moveTo>
                  <a:pt x="54609" y="173990"/>
                </a:moveTo>
                <a:lnTo>
                  <a:pt x="0" y="173990"/>
                </a:lnTo>
                <a:lnTo>
                  <a:pt x="0" y="175259"/>
                </a:lnTo>
                <a:lnTo>
                  <a:pt x="54609" y="175259"/>
                </a:lnTo>
                <a:lnTo>
                  <a:pt x="54609" y="173990"/>
                </a:lnTo>
                <a:close/>
              </a:path>
              <a:path w="54610" h="328929">
                <a:moveTo>
                  <a:pt x="54609" y="170179"/>
                </a:moveTo>
                <a:lnTo>
                  <a:pt x="0" y="170179"/>
                </a:lnTo>
                <a:lnTo>
                  <a:pt x="0" y="172720"/>
                </a:lnTo>
                <a:lnTo>
                  <a:pt x="54609" y="172720"/>
                </a:lnTo>
                <a:lnTo>
                  <a:pt x="54609" y="170179"/>
                </a:lnTo>
                <a:close/>
              </a:path>
              <a:path w="54610" h="328929">
                <a:moveTo>
                  <a:pt x="54609" y="167640"/>
                </a:moveTo>
                <a:lnTo>
                  <a:pt x="0" y="167640"/>
                </a:lnTo>
                <a:lnTo>
                  <a:pt x="0" y="168909"/>
                </a:lnTo>
                <a:lnTo>
                  <a:pt x="54609" y="168909"/>
                </a:lnTo>
                <a:lnTo>
                  <a:pt x="54609" y="167640"/>
                </a:lnTo>
                <a:close/>
              </a:path>
              <a:path w="54610" h="328929">
                <a:moveTo>
                  <a:pt x="54609" y="163830"/>
                </a:moveTo>
                <a:lnTo>
                  <a:pt x="0" y="163830"/>
                </a:lnTo>
                <a:lnTo>
                  <a:pt x="0" y="166370"/>
                </a:lnTo>
                <a:lnTo>
                  <a:pt x="54609" y="166370"/>
                </a:lnTo>
                <a:lnTo>
                  <a:pt x="54609" y="163830"/>
                </a:lnTo>
                <a:close/>
              </a:path>
              <a:path w="54610" h="328929">
                <a:moveTo>
                  <a:pt x="54609" y="161290"/>
                </a:moveTo>
                <a:lnTo>
                  <a:pt x="0" y="161290"/>
                </a:lnTo>
                <a:lnTo>
                  <a:pt x="0" y="162559"/>
                </a:lnTo>
                <a:lnTo>
                  <a:pt x="54609" y="162559"/>
                </a:lnTo>
                <a:lnTo>
                  <a:pt x="54609" y="161290"/>
                </a:lnTo>
                <a:close/>
              </a:path>
              <a:path w="54610" h="328929">
                <a:moveTo>
                  <a:pt x="54609" y="157480"/>
                </a:moveTo>
                <a:lnTo>
                  <a:pt x="0" y="157480"/>
                </a:lnTo>
                <a:lnTo>
                  <a:pt x="0" y="160020"/>
                </a:lnTo>
                <a:lnTo>
                  <a:pt x="54609" y="160020"/>
                </a:lnTo>
                <a:lnTo>
                  <a:pt x="54609" y="157480"/>
                </a:lnTo>
                <a:close/>
              </a:path>
              <a:path w="54610" h="328929">
                <a:moveTo>
                  <a:pt x="54609" y="154940"/>
                </a:moveTo>
                <a:lnTo>
                  <a:pt x="0" y="154940"/>
                </a:lnTo>
                <a:lnTo>
                  <a:pt x="0" y="156209"/>
                </a:lnTo>
                <a:lnTo>
                  <a:pt x="54609" y="156209"/>
                </a:lnTo>
                <a:lnTo>
                  <a:pt x="54609" y="154940"/>
                </a:lnTo>
                <a:close/>
              </a:path>
              <a:path w="54610" h="328929">
                <a:moveTo>
                  <a:pt x="54609" y="151130"/>
                </a:moveTo>
                <a:lnTo>
                  <a:pt x="0" y="151130"/>
                </a:lnTo>
                <a:lnTo>
                  <a:pt x="0" y="153670"/>
                </a:lnTo>
                <a:lnTo>
                  <a:pt x="54609" y="153670"/>
                </a:lnTo>
                <a:lnTo>
                  <a:pt x="54609" y="151130"/>
                </a:lnTo>
                <a:close/>
              </a:path>
              <a:path w="54610" h="328929">
                <a:moveTo>
                  <a:pt x="54609" y="148590"/>
                </a:moveTo>
                <a:lnTo>
                  <a:pt x="0" y="148590"/>
                </a:lnTo>
                <a:lnTo>
                  <a:pt x="0" y="149859"/>
                </a:lnTo>
                <a:lnTo>
                  <a:pt x="54609" y="149859"/>
                </a:lnTo>
                <a:lnTo>
                  <a:pt x="54609" y="148590"/>
                </a:lnTo>
                <a:close/>
              </a:path>
              <a:path w="54610" h="328929">
                <a:moveTo>
                  <a:pt x="54609" y="144779"/>
                </a:moveTo>
                <a:lnTo>
                  <a:pt x="0" y="144779"/>
                </a:lnTo>
                <a:lnTo>
                  <a:pt x="0" y="147320"/>
                </a:lnTo>
                <a:lnTo>
                  <a:pt x="54609" y="147320"/>
                </a:lnTo>
                <a:lnTo>
                  <a:pt x="54609" y="144779"/>
                </a:lnTo>
                <a:close/>
              </a:path>
              <a:path w="54610" h="328929">
                <a:moveTo>
                  <a:pt x="54609" y="142240"/>
                </a:moveTo>
                <a:lnTo>
                  <a:pt x="0" y="142240"/>
                </a:lnTo>
                <a:lnTo>
                  <a:pt x="0" y="143510"/>
                </a:lnTo>
                <a:lnTo>
                  <a:pt x="54609" y="143510"/>
                </a:lnTo>
                <a:lnTo>
                  <a:pt x="54609" y="142240"/>
                </a:lnTo>
                <a:close/>
              </a:path>
              <a:path w="54610" h="328929">
                <a:moveTo>
                  <a:pt x="54609" y="138429"/>
                </a:moveTo>
                <a:lnTo>
                  <a:pt x="0" y="138429"/>
                </a:lnTo>
                <a:lnTo>
                  <a:pt x="0" y="140970"/>
                </a:lnTo>
                <a:lnTo>
                  <a:pt x="54609" y="140970"/>
                </a:lnTo>
                <a:lnTo>
                  <a:pt x="54609" y="138429"/>
                </a:lnTo>
                <a:close/>
              </a:path>
              <a:path w="54610" h="328929">
                <a:moveTo>
                  <a:pt x="54609" y="135890"/>
                </a:moveTo>
                <a:lnTo>
                  <a:pt x="0" y="135890"/>
                </a:lnTo>
                <a:lnTo>
                  <a:pt x="0" y="137159"/>
                </a:lnTo>
                <a:lnTo>
                  <a:pt x="54609" y="137159"/>
                </a:lnTo>
                <a:lnTo>
                  <a:pt x="54609" y="135890"/>
                </a:lnTo>
                <a:close/>
              </a:path>
              <a:path w="54610" h="328929">
                <a:moveTo>
                  <a:pt x="54609" y="132079"/>
                </a:moveTo>
                <a:lnTo>
                  <a:pt x="0" y="132079"/>
                </a:lnTo>
                <a:lnTo>
                  <a:pt x="0" y="134620"/>
                </a:lnTo>
                <a:lnTo>
                  <a:pt x="54609" y="134620"/>
                </a:lnTo>
                <a:lnTo>
                  <a:pt x="54609" y="132079"/>
                </a:lnTo>
                <a:close/>
              </a:path>
              <a:path w="54610" h="328929">
                <a:moveTo>
                  <a:pt x="54609" y="129540"/>
                </a:moveTo>
                <a:lnTo>
                  <a:pt x="0" y="129540"/>
                </a:lnTo>
                <a:lnTo>
                  <a:pt x="0" y="130810"/>
                </a:lnTo>
                <a:lnTo>
                  <a:pt x="54609" y="130810"/>
                </a:lnTo>
                <a:lnTo>
                  <a:pt x="54609" y="129540"/>
                </a:lnTo>
                <a:close/>
              </a:path>
              <a:path w="54610" h="328929">
                <a:moveTo>
                  <a:pt x="54609" y="125730"/>
                </a:moveTo>
                <a:lnTo>
                  <a:pt x="0" y="125730"/>
                </a:lnTo>
                <a:lnTo>
                  <a:pt x="0" y="128270"/>
                </a:lnTo>
                <a:lnTo>
                  <a:pt x="54609" y="128270"/>
                </a:lnTo>
                <a:lnTo>
                  <a:pt x="54609" y="125730"/>
                </a:lnTo>
                <a:close/>
              </a:path>
              <a:path w="54610" h="328929">
                <a:moveTo>
                  <a:pt x="54609" y="123190"/>
                </a:moveTo>
                <a:lnTo>
                  <a:pt x="0" y="123190"/>
                </a:lnTo>
                <a:lnTo>
                  <a:pt x="0" y="124459"/>
                </a:lnTo>
                <a:lnTo>
                  <a:pt x="54609" y="124459"/>
                </a:lnTo>
                <a:lnTo>
                  <a:pt x="54609" y="123190"/>
                </a:lnTo>
                <a:close/>
              </a:path>
              <a:path w="54610" h="328929">
                <a:moveTo>
                  <a:pt x="54609" y="119380"/>
                </a:moveTo>
                <a:lnTo>
                  <a:pt x="0" y="119380"/>
                </a:lnTo>
                <a:lnTo>
                  <a:pt x="0" y="121920"/>
                </a:lnTo>
                <a:lnTo>
                  <a:pt x="54609" y="121920"/>
                </a:lnTo>
                <a:lnTo>
                  <a:pt x="54609" y="119380"/>
                </a:lnTo>
                <a:close/>
              </a:path>
              <a:path w="54610" h="328929">
                <a:moveTo>
                  <a:pt x="54609" y="116840"/>
                </a:moveTo>
                <a:lnTo>
                  <a:pt x="0" y="116840"/>
                </a:lnTo>
                <a:lnTo>
                  <a:pt x="0" y="118109"/>
                </a:lnTo>
                <a:lnTo>
                  <a:pt x="54609" y="118109"/>
                </a:lnTo>
                <a:lnTo>
                  <a:pt x="54609" y="116840"/>
                </a:lnTo>
                <a:close/>
              </a:path>
              <a:path w="54610" h="328929">
                <a:moveTo>
                  <a:pt x="54609" y="113029"/>
                </a:moveTo>
                <a:lnTo>
                  <a:pt x="0" y="113029"/>
                </a:lnTo>
                <a:lnTo>
                  <a:pt x="0" y="115570"/>
                </a:lnTo>
                <a:lnTo>
                  <a:pt x="54609" y="115570"/>
                </a:lnTo>
                <a:lnTo>
                  <a:pt x="54609" y="113029"/>
                </a:lnTo>
                <a:close/>
              </a:path>
              <a:path w="54610" h="328929">
                <a:moveTo>
                  <a:pt x="54609" y="110489"/>
                </a:moveTo>
                <a:lnTo>
                  <a:pt x="0" y="110489"/>
                </a:lnTo>
                <a:lnTo>
                  <a:pt x="0" y="111759"/>
                </a:lnTo>
                <a:lnTo>
                  <a:pt x="54609" y="111759"/>
                </a:lnTo>
                <a:lnTo>
                  <a:pt x="54609" y="110489"/>
                </a:lnTo>
                <a:close/>
              </a:path>
              <a:path w="54610" h="328929">
                <a:moveTo>
                  <a:pt x="54609" y="104139"/>
                </a:moveTo>
                <a:lnTo>
                  <a:pt x="0" y="104139"/>
                </a:lnTo>
                <a:lnTo>
                  <a:pt x="0" y="109220"/>
                </a:lnTo>
                <a:lnTo>
                  <a:pt x="54609" y="109220"/>
                </a:lnTo>
                <a:lnTo>
                  <a:pt x="54609" y="104139"/>
                </a:lnTo>
                <a:close/>
              </a:path>
              <a:path w="54610" h="328929">
                <a:moveTo>
                  <a:pt x="54609" y="97790"/>
                </a:moveTo>
                <a:lnTo>
                  <a:pt x="0" y="97790"/>
                </a:lnTo>
                <a:lnTo>
                  <a:pt x="0" y="102870"/>
                </a:lnTo>
                <a:lnTo>
                  <a:pt x="54609" y="102870"/>
                </a:lnTo>
                <a:lnTo>
                  <a:pt x="54609" y="97790"/>
                </a:lnTo>
                <a:close/>
              </a:path>
              <a:path w="54610" h="328929">
                <a:moveTo>
                  <a:pt x="54609" y="91439"/>
                </a:moveTo>
                <a:lnTo>
                  <a:pt x="0" y="91439"/>
                </a:lnTo>
                <a:lnTo>
                  <a:pt x="0" y="96520"/>
                </a:lnTo>
                <a:lnTo>
                  <a:pt x="54609" y="96520"/>
                </a:lnTo>
                <a:lnTo>
                  <a:pt x="54609" y="91439"/>
                </a:lnTo>
                <a:close/>
              </a:path>
              <a:path w="54610" h="328929">
                <a:moveTo>
                  <a:pt x="54609" y="85089"/>
                </a:moveTo>
                <a:lnTo>
                  <a:pt x="0" y="85089"/>
                </a:lnTo>
                <a:lnTo>
                  <a:pt x="0" y="90170"/>
                </a:lnTo>
                <a:lnTo>
                  <a:pt x="54609" y="90170"/>
                </a:lnTo>
                <a:lnTo>
                  <a:pt x="54609" y="85089"/>
                </a:lnTo>
                <a:close/>
              </a:path>
              <a:path w="54610" h="328929">
                <a:moveTo>
                  <a:pt x="54609" y="78739"/>
                </a:moveTo>
                <a:lnTo>
                  <a:pt x="0" y="78739"/>
                </a:lnTo>
                <a:lnTo>
                  <a:pt x="0" y="83820"/>
                </a:lnTo>
                <a:lnTo>
                  <a:pt x="54609" y="83820"/>
                </a:lnTo>
                <a:lnTo>
                  <a:pt x="54609" y="78739"/>
                </a:lnTo>
                <a:close/>
              </a:path>
              <a:path w="54610" h="328929">
                <a:moveTo>
                  <a:pt x="54609" y="72389"/>
                </a:moveTo>
                <a:lnTo>
                  <a:pt x="0" y="72389"/>
                </a:lnTo>
                <a:lnTo>
                  <a:pt x="0" y="77470"/>
                </a:lnTo>
                <a:lnTo>
                  <a:pt x="54609" y="77470"/>
                </a:lnTo>
                <a:lnTo>
                  <a:pt x="54609" y="72389"/>
                </a:lnTo>
                <a:close/>
              </a:path>
              <a:path w="54610" h="328929">
                <a:moveTo>
                  <a:pt x="54609" y="66039"/>
                </a:moveTo>
                <a:lnTo>
                  <a:pt x="0" y="66039"/>
                </a:lnTo>
                <a:lnTo>
                  <a:pt x="0" y="71120"/>
                </a:lnTo>
                <a:lnTo>
                  <a:pt x="54609" y="71120"/>
                </a:lnTo>
                <a:lnTo>
                  <a:pt x="54609" y="66039"/>
                </a:lnTo>
                <a:close/>
              </a:path>
              <a:path w="54610" h="328929">
                <a:moveTo>
                  <a:pt x="54609" y="60959"/>
                </a:moveTo>
                <a:lnTo>
                  <a:pt x="0" y="60959"/>
                </a:lnTo>
                <a:lnTo>
                  <a:pt x="0" y="64769"/>
                </a:lnTo>
                <a:lnTo>
                  <a:pt x="54609" y="64769"/>
                </a:lnTo>
                <a:lnTo>
                  <a:pt x="54609" y="60959"/>
                </a:lnTo>
                <a:close/>
              </a:path>
              <a:path w="54610" h="328929">
                <a:moveTo>
                  <a:pt x="54609" y="54609"/>
                </a:moveTo>
                <a:lnTo>
                  <a:pt x="0" y="54609"/>
                </a:lnTo>
                <a:lnTo>
                  <a:pt x="0" y="59690"/>
                </a:lnTo>
                <a:lnTo>
                  <a:pt x="54609" y="59690"/>
                </a:lnTo>
                <a:lnTo>
                  <a:pt x="54609" y="54609"/>
                </a:lnTo>
                <a:close/>
              </a:path>
              <a:path w="54610" h="328929">
                <a:moveTo>
                  <a:pt x="54609" y="48259"/>
                </a:moveTo>
                <a:lnTo>
                  <a:pt x="0" y="48259"/>
                </a:lnTo>
                <a:lnTo>
                  <a:pt x="0" y="53340"/>
                </a:lnTo>
                <a:lnTo>
                  <a:pt x="54609" y="53340"/>
                </a:lnTo>
                <a:lnTo>
                  <a:pt x="54609" y="48259"/>
                </a:lnTo>
                <a:close/>
              </a:path>
              <a:path w="54610" h="328929">
                <a:moveTo>
                  <a:pt x="54609" y="41909"/>
                </a:moveTo>
                <a:lnTo>
                  <a:pt x="0" y="41909"/>
                </a:lnTo>
                <a:lnTo>
                  <a:pt x="0" y="46990"/>
                </a:lnTo>
                <a:lnTo>
                  <a:pt x="54609" y="46990"/>
                </a:lnTo>
                <a:lnTo>
                  <a:pt x="54609" y="41909"/>
                </a:lnTo>
                <a:close/>
              </a:path>
              <a:path w="54610" h="328929">
                <a:moveTo>
                  <a:pt x="54609" y="35559"/>
                </a:moveTo>
                <a:lnTo>
                  <a:pt x="0" y="35559"/>
                </a:lnTo>
                <a:lnTo>
                  <a:pt x="0" y="40640"/>
                </a:lnTo>
                <a:lnTo>
                  <a:pt x="54609" y="40640"/>
                </a:lnTo>
                <a:lnTo>
                  <a:pt x="54609" y="35559"/>
                </a:lnTo>
                <a:close/>
              </a:path>
              <a:path w="54610" h="328929">
                <a:moveTo>
                  <a:pt x="54609" y="29209"/>
                </a:moveTo>
                <a:lnTo>
                  <a:pt x="0" y="29209"/>
                </a:lnTo>
                <a:lnTo>
                  <a:pt x="0" y="34290"/>
                </a:lnTo>
                <a:lnTo>
                  <a:pt x="54609" y="34290"/>
                </a:lnTo>
                <a:lnTo>
                  <a:pt x="54609" y="29209"/>
                </a:lnTo>
                <a:close/>
              </a:path>
              <a:path w="54610" h="328929">
                <a:moveTo>
                  <a:pt x="54609" y="22859"/>
                </a:moveTo>
                <a:lnTo>
                  <a:pt x="0" y="22859"/>
                </a:lnTo>
                <a:lnTo>
                  <a:pt x="0" y="27940"/>
                </a:lnTo>
                <a:lnTo>
                  <a:pt x="54609" y="27940"/>
                </a:lnTo>
                <a:lnTo>
                  <a:pt x="54609" y="22859"/>
                </a:lnTo>
                <a:close/>
              </a:path>
              <a:path w="54610" h="328929">
                <a:moveTo>
                  <a:pt x="54609" y="16509"/>
                </a:moveTo>
                <a:lnTo>
                  <a:pt x="0" y="16509"/>
                </a:lnTo>
                <a:lnTo>
                  <a:pt x="0" y="21590"/>
                </a:lnTo>
                <a:lnTo>
                  <a:pt x="54609" y="21590"/>
                </a:lnTo>
                <a:lnTo>
                  <a:pt x="54609" y="16509"/>
                </a:lnTo>
                <a:close/>
              </a:path>
              <a:path w="54610" h="328929">
                <a:moveTo>
                  <a:pt x="54609" y="10159"/>
                </a:moveTo>
                <a:lnTo>
                  <a:pt x="0" y="10159"/>
                </a:lnTo>
                <a:lnTo>
                  <a:pt x="0" y="15240"/>
                </a:lnTo>
                <a:lnTo>
                  <a:pt x="54609" y="15240"/>
                </a:lnTo>
                <a:lnTo>
                  <a:pt x="54609" y="10159"/>
                </a:lnTo>
                <a:close/>
              </a:path>
              <a:path w="54610" h="328929">
                <a:moveTo>
                  <a:pt x="54609" y="3809"/>
                </a:moveTo>
                <a:lnTo>
                  <a:pt x="0" y="3809"/>
                </a:lnTo>
                <a:lnTo>
                  <a:pt x="0" y="8890"/>
                </a:lnTo>
                <a:lnTo>
                  <a:pt x="54609" y="8890"/>
                </a:lnTo>
                <a:lnTo>
                  <a:pt x="54609" y="3809"/>
                </a:lnTo>
                <a:close/>
              </a:path>
              <a:path w="54610" h="328929">
                <a:moveTo>
                  <a:pt x="54609" y="0"/>
                </a:moveTo>
                <a:lnTo>
                  <a:pt x="0" y="0"/>
                </a:lnTo>
                <a:lnTo>
                  <a:pt x="0" y="2540"/>
                </a:lnTo>
                <a:lnTo>
                  <a:pt x="54609" y="2540"/>
                </a:lnTo>
                <a:lnTo>
                  <a:pt x="54609" y="0"/>
                </a:lnTo>
                <a:close/>
              </a:path>
              <a:path w="54610" h="328929">
                <a:moveTo>
                  <a:pt x="54609" y="287020"/>
                </a:moveTo>
                <a:lnTo>
                  <a:pt x="0" y="287020"/>
                </a:lnTo>
                <a:lnTo>
                  <a:pt x="0" y="320040"/>
                </a:lnTo>
                <a:lnTo>
                  <a:pt x="54609" y="320040"/>
                </a:lnTo>
                <a:lnTo>
                  <a:pt x="54609" y="287020"/>
                </a:lnTo>
                <a:close/>
              </a:path>
              <a:path w="54610" h="328929">
                <a:moveTo>
                  <a:pt x="54609" y="320040"/>
                </a:moveTo>
                <a:lnTo>
                  <a:pt x="0" y="320040"/>
                </a:lnTo>
                <a:lnTo>
                  <a:pt x="0" y="326390"/>
                </a:lnTo>
                <a:lnTo>
                  <a:pt x="54609" y="326390"/>
                </a:lnTo>
                <a:lnTo>
                  <a:pt x="54609" y="320040"/>
                </a:lnTo>
                <a:close/>
              </a:path>
              <a:path w="54610" h="328929">
                <a:moveTo>
                  <a:pt x="54609" y="326390"/>
                </a:moveTo>
                <a:lnTo>
                  <a:pt x="0" y="326390"/>
                </a:lnTo>
                <a:lnTo>
                  <a:pt x="0" y="328930"/>
                </a:lnTo>
                <a:lnTo>
                  <a:pt x="16509" y="328930"/>
                </a:lnTo>
                <a:lnTo>
                  <a:pt x="16509" y="327660"/>
                </a:lnTo>
                <a:lnTo>
                  <a:pt x="54609" y="327660"/>
                </a:lnTo>
                <a:lnTo>
                  <a:pt x="54609" y="326390"/>
                </a:lnTo>
                <a:close/>
              </a:path>
            </a:pathLst>
          </a:custGeom>
          <a:solidFill>
            <a:srgbClr val="2C86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bg object 250"/>
          <p:cNvSpPr/>
          <p:nvPr/>
        </p:nvSpPr>
        <p:spPr>
          <a:xfrm>
            <a:off x="5368289" y="6388100"/>
            <a:ext cx="55880" cy="330200"/>
          </a:xfrm>
          <a:custGeom>
            <a:avLst/>
            <a:gdLst/>
            <a:ahLst/>
            <a:cxnLst/>
            <a:rect l="l" t="t" r="r" b="b"/>
            <a:pathLst>
              <a:path w="55879" h="330200">
                <a:moveTo>
                  <a:pt x="55880" y="265430"/>
                </a:moveTo>
                <a:lnTo>
                  <a:pt x="0" y="265430"/>
                </a:lnTo>
                <a:lnTo>
                  <a:pt x="0" y="287020"/>
                </a:lnTo>
                <a:lnTo>
                  <a:pt x="55880" y="287020"/>
                </a:lnTo>
                <a:lnTo>
                  <a:pt x="55880" y="265430"/>
                </a:lnTo>
                <a:close/>
              </a:path>
              <a:path w="55879" h="330200">
                <a:moveTo>
                  <a:pt x="55880" y="262890"/>
                </a:moveTo>
                <a:lnTo>
                  <a:pt x="0" y="262890"/>
                </a:lnTo>
                <a:lnTo>
                  <a:pt x="0" y="264160"/>
                </a:lnTo>
                <a:lnTo>
                  <a:pt x="55880" y="264160"/>
                </a:lnTo>
                <a:lnTo>
                  <a:pt x="55880" y="262890"/>
                </a:lnTo>
                <a:close/>
              </a:path>
              <a:path w="55879" h="330200">
                <a:moveTo>
                  <a:pt x="55880" y="259079"/>
                </a:moveTo>
                <a:lnTo>
                  <a:pt x="0" y="259079"/>
                </a:lnTo>
                <a:lnTo>
                  <a:pt x="0" y="261619"/>
                </a:lnTo>
                <a:lnTo>
                  <a:pt x="55880" y="261619"/>
                </a:lnTo>
                <a:lnTo>
                  <a:pt x="55880" y="259079"/>
                </a:lnTo>
                <a:close/>
              </a:path>
              <a:path w="55879" h="330200">
                <a:moveTo>
                  <a:pt x="55880" y="256540"/>
                </a:moveTo>
                <a:lnTo>
                  <a:pt x="0" y="256540"/>
                </a:lnTo>
                <a:lnTo>
                  <a:pt x="0" y="257810"/>
                </a:lnTo>
                <a:lnTo>
                  <a:pt x="55880" y="257810"/>
                </a:lnTo>
                <a:lnTo>
                  <a:pt x="55880" y="256540"/>
                </a:lnTo>
                <a:close/>
              </a:path>
              <a:path w="55879" h="330200">
                <a:moveTo>
                  <a:pt x="55880" y="252730"/>
                </a:moveTo>
                <a:lnTo>
                  <a:pt x="0" y="252730"/>
                </a:lnTo>
                <a:lnTo>
                  <a:pt x="0" y="255270"/>
                </a:lnTo>
                <a:lnTo>
                  <a:pt x="55880" y="255270"/>
                </a:lnTo>
                <a:lnTo>
                  <a:pt x="55880" y="252730"/>
                </a:lnTo>
                <a:close/>
              </a:path>
              <a:path w="55879" h="330200">
                <a:moveTo>
                  <a:pt x="55880" y="250190"/>
                </a:moveTo>
                <a:lnTo>
                  <a:pt x="0" y="250190"/>
                </a:lnTo>
                <a:lnTo>
                  <a:pt x="0" y="251460"/>
                </a:lnTo>
                <a:lnTo>
                  <a:pt x="55880" y="251460"/>
                </a:lnTo>
                <a:lnTo>
                  <a:pt x="55880" y="250190"/>
                </a:lnTo>
                <a:close/>
              </a:path>
              <a:path w="55879" h="330200">
                <a:moveTo>
                  <a:pt x="55880" y="246380"/>
                </a:moveTo>
                <a:lnTo>
                  <a:pt x="0" y="246380"/>
                </a:lnTo>
                <a:lnTo>
                  <a:pt x="0" y="248919"/>
                </a:lnTo>
                <a:lnTo>
                  <a:pt x="55880" y="248919"/>
                </a:lnTo>
                <a:lnTo>
                  <a:pt x="55880" y="246380"/>
                </a:lnTo>
                <a:close/>
              </a:path>
              <a:path w="55879" h="330200">
                <a:moveTo>
                  <a:pt x="55880" y="243840"/>
                </a:moveTo>
                <a:lnTo>
                  <a:pt x="0" y="243840"/>
                </a:lnTo>
                <a:lnTo>
                  <a:pt x="0" y="245109"/>
                </a:lnTo>
                <a:lnTo>
                  <a:pt x="55880" y="245109"/>
                </a:lnTo>
                <a:lnTo>
                  <a:pt x="55880" y="243840"/>
                </a:lnTo>
                <a:close/>
              </a:path>
              <a:path w="55879" h="330200">
                <a:moveTo>
                  <a:pt x="55880" y="240029"/>
                </a:moveTo>
                <a:lnTo>
                  <a:pt x="0" y="240029"/>
                </a:lnTo>
                <a:lnTo>
                  <a:pt x="0" y="242569"/>
                </a:lnTo>
                <a:lnTo>
                  <a:pt x="55880" y="242569"/>
                </a:lnTo>
                <a:lnTo>
                  <a:pt x="55880" y="240029"/>
                </a:lnTo>
                <a:close/>
              </a:path>
              <a:path w="55879" h="330200">
                <a:moveTo>
                  <a:pt x="55880" y="237490"/>
                </a:moveTo>
                <a:lnTo>
                  <a:pt x="0" y="237490"/>
                </a:lnTo>
                <a:lnTo>
                  <a:pt x="0" y="238760"/>
                </a:lnTo>
                <a:lnTo>
                  <a:pt x="55880" y="238760"/>
                </a:lnTo>
                <a:lnTo>
                  <a:pt x="55880" y="237490"/>
                </a:lnTo>
                <a:close/>
              </a:path>
              <a:path w="55879" h="330200">
                <a:moveTo>
                  <a:pt x="55880" y="233680"/>
                </a:moveTo>
                <a:lnTo>
                  <a:pt x="0" y="233680"/>
                </a:lnTo>
                <a:lnTo>
                  <a:pt x="0" y="236219"/>
                </a:lnTo>
                <a:lnTo>
                  <a:pt x="55880" y="236219"/>
                </a:lnTo>
                <a:lnTo>
                  <a:pt x="55880" y="233680"/>
                </a:lnTo>
                <a:close/>
              </a:path>
              <a:path w="55879" h="330200">
                <a:moveTo>
                  <a:pt x="55880" y="231140"/>
                </a:moveTo>
                <a:lnTo>
                  <a:pt x="0" y="231140"/>
                </a:lnTo>
                <a:lnTo>
                  <a:pt x="0" y="232410"/>
                </a:lnTo>
                <a:lnTo>
                  <a:pt x="55880" y="232410"/>
                </a:lnTo>
                <a:lnTo>
                  <a:pt x="55880" y="231140"/>
                </a:lnTo>
                <a:close/>
              </a:path>
              <a:path w="55879" h="330200">
                <a:moveTo>
                  <a:pt x="55880" y="227329"/>
                </a:moveTo>
                <a:lnTo>
                  <a:pt x="0" y="227329"/>
                </a:lnTo>
                <a:lnTo>
                  <a:pt x="0" y="229869"/>
                </a:lnTo>
                <a:lnTo>
                  <a:pt x="55880" y="229869"/>
                </a:lnTo>
                <a:lnTo>
                  <a:pt x="55880" y="227329"/>
                </a:lnTo>
                <a:close/>
              </a:path>
              <a:path w="55879" h="330200">
                <a:moveTo>
                  <a:pt x="55880" y="224790"/>
                </a:moveTo>
                <a:lnTo>
                  <a:pt x="0" y="224790"/>
                </a:lnTo>
                <a:lnTo>
                  <a:pt x="0" y="226060"/>
                </a:lnTo>
                <a:lnTo>
                  <a:pt x="55880" y="226060"/>
                </a:lnTo>
                <a:lnTo>
                  <a:pt x="55880" y="224790"/>
                </a:lnTo>
                <a:close/>
              </a:path>
              <a:path w="55879" h="330200">
                <a:moveTo>
                  <a:pt x="55880" y="220979"/>
                </a:moveTo>
                <a:lnTo>
                  <a:pt x="0" y="220979"/>
                </a:lnTo>
                <a:lnTo>
                  <a:pt x="0" y="223520"/>
                </a:lnTo>
                <a:lnTo>
                  <a:pt x="55880" y="223520"/>
                </a:lnTo>
                <a:lnTo>
                  <a:pt x="55880" y="220979"/>
                </a:lnTo>
                <a:close/>
              </a:path>
              <a:path w="55879" h="330200">
                <a:moveTo>
                  <a:pt x="55880" y="218440"/>
                </a:moveTo>
                <a:lnTo>
                  <a:pt x="0" y="218440"/>
                </a:lnTo>
                <a:lnTo>
                  <a:pt x="0" y="219710"/>
                </a:lnTo>
                <a:lnTo>
                  <a:pt x="55880" y="219710"/>
                </a:lnTo>
                <a:lnTo>
                  <a:pt x="55880" y="218440"/>
                </a:lnTo>
                <a:close/>
              </a:path>
              <a:path w="55879" h="330200">
                <a:moveTo>
                  <a:pt x="55880" y="214630"/>
                </a:moveTo>
                <a:lnTo>
                  <a:pt x="0" y="214630"/>
                </a:lnTo>
                <a:lnTo>
                  <a:pt x="0" y="217170"/>
                </a:lnTo>
                <a:lnTo>
                  <a:pt x="55880" y="217170"/>
                </a:lnTo>
                <a:lnTo>
                  <a:pt x="55880" y="214630"/>
                </a:lnTo>
                <a:close/>
              </a:path>
              <a:path w="55879" h="330200">
                <a:moveTo>
                  <a:pt x="55880" y="212090"/>
                </a:moveTo>
                <a:lnTo>
                  <a:pt x="0" y="212090"/>
                </a:lnTo>
                <a:lnTo>
                  <a:pt x="0" y="213359"/>
                </a:lnTo>
                <a:lnTo>
                  <a:pt x="55880" y="213359"/>
                </a:lnTo>
                <a:lnTo>
                  <a:pt x="55880" y="212090"/>
                </a:lnTo>
                <a:close/>
              </a:path>
              <a:path w="55879" h="330200">
                <a:moveTo>
                  <a:pt x="55880" y="208279"/>
                </a:moveTo>
                <a:lnTo>
                  <a:pt x="0" y="208279"/>
                </a:lnTo>
                <a:lnTo>
                  <a:pt x="0" y="210820"/>
                </a:lnTo>
                <a:lnTo>
                  <a:pt x="55880" y="210820"/>
                </a:lnTo>
                <a:lnTo>
                  <a:pt x="55880" y="208279"/>
                </a:lnTo>
                <a:close/>
              </a:path>
              <a:path w="55879" h="330200">
                <a:moveTo>
                  <a:pt x="55880" y="205740"/>
                </a:moveTo>
                <a:lnTo>
                  <a:pt x="0" y="205740"/>
                </a:lnTo>
                <a:lnTo>
                  <a:pt x="0" y="207010"/>
                </a:lnTo>
                <a:lnTo>
                  <a:pt x="55880" y="207010"/>
                </a:lnTo>
                <a:lnTo>
                  <a:pt x="55880" y="205740"/>
                </a:lnTo>
                <a:close/>
              </a:path>
              <a:path w="55879" h="330200">
                <a:moveTo>
                  <a:pt x="55880" y="201929"/>
                </a:moveTo>
                <a:lnTo>
                  <a:pt x="0" y="201929"/>
                </a:lnTo>
                <a:lnTo>
                  <a:pt x="0" y="204470"/>
                </a:lnTo>
                <a:lnTo>
                  <a:pt x="55880" y="204470"/>
                </a:lnTo>
                <a:lnTo>
                  <a:pt x="55880" y="201929"/>
                </a:lnTo>
                <a:close/>
              </a:path>
              <a:path w="55879" h="330200">
                <a:moveTo>
                  <a:pt x="55880" y="199390"/>
                </a:moveTo>
                <a:lnTo>
                  <a:pt x="0" y="199390"/>
                </a:lnTo>
                <a:lnTo>
                  <a:pt x="0" y="200659"/>
                </a:lnTo>
                <a:lnTo>
                  <a:pt x="55880" y="200659"/>
                </a:lnTo>
                <a:lnTo>
                  <a:pt x="55880" y="199390"/>
                </a:lnTo>
                <a:close/>
              </a:path>
              <a:path w="55879" h="330200">
                <a:moveTo>
                  <a:pt x="55880" y="195579"/>
                </a:moveTo>
                <a:lnTo>
                  <a:pt x="0" y="195579"/>
                </a:lnTo>
                <a:lnTo>
                  <a:pt x="0" y="198120"/>
                </a:lnTo>
                <a:lnTo>
                  <a:pt x="55880" y="198120"/>
                </a:lnTo>
                <a:lnTo>
                  <a:pt x="55880" y="195579"/>
                </a:lnTo>
                <a:close/>
              </a:path>
              <a:path w="55879" h="330200">
                <a:moveTo>
                  <a:pt x="55880" y="193040"/>
                </a:moveTo>
                <a:lnTo>
                  <a:pt x="0" y="193040"/>
                </a:lnTo>
                <a:lnTo>
                  <a:pt x="0" y="194309"/>
                </a:lnTo>
                <a:lnTo>
                  <a:pt x="55880" y="194309"/>
                </a:lnTo>
                <a:lnTo>
                  <a:pt x="55880" y="193040"/>
                </a:lnTo>
                <a:close/>
              </a:path>
              <a:path w="55879" h="330200">
                <a:moveTo>
                  <a:pt x="55880" y="189230"/>
                </a:moveTo>
                <a:lnTo>
                  <a:pt x="0" y="189230"/>
                </a:lnTo>
                <a:lnTo>
                  <a:pt x="0" y="191770"/>
                </a:lnTo>
                <a:lnTo>
                  <a:pt x="55880" y="191770"/>
                </a:lnTo>
                <a:lnTo>
                  <a:pt x="55880" y="189230"/>
                </a:lnTo>
                <a:close/>
              </a:path>
              <a:path w="55879" h="330200">
                <a:moveTo>
                  <a:pt x="55880" y="186690"/>
                </a:moveTo>
                <a:lnTo>
                  <a:pt x="0" y="186690"/>
                </a:lnTo>
                <a:lnTo>
                  <a:pt x="0" y="187960"/>
                </a:lnTo>
                <a:lnTo>
                  <a:pt x="55880" y="187960"/>
                </a:lnTo>
                <a:lnTo>
                  <a:pt x="55880" y="186690"/>
                </a:lnTo>
                <a:close/>
              </a:path>
              <a:path w="55879" h="330200">
                <a:moveTo>
                  <a:pt x="55880" y="182879"/>
                </a:moveTo>
                <a:lnTo>
                  <a:pt x="0" y="182879"/>
                </a:lnTo>
                <a:lnTo>
                  <a:pt x="0" y="185420"/>
                </a:lnTo>
                <a:lnTo>
                  <a:pt x="55880" y="185420"/>
                </a:lnTo>
                <a:lnTo>
                  <a:pt x="55880" y="182879"/>
                </a:lnTo>
                <a:close/>
              </a:path>
              <a:path w="55879" h="330200">
                <a:moveTo>
                  <a:pt x="55880" y="180340"/>
                </a:moveTo>
                <a:lnTo>
                  <a:pt x="0" y="180340"/>
                </a:lnTo>
                <a:lnTo>
                  <a:pt x="0" y="181609"/>
                </a:lnTo>
                <a:lnTo>
                  <a:pt x="55880" y="181609"/>
                </a:lnTo>
                <a:lnTo>
                  <a:pt x="55880" y="180340"/>
                </a:lnTo>
                <a:close/>
              </a:path>
              <a:path w="55879" h="330200">
                <a:moveTo>
                  <a:pt x="55880" y="176530"/>
                </a:moveTo>
                <a:lnTo>
                  <a:pt x="0" y="176530"/>
                </a:lnTo>
                <a:lnTo>
                  <a:pt x="0" y="179070"/>
                </a:lnTo>
                <a:lnTo>
                  <a:pt x="55880" y="179070"/>
                </a:lnTo>
                <a:lnTo>
                  <a:pt x="55880" y="176530"/>
                </a:lnTo>
                <a:close/>
              </a:path>
              <a:path w="55879" h="330200">
                <a:moveTo>
                  <a:pt x="55880" y="173990"/>
                </a:moveTo>
                <a:lnTo>
                  <a:pt x="0" y="173990"/>
                </a:lnTo>
                <a:lnTo>
                  <a:pt x="0" y="175259"/>
                </a:lnTo>
                <a:lnTo>
                  <a:pt x="55880" y="175259"/>
                </a:lnTo>
                <a:lnTo>
                  <a:pt x="55880" y="173990"/>
                </a:lnTo>
                <a:close/>
              </a:path>
              <a:path w="55879" h="330200">
                <a:moveTo>
                  <a:pt x="55880" y="170179"/>
                </a:moveTo>
                <a:lnTo>
                  <a:pt x="0" y="170179"/>
                </a:lnTo>
                <a:lnTo>
                  <a:pt x="0" y="172720"/>
                </a:lnTo>
                <a:lnTo>
                  <a:pt x="55880" y="172720"/>
                </a:lnTo>
                <a:lnTo>
                  <a:pt x="55880" y="170179"/>
                </a:lnTo>
                <a:close/>
              </a:path>
              <a:path w="55879" h="330200">
                <a:moveTo>
                  <a:pt x="55880" y="167640"/>
                </a:moveTo>
                <a:lnTo>
                  <a:pt x="0" y="167640"/>
                </a:lnTo>
                <a:lnTo>
                  <a:pt x="0" y="168909"/>
                </a:lnTo>
                <a:lnTo>
                  <a:pt x="55880" y="168909"/>
                </a:lnTo>
                <a:lnTo>
                  <a:pt x="55880" y="167640"/>
                </a:lnTo>
                <a:close/>
              </a:path>
              <a:path w="55879" h="330200">
                <a:moveTo>
                  <a:pt x="55880" y="163830"/>
                </a:moveTo>
                <a:lnTo>
                  <a:pt x="0" y="163830"/>
                </a:lnTo>
                <a:lnTo>
                  <a:pt x="0" y="166370"/>
                </a:lnTo>
                <a:lnTo>
                  <a:pt x="55880" y="166370"/>
                </a:lnTo>
                <a:lnTo>
                  <a:pt x="55880" y="163830"/>
                </a:lnTo>
                <a:close/>
              </a:path>
              <a:path w="55879" h="330200">
                <a:moveTo>
                  <a:pt x="55880" y="161290"/>
                </a:moveTo>
                <a:lnTo>
                  <a:pt x="0" y="161290"/>
                </a:lnTo>
                <a:lnTo>
                  <a:pt x="0" y="162559"/>
                </a:lnTo>
                <a:lnTo>
                  <a:pt x="55880" y="162559"/>
                </a:lnTo>
                <a:lnTo>
                  <a:pt x="55880" y="161290"/>
                </a:lnTo>
                <a:close/>
              </a:path>
              <a:path w="55879" h="330200">
                <a:moveTo>
                  <a:pt x="55880" y="157480"/>
                </a:moveTo>
                <a:lnTo>
                  <a:pt x="0" y="157480"/>
                </a:lnTo>
                <a:lnTo>
                  <a:pt x="0" y="160020"/>
                </a:lnTo>
                <a:lnTo>
                  <a:pt x="55880" y="160020"/>
                </a:lnTo>
                <a:lnTo>
                  <a:pt x="55880" y="157480"/>
                </a:lnTo>
                <a:close/>
              </a:path>
              <a:path w="55879" h="330200">
                <a:moveTo>
                  <a:pt x="55880" y="154940"/>
                </a:moveTo>
                <a:lnTo>
                  <a:pt x="0" y="154940"/>
                </a:lnTo>
                <a:lnTo>
                  <a:pt x="0" y="156209"/>
                </a:lnTo>
                <a:lnTo>
                  <a:pt x="55880" y="156209"/>
                </a:lnTo>
                <a:lnTo>
                  <a:pt x="55880" y="154940"/>
                </a:lnTo>
                <a:close/>
              </a:path>
              <a:path w="55879" h="330200">
                <a:moveTo>
                  <a:pt x="55880" y="151130"/>
                </a:moveTo>
                <a:lnTo>
                  <a:pt x="0" y="151130"/>
                </a:lnTo>
                <a:lnTo>
                  <a:pt x="0" y="153670"/>
                </a:lnTo>
                <a:lnTo>
                  <a:pt x="55880" y="153670"/>
                </a:lnTo>
                <a:lnTo>
                  <a:pt x="55880" y="151130"/>
                </a:lnTo>
                <a:close/>
              </a:path>
              <a:path w="55879" h="330200">
                <a:moveTo>
                  <a:pt x="55880" y="148590"/>
                </a:moveTo>
                <a:lnTo>
                  <a:pt x="0" y="148590"/>
                </a:lnTo>
                <a:lnTo>
                  <a:pt x="0" y="149859"/>
                </a:lnTo>
                <a:lnTo>
                  <a:pt x="55880" y="149859"/>
                </a:lnTo>
                <a:lnTo>
                  <a:pt x="55880" y="148590"/>
                </a:lnTo>
                <a:close/>
              </a:path>
              <a:path w="55879" h="330200">
                <a:moveTo>
                  <a:pt x="55880" y="144779"/>
                </a:moveTo>
                <a:lnTo>
                  <a:pt x="0" y="144779"/>
                </a:lnTo>
                <a:lnTo>
                  <a:pt x="0" y="147320"/>
                </a:lnTo>
                <a:lnTo>
                  <a:pt x="55880" y="147320"/>
                </a:lnTo>
                <a:lnTo>
                  <a:pt x="55880" y="144779"/>
                </a:lnTo>
                <a:close/>
              </a:path>
              <a:path w="55879" h="330200">
                <a:moveTo>
                  <a:pt x="55880" y="142240"/>
                </a:moveTo>
                <a:lnTo>
                  <a:pt x="0" y="142240"/>
                </a:lnTo>
                <a:lnTo>
                  <a:pt x="0" y="143510"/>
                </a:lnTo>
                <a:lnTo>
                  <a:pt x="55880" y="143510"/>
                </a:lnTo>
                <a:lnTo>
                  <a:pt x="55880" y="142240"/>
                </a:lnTo>
                <a:close/>
              </a:path>
              <a:path w="55879" h="330200">
                <a:moveTo>
                  <a:pt x="55880" y="138429"/>
                </a:moveTo>
                <a:lnTo>
                  <a:pt x="0" y="138429"/>
                </a:lnTo>
                <a:lnTo>
                  <a:pt x="0" y="140970"/>
                </a:lnTo>
                <a:lnTo>
                  <a:pt x="55880" y="140970"/>
                </a:lnTo>
                <a:lnTo>
                  <a:pt x="55880" y="138429"/>
                </a:lnTo>
                <a:close/>
              </a:path>
              <a:path w="55879" h="330200">
                <a:moveTo>
                  <a:pt x="55880" y="135890"/>
                </a:moveTo>
                <a:lnTo>
                  <a:pt x="0" y="135890"/>
                </a:lnTo>
                <a:lnTo>
                  <a:pt x="0" y="137159"/>
                </a:lnTo>
                <a:lnTo>
                  <a:pt x="55880" y="137159"/>
                </a:lnTo>
                <a:lnTo>
                  <a:pt x="55880" y="135890"/>
                </a:lnTo>
                <a:close/>
              </a:path>
              <a:path w="55879" h="330200">
                <a:moveTo>
                  <a:pt x="55880" y="132079"/>
                </a:moveTo>
                <a:lnTo>
                  <a:pt x="0" y="132079"/>
                </a:lnTo>
                <a:lnTo>
                  <a:pt x="0" y="134620"/>
                </a:lnTo>
                <a:lnTo>
                  <a:pt x="55880" y="134620"/>
                </a:lnTo>
                <a:lnTo>
                  <a:pt x="55880" y="132079"/>
                </a:lnTo>
                <a:close/>
              </a:path>
              <a:path w="55879" h="330200">
                <a:moveTo>
                  <a:pt x="55880" y="129540"/>
                </a:moveTo>
                <a:lnTo>
                  <a:pt x="0" y="129540"/>
                </a:lnTo>
                <a:lnTo>
                  <a:pt x="0" y="130810"/>
                </a:lnTo>
                <a:lnTo>
                  <a:pt x="55880" y="130810"/>
                </a:lnTo>
                <a:lnTo>
                  <a:pt x="55880" y="129540"/>
                </a:lnTo>
                <a:close/>
              </a:path>
              <a:path w="55879" h="330200">
                <a:moveTo>
                  <a:pt x="55880" y="125730"/>
                </a:moveTo>
                <a:lnTo>
                  <a:pt x="0" y="125730"/>
                </a:lnTo>
                <a:lnTo>
                  <a:pt x="0" y="128270"/>
                </a:lnTo>
                <a:lnTo>
                  <a:pt x="55880" y="128270"/>
                </a:lnTo>
                <a:lnTo>
                  <a:pt x="55880" y="125730"/>
                </a:lnTo>
                <a:close/>
              </a:path>
              <a:path w="55879" h="330200">
                <a:moveTo>
                  <a:pt x="55880" y="123190"/>
                </a:moveTo>
                <a:lnTo>
                  <a:pt x="0" y="123190"/>
                </a:lnTo>
                <a:lnTo>
                  <a:pt x="0" y="124459"/>
                </a:lnTo>
                <a:lnTo>
                  <a:pt x="55880" y="124459"/>
                </a:lnTo>
                <a:lnTo>
                  <a:pt x="55880" y="123190"/>
                </a:lnTo>
                <a:close/>
              </a:path>
              <a:path w="55879" h="330200">
                <a:moveTo>
                  <a:pt x="55880" y="119380"/>
                </a:moveTo>
                <a:lnTo>
                  <a:pt x="0" y="119380"/>
                </a:lnTo>
                <a:lnTo>
                  <a:pt x="0" y="121920"/>
                </a:lnTo>
                <a:lnTo>
                  <a:pt x="55880" y="121920"/>
                </a:lnTo>
                <a:lnTo>
                  <a:pt x="55880" y="119380"/>
                </a:lnTo>
                <a:close/>
              </a:path>
              <a:path w="55879" h="330200">
                <a:moveTo>
                  <a:pt x="55880" y="116840"/>
                </a:moveTo>
                <a:lnTo>
                  <a:pt x="0" y="116840"/>
                </a:lnTo>
                <a:lnTo>
                  <a:pt x="0" y="118109"/>
                </a:lnTo>
                <a:lnTo>
                  <a:pt x="55880" y="118109"/>
                </a:lnTo>
                <a:lnTo>
                  <a:pt x="55880" y="116840"/>
                </a:lnTo>
                <a:close/>
              </a:path>
              <a:path w="55879" h="330200">
                <a:moveTo>
                  <a:pt x="55880" y="113029"/>
                </a:moveTo>
                <a:lnTo>
                  <a:pt x="0" y="113029"/>
                </a:lnTo>
                <a:lnTo>
                  <a:pt x="0" y="115570"/>
                </a:lnTo>
                <a:lnTo>
                  <a:pt x="55880" y="115570"/>
                </a:lnTo>
                <a:lnTo>
                  <a:pt x="55880" y="113029"/>
                </a:lnTo>
                <a:close/>
              </a:path>
              <a:path w="55879" h="330200">
                <a:moveTo>
                  <a:pt x="55880" y="110489"/>
                </a:moveTo>
                <a:lnTo>
                  <a:pt x="0" y="110489"/>
                </a:lnTo>
                <a:lnTo>
                  <a:pt x="0" y="111759"/>
                </a:lnTo>
                <a:lnTo>
                  <a:pt x="55880" y="111759"/>
                </a:lnTo>
                <a:lnTo>
                  <a:pt x="55880" y="110489"/>
                </a:lnTo>
                <a:close/>
              </a:path>
              <a:path w="55879" h="330200">
                <a:moveTo>
                  <a:pt x="55880" y="104139"/>
                </a:moveTo>
                <a:lnTo>
                  <a:pt x="0" y="104139"/>
                </a:lnTo>
                <a:lnTo>
                  <a:pt x="0" y="109220"/>
                </a:lnTo>
                <a:lnTo>
                  <a:pt x="55880" y="109220"/>
                </a:lnTo>
                <a:lnTo>
                  <a:pt x="55880" y="104139"/>
                </a:lnTo>
                <a:close/>
              </a:path>
              <a:path w="55879" h="330200">
                <a:moveTo>
                  <a:pt x="55880" y="97790"/>
                </a:moveTo>
                <a:lnTo>
                  <a:pt x="0" y="97790"/>
                </a:lnTo>
                <a:lnTo>
                  <a:pt x="0" y="102870"/>
                </a:lnTo>
                <a:lnTo>
                  <a:pt x="55880" y="102870"/>
                </a:lnTo>
                <a:lnTo>
                  <a:pt x="55880" y="97790"/>
                </a:lnTo>
                <a:close/>
              </a:path>
              <a:path w="55879" h="330200">
                <a:moveTo>
                  <a:pt x="55880" y="91439"/>
                </a:moveTo>
                <a:lnTo>
                  <a:pt x="0" y="91439"/>
                </a:lnTo>
                <a:lnTo>
                  <a:pt x="0" y="96520"/>
                </a:lnTo>
                <a:lnTo>
                  <a:pt x="55880" y="96520"/>
                </a:lnTo>
                <a:lnTo>
                  <a:pt x="55880" y="91439"/>
                </a:lnTo>
                <a:close/>
              </a:path>
              <a:path w="55879" h="330200">
                <a:moveTo>
                  <a:pt x="55880" y="85089"/>
                </a:moveTo>
                <a:lnTo>
                  <a:pt x="0" y="85089"/>
                </a:lnTo>
                <a:lnTo>
                  <a:pt x="0" y="90170"/>
                </a:lnTo>
                <a:lnTo>
                  <a:pt x="55880" y="90170"/>
                </a:lnTo>
                <a:lnTo>
                  <a:pt x="55880" y="85089"/>
                </a:lnTo>
                <a:close/>
              </a:path>
              <a:path w="55879" h="330200">
                <a:moveTo>
                  <a:pt x="55880" y="78739"/>
                </a:moveTo>
                <a:lnTo>
                  <a:pt x="0" y="78739"/>
                </a:lnTo>
                <a:lnTo>
                  <a:pt x="0" y="83820"/>
                </a:lnTo>
                <a:lnTo>
                  <a:pt x="55880" y="83820"/>
                </a:lnTo>
                <a:lnTo>
                  <a:pt x="55880" y="78739"/>
                </a:lnTo>
                <a:close/>
              </a:path>
              <a:path w="55879" h="330200">
                <a:moveTo>
                  <a:pt x="55880" y="72389"/>
                </a:moveTo>
                <a:lnTo>
                  <a:pt x="0" y="72389"/>
                </a:lnTo>
                <a:lnTo>
                  <a:pt x="0" y="77470"/>
                </a:lnTo>
                <a:lnTo>
                  <a:pt x="55880" y="77470"/>
                </a:lnTo>
                <a:lnTo>
                  <a:pt x="55880" y="72389"/>
                </a:lnTo>
                <a:close/>
              </a:path>
              <a:path w="55879" h="330200">
                <a:moveTo>
                  <a:pt x="55880" y="66039"/>
                </a:moveTo>
                <a:lnTo>
                  <a:pt x="0" y="66039"/>
                </a:lnTo>
                <a:lnTo>
                  <a:pt x="0" y="71120"/>
                </a:lnTo>
                <a:lnTo>
                  <a:pt x="55880" y="71120"/>
                </a:lnTo>
                <a:lnTo>
                  <a:pt x="55880" y="66039"/>
                </a:lnTo>
                <a:close/>
              </a:path>
              <a:path w="55879" h="330200">
                <a:moveTo>
                  <a:pt x="55880" y="60959"/>
                </a:moveTo>
                <a:lnTo>
                  <a:pt x="0" y="60959"/>
                </a:lnTo>
                <a:lnTo>
                  <a:pt x="0" y="64769"/>
                </a:lnTo>
                <a:lnTo>
                  <a:pt x="55880" y="64769"/>
                </a:lnTo>
                <a:lnTo>
                  <a:pt x="55880" y="60959"/>
                </a:lnTo>
                <a:close/>
              </a:path>
              <a:path w="55879" h="330200">
                <a:moveTo>
                  <a:pt x="55880" y="54609"/>
                </a:moveTo>
                <a:lnTo>
                  <a:pt x="0" y="54609"/>
                </a:lnTo>
                <a:lnTo>
                  <a:pt x="0" y="59690"/>
                </a:lnTo>
                <a:lnTo>
                  <a:pt x="55880" y="59690"/>
                </a:lnTo>
                <a:lnTo>
                  <a:pt x="55880" y="54609"/>
                </a:lnTo>
                <a:close/>
              </a:path>
              <a:path w="55879" h="330200">
                <a:moveTo>
                  <a:pt x="55880" y="48259"/>
                </a:moveTo>
                <a:lnTo>
                  <a:pt x="0" y="48259"/>
                </a:lnTo>
                <a:lnTo>
                  <a:pt x="0" y="53340"/>
                </a:lnTo>
                <a:lnTo>
                  <a:pt x="55880" y="53340"/>
                </a:lnTo>
                <a:lnTo>
                  <a:pt x="55880" y="48259"/>
                </a:lnTo>
                <a:close/>
              </a:path>
              <a:path w="55879" h="330200">
                <a:moveTo>
                  <a:pt x="55880" y="41909"/>
                </a:moveTo>
                <a:lnTo>
                  <a:pt x="0" y="41909"/>
                </a:lnTo>
                <a:lnTo>
                  <a:pt x="0" y="46990"/>
                </a:lnTo>
                <a:lnTo>
                  <a:pt x="55880" y="46990"/>
                </a:lnTo>
                <a:lnTo>
                  <a:pt x="55880" y="41909"/>
                </a:lnTo>
                <a:close/>
              </a:path>
              <a:path w="55879" h="330200">
                <a:moveTo>
                  <a:pt x="55880" y="35559"/>
                </a:moveTo>
                <a:lnTo>
                  <a:pt x="0" y="35559"/>
                </a:lnTo>
                <a:lnTo>
                  <a:pt x="0" y="40640"/>
                </a:lnTo>
                <a:lnTo>
                  <a:pt x="55880" y="40640"/>
                </a:lnTo>
                <a:lnTo>
                  <a:pt x="55880" y="35559"/>
                </a:lnTo>
                <a:close/>
              </a:path>
              <a:path w="55879" h="330200">
                <a:moveTo>
                  <a:pt x="55880" y="29209"/>
                </a:moveTo>
                <a:lnTo>
                  <a:pt x="0" y="29209"/>
                </a:lnTo>
                <a:lnTo>
                  <a:pt x="0" y="34290"/>
                </a:lnTo>
                <a:lnTo>
                  <a:pt x="55880" y="34290"/>
                </a:lnTo>
                <a:lnTo>
                  <a:pt x="55880" y="29209"/>
                </a:lnTo>
                <a:close/>
              </a:path>
              <a:path w="55879" h="330200">
                <a:moveTo>
                  <a:pt x="55880" y="22859"/>
                </a:moveTo>
                <a:lnTo>
                  <a:pt x="0" y="22859"/>
                </a:lnTo>
                <a:lnTo>
                  <a:pt x="0" y="27940"/>
                </a:lnTo>
                <a:lnTo>
                  <a:pt x="55880" y="27940"/>
                </a:lnTo>
                <a:lnTo>
                  <a:pt x="55880" y="22859"/>
                </a:lnTo>
                <a:close/>
              </a:path>
              <a:path w="55879" h="330200">
                <a:moveTo>
                  <a:pt x="55880" y="16509"/>
                </a:moveTo>
                <a:lnTo>
                  <a:pt x="0" y="16509"/>
                </a:lnTo>
                <a:lnTo>
                  <a:pt x="0" y="21590"/>
                </a:lnTo>
                <a:lnTo>
                  <a:pt x="55880" y="21590"/>
                </a:lnTo>
                <a:lnTo>
                  <a:pt x="55880" y="16509"/>
                </a:lnTo>
                <a:close/>
              </a:path>
              <a:path w="55879" h="330200">
                <a:moveTo>
                  <a:pt x="55880" y="10159"/>
                </a:moveTo>
                <a:lnTo>
                  <a:pt x="0" y="10159"/>
                </a:lnTo>
                <a:lnTo>
                  <a:pt x="0" y="15240"/>
                </a:lnTo>
                <a:lnTo>
                  <a:pt x="55880" y="15240"/>
                </a:lnTo>
                <a:lnTo>
                  <a:pt x="55880" y="10159"/>
                </a:lnTo>
                <a:close/>
              </a:path>
              <a:path w="55879" h="330200">
                <a:moveTo>
                  <a:pt x="55880" y="3809"/>
                </a:moveTo>
                <a:lnTo>
                  <a:pt x="0" y="3809"/>
                </a:lnTo>
                <a:lnTo>
                  <a:pt x="0" y="8890"/>
                </a:lnTo>
                <a:lnTo>
                  <a:pt x="55880" y="8890"/>
                </a:lnTo>
                <a:lnTo>
                  <a:pt x="55880" y="3809"/>
                </a:lnTo>
                <a:close/>
              </a:path>
              <a:path w="55879" h="330200">
                <a:moveTo>
                  <a:pt x="55880" y="0"/>
                </a:moveTo>
                <a:lnTo>
                  <a:pt x="49530" y="0"/>
                </a:lnTo>
                <a:lnTo>
                  <a:pt x="49530" y="2540"/>
                </a:lnTo>
                <a:lnTo>
                  <a:pt x="55880" y="2540"/>
                </a:lnTo>
                <a:lnTo>
                  <a:pt x="55880" y="0"/>
                </a:lnTo>
                <a:close/>
              </a:path>
              <a:path w="55879" h="330200">
                <a:moveTo>
                  <a:pt x="55880" y="287020"/>
                </a:moveTo>
                <a:lnTo>
                  <a:pt x="0" y="287020"/>
                </a:lnTo>
                <a:lnTo>
                  <a:pt x="0" y="320040"/>
                </a:lnTo>
                <a:lnTo>
                  <a:pt x="55880" y="320040"/>
                </a:lnTo>
                <a:lnTo>
                  <a:pt x="55880" y="287020"/>
                </a:lnTo>
                <a:close/>
              </a:path>
              <a:path w="55879" h="330200">
                <a:moveTo>
                  <a:pt x="55880" y="320040"/>
                </a:moveTo>
                <a:lnTo>
                  <a:pt x="0" y="320040"/>
                </a:lnTo>
                <a:lnTo>
                  <a:pt x="0" y="326390"/>
                </a:lnTo>
                <a:lnTo>
                  <a:pt x="55880" y="326390"/>
                </a:lnTo>
                <a:lnTo>
                  <a:pt x="55880" y="320040"/>
                </a:lnTo>
                <a:close/>
              </a:path>
              <a:path w="55879" h="330200">
                <a:moveTo>
                  <a:pt x="55880" y="326390"/>
                </a:moveTo>
                <a:lnTo>
                  <a:pt x="0" y="326390"/>
                </a:lnTo>
                <a:lnTo>
                  <a:pt x="0" y="330200"/>
                </a:lnTo>
                <a:lnTo>
                  <a:pt x="15240" y="330200"/>
                </a:lnTo>
                <a:lnTo>
                  <a:pt x="15240" y="328930"/>
                </a:lnTo>
                <a:lnTo>
                  <a:pt x="55880" y="328930"/>
                </a:lnTo>
                <a:lnTo>
                  <a:pt x="55880" y="326390"/>
                </a:lnTo>
                <a:close/>
              </a:path>
            </a:pathLst>
          </a:custGeom>
          <a:solidFill>
            <a:srgbClr val="2C87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bg object 251"/>
          <p:cNvSpPr/>
          <p:nvPr/>
        </p:nvSpPr>
        <p:spPr>
          <a:xfrm>
            <a:off x="5313679" y="6391909"/>
            <a:ext cx="54610" cy="327660"/>
          </a:xfrm>
          <a:custGeom>
            <a:avLst/>
            <a:gdLst/>
            <a:ahLst/>
            <a:cxnLst/>
            <a:rect l="l" t="t" r="r" b="b"/>
            <a:pathLst>
              <a:path w="54610" h="327659">
                <a:moveTo>
                  <a:pt x="54610" y="261619"/>
                </a:moveTo>
                <a:lnTo>
                  <a:pt x="0" y="261619"/>
                </a:lnTo>
                <a:lnTo>
                  <a:pt x="0" y="283209"/>
                </a:lnTo>
                <a:lnTo>
                  <a:pt x="54610" y="283209"/>
                </a:lnTo>
                <a:lnTo>
                  <a:pt x="54610" y="261619"/>
                </a:lnTo>
                <a:close/>
              </a:path>
              <a:path w="54610" h="327659">
                <a:moveTo>
                  <a:pt x="54610" y="259079"/>
                </a:moveTo>
                <a:lnTo>
                  <a:pt x="0" y="259079"/>
                </a:lnTo>
                <a:lnTo>
                  <a:pt x="0" y="260349"/>
                </a:lnTo>
                <a:lnTo>
                  <a:pt x="54610" y="260349"/>
                </a:lnTo>
                <a:lnTo>
                  <a:pt x="54610" y="259079"/>
                </a:lnTo>
                <a:close/>
              </a:path>
              <a:path w="54610" h="327659">
                <a:moveTo>
                  <a:pt x="54610" y="255269"/>
                </a:moveTo>
                <a:lnTo>
                  <a:pt x="0" y="255269"/>
                </a:lnTo>
                <a:lnTo>
                  <a:pt x="0" y="257809"/>
                </a:lnTo>
                <a:lnTo>
                  <a:pt x="54610" y="257809"/>
                </a:lnTo>
                <a:lnTo>
                  <a:pt x="54610" y="255269"/>
                </a:lnTo>
                <a:close/>
              </a:path>
              <a:path w="54610" h="327659">
                <a:moveTo>
                  <a:pt x="54610" y="252729"/>
                </a:moveTo>
                <a:lnTo>
                  <a:pt x="0" y="252729"/>
                </a:lnTo>
                <a:lnTo>
                  <a:pt x="0" y="253999"/>
                </a:lnTo>
                <a:lnTo>
                  <a:pt x="54610" y="253999"/>
                </a:lnTo>
                <a:lnTo>
                  <a:pt x="54610" y="252729"/>
                </a:lnTo>
                <a:close/>
              </a:path>
              <a:path w="54610" h="327659">
                <a:moveTo>
                  <a:pt x="54610" y="248919"/>
                </a:moveTo>
                <a:lnTo>
                  <a:pt x="0" y="248919"/>
                </a:lnTo>
                <a:lnTo>
                  <a:pt x="0" y="251459"/>
                </a:lnTo>
                <a:lnTo>
                  <a:pt x="54610" y="251459"/>
                </a:lnTo>
                <a:lnTo>
                  <a:pt x="54610" y="248919"/>
                </a:lnTo>
                <a:close/>
              </a:path>
              <a:path w="54610" h="327659">
                <a:moveTo>
                  <a:pt x="54610" y="246379"/>
                </a:moveTo>
                <a:lnTo>
                  <a:pt x="0" y="246379"/>
                </a:lnTo>
                <a:lnTo>
                  <a:pt x="0" y="247649"/>
                </a:lnTo>
                <a:lnTo>
                  <a:pt x="54610" y="247649"/>
                </a:lnTo>
                <a:lnTo>
                  <a:pt x="54610" y="246379"/>
                </a:lnTo>
                <a:close/>
              </a:path>
              <a:path w="54610" h="327659">
                <a:moveTo>
                  <a:pt x="54610" y="242569"/>
                </a:moveTo>
                <a:lnTo>
                  <a:pt x="0" y="242569"/>
                </a:lnTo>
                <a:lnTo>
                  <a:pt x="0" y="245109"/>
                </a:lnTo>
                <a:lnTo>
                  <a:pt x="54610" y="245109"/>
                </a:lnTo>
                <a:lnTo>
                  <a:pt x="54610" y="242569"/>
                </a:lnTo>
                <a:close/>
              </a:path>
              <a:path w="54610" h="327659">
                <a:moveTo>
                  <a:pt x="54610" y="240029"/>
                </a:moveTo>
                <a:lnTo>
                  <a:pt x="0" y="240029"/>
                </a:lnTo>
                <a:lnTo>
                  <a:pt x="0" y="241299"/>
                </a:lnTo>
                <a:lnTo>
                  <a:pt x="54610" y="241299"/>
                </a:lnTo>
                <a:lnTo>
                  <a:pt x="54610" y="240029"/>
                </a:lnTo>
                <a:close/>
              </a:path>
              <a:path w="54610" h="327659">
                <a:moveTo>
                  <a:pt x="54610" y="236219"/>
                </a:moveTo>
                <a:lnTo>
                  <a:pt x="0" y="236219"/>
                </a:lnTo>
                <a:lnTo>
                  <a:pt x="0" y="238759"/>
                </a:lnTo>
                <a:lnTo>
                  <a:pt x="54610" y="238759"/>
                </a:lnTo>
                <a:lnTo>
                  <a:pt x="54610" y="236219"/>
                </a:lnTo>
                <a:close/>
              </a:path>
              <a:path w="54610" h="327659">
                <a:moveTo>
                  <a:pt x="54610" y="233679"/>
                </a:moveTo>
                <a:lnTo>
                  <a:pt x="0" y="233679"/>
                </a:lnTo>
                <a:lnTo>
                  <a:pt x="0" y="234949"/>
                </a:lnTo>
                <a:lnTo>
                  <a:pt x="54610" y="234949"/>
                </a:lnTo>
                <a:lnTo>
                  <a:pt x="54610" y="233679"/>
                </a:lnTo>
                <a:close/>
              </a:path>
              <a:path w="54610" h="327659">
                <a:moveTo>
                  <a:pt x="54610" y="229869"/>
                </a:moveTo>
                <a:lnTo>
                  <a:pt x="0" y="229869"/>
                </a:lnTo>
                <a:lnTo>
                  <a:pt x="0" y="232409"/>
                </a:lnTo>
                <a:lnTo>
                  <a:pt x="54610" y="232409"/>
                </a:lnTo>
                <a:lnTo>
                  <a:pt x="54610" y="229869"/>
                </a:lnTo>
                <a:close/>
              </a:path>
              <a:path w="54610" h="327659">
                <a:moveTo>
                  <a:pt x="54610" y="227329"/>
                </a:moveTo>
                <a:lnTo>
                  <a:pt x="0" y="227329"/>
                </a:lnTo>
                <a:lnTo>
                  <a:pt x="0" y="228599"/>
                </a:lnTo>
                <a:lnTo>
                  <a:pt x="54610" y="228599"/>
                </a:lnTo>
                <a:lnTo>
                  <a:pt x="54610" y="227329"/>
                </a:lnTo>
                <a:close/>
              </a:path>
              <a:path w="54610" h="327659">
                <a:moveTo>
                  <a:pt x="54610" y="223519"/>
                </a:moveTo>
                <a:lnTo>
                  <a:pt x="0" y="223519"/>
                </a:lnTo>
                <a:lnTo>
                  <a:pt x="0" y="226059"/>
                </a:lnTo>
                <a:lnTo>
                  <a:pt x="54610" y="226059"/>
                </a:lnTo>
                <a:lnTo>
                  <a:pt x="54610" y="223519"/>
                </a:lnTo>
                <a:close/>
              </a:path>
              <a:path w="54610" h="327659">
                <a:moveTo>
                  <a:pt x="54610" y="220979"/>
                </a:moveTo>
                <a:lnTo>
                  <a:pt x="0" y="220979"/>
                </a:lnTo>
                <a:lnTo>
                  <a:pt x="0" y="222249"/>
                </a:lnTo>
                <a:lnTo>
                  <a:pt x="54610" y="222249"/>
                </a:lnTo>
                <a:lnTo>
                  <a:pt x="54610" y="220979"/>
                </a:lnTo>
                <a:close/>
              </a:path>
              <a:path w="54610" h="327659">
                <a:moveTo>
                  <a:pt x="54610" y="217169"/>
                </a:moveTo>
                <a:lnTo>
                  <a:pt x="0" y="217169"/>
                </a:lnTo>
                <a:lnTo>
                  <a:pt x="0" y="219709"/>
                </a:lnTo>
                <a:lnTo>
                  <a:pt x="54610" y="219709"/>
                </a:lnTo>
                <a:lnTo>
                  <a:pt x="54610" y="217169"/>
                </a:lnTo>
                <a:close/>
              </a:path>
              <a:path w="54610" h="327659">
                <a:moveTo>
                  <a:pt x="54610" y="214629"/>
                </a:moveTo>
                <a:lnTo>
                  <a:pt x="0" y="214629"/>
                </a:lnTo>
                <a:lnTo>
                  <a:pt x="0" y="215899"/>
                </a:lnTo>
                <a:lnTo>
                  <a:pt x="54610" y="215899"/>
                </a:lnTo>
                <a:lnTo>
                  <a:pt x="54610" y="214629"/>
                </a:lnTo>
                <a:close/>
              </a:path>
              <a:path w="54610" h="327659">
                <a:moveTo>
                  <a:pt x="54610" y="210819"/>
                </a:moveTo>
                <a:lnTo>
                  <a:pt x="0" y="210819"/>
                </a:lnTo>
                <a:lnTo>
                  <a:pt x="0" y="213359"/>
                </a:lnTo>
                <a:lnTo>
                  <a:pt x="54610" y="213359"/>
                </a:lnTo>
                <a:lnTo>
                  <a:pt x="54610" y="210819"/>
                </a:lnTo>
                <a:close/>
              </a:path>
              <a:path w="54610" h="327659">
                <a:moveTo>
                  <a:pt x="54610" y="208279"/>
                </a:moveTo>
                <a:lnTo>
                  <a:pt x="0" y="208279"/>
                </a:lnTo>
                <a:lnTo>
                  <a:pt x="0" y="209549"/>
                </a:lnTo>
                <a:lnTo>
                  <a:pt x="54610" y="209549"/>
                </a:lnTo>
                <a:lnTo>
                  <a:pt x="54610" y="208279"/>
                </a:lnTo>
                <a:close/>
              </a:path>
              <a:path w="54610" h="327659">
                <a:moveTo>
                  <a:pt x="54610" y="204469"/>
                </a:moveTo>
                <a:lnTo>
                  <a:pt x="0" y="204469"/>
                </a:lnTo>
                <a:lnTo>
                  <a:pt x="0" y="207009"/>
                </a:lnTo>
                <a:lnTo>
                  <a:pt x="54610" y="207009"/>
                </a:lnTo>
                <a:lnTo>
                  <a:pt x="54610" y="204469"/>
                </a:lnTo>
                <a:close/>
              </a:path>
              <a:path w="54610" h="327659">
                <a:moveTo>
                  <a:pt x="54610" y="201929"/>
                </a:moveTo>
                <a:lnTo>
                  <a:pt x="0" y="201929"/>
                </a:lnTo>
                <a:lnTo>
                  <a:pt x="0" y="203199"/>
                </a:lnTo>
                <a:lnTo>
                  <a:pt x="54610" y="203199"/>
                </a:lnTo>
                <a:lnTo>
                  <a:pt x="54610" y="201929"/>
                </a:lnTo>
                <a:close/>
              </a:path>
              <a:path w="54610" h="327659">
                <a:moveTo>
                  <a:pt x="54610" y="198119"/>
                </a:moveTo>
                <a:lnTo>
                  <a:pt x="0" y="198119"/>
                </a:lnTo>
                <a:lnTo>
                  <a:pt x="0" y="200659"/>
                </a:lnTo>
                <a:lnTo>
                  <a:pt x="54610" y="200659"/>
                </a:lnTo>
                <a:lnTo>
                  <a:pt x="54610" y="198119"/>
                </a:lnTo>
                <a:close/>
              </a:path>
              <a:path w="54610" h="327659">
                <a:moveTo>
                  <a:pt x="54610" y="195579"/>
                </a:moveTo>
                <a:lnTo>
                  <a:pt x="0" y="195579"/>
                </a:lnTo>
                <a:lnTo>
                  <a:pt x="0" y="196849"/>
                </a:lnTo>
                <a:lnTo>
                  <a:pt x="54610" y="196849"/>
                </a:lnTo>
                <a:lnTo>
                  <a:pt x="54610" y="195579"/>
                </a:lnTo>
                <a:close/>
              </a:path>
              <a:path w="54610" h="327659">
                <a:moveTo>
                  <a:pt x="54610" y="191769"/>
                </a:moveTo>
                <a:lnTo>
                  <a:pt x="0" y="191769"/>
                </a:lnTo>
                <a:lnTo>
                  <a:pt x="0" y="194309"/>
                </a:lnTo>
                <a:lnTo>
                  <a:pt x="54610" y="194309"/>
                </a:lnTo>
                <a:lnTo>
                  <a:pt x="54610" y="191769"/>
                </a:lnTo>
                <a:close/>
              </a:path>
              <a:path w="54610" h="327659">
                <a:moveTo>
                  <a:pt x="54610" y="189229"/>
                </a:moveTo>
                <a:lnTo>
                  <a:pt x="0" y="189229"/>
                </a:lnTo>
                <a:lnTo>
                  <a:pt x="0" y="190499"/>
                </a:lnTo>
                <a:lnTo>
                  <a:pt x="54610" y="190499"/>
                </a:lnTo>
                <a:lnTo>
                  <a:pt x="54610" y="189229"/>
                </a:lnTo>
                <a:close/>
              </a:path>
              <a:path w="54610" h="327659">
                <a:moveTo>
                  <a:pt x="54610" y="185419"/>
                </a:moveTo>
                <a:lnTo>
                  <a:pt x="0" y="185419"/>
                </a:lnTo>
                <a:lnTo>
                  <a:pt x="0" y="187959"/>
                </a:lnTo>
                <a:lnTo>
                  <a:pt x="54610" y="187959"/>
                </a:lnTo>
                <a:lnTo>
                  <a:pt x="54610" y="185419"/>
                </a:lnTo>
                <a:close/>
              </a:path>
              <a:path w="54610" h="327659">
                <a:moveTo>
                  <a:pt x="54610" y="182879"/>
                </a:moveTo>
                <a:lnTo>
                  <a:pt x="0" y="182879"/>
                </a:lnTo>
                <a:lnTo>
                  <a:pt x="0" y="184149"/>
                </a:lnTo>
                <a:lnTo>
                  <a:pt x="54610" y="184149"/>
                </a:lnTo>
                <a:lnTo>
                  <a:pt x="54610" y="182879"/>
                </a:lnTo>
                <a:close/>
              </a:path>
              <a:path w="54610" h="327659">
                <a:moveTo>
                  <a:pt x="54610" y="179069"/>
                </a:moveTo>
                <a:lnTo>
                  <a:pt x="0" y="179069"/>
                </a:lnTo>
                <a:lnTo>
                  <a:pt x="0" y="181609"/>
                </a:lnTo>
                <a:lnTo>
                  <a:pt x="54610" y="181609"/>
                </a:lnTo>
                <a:lnTo>
                  <a:pt x="54610" y="179069"/>
                </a:lnTo>
                <a:close/>
              </a:path>
              <a:path w="54610" h="327659">
                <a:moveTo>
                  <a:pt x="54610" y="176529"/>
                </a:moveTo>
                <a:lnTo>
                  <a:pt x="0" y="176529"/>
                </a:lnTo>
                <a:lnTo>
                  <a:pt x="0" y="177799"/>
                </a:lnTo>
                <a:lnTo>
                  <a:pt x="54610" y="177799"/>
                </a:lnTo>
                <a:lnTo>
                  <a:pt x="54610" y="176529"/>
                </a:lnTo>
                <a:close/>
              </a:path>
              <a:path w="54610" h="327659">
                <a:moveTo>
                  <a:pt x="54610" y="172719"/>
                </a:moveTo>
                <a:lnTo>
                  <a:pt x="0" y="172719"/>
                </a:lnTo>
                <a:lnTo>
                  <a:pt x="0" y="175259"/>
                </a:lnTo>
                <a:lnTo>
                  <a:pt x="54610" y="175259"/>
                </a:lnTo>
                <a:lnTo>
                  <a:pt x="54610" y="172719"/>
                </a:lnTo>
                <a:close/>
              </a:path>
              <a:path w="54610" h="327659">
                <a:moveTo>
                  <a:pt x="54610" y="170179"/>
                </a:moveTo>
                <a:lnTo>
                  <a:pt x="0" y="170179"/>
                </a:lnTo>
                <a:lnTo>
                  <a:pt x="0" y="171449"/>
                </a:lnTo>
                <a:lnTo>
                  <a:pt x="54610" y="171449"/>
                </a:lnTo>
                <a:lnTo>
                  <a:pt x="54610" y="170179"/>
                </a:lnTo>
                <a:close/>
              </a:path>
              <a:path w="54610" h="327659">
                <a:moveTo>
                  <a:pt x="54610" y="166369"/>
                </a:moveTo>
                <a:lnTo>
                  <a:pt x="0" y="166369"/>
                </a:lnTo>
                <a:lnTo>
                  <a:pt x="0" y="168909"/>
                </a:lnTo>
                <a:lnTo>
                  <a:pt x="54610" y="168909"/>
                </a:lnTo>
                <a:lnTo>
                  <a:pt x="54610" y="166369"/>
                </a:lnTo>
                <a:close/>
              </a:path>
              <a:path w="54610" h="327659">
                <a:moveTo>
                  <a:pt x="54610" y="163829"/>
                </a:moveTo>
                <a:lnTo>
                  <a:pt x="0" y="163829"/>
                </a:lnTo>
                <a:lnTo>
                  <a:pt x="0" y="165099"/>
                </a:lnTo>
                <a:lnTo>
                  <a:pt x="54610" y="165099"/>
                </a:lnTo>
                <a:lnTo>
                  <a:pt x="54610" y="163829"/>
                </a:lnTo>
                <a:close/>
              </a:path>
              <a:path w="54610" h="327659">
                <a:moveTo>
                  <a:pt x="54610" y="160019"/>
                </a:moveTo>
                <a:lnTo>
                  <a:pt x="0" y="160019"/>
                </a:lnTo>
                <a:lnTo>
                  <a:pt x="0" y="162559"/>
                </a:lnTo>
                <a:lnTo>
                  <a:pt x="54610" y="162559"/>
                </a:lnTo>
                <a:lnTo>
                  <a:pt x="54610" y="160019"/>
                </a:lnTo>
                <a:close/>
              </a:path>
              <a:path w="54610" h="327659">
                <a:moveTo>
                  <a:pt x="54610" y="157479"/>
                </a:moveTo>
                <a:lnTo>
                  <a:pt x="0" y="157479"/>
                </a:lnTo>
                <a:lnTo>
                  <a:pt x="0" y="158749"/>
                </a:lnTo>
                <a:lnTo>
                  <a:pt x="54610" y="158749"/>
                </a:lnTo>
                <a:lnTo>
                  <a:pt x="54610" y="157479"/>
                </a:lnTo>
                <a:close/>
              </a:path>
              <a:path w="54610" h="327659">
                <a:moveTo>
                  <a:pt x="54610" y="153669"/>
                </a:moveTo>
                <a:lnTo>
                  <a:pt x="0" y="153669"/>
                </a:lnTo>
                <a:lnTo>
                  <a:pt x="0" y="156209"/>
                </a:lnTo>
                <a:lnTo>
                  <a:pt x="54610" y="156209"/>
                </a:lnTo>
                <a:lnTo>
                  <a:pt x="54610" y="153669"/>
                </a:lnTo>
                <a:close/>
              </a:path>
              <a:path w="54610" h="327659">
                <a:moveTo>
                  <a:pt x="54610" y="151129"/>
                </a:moveTo>
                <a:lnTo>
                  <a:pt x="0" y="151129"/>
                </a:lnTo>
                <a:lnTo>
                  <a:pt x="0" y="152399"/>
                </a:lnTo>
                <a:lnTo>
                  <a:pt x="54610" y="152399"/>
                </a:lnTo>
                <a:lnTo>
                  <a:pt x="54610" y="151129"/>
                </a:lnTo>
                <a:close/>
              </a:path>
              <a:path w="54610" h="327659">
                <a:moveTo>
                  <a:pt x="54610" y="147319"/>
                </a:moveTo>
                <a:lnTo>
                  <a:pt x="0" y="147319"/>
                </a:lnTo>
                <a:lnTo>
                  <a:pt x="0" y="149859"/>
                </a:lnTo>
                <a:lnTo>
                  <a:pt x="54610" y="149859"/>
                </a:lnTo>
                <a:lnTo>
                  <a:pt x="54610" y="147319"/>
                </a:lnTo>
                <a:close/>
              </a:path>
              <a:path w="54610" h="327659">
                <a:moveTo>
                  <a:pt x="54610" y="144779"/>
                </a:moveTo>
                <a:lnTo>
                  <a:pt x="0" y="144779"/>
                </a:lnTo>
                <a:lnTo>
                  <a:pt x="0" y="146049"/>
                </a:lnTo>
                <a:lnTo>
                  <a:pt x="54610" y="146049"/>
                </a:lnTo>
                <a:lnTo>
                  <a:pt x="54610" y="144779"/>
                </a:lnTo>
                <a:close/>
              </a:path>
              <a:path w="54610" h="327659">
                <a:moveTo>
                  <a:pt x="54610" y="140969"/>
                </a:moveTo>
                <a:lnTo>
                  <a:pt x="0" y="140969"/>
                </a:lnTo>
                <a:lnTo>
                  <a:pt x="0" y="143509"/>
                </a:lnTo>
                <a:lnTo>
                  <a:pt x="54610" y="143509"/>
                </a:lnTo>
                <a:lnTo>
                  <a:pt x="54610" y="140969"/>
                </a:lnTo>
                <a:close/>
              </a:path>
              <a:path w="54610" h="327659">
                <a:moveTo>
                  <a:pt x="54610" y="138429"/>
                </a:moveTo>
                <a:lnTo>
                  <a:pt x="0" y="138429"/>
                </a:lnTo>
                <a:lnTo>
                  <a:pt x="0" y="139699"/>
                </a:lnTo>
                <a:lnTo>
                  <a:pt x="54610" y="139699"/>
                </a:lnTo>
                <a:lnTo>
                  <a:pt x="54610" y="138429"/>
                </a:lnTo>
                <a:close/>
              </a:path>
              <a:path w="54610" h="327659">
                <a:moveTo>
                  <a:pt x="54610" y="134619"/>
                </a:moveTo>
                <a:lnTo>
                  <a:pt x="0" y="134619"/>
                </a:lnTo>
                <a:lnTo>
                  <a:pt x="0" y="137159"/>
                </a:lnTo>
                <a:lnTo>
                  <a:pt x="54610" y="137159"/>
                </a:lnTo>
                <a:lnTo>
                  <a:pt x="54610" y="134619"/>
                </a:lnTo>
                <a:close/>
              </a:path>
              <a:path w="54610" h="327659">
                <a:moveTo>
                  <a:pt x="54610" y="132079"/>
                </a:moveTo>
                <a:lnTo>
                  <a:pt x="0" y="132079"/>
                </a:lnTo>
                <a:lnTo>
                  <a:pt x="0" y="133349"/>
                </a:lnTo>
                <a:lnTo>
                  <a:pt x="54610" y="133349"/>
                </a:lnTo>
                <a:lnTo>
                  <a:pt x="54610" y="132079"/>
                </a:lnTo>
                <a:close/>
              </a:path>
              <a:path w="54610" h="327659">
                <a:moveTo>
                  <a:pt x="54610" y="128269"/>
                </a:moveTo>
                <a:lnTo>
                  <a:pt x="0" y="128269"/>
                </a:lnTo>
                <a:lnTo>
                  <a:pt x="0" y="130809"/>
                </a:lnTo>
                <a:lnTo>
                  <a:pt x="54610" y="130809"/>
                </a:lnTo>
                <a:lnTo>
                  <a:pt x="54610" y="128269"/>
                </a:lnTo>
                <a:close/>
              </a:path>
              <a:path w="54610" h="327659">
                <a:moveTo>
                  <a:pt x="54610" y="125729"/>
                </a:moveTo>
                <a:lnTo>
                  <a:pt x="0" y="125729"/>
                </a:lnTo>
                <a:lnTo>
                  <a:pt x="0" y="126999"/>
                </a:lnTo>
                <a:lnTo>
                  <a:pt x="54610" y="126999"/>
                </a:lnTo>
                <a:lnTo>
                  <a:pt x="54610" y="125729"/>
                </a:lnTo>
                <a:close/>
              </a:path>
              <a:path w="54610" h="327659">
                <a:moveTo>
                  <a:pt x="54610" y="121919"/>
                </a:moveTo>
                <a:lnTo>
                  <a:pt x="0" y="121919"/>
                </a:lnTo>
                <a:lnTo>
                  <a:pt x="0" y="124459"/>
                </a:lnTo>
                <a:lnTo>
                  <a:pt x="54610" y="124459"/>
                </a:lnTo>
                <a:lnTo>
                  <a:pt x="54610" y="121919"/>
                </a:lnTo>
                <a:close/>
              </a:path>
              <a:path w="54610" h="327659">
                <a:moveTo>
                  <a:pt x="54610" y="119379"/>
                </a:moveTo>
                <a:lnTo>
                  <a:pt x="0" y="119379"/>
                </a:lnTo>
                <a:lnTo>
                  <a:pt x="0" y="120649"/>
                </a:lnTo>
                <a:lnTo>
                  <a:pt x="54610" y="120649"/>
                </a:lnTo>
                <a:lnTo>
                  <a:pt x="54610" y="119379"/>
                </a:lnTo>
                <a:close/>
              </a:path>
              <a:path w="54610" h="327659">
                <a:moveTo>
                  <a:pt x="54610" y="115569"/>
                </a:moveTo>
                <a:lnTo>
                  <a:pt x="0" y="115569"/>
                </a:lnTo>
                <a:lnTo>
                  <a:pt x="0" y="118109"/>
                </a:lnTo>
                <a:lnTo>
                  <a:pt x="54610" y="118109"/>
                </a:lnTo>
                <a:lnTo>
                  <a:pt x="54610" y="115569"/>
                </a:lnTo>
                <a:close/>
              </a:path>
              <a:path w="54610" h="327659">
                <a:moveTo>
                  <a:pt x="54610" y="113029"/>
                </a:moveTo>
                <a:lnTo>
                  <a:pt x="0" y="113029"/>
                </a:lnTo>
                <a:lnTo>
                  <a:pt x="0" y="114299"/>
                </a:lnTo>
                <a:lnTo>
                  <a:pt x="54610" y="114299"/>
                </a:lnTo>
                <a:lnTo>
                  <a:pt x="54610" y="113029"/>
                </a:lnTo>
                <a:close/>
              </a:path>
              <a:path w="54610" h="327659">
                <a:moveTo>
                  <a:pt x="54610" y="109219"/>
                </a:moveTo>
                <a:lnTo>
                  <a:pt x="0" y="109219"/>
                </a:lnTo>
                <a:lnTo>
                  <a:pt x="0" y="111759"/>
                </a:lnTo>
                <a:lnTo>
                  <a:pt x="54610" y="111759"/>
                </a:lnTo>
                <a:lnTo>
                  <a:pt x="54610" y="109219"/>
                </a:lnTo>
                <a:close/>
              </a:path>
              <a:path w="54610" h="327659">
                <a:moveTo>
                  <a:pt x="54610" y="106679"/>
                </a:moveTo>
                <a:lnTo>
                  <a:pt x="0" y="106679"/>
                </a:lnTo>
                <a:lnTo>
                  <a:pt x="0" y="107949"/>
                </a:lnTo>
                <a:lnTo>
                  <a:pt x="54610" y="107949"/>
                </a:lnTo>
                <a:lnTo>
                  <a:pt x="54610" y="106679"/>
                </a:lnTo>
                <a:close/>
              </a:path>
              <a:path w="54610" h="327659">
                <a:moveTo>
                  <a:pt x="54610" y="100329"/>
                </a:moveTo>
                <a:lnTo>
                  <a:pt x="0" y="100329"/>
                </a:lnTo>
                <a:lnTo>
                  <a:pt x="0" y="105409"/>
                </a:lnTo>
                <a:lnTo>
                  <a:pt x="54610" y="105409"/>
                </a:lnTo>
                <a:lnTo>
                  <a:pt x="54610" y="100329"/>
                </a:lnTo>
                <a:close/>
              </a:path>
              <a:path w="54610" h="327659">
                <a:moveTo>
                  <a:pt x="54610" y="93979"/>
                </a:moveTo>
                <a:lnTo>
                  <a:pt x="0" y="93979"/>
                </a:lnTo>
                <a:lnTo>
                  <a:pt x="0" y="99059"/>
                </a:lnTo>
                <a:lnTo>
                  <a:pt x="54610" y="99059"/>
                </a:lnTo>
                <a:lnTo>
                  <a:pt x="54610" y="93979"/>
                </a:lnTo>
                <a:close/>
              </a:path>
              <a:path w="54610" h="327659">
                <a:moveTo>
                  <a:pt x="54610" y="87629"/>
                </a:moveTo>
                <a:lnTo>
                  <a:pt x="0" y="87629"/>
                </a:lnTo>
                <a:lnTo>
                  <a:pt x="0" y="92709"/>
                </a:lnTo>
                <a:lnTo>
                  <a:pt x="54610" y="92709"/>
                </a:lnTo>
                <a:lnTo>
                  <a:pt x="54610" y="87629"/>
                </a:lnTo>
                <a:close/>
              </a:path>
              <a:path w="54610" h="327659">
                <a:moveTo>
                  <a:pt x="54610" y="81279"/>
                </a:moveTo>
                <a:lnTo>
                  <a:pt x="0" y="81279"/>
                </a:lnTo>
                <a:lnTo>
                  <a:pt x="0" y="86359"/>
                </a:lnTo>
                <a:lnTo>
                  <a:pt x="54610" y="86359"/>
                </a:lnTo>
                <a:lnTo>
                  <a:pt x="54610" y="81279"/>
                </a:lnTo>
                <a:close/>
              </a:path>
              <a:path w="54610" h="327659">
                <a:moveTo>
                  <a:pt x="54610" y="74929"/>
                </a:moveTo>
                <a:lnTo>
                  <a:pt x="0" y="74929"/>
                </a:lnTo>
                <a:lnTo>
                  <a:pt x="0" y="80009"/>
                </a:lnTo>
                <a:lnTo>
                  <a:pt x="54610" y="80009"/>
                </a:lnTo>
                <a:lnTo>
                  <a:pt x="54610" y="74929"/>
                </a:lnTo>
                <a:close/>
              </a:path>
              <a:path w="54610" h="327659">
                <a:moveTo>
                  <a:pt x="54610" y="68579"/>
                </a:moveTo>
                <a:lnTo>
                  <a:pt x="0" y="68579"/>
                </a:lnTo>
                <a:lnTo>
                  <a:pt x="0" y="73659"/>
                </a:lnTo>
                <a:lnTo>
                  <a:pt x="54610" y="73659"/>
                </a:lnTo>
                <a:lnTo>
                  <a:pt x="54610" y="68579"/>
                </a:lnTo>
                <a:close/>
              </a:path>
              <a:path w="54610" h="327659">
                <a:moveTo>
                  <a:pt x="54610" y="62229"/>
                </a:moveTo>
                <a:lnTo>
                  <a:pt x="0" y="62229"/>
                </a:lnTo>
                <a:lnTo>
                  <a:pt x="0" y="67309"/>
                </a:lnTo>
                <a:lnTo>
                  <a:pt x="54610" y="67309"/>
                </a:lnTo>
                <a:lnTo>
                  <a:pt x="54610" y="62229"/>
                </a:lnTo>
                <a:close/>
              </a:path>
              <a:path w="54610" h="327659">
                <a:moveTo>
                  <a:pt x="54610" y="57149"/>
                </a:moveTo>
                <a:lnTo>
                  <a:pt x="0" y="57149"/>
                </a:lnTo>
                <a:lnTo>
                  <a:pt x="0" y="60959"/>
                </a:lnTo>
                <a:lnTo>
                  <a:pt x="54610" y="60959"/>
                </a:lnTo>
                <a:lnTo>
                  <a:pt x="54610" y="57149"/>
                </a:lnTo>
                <a:close/>
              </a:path>
              <a:path w="54610" h="327659">
                <a:moveTo>
                  <a:pt x="54610" y="50799"/>
                </a:moveTo>
                <a:lnTo>
                  <a:pt x="0" y="50799"/>
                </a:lnTo>
                <a:lnTo>
                  <a:pt x="0" y="55879"/>
                </a:lnTo>
                <a:lnTo>
                  <a:pt x="54610" y="55879"/>
                </a:lnTo>
                <a:lnTo>
                  <a:pt x="54610" y="50799"/>
                </a:lnTo>
                <a:close/>
              </a:path>
              <a:path w="54610" h="327659">
                <a:moveTo>
                  <a:pt x="54610" y="44449"/>
                </a:moveTo>
                <a:lnTo>
                  <a:pt x="0" y="44449"/>
                </a:lnTo>
                <a:lnTo>
                  <a:pt x="0" y="49529"/>
                </a:lnTo>
                <a:lnTo>
                  <a:pt x="54610" y="49529"/>
                </a:lnTo>
                <a:lnTo>
                  <a:pt x="54610" y="44449"/>
                </a:lnTo>
                <a:close/>
              </a:path>
              <a:path w="54610" h="327659">
                <a:moveTo>
                  <a:pt x="54610" y="38099"/>
                </a:moveTo>
                <a:lnTo>
                  <a:pt x="0" y="38099"/>
                </a:lnTo>
                <a:lnTo>
                  <a:pt x="0" y="43179"/>
                </a:lnTo>
                <a:lnTo>
                  <a:pt x="54610" y="43179"/>
                </a:lnTo>
                <a:lnTo>
                  <a:pt x="54610" y="38099"/>
                </a:lnTo>
                <a:close/>
              </a:path>
              <a:path w="54610" h="327659">
                <a:moveTo>
                  <a:pt x="54610" y="31749"/>
                </a:moveTo>
                <a:lnTo>
                  <a:pt x="0" y="31749"/>
                </a:lnTo>
                <a:lnTo>
                  <a:pt x="0" y="36829"/>
                </a:lnTo>
                <a:lnTo>
                  <a:pt x="54610" y="36829"/>
                </a:lnTo>
                <a:lnTo>
                  <a:pt x="54610" y="31749"/>
                </a:lnTo>
                <a:close/>
              </a:path>
              <a:path w="54610" h="327659">
                <a:moveTo>
                  <a:pt x="54610" y="25399"/>
                </a:moveTo>
                <a:lnTo>
                  <a:pt x="0" y="25399"/>
                </a:lnTo>
                <a:lnTo>
                  <a:pt x="0" y="30479"/>
                </a:lnTo>
                <a:lnTo>
                  <a:pt x="54610" y="30479"/>
                </a:lnTo>
                <a:lnTo>
                  <a:pt x="54610" y="25399"/>
                </a:lnTo>
                <a:close/>
              </a:path>
              <a:path w="54610" h="327659">
                <a:moveTo>
                  <a:pt x="54610" y="19049"/>
                </a:moveTo>
                <a:lnTo>
                  <a:pt x="0" y="19049"/>
                </a:lnTo>
                <a:lnTo>
                  <a:pt x="0" y="24129"/>
                </a:lnTo>
                <a:lnTo>
                  <a:pt x="54610" y="24129"/>
                </a:lnTo>
                <a:lnTo>
                  <a:pt x="54610" y="19049"/>
                </a:lnTo>
                <a:close/>
              </a:path>
              <a:path w="54610" h="327659">
                <a:moveTo>
                  <a:pt x="54610" y="12699"/>
                </a:moveTo>
                <a:lnTo>
                  <a:pt x="0" y="12699"/>
                </a:lnTo>
                <a:lnTo>
                  <a:pt x="0" y="17779"/>
                </a:lnTo>
                <a:lnTo>
                  <a:pt x="54610" y="17779"/>
                </a:lnTo>
                <a:lnTo>
                  <a:pt x="54610" y="12699"/>
                </a:lnTo>
                <a:close/>
              </a:path>
              <a:path w="54610" h="327659">
                <a:moveTo>
                  <a:pt x="54610" y="6349"/>
                </a:moveTo>
                <a:lnTo>
                  <a:pt x="0" y="6349"/>
                </a:lnTo>
                <a:lnTo>
                  <a:pt x="0" y="11429"/>
                </a:lnTo>
                <a:lnTo>
                  <a:pt x="54610" y="11429"/>
                </a:lnTo>
                <a:lnTo>
                  <a:pt x="54610" y="6349"/>
                </a:lnTo>
                <a:close/>
              </a:path>
              <a:path w="54610" h="327659">
                <a:moveTo>
                  <a:pt x="54610" y="0"/>
                </a:moveTo>
                <a:lnTo>
                  <a:pt x="0" y="0"/>
                </a:lnTo>
                <a:lnTo>
                  <a:pt x="0" y="5079"/>
                </a:lnTo>
                <a:lnTo>
                  <a:pt x="54610" y="5079"/>
                </a:lnTo>
                <a:lnTo>
                  <a:pt x="54610" y="0"/>
                </a:lnTo>
                <a:close/>
              </a:path>
              <a:path w="54610" h="327659">
                <a:moveTo>
                  <a:pt x="54610" y="283209"/>
                </a:moveTo>
                <a:lnTo>
                  <a:pt x="0" y="283209"/>
                </a:lnTo>
                <a:lnTo>
                  <a:pt x="0" y="316229"/>
                </a:lnTo>
                <a:lnTo>
                  <a:pt x="54610" y="316229"/>
                </a:lnTo>
                <a:lnTo>
                  <a:pt x="54610" y="283209"/>
                </a:lnTo>
                <a:close/>
              </a:path>
              <a:path w="54610" h="327659">
                <a:moveTo>
                  <a:pt x="54610" y="316229"/>
                </a:moveTo>
                <a:lnTo>
                  <a:pt x="0" y="316229"/>
                </a:lnTo>
                <a:lnTo>
                  <a:pt x="0" y="322579"/>
                </a:lnTo>
                <a:lnTo>
                  <a:pt x="54610" y="322579"/>
                </a:lnTo>
                <a:lnTo>
                  <a:pt x="54610" y="316229"/>
                </a:lnTo>
                <a:close/>
              </a:path>
              <a:path w="54610" h="327659">
                <a:moveTo>
                  <a:pt x="54610" y="322579"/>
                </a:moveTo>
                <a:lnTo>
                  <a:pt x="0" y="322579"/>
                </a:lnTo>
                <a:lnTo>
                  <a:pt x="0" y="327659"/>
                </a:lnTo>
                <a:lnTo>
                  <a:pt x="11429" y="327659"/>
                </a:lnTo>
                <a:lnTo>
                  <a:pt x="11429" y="326389"/>
                </a:lnTo>
                <a:lnTo>
                  <a:pt x="54610" y="326389"/>
                </a:lnTo>
                <a:lnTo>
                  <a:pt x="54610" y="322579"/>
                </a:lnTo>
                <a:close/>
              </a:path>
            </a:pathLst>
          </a:custGeom>
          <a:solidFill>
            <a:srgbClr val="2C88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bg object 252"/>
          <p:cNvSpPr/>
          <p:nvPr/>
        </p:nvSpPr>
        <p:spPr>
          <a:xfrm>
            <a:off x="5259070" y="6390639"/>
            <a:ext cx="54610" cy="330200"/>
          </a:xfrm>
          <a:custGeom>
            <a:avLst/>
            <a:gdLst/>
            <a:ahLst/>
            <a:cxnLst/>
            <a:rect l="l" t="t" r="r" b="b"/>
            <a:pathLst>
              <a:path w="54610" h="330200">
                <a:moveTo>
                  <a:pt x="54609" y="262890"/>
                </a:moveTo>
                <a:lnTo>
                  <a:pt x="0" y="262890"/>
                </a:lnTo>
                <a:lnTo>
                  <a:pt x="0" y="284480"/>
                </a:lnTo>
                <a:lnTo>
                  <a:pt x="54609" y="284480"/>
                </a:lnTo>
                <a:lnTo>
                  <a:pt x="54609" y="262890"/>
                </a:lnTo>
                <a:close/>
              </a:path>
              <a:path w="54610" h="330200">
                <a:moveTo>
                  <a:pt x="54609" y="260350"/>
                </a:moveTo>
                <a:lnTo>
                  <a:pt x="0" y="260350"/>
                </a:lnTo>
                <a:lnTo>
                  <a:pt x="0" y="261620"/>
                </a:lnTo>
                <a:lnTo>
                  <a:pt x="54609" y="261620"/>
                </a:lnTo>
                <a:lnTo>
                  <a:pt x="54609" y="260350"/>
                </a:lnTo>
                <a:close/>
              </a:path>
              <a:path w="54610" h="330200">
                <a:moveTo>
                  <a:pt x="54609" y="256540"/>
                </a:moveTo>
                <a:lnTo>
                  <a:pt x="0" y="256540"/>
                </a:lnTo>
                <a:lnTo>
                  <a:pt x="0" y="259080"/>
                </a:lnTo>
                <a:lnTo>
                  <a:pt x="54609" y="259080"/>
                </a:lnTo>
                <a:lnTo>
                  <a:pt x="54609" y="256540"/>
                </a:lnTo>
                <a:close/>
              </a:path>
              <a:path w="54610" h="330200">
                <a:moveTo>
                  <a:pt x="54609" y="254000"/>
                </a:moveTo>
                <a:lnTo>
                  <a:pt x="0" y="254000"/>
                </a:lnTo>
                <a:lnTo>
                  <a:pt x="0" y="255270"/>
                </a:lnTo>
                <a:lnTo>
                  <a:pt x="54609" y="255270"/>
                </a:lnTo>
                <a:lnTo>
                  <a:pt x="54609" y="254000"/>
                </a:lnTo>
                <a:close/>
              </a:path>
              <a:path w="54610" h="330200">
                <a:moveTo>
                  <a:pt x="54609" y="250190"/>
                </a:moveTo>
                <a:lnTo>
                  <a:pt x="0" y="250190"/>
                </a:lnTo>
                <a:lnTo>
                  <a:pt x="0" y="252730"/>
                </a:lnTo>
                <a:lnTo>
                  <a:pt x="54609" y="252730"/>
                </a:lnTo>
                <a:lnTo>
                  <a:pt x="54609" y="250190"/>
                </a:lnTo>
                <a:close/>
              </a:path>
              <a:path w="54610" h="330200">
                <a:moveTo>
                  <a:pt x="54609" y="247650"/>
                </a:moveTo>
                <a:lnTo>
                  <a:pt x="0" y="247650"/>
                </a:lnTo>
                <a:lnTo>
                  <a:pt x="0" y="248920"/>
                </a:lnTo>
                <a:lnTo>
                  <a:pt x="54609" y="248920"/>
                </a:lnTo>
                <a:lnTo>
                  <a:pt x="54609" y="247650"/>
                </a:lnTo>
                <a:close/>
              </a:path>
              <a:path w="54610" h="330200">
                <a:moveTo>
                  <a:pt x="54609" y="243840"/>
                </a:moveTo>
                <a:lnTo>
                  <a:pt x="0" y="243840"/>
                </a:lnTo>
                <a:lnTo>
                  <a:pt x="0" y="246380"/>
                </a:lnTo>
                <a:lnTo>
                  <a:pt x="54609" y="246380"/>
                </a:lnTo>
                <a:lnTo>
                  <a:pt x="54609" y="243840"/>
                </a:lnTo>
                <a:close/>
              </a:path>
              <a:path w="54610" h="330200">
                <a:moveTo>
                  <a:pt x="54609" y="241300"/>
                </a:moveTo>
                <a:lnTo>
                  <a:pt x="0" y="241300"/>
                </a:lnTo>
                <a:lnTo>
                  <a:pt x="0" y="242570"/>
                </a:lnTo>
                <a:lnTo>
                  <a:pt x="54609" y="242570"/>
                </a:lnTo>
                <a:lnTo>
                  <a:pt x="54609" y="241300"/>
                </a:lnTo>
                <a:close/>
              </a:path>
              <a:path w="54610" h="330200">
                <a:moveTo>
                  <a:pt x="54609" y="237490"/>
                </a:moveTo>
                <a:lnTo>
                  <a:pt x="0" y="237490"/>
                </a:lnTo>
                <a:lnTo>
                  <a:pt x="0" y="240030"/>
                </a:lnTo>
                <a:lnTo>
                  <a:pt x="54609" y="240030"/>
                </a:lnTo>
                <a:lnTo>
                  <a:pt x="54609" y="237490"/>
                </a:lnTo>
                <a:close/>
              </a:path>
              <a:path w="54610" h="330200">
                <a:moveTo>
                  <a:pt x="54609" y="234950"/>
                </a:moveTo>
                <a:lnTo>
                  <a:pt x="0" y="234950"/>
                </a:lnTo>
                <a:lnTo>
                  <a:pt x="0" y="236220"/>
                </a:lnTo>
                <a:lnTo>
                  <a:pt x="54609" y="236220"/>
                </a:lnTo>
                <a:lnTo>
                  <a:pt x="54609" y="234950"/>
                </a:lnTo>
                <a:close/>
              </a:path>
              <a:path w="54610" h="330200">
                <a:moveTo>
                  <a:pt x="54609" y="231140"/>
                </a:moveTo>
                <a:lnTo>
                  <a:pt x="0" y="231140"/>
                </a:lnTo>
                <a:lnTo>
                  <a:pt x="0" y="233680"/>
                </a:lnTo>
                <a:lnTo>
                  <a:pt x="54609" y="233680"/>
                </a:lnTo>
                <a:lnTo>
                  <a:pt x="54609" y="231140"/>
                </a:lnTo>
                <a:close/>
              </a:path>
              <a:path w="54610" h="330200">
                <a:moveTo>
                  <a:pt x="54609" y="228600"/>
                </a:moveTo>
                <a:lnTo>
                  <a:pt x="0" y="228600"/>
                </a:lnTo>
                <a:lnTo>
                  <a:pt x="0" y="229870"/>
                </a:lnTo>
                <a:lnTo>
                  <a:pt x="54609" y="229870"/>
                </a:lnTo>
                <a:lnTo>
                  <a:pt x="54609" y="228600"/>
                </a:lnTo>
                <a:close/>
              </a:path>
              <a:path w="54610" h="330200">
                <a:moveTo>
                  <a:pt x="54609" y="224790"/>
                </a:moveTo>
                <a:lnTo>
                  <a:pt x="0" y="224790"/>
                </a:lnTo>
                <a:lnTo>
                  <a:pt x="0" y="227330"/>
                </a:lnTo>
                <a:lnTo>
                  <a:pt x="54609" y="227330"/>
                </a:lnTo>
                <a:lnTo>
                  <a:pt x="54609" y="224790"/>
                </a:lnTo>
                <a:close/>
              </a:path>
              <a:path w="54610" h="330200">
                <a:moveTo>
                  <a:pt x="54609" y="222250"/>
                </a:moveTo>
                <a:lnTo>
                  <a:pt x="0" y="222250"/>
                </a:lnTo>
                <a:lnTo>
                  <a:pt x="0" y="223520"/>
                </a:lnTo>
                <a:lnTo>
                  <a:pt x="54609" y="223520"/>
                </a:lnTo>
                <a:lnTo>
                  <a:pt x="54609" y="222250"/>
                </a:lnTo>
                <a:close/>
              </a:path>
              <a:path w="54610" h="330200">
                <a:moveTo>
                  <a:pt x="54609" y="218440"/>
                </a:moveTo>
                <a:lnTo>
                  <a:pt x="0" y="218440"/>
                </a:lnTo>
                <a:lnTo>
                  <a:pt x="0" y="220980"/>
                </a:lnTo>
                <a:lnTo>
                  <a:pt x="54609" y="220980"/>
                </a:lnTo>
                <a:lnTo>
                  <a:pt x="54609" y="218440"/>
                </a:lnTo>
                <a:close/>
              </a:path>
              <a:path w="54610" h="330200">
                <a:moveTo>
                  <a:pt x="54609" y="215900"/>
                </a:moveTo>
                <a:lnTo>
                  <a:pt x="0" y="215900"/>
                </a:lnTo>
                <a:lnTo>
                  <a:pt x="0" y="217170"/>
                </a:lnTo>
                <a:lnTo>
                  <a:pt x="54609" y="217170"/>
                </a:lnTo>
                <a:lnTo>
                  <a:pt x="54609" y="215900"/>
                </a:lnTo>
                <a:close/>
              </a:path>
              <a:path w="54610" h="330200">
                <a:moveTo>
                  <a:pt x="54609" y="212090"/>
                </a:moveTo>
                <a:lnTo>
                  <a:pt x="0" y="212090"/>
                </a:lnTo>
                <a:lnTo>
                  <a:pt x="0" y="214630"/>
                </a:lnTo>
                <a:lnTo>
                  <a:pt x="54609" y="214630"/>
                </a:lnTo>
                <a:lnTo>
                  <a:pt x="54609" y="212090"/>
                </a:lnTo>
                <a:close/>
              </a:path>
              <a:path w="54610" h="330200">
                <a:moveTo>
                  <a:pt x="54609" y="209550"/>
                </a:moveTo>
                <a:lnTo>
                  <a:pt x="0" y="209550"/>
                </a:lnTo>
                <a:lnTo>
                  <a:pt x="0" y="210820"/>
                </a:lnTo>
                <a:lnTo>
                  <a:pt x="54609" y="210820"/>
                </a:lnTo>
                <a:lnTo>
                  <a:pt x="54609" y="209550"/>
                </a:lnTo>
                <a:close/>
              </a:path>
              <a:path w="54610" h="330200">
                <a:moveTo>
                  <a:pt x="54609" y="205740"/>
                </a:moveTo>
                <a:lnTo>
                  <a:pt x="0" y="205740"/>
                </a:lnTo>
                <a:lnTo>
                  <a:pt x="0" y="208280"/>
                </a:lnTo>
                <a:lnTo>
                  <a:pt x="54609" y="208280"/>
                </a:lnTo>
                <a:lnTo>
                  <a:pt x="54609" y="205740"/>
                </a:lnTo>
                <a:close/>
              </a:path>
              <a:path w="54610" h="330200">
                <a:moveTo>
                  <a:pt x="54609" y="203200"/>
                </a:moveTo>
                <a:lnTo>
                  <a:pt x="0" y="203200"/>
                </a:lnTo>
                <a:lnTo>
                  <a:pt x="0" y="204470"/>
                </a:lnTo>
                <a:lnTo>
                  <a:pt x="54609" y="204470"/>
                </a:lnTo>
                <a:lnTo>
                  <a:pt x="54609" y="203200"/>
                </a:lnTo>
                <a:close/>
              </a:path>
              <a:path w="54610" h="330200">
                <a:moveTo>
                  <a:pt x="54609" y="199390"/>
                </a:moveTo>
                <a:lnTo>
                  <a:pt x="0" y="199390"/>
                </a:lnTo>
                <a:lnTo>
                  <a:pt x="0" y="201930"/>
                </a:lnTo>
                <a:lnTo>
                  <a:pt x="54609" y="201930"/>
                </a:lnTo>
                <a:lnTo>
                  <a:pt x="54609" y="199390"/>
                </a:lnTo>
                <a:close/>
              </a:path>
              <a:path w="54610" h="330200">
                <a:moveTo>
                  <a:pt x="54609" y="196850"/>
                </a:moveTo>
                <a:lnTo>
                  <a:pt x="0" y="196850"/>
                </a:lnTo>
                <a:lnTo>
                  <a:pt x="0" y="198120"/>
                </a:lnTo>
                <a:lnTo>
                  <a:pt x="54609" y="198120"/>
                </a:lnTo>
                <a:lnTo>
                  <a:pt x="54609" y="196850"/>
                </a:lnTo>
                <a:close/>
              </a:path>
              <a:path w="54610" h="330200">
                <a:moveTo>
                  <a:pt x="54609" y="193040"/>
                </a:moveTo>
                <a:lnTo>
                  <a:pt x="0" y="193040"/>
                </a:lnTo>
                <a:lnTo>
                  <a:pt x="0" y="195580"/>
                </a:lnTo>
                <a:lnTo>
                  <a:pt x="54609" y="195580"/>
                </a:lnTo>
                <a:lnTo>
                  <a:pt x="54609" y="193040"/>
                </a:lnTo>
                <a:close/>
              </a:path>
              <a:path w="54610" h="330200">
                <a:moveTo>
                  <a:pt x="54609" y="190500"/>
                </a:moveTo>
                <a:lnTo>
                  <a:pt x="0" y="190500"/>
                </a:lnTo>
                <a:lnTo>
                  <a:pt x="0" y="191770"/>
                </a:lnTo>
                <a:lnTo>
                  <a:pt x="54609" y="191770"/>
                </a:lnTo>
                <a:lnTo>
                  <a:pt x="54609" y="190500"/>
                </a:lnTo>
                <a:close/>
              </a:path>
              <a:path w="54610" h="330200">
                <a:moveTo>
                  <a:pt x="54609" y="186690"/>
                </a:moveTo>
                <a:lnTo>
                  <a:pt x="0" y="186690"/>
                </a:lnTo>
                <a:lnTo>
                  <a:pt x="0" y="189230"/>
                </a:lnTo>
                <a:lnTo>
                  <a:pt x="54609" y="189230"/>
                </a:lnTo>
                <a:lnTo>
                  <a:pt x="54609" y="186690"/>
                </a:lnTo>
                <a:close/>
              </a:path>
              <a:path w="54610" h="330200">
                <a:moveTo>
                  <a:pt x="54609" y="184150"/>
                </a:moveTo>
                <a:lnTo>
                  <a:pt x="0" y="184150"/>
                </a:lnTo>
                <a:lnTo>
                  <a:pt x="0" y="185420"/>
                </a:lnTo>
                <a:lnTo>
                  <a:pt x="54609" y="185420"/>
                </a:lnTo>
                <a:lnTo>
                  <a:pt x="54609" y="184150"/>
                </a:lnTo>
                <a:close/>
              </a:path>
              <a:path w="54610" h="330200">
                <a:moveTo>
                  <a:pt x="54609" y="180340"/>
                </a:moveTo>
                <a:lnTo>
                  <a:pt x="0" y="180340"/>
                </a:lnTo>
                <a:lnTo>
                  <a:pt x="0" y="182880"/>
                </a:lnTo>
                <a:lnTo>
                  <a:pt x="54609" y="182880"/>
                </a:lnTo>
                <a:lnTo>
                  <a:pt x="54609" y="180340"/>
                </a:lnTo>
                <a:close/>
              </a:path>
              <a:path w="54610" h="330200">
                <a:moveTo>
                  <a:pt x="54609" y="177800"/>
                </a:moveTo>
                <a:lnTo>
                  <a:pt x="0" y="177800"/>
                </a:lnTo>
                <a:lnTo>
                  <a:pt x="0" y="179070"/>
                </a:lnTo>
                <a:lnTo>
                  <a:pt x="54609" y="179070"/>
                </a:lnTo>
                <a:lnTo>
                  <a:pt x="54609" y="177800"/>
                </a:lnTo>
                <a:close/>
              </a:path>
              <a:path w="54610" h="330200">
                <a:moveTo>
                  <a:pt x="54609" y="173990"/>
                </a:moveTo>
                <a:lnTo>
                  <a:pt x="0" y="173990"/>
                </a:lnTo>
                <a:lnTo>
                  <a:pt x="0" y="176530"/>
                </a:lnTo>
                <a:lnTo>
                  <a:pt x="54609" y="176530"/>
                </a:lnTo>
                <a:lnTo>
                  <a:pt x="54609" y="173990"/>
                </a:lnTo>
                <a:close/>
              </a:path>
              <a:path w="54610" h="330200">
                <a:moveTo>
                  <a:pt x="54609" y="171450"/>
                </a:moveTo>
                <a:lnTo>
                  <a:pt x="0" y="171450"/>
                </a:lnTo>
                <a:lnTo>
                  <a:pt x="0" y="172720"/>
                </a:lnTo>
                <a:lnTo>
                  <a:pt x="54609" y="172720"/>
                </a:lnTo>
                <a:lnTo>
                  <a:pt x="54609" y="171450"/>
                </a:lnTo>
                <a:close/>
              </a:path>
              <a:path w="54610" h="330200">
                <a:moveTo>
                  <a:pt x="54609" y="167640"/>
                </a:moveTo>
                <a:lnTo>
                  <a:pt x="0" y="167640"/>
                </a:lnTo>
                <a:lnTo>
                  <a:pt x="0" y="170180"/>
                </a:lnTo>
                <a:lnTo>
                  <a:pt x="54609" y="170180"/>
                </a:lnTo>
                <a:lnTo>
                  <a:pt x="54609" y="167640"/>
                </a:lnTo>
                <a:close/>
              </a:path>
              <a:path w="54610" h="330200">
                <a:moveTo>
                  <a:pt x="54609" y="165100"/>
                </a:moveTo>
                <a:lnTo>
                  <a:pt x="0" y="165100"/>
                </a:lnTo>
                <a:lnTo>
                  <a:pt x="0" y="166370"/>
                </a:lnTo>
                <a:lnTo>
                  <a:pt x="54609" y="166370"/>
                </a:lnTo>
                <a:lnTo>
                  <a:pt x="54609" y="165100"/>
                </a:lnTo>
                <a:close/>
              </a:path>
              <a:path w="54610" h="330200">
                <a:moveTo>
                  <a:pt x="54609" y="161290"/>
                </a:moveTo>
                <a:lnTo>
                  <a:pt x="0" y="161290"/>
                </a:lnTo>
                <a:lnTo>
                  <a:pt x="0" y="163830"/>
                </a:lnTo>
                <a:lnTo>
                  <a:pt x="54609" y="163830"/>
                </a:lnTo>
                <a:lnTo>
                  <a:pt x="54609" y="161290"/>
                </a:lnTo>
                <a:close/>
              </a:path>
              <a:path w="54610" h="330200">
                <a:moveTo>
                  <a:pt x="54609" y="158750"/>
                </a:moveTo>
                <a:lnTo>
                  <a:pt x="0" y="158750"/>
                </a:lnTo>
                <a:lnTo>
                  <a:pt x="0" y="160020"/>
                </a:lnTo>
                <a:lnTo>
                  <a:pt x="54609" y="160020"/>
                </a:lnTo>
                <a:lnTo>
                  <a:pt x="54609" y="158750"/>
                </a:lnTo>
                <a:close/>
              </a:path>
              <a:path w="54610" h="330200">
                <a:moveTo>
                  <a:pt x="54609" y="154940"/>
                </a:moveTo>
                <a:lnTo>
                  <a:pt x="0" y="154940"/>
                </a:lnTo>
                <a:lnTo>
                  <a:pt x="0" y="157480"/>
                </a:lnTo>
                <a:lnTo>
                  <a:pt x="54609" y="157480"/>
                </a:lnTo>
                <a:lnTo>
                  <a:pt x="54609" y="154940"/>
                </a:lnTo>
                <a:close/>
              </a:path>
              <a:path w="54610" h="330200">
                <a:moveTo>
                  <a:pt x="54609" y="152400"/>
                </a:moveTo>
                <a:lnTo>
                  <a:pt x="0" y="152400"/>
                </a:lnTo>
                <a:lnTo>
                  <a:pt x="0" y="153670"/>
                </a:lnTo>
                <a:lnTo>
                  <a:pt x="54609" y="153670"/>
                </a:lnTo>
                <a:lnTo>
                  <a:pt x="54609" y="152400"/>
                </a:lnTo>
                <a:close/>
              </a:path>
              <a:path w="54610" h="330200">
                <a:moveTo>
                  <a:pt x="54609" y="148590"/>
                </a:moveTo>
                <a:lnTo>
                  <a:pt x="0" y="148590"/>
                </a:lnTo>
                <a:lnTo>
                  <a:pt x="0" y="151130"/>
                </a:lnTo>
                <a:lnTo>
                  <a:pt x="54609" y="151130"/>
                </a:lnTo>
                <a:lnTo>
                  <a:pt x="54609" y="148590"/>
                </a:lnTo>
                <a:close/>
              </a:path>
              <a:path w="54610" h="330200">
                <a:moveTo>
                  <a:pt x="54609" y="146050"/>
                </a:moveTo>
                <a:lnTo>
                  <a:pt x="0" y="146050"/>
                </a:lnTo>
                <a:lnTo>
                  <a:pt x="0" y="147320"/>
                </a:lnTo>
                <a:lnTo>
                  <a:pt x="54609" y="147320"/>
                </a:lnTo>
                <a:lnTo>
                  <a:pt x="54609" y="146050"/>
                </a:lnTo>
                <a:close/>
              </a:path>
              <a:path w="54610" h="330200">
                <a:moveTo>
                  <a:pt x="54609" y="142240"/>
                </a:moveTo>
                <a:lnTo>
                  <a:pt x="0" y="142240"/>
                </a:lnTo>
                <a:lnTo>
                  <a:pt x="0" y="144780"/>
                </a:lnTo>
                <a:lnTo>
                  <a:pt x="54609" y="144780"/>
                </a:lnTo>
                <a:lnTo>
                  <a:pt x="54609" y="142240"/>
                </a:lnTo>
                <a:close/>
              </a:path>
              <a:path w="54610" h="330200">
                <a:moveTo>
                  <a:pt x="54609" y="139700"/>
                </a:moveTo>
                <a:lnTo>
                  <a:pt x="0" y="139700"/>
                </a:lnTo>
                <a:lnTo>
                  <a:pt x="0" y="140970"/>
                </a:lnTo>
                <a:lnTo>
                  <a:pt x="54609" y="140970"/>
                </a:lnTo>
                <a:lnTo>
                  <a:pt x="54609" y="139700"/>
                </a:lnTo>
                <a:close/>
              </a:path>
              <a:path w="54610" h="330200">
                <a:moveTo>
                  <a:pt x="54609" y="135890"/>
                </a:moveTo>
                <a:lnTo>
                  <a:pt x="0" y="135890"/>
                </a:lnTo>
                <a:lnTo>
                  <a:pt x="0" y="138430"/>
                </a:lnTo>
                <a:lnTo>
                  <a:pt x="54609" y="138430"/>
                </a:lnTo>
                <a:lnTo>
                  <a:pt x="54609" y="135890"/>
                </a:lnTo>
                <a:close/>
              </a:path>
              <a:path w="54610" h="330200">
                <a:moveTo>
                  <a:pt x="54609" y="133350"/>
                </a:moveTo>
                <a:lnTo>
                  <a:pt x="0" y="133350"/>
                </a:lnTo>
                <a:lnTo>
                  <a:pt x="0" y="134620"/>
                </a:lnTo>
                <a:lnTo>
                  <a:pt x="54609" y="134620"/>
                </a:lnTo>
                <a:lnTo>
                  <a:pt x="54609" y="133350"/>
                </a:lnTo>
                <a:close/>
              </a:path>
              <a:path w="54610" h="330200">
                <a:moveTo>
                  <a:pt x="54609" y="129540"/>
                </a:moveTo>
                <a:lnTo>
                  <a:pt x="0" y="129540"/>
                </a:lnTo>
                <a:lnTo>
                  <a:pt x="0" y="132080"/>
                </a:lnTo>
                <a:lnTo>
                  <a:pt x="54609" y="132080"/>
                </a:lnTo>
                <a:lnTo>
                  <a:pt x="54609" y="129540"/>
                </a:lnTo>
                <a:close/>
              </a:path>
              <a:path w="54610" h="330200">
                <a:moveTo>
                  <a:pt x="54609" y="127000"/>
                </a:moveTo>
                <a:lnTo>
                  <a:pt x="0" y="127000"/>
                </a:lnTo>
                <a:lnTo>
                  <a:pt x="0" y="128270"/>
                </a:lnTo>
                <a:lnTo>
                  <a:pt x="54609" y="128270"/>
                </a:lnTo>
                <a:lnTo>
                  <a:pt x="54609" y="127000"/>
                </a:lnTo>
                <a:close/>
              </a:path>
              <a:path w="54610" h="330200">
                <a:moveTo>
                  <a:pt x="54609" y="123190"/>
                </a:moveTo>
                <a:lnTo>
                  <a:pt x="0" y="123190"/>
                </a:lnTo>
                <a:lnTo>
                  <a:pt x="0" y="125730"/>
                </a:lnTo>
                <a:lnTo>
                  <a:pt x="54609" y="125730"/>
                </a:lnTo>
                <a:lnTo>
                  <a:pt x="54609" y="123190"/>
                </a:lnTo>
                <a:close/>
              </a:path>
              <a:path w="54610" h="330200">
                <a:moveTo>
                  <a:pt x="54609" y="120650"/>
                </a:moveTo>
                <a:lnTo>
                  <a:pt x="0" y="120650"/>
                </a:lnTo>
                <a:lnTo>
                  <a:pt x="0" y="121920"/>
                </a:lnTo>
                <a:lnTo>
                  <a:pt x="54609" y="121920"/>
                </a:lnTo>
                <a:lnTo>
                  <a:pt x="54609" y="120650"/>
                </a:lnTo>
                <a:close/>
              </a:path>
              <a:path w="54610" h="330200">
                <a:moveTo>
                  <a:pt x="54609" y="116840"/>
                </a:moveTo>
                <a:lnTo>
                  <a:pt x="0" y="116840"/>
                </a:lnTo>
                <a:lnTo>
                  <a:pt x="0" y="119380"/>
                </a:lnTo>
                <a:lnTo>
                  <a:pt x="54609" y="119380"/>
                </a:lnTo>
                <a:lnTo>
                  <a:pt x="54609" y="116840"/>
                </a:lnTo>
                <a:close/>
              </a:path>
              <a:path w="54610" h="330200">
                <a:moveTo>
                  <a:pt x="54609" y="114300"/>
                </a:moveTo>
                <a:lnTo>
                  <a:pt x="0" y="114300"/>
                </a:lnTo>
                <a:lnTo>
                  <a:pt x="0" y="115570"/>
                </a:lnTo>
                <a:lnTo>
                  <a:pt x="54609" y="115570"/>
                </a:lnTo>
                <a:lnTo>
                  <a:pt x="54609" y="114300"/>
                </a:lnTo>
                <a:close/>
              </a:path>
              <a:path w="54610" h="330200">
                <a:moveTo>
                  <a:pt x="54609" y="110490"/>
                </a:moveTo>
                <a:lnTo>
                  <a:pt x="0" y="110490"/>
                </a:lnTo>
                <a:lnTo>
                  <a:pt x="0" y="113030"/>
                </a:lnTo>
                <a:lnTo>
                  <a:pt x="54609" y="113030"/>
                </a:lnTo>
                <a:lnTo>
                  <a:pt x="54609" y="110490"/>
                </a:lnTo>
                <a:close/>
              </a:path>
              <a:path w="54610" h="330200">
                <a:moveTo>
                  <a:pt x="54609" y="107950"/>
                </a:moveTo>
                <a:lnTo>
                  <a:pt x="0" y="107950"/>
                </a:lnTo>
                <a:lnTo>
                  <a:pt x="0" y="109220"/>
                </a:lnTo>
                <a:lnTo>
                  <a:pt x="54609" y="109220"/>
                </a:lnTo>
                <a:lnTo>
                  <a:pt x="54609" y="107950"/>
                </a:lnTo>
                <a:close/>
              </a:path>
              <a:path w="54610" h="330200">
                <a:moveTo>
                  <a:pt x="54609" y="101600"/>
                </a:moveTo>
                <a:lnTo>
                  <a:pt x="0" y="101600"/>
                </a:lnTo>
                <a:lnTo>
                  <a:pt x="0" y="106680"/>
                </a:lnTo>
                <a:lnTo>
                  <a:pt x="54609" y="106680"/>
                </a:lnTo>
                <a:lnTo>
                  <a:pt x="54609" y="101600"/>
                </a:lnTo>
                <a:close/>
              </a:path>
              <a:path w="54610" h="330200">
                <a:moveTo>
                  <a:pt x="54609" y="95250"/>
                </a:moveTo>
                <a:lnTo>
                  <a:pt x="0" y="95250"/>
                </a:lnTo>
                <a:lnTo>
                  <a:pt x="0" y="100330"/>
                </a:lnTo>
                <a:lnTo>
                  <a:pt x="54609" y="100330"/>
                </a:lnTo>
                <a:lnTo>
                  <a:pt x="54609" y="95250"/>
                </a:lnTo>
                <a:close/>
              </a:path>
              <a:path w="54610" h="330200">
                <a:moveTo>
                  <a:pt x="54609" y="88900"/>
                </a:moveTo>
                <a:lnTo>
                  <a:pt x="0" y="88900"/>
                </a:lnTo>
                <a:lnTo>
                  <a:pt x="0" y="93980"/>
                </a:lnTo>
                <a:lnTo>
                  <a:pt x="54609" y="93980"/>
                </a:lnTo>
                <a:lnTo>
                  <a:pt x="54609" y="88900"/>
                </a:lnTo>
                <a:close/>
              </a:path>
              <a:path w="54610" h="330200">
                <a:moveTo>
                  <a:pt x="54609" y="82550"/>
                </a:moveTo>
                <a:lnTo>
                  <a:pt x="0" y="82550"/>
                </a:lnTo>
                <a:lnTo>
                  <a:pt x="0" y="87630"/>
                </a:lnTo>
                <a:lnTo>
                  <a:pt x="54609" y="87630"/>
                </a:lnTo>
                <a:lnTo>
                  <a:pt x="54609" y="82550"/>
                </a:lnTo>
                <a:close/>
              </a:path>
              <a:path w="54610" h="330200">
                <a:moveTo>
                  <a:pt x="54609" y="76200"/>
                </a:moveTo>
                <a:lnTo>
                  <a:pt x="0" y="76200"/>
                </a:lnTo>
                <a:lnTo>
                  <a:pt x="0" y="81280"/>
                </a:lnTo>
                <a:lnTo>
                  <a:pt x="54609" y="81280"/>
                </a:lnTo>
                <a:lnTo>
                  <a:pt x="54609" y="76200"/>
                </a:lnTo>
                <a:close/>
              </a:path>
              <a:path w="54610" h="330200">
                <a:moveTo>
                  <a:pt x="54609" y="69850"/>
                </a:moveTo>
                <a:lnTo>
                  <a:pt x="0" y="69850"/>
                </a:lnTo>
                <a:lnTo>
                  <a:pt x="0" y="74930"/>
                </a:lnTo>
                <a:lnTo>
                  <a:pt x="54609" y="74930"/>
                </a:lnTo>
                <a:lnTo>
                  <a:pt x="54609" y="69850"/>
                </a:lnTo>
                <a:close/>
              </a:path>
              <a:path w="54610" h="330200">
                <a:moveTo>
                  <a:pt x="54609" y="63500"/>
                </a:moveTo>
                <a:lnTo>
                  <a:pt x="0" y="63500"/>
                </a:lnTo>
                <a:lnTo>
                  <a:pt x="0" y="68580"/>
                </a:lnTo>
                <a:lnTo>
                  <a:pt x="54609" y="68580"/>
                </a:lnTo>
                <a:lnTo>
                  <a:pt x="54609" y="63500"/>
                </a:lnTo>
                <a:close/>
              </a:path>
              <a:path w="54610" h="330200">
                <a:moveTo>
                  <a:pt x="54609" y="58420"/>
                </a:moveTo>
                <a:lnTo>
                  <a:pt x="0" y="58420"/>
                </a:lnTo>
                <a:lnTo>
                  <a:pt x="0" y="62230"/>
                </a:lnTo>
                <a:lnTo>
                  <a:pt x="54609" y="62230"/>
                </a:lnTo>
                <a:lnTo>
                  <a:pt x="54609" y="58420"/>
                </a:lnTo>
                <a:close/>
              </a:path>
              <a:path w="54610" h="330200">
                <a:moveTo>
                  <a:pt x="54609" y="52070"/>
                </a:moveTo>
                <a:lnTo>
                  <a:pt x="0" y="52070"/>
                </a:lnTo>
                <a:lnTo>
                  <a:pt x="0" y="57150"/>
                </a:lnTo>
                <a:lnTo>
                  <a:pt x="54609" y="57150"/>
                </a:lnTo>
                <a:lnTo>
                  <a:pt x="54609" y="52070"/>
                </a:lnTo>
                <a:close/>
              </a:path>
              <a:path w="54610" h="330200">
                <a:moveTo>
                  <a:pt x="54609" y="45720"/>
                </a:moveTo>
                <a:lnTo>
                  <a:pt x="0" y="45720"/>
                </a:lnTo>
                <a:lnTo>
                  <a:pt x="0" y="50800"/>
                </a:lnTo>
                <a:lnTo>
                  <a:pt x="54609" y="50800"/>
                </a:lnTo>
                <a:lnTo>
                  <a:pt x="54609" y="45720"/>
                </a:lnTo>
                <a:close/>
              </a:path>
              <a:path w="54610" h="330200">
                <a:moveTo>
                  <a:pt x="54609" y="39370"/>
                </a:moveTo>
                <a:lnTo>
                  <a:pt x="0" y="39370"/>
                </a:lnTo>
                <a:lnTo>
                  <a:pt x="0" y="44450"/>
                </a:lnTo>
                <a:lnTo>
                  <a:pt x="54609" y="44450"/>
                </a:lnTo>
                <a:lnTo>
                  <a:pt x="54609" y="39370"/>
                </a:lnTo>
                <a:close/>
              </a:path>
              <a:path w="54610" h="330200">
                <a:moveTo>
                  <a:pt x="54609" y="33020"/>
                </a:moveTo>
                <a:lnTo>
                  <a:pt x="0" y="33020"/>
                </a:lnTo>
                <a:lnTo>
                  <a:pt x="0" y="38100"/>
                </a:lnTo>
                <a:lnTo>
                  <a:pt x="54609" y="38100"/>
                </a:lnTo>
                <a:lnTo>
                  <a:pt x="54609" y="33020"/>
                </a:lnTo>
                <a:close/>
              </a:path>
              <a:path w="54610" h="330200">
                <a:moveTo>
                  <a:pt x="54609" y="26670"/>
                </a:moveTo>
                <a:lnTo>
                  <a:pt x="0" y="26670"/>
                </a:lnTo>
                <a:lnTo>
                  <a:pt x="0" y="31750"/>
                </a:lnTo>
                <a:lnTo>
                  <a:pt x="54609" y="31750"/>
                </a:lnTo>
                <a:lnTo>
                  <a:pt x="54609" y="26670"/>
                </a:lnTo>
                <a:close/>
              </a:path>
              <a:path w="54610" h="330200">
                <a:moveTo>
                  <a:pt x="54609" y="20320"/>
                </a:moveTo>
                <a:lnTo>
                  <a:pt x="0" y="20320"/>
                </a:lnTo>
                <a:lnTo>
                  <a:pt x="0" y="25400"/>
                </a:lnTo>
                <a:lnTo>
                  <a:pt x="54609" y="25400"/>
                </a:lnTo>
                <a:lnTo>
                  <a:pt x="54609" y="20320"/>
                </a:lnTo>
                <a:close/>
              </a:path>
              <a:path w="54610" h="330200">
                <a:moveTo>
                  <a:pt x="54609" y="13970"/>
                </a:moveTo>
                <a:lnTo>
                  <a:pt x="0" y="13970"/>
                </a:lnTo>
                <a:lnTo>
                  <a:pt x="0" y="19050"/>
                </a:lnTo>
                <a:lnTo>
                  <a:pt x="54609" y="19050"/>
                </a:lnTo>
                <a:lnTo>
                  <a:pt x="54609" y="13970"/>
                </a:lnTo>
                <a:close/>
              </a:path>
              <a:path w="54610" h="330200">
                <a:moveTo>
                  <a:pt x="54609" y="7620"/>
                </a:moveTo>
                <a:lnTo>
                  <a:pt x="0" y="7620"/>
                </a:lnTo>
                <a:lnTo>
                  <a:pt x="0" y="12700"/>
                </a:lnTo>
                <a:lnTo>
                  <a:pt x="54609" y="12700"/>
                </a:lnTo>
                <a:lnTo>
                  <a:pt x="54609" y="7620"/>
                </a:lnTo>
                <a:close/>
              </a:path>
              <a:path w="54610" h="330200">
                <a:moveTo>
                  <a:pt x="17779" y="0"/>
                </a:moveTo>
                <a:lnTo>
                  <a:pt x="0" y="0"/>
                </a:lnTo>
                <a:lnTo>
                  <a:pt x="0" y="6350"/>
                </a:lnTo>
                <a:lnTo>
                  <a:pt x="54609" y="6350"/>
                </a:lnTo>
                <a:lnTo>
                  <a:pt x="54609" y="1270"/>
                </a:lnTo>
                <a:lnTo>
                  <a:pt x="17779" y="1270"/>
                </a:lnTo>
                <a:lnTo>
                  <a:pt x="17779" y="0"/>
                </a:lnTo>
                <a:close/>
              </a:path>
              <a:path w="54610" h="330200">
                <a:moveTo>
                  <a:pt x="54609" y="284480"/>
                </a:moveTo>
                <a:lnTo>
                  <a:pt x="0" y="284480"/>
                </a:lnTo>
                <a:lnTo>
                  <a:pt x="0" y="317500"/>
                </a:lnTo>
                <a:lnTo>
                  <a:pt x="54609" y="317500"/>
                </a:lnTo>
                <a:lnTo>
                  <a:pt x="54609" y="284480"/>
                </a:lnTo>
                <a:close/>
              </a:path>
              <a:path w="54610" h="330200">
                <a:moveTo>
                  <a:pt x="54609" y="317500"/>
                </a:moveTo>
                <a:lnTo>
                  <a:pt x="0" y="317500"/>
                </a:lnTo>
                <a:lnTo>
                  <a:pt x="0" y="323850"/>
                </a:lnTo>
                <a:lnTo>
                  <a:pt x="54609" y="323850"/>
                </a:lnTo>
                <a:lnTo>
                  <a:pt x="54609" y="317500"/>
                </a:lnTo>
                <a:close/>
              </a:path>
              <a:path w="54610" h="330200">
                <a:moveTo>
                  <a:pt x="54609" y="323850"/>
                </a:moveTo>
                <a:lnTo>
                  <a:pt x="0" y="323850"/>
                </a:lnTo>
                <a:lnTo>
                  <a:pt x="0" y="330200"/>
                </a:lnTo>
                <a:lnTo>
                  <a:pt x="8889" y="330200"/>
                </a:lnTo>
                <a:lnTo>
                  <a:pt x="8890" y="328930"/>
                </a:lnTo>
                <a:lnTo>
                  <a:pt x="54609" y="328930"/>
                </a:lnTo>
                <a:lnTo>
                  <a:pt x="54609" y="323850"/>
                </a:lnTo>
                <a:close/>
              </a:path>
            </a:pathLst>
          </a:custGeom>
          <a:solidFill>
            <a:srgbClr val="2D89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bg object 253"/>
          <p:cNvSpPr/>
          <p:nvPr/>
        </p:nvSpPr>
        <p:spPr>
          <a:xfrm>
            <a:off x="5204460" y="6390639"/>
            <a:ext cx="54610" cy="331470"/>
          </a:xfrm>
          <a:custGeom>
            <a:avLst/>
            <a:gdLst/>
            <a:ahLst/>
            <a:cxnLst/>
            <a:rect l="l" t="t" r="r" b="b"/>
            <a:pathLst>
              <a:path w="54610" h="331470">
                <a:moveTo>
                  <a:pt x="34290" y="330212"/>
                </a:moveTo>
                <a:lnTo>
                  <a:pt x="33020" y="330212"/>
                </a:lnTo>
                <a:lnTo>
                  <a:pt x="33020" y="331470"/>
                </a:lnTo>
                <a:lnTo>
                  <a:pt x="34290" y="331470"/>
                </a:lnTo>
                <a:lnTo>
                  <a:pt x="34290" y="330212"/>
                </a:lnTo>
                <a:close/>
              </a:path>
              <a:path w="54610" h="331470">
                <a:moveTo>
                  <a:pt x="54610" y="317512"/>
                </a:moveTo>
                <a:lnTo>
                  <a:pt x="0" y="317512"/>
                </a:lnTo>
                <a:lnTo>
                  <a:pt x="0" y="323862"/>
                </a:lnTo>
                <a:lnTo>
                  <a:pt x="0" y="330200"/>
                </a:lnTo>
                <a:lnTo>
                  <a:pt x="54610" y="330200"/>
                </a:lnTo>
                <a:lnTo>
                  <a:pt x="54610" y="323862"/>
                </a:lnTo>
                <a:lnTo>
                  <a:pt x="54610" y="317512"/>
                </a:lnTo>
                <a:close/>
              </a:path>
              <a:path w="54610" h="331470">
                <a:moveTo>
                  <a:pt x="54610" y="284492"/>
                </a:moveTo>
                <a:lnTo>
                  <a:pt x="0" y="284492"/>
                </a:lnTo>
                <a:lnTo>
                  <a:pt x="0" y="317500"/>
                </a:lnTo>
                <a:lnTo>
                  <a:pt x="54610" y="317500"/>
                </a:lnTo>
                <a:lnTo>
                  <a:pt x="54610" y="284492"/>
                </a:lnTo>
                <a:close/>
              </a:path>
              <a:path w="54610" h="331470">
                <a:moveTo>
                  <a:pt x="54610" y="262902"/>
                </a:moveTo>
                <a:lnTo>
                  <a:pt x="0" y="262902"/>
                </a:lnTo>
                <a:lnTo>
                  <a:pt x="0" y="284480"/>
                </a:lnTo>
                <a:lnTo>
                  <a:pt x="54610" y="284480"/>
                </a:lnTo>
                <a:lnTo>
                  <a:pt x="54610" y="262902"/>
                </a:lnTo>
                <a:close/>
              </a:path>
              <a:path w="54610" h="331470">
                <a:moveTo>
                  <a:pt x="54610" y="260350"/>
                </a:moveTo>
                <a:lnTo>
                  <a:pt x="0" y="260350"/>
                </a:lnTo>
                <a:lnTo>
                  <a:pt x="0" y="261620"/>
                </a:lnTo>
                <a:lnTo>
                  <a:pt x="54610" y="261620"/>
                </a:lnTo>
                <a:lnTo>
                  <a:pt x="54610" y="260350"/>
                </a:lnTo>
                <a:close/>
              </a:path>
              <a:path w="54610" h="331470">
                <a:moveTo>
                  <a:pt x="54610" y="256540"/>
                </a:moveTo>
                <a:lnTo>
                  <a:pt x="0" y="256540"/>
                </a:lnTo>
                <a:lnTo>
                  <a:pt x="0" y="259080"/>
                </a:lnTo>
                <a:lnTo>
                  <a:pt x="54610" y="259080"/>
                </a:lnTo>
                <a:lnTo>
                  <a:pt x="54610" y="256540"/>
                </a:lnTo>
                <a:close/>
              </a:path>
              <a:path w="54610" h="331470">
                <a:moveTo>
                  <a:pt x="54610" y="254000"/>
                </a:moveTo>
                <a:lnTo>
                  <a:pt x="0" y="254000"/>
                </a:lnTo>
                <a:lnTo>
                  <a:pt x="0" y="255270"/>
                </a:lnTo>
                <a:lnTo>
                  <a:pt x="54610" y="255270"/>
                </a:lnTo>
                <a:lnTo>
                  <a:pt x="54610" y="254000"/>
                </a:lnTo>
                <a:close/>
              </a:path>
              <a:path w="54610" h="331470">
                <a:moveTo>
                  <a:pt x="54610" y="250202"/>
                </a:moveTo>
                <a:lnTo>
                  <a:pt x="0" y="250202"/>
                </a:lnTo>
                <a:lnTo>
                  <a:pt x="0" y="252730"/>
                </a:lnTo>
                <a:lnTo>
                  <a:pt x="54610" y="252730"/>
                </a:lnTo>
                <a:lnTo>
                  <a:pt x="54610" y="250202"/>
                </a:lnTo>
                <a:close/>
              </a:path>
              <a:path w="54610" h="331470">
                <a:moveTo>
                  <a:pt x="54610" y="247662"/>
                </a:moveTo>
                <a:lnTo>
                  <a:pt x="0" y="247662"/>
                </a:lnTo>
                <a:lnTo>
                  <a:pt x="0" y="248920"/>
                </a:lnTo>
                <a:lnTo>
                  <a:pt x="54610" y="248920"/>
                </a:lnTo>
                <a:lnTo>
                  <a:pt x="54610" y="247662"/>
                </a:lnTo>
                <a:close/>
              </a:path>
              <a:path w="54610" h="331470">
                <a:moveTo>
                  <a:pt x="54610" y="243852"/>
                </a:moveTo>
                <a:lnTo>
                  <a:pt x="0" y="243852"/>
                </a:lnTo>
                <a:lnTo>
                  <a:pt x="0" y="246380"/>
                </a:lnTo>
                <a:lnTo>
                  <a:pt x="54610" y="246380"/>
                </a:lnTo>
                <a:lnTo>
                  <a:pt x="54610" y="243852"/>
                </a:lnTo>
                <a:close/>
              </a:path>
              <a:path w="54610" h="331470">
                <a:moveTo>
                  <a:pt x="54610" y="241312"/>
                </a:moveTo>
                <a:lnTo>
                  <a:pt x="0" y="241312"/>
                </a:lnTo>
                <a:lnTo>
                  <a:pt x="0" y="242570"/>
                </a:lnTo>
                <a:lnTo>
                  <a:pt x="54610" y="242570"/>
                </a:lnTo>
                <a:lnTo>
                  <a:pt x="54610" y="241312"/>
                </a:lnTo>
                <a:close/>
              </a:path>
              <a:path w="54610" h="331470">
                <a:moveTo>
                  <a:pt x="54610" y="237490"/>
                </a:moveTo>
                <a:lnTo>
                  <a:pt x="0" y="237490"/>
                </a:lnTo>
                <a:lnTo>
                  <a:pt x="0" y="240030"/>
                </a:lnTo>
                <a:lnTo>
                  <a:pt x="54610" y="240030"/>
                </a:lnTo>
                <a:lnTo>
                  <a:pt x="54610" y="237490"/>
                </a:lnTo>
                <a:close/>
              </a:path>
              <a:path w="54610" h="331470">
                <a:moveTo>
                  <a:pt x="54610" y="234950"/>
                </a:moveTo>
                <a:lnTo>
                  <a:pt x="0" y="234950"/>
                </a:lnTo>
                <a:lnTo>
                  <a:pt x="0" y="236232"/>
                </a:lnTo>
                <a:lnTo>
                  <a:pt x="54610" y="236232"/>
                </a:lnTo>
                <a:lnTo>
                  <a:pt x="54610" y="234950"/>
                </a:lnTo>
                <a:close/>
              </a:path>
              <a:path w="54610" h="331470">
                <a:moveTo>
                  <a:pt x="54610" y="231152"/>
                </a:moveTo>
                <a:lnTo>
                  <a:pt x="0" y="231152"/>
                </a:lnTo>
                <a:lnTo>
                  <a:pt x="0" y="233680"/>
                </a:lnTo>
                <a:lnTo>
                  <a:pt x="54610" y="233680"/>
                </a:lnTo>
                <a:lnTo>
                  <a:pt x="54610" y="231152"/>
                </a:lnTo>
                <a:close/>
              </a:path>
              <a:path w="54610" h="331470">
                <a:moveTo>
                  <a:pt x="54610" y="228612"/>
                </a:moveTo>
                <a:lnTo>
                  <a:pt x="0" y="228612"/>
                </a:lnTo>
                <a:lnTo>
                  <a:pt x="0" y="229882"/>
                </a:lnTo>
                <a:lnTo>
                  <a:pt x="54610" y="229882"/>
                </a:lnTo>
                <a:lnTo>
                  <a:pt x="54610" y="228612"/>
                </a:lnTo>
                <a:close/>
              </a:path>
              <a:path w="54610" h="331470">
                <a:moveTo>
                  <a:pt x="54610" y="224790"/>
                </a:moveTo>
                <a:lnTo>
                  <a:pt x="0" y="224790"/>
                </a:lnTo>
                <a:lnTo>
                  <a:pt x="0" y="227330"/>
                </a:lnTo>
                <a:lnTo>
                  <a:pt x="54610" y="227330"/>
                </a:lnTo>
                <a:lnTo>
                  <a:pt x="54610" y="224790"/>
                </a:lnTo>
                <a:close/>
              </a:path>
              <a:path w="54610" h="331470">
                <a:moveTo>
                  <a:pt x="54610" y="222250"/>
                </a:moveTo>
                <a:lnTo>
                  <a:pt x="0" y="222250"/>
                </a:lnTo>
                <a:lnTo>
                  <a:pt x="0" y="223532"/>
                </a:lnTo>
                <a:lnTo>
                  <a:pt x="54610" y="223532"/>
                </a:lnTo>
                <a:lnTo>
                  <a:pt x="54610" y="222250"/>
                </a:lnTo>
                <a:close/>
              </a:path>
              <a:path w="54610" h="331470">
                <a:moveTo>
                  <a:pt x="54610" y="218440"/>
                </a:moveTo>
                <a:lnTo>
                  <a:pt x="0" y="218440"/>
                </a:lnTo>
                <a:lnTo>
                  <a:pt x="0" y="220980"/>
                </a:lnTo>
                <a:lnTo>
                  <a:pt x="54610" y="220980"/>
                </a:lnTo>
                <a:lnTo>
                  <a:pt x="54610" y="218440"/>
                </a:lnTo>
                <a:close/>
              </a:path>
              <a:path w="54610" h="331470">
                <a:moveTo>
                  <a:pt x="54610" y="215912"/>
                </a:moveTo>
                <a:lnTo>
                  <a:pt x="0" y="215912"/>
                </a:lnTo>
                <a:lnTo>
                  <a:pt x="0" y="217182"/>
                </a:lnTo>
                <a:lnTo>
                  <a:pt x="54610" y="217182"/>
                </a:lnTo>
                <a:lnTo>
                  <a:pt x="54610" y="215912"/>
                </a:lnTo>
                <a:close/>
              </a:path>
              <a:path w="54610" h="331470">
                <a:moveTo>
                  <a:pt x="54610" y="212102"/>
                </a:moveTo>
                <a:lnTo>
                  <a:pt x="0" y="212102"/>
                </a:lnTo>
                <a:lnTo>
                  <a:pt x="0" y="214642"/>
                </a:lnTo>
                <a:lnTo>
                  <a:pt x="54610" y="214642"/>
                </a:lnTo>
                <a:lnTo>
                  <a:pt x="54610" y="212102"/>
                </a:lnTo>
                <a:close/>
              </a:path>
              <a:path w="54610" h="331470">
                <a:moveTo>
                  <a:pt x="54610" y="209562"/>
                </a:moveTo>
                <a:lnTo>
                  <a:pt x="0" y="209562"/>
                </a:lnTo>
                <a:lnTo>
                  <a:pt x="0" y="210820"/>
                </a:lnTo>
                <a:lnTo>
                  <a:pt x="54610" y="210820"/>
                </a:lnTo>
                <a:lnTo>
                  <a:pt x="54610" y="209562"/>
                </a:lnTo>
                <a:close/>
              </a:path>
              <a:path w="54610" h="331470">
                <a:moveTo>
                  <a:pt x="54610" y="205740"/>
                </a:moveTo>
                <a:lnTo>
                  <a:pt x="0" y="205740"/>
                </a:lnTo>
                <a:lnTo>
                  <a:pt x="0" y="208280"/>
                </a:lnTo>
                <a:lnTo>
                  <a:pt x="54610" y="208280"/>
                </a:lnTo>
                <a:lnTo>
                  <a:pt x="54610" y="205740"/>
                </a:lnTo>
                <a:close/>
              </a:path>
              <a:path w="54610" h="331470">
                <a:moveTo>
                  <a:pt x="54610" y="203212"/>
                </a:moveTo>
                <a:lnTo>
                  <a:pt x="0" y="203212"/>
                </a:lnTo>
                <a:lnTo>
                  <a:pt x="0" y="204470"/>
                </a:lnTo>
                <a:lnTo>
                  <a:pt x="54610" y="204470"/>
                </a:lnTo>
                <a:lnTo>
                  <a:pt x="54610" y="203212"/>
                </a:lnTo>
                <a:close/>
              </a:path>
              <a:path w="54610" h="331470">
                <a:moveTo>
                  <a:pt x="54610" y="199390"/>
                </a:moveTo>
                <a:lnTo>
                  <a:pt x="0" y="199390"/>
                </a:lnTo>
                <a:lnTo>
                  <a:pt x="0" y="201930"/>
                </a:lnTo>
                <a:lnTo>
                  <a:pt x="54610" y="201930"/>
                </a:lnTo>
                <a:lnTo>
                  <a:pt x="54610" y="199390"/>
                </a:lnTo>
                <a:close/>
              </a:path>
              <a:path w="54610" h="331470">
                <a:moveTo>
                  <a:pt x="54610" y="196850"/>
                </a:moveTo>
                <a:lnTo>
                  <a:pt x="0" y="196850"/>
                </a:lnTo>
                <a:lnTo>
                  <a:pt x="0" y="198120"/>
                </a:lnTo>
                <a:lnTo>
                  <a:pt x="54610" y="198120"/>
                </a:lnTo>
                <a:lnTo>
                  <a:pt x="54610" y="196850"/>
                </a:lnTo>
                <a:close/>
              </a:path>
              <a:path w="54610" h="331470">
                <a:moveTo>
                  <a:pt x="54610" y="193040"/>
                </a:moveTo>
                <a:lnTo>
                  <a:pt x="0" y="193040"/>
                </a:lnTo>
                <a:lnTo>
                  <a:pt x="0" y="195592"/>
                </a:lnTo>
                <a:lnTo>
                  <a:pt x="54610" y="195592"/>
                </a:lnTo>
                <a:lnTo>
                  <a:pt x="54610" y="193040"/>
                </a:lnTo>
                <a:close/>
              </a:path>
              <a:path w="54610" h="331470">
                <a:moveTo>
                  <a:pt x="54610" y="190500"/>
                </a:moveTo>
                <a:lnTo>
                  <a:pt x="0" y="190500"/>
                </a:lnTo>
                <a:lnTo>
                  <a:pt x="0" y="191770"/>
                </a:lnTo>
                <a:lnTo>
                  <a:pt x="54610" y="191770"/>
                </a:lnTo>
                <a:lnTo>
                  <a:pt x="54610" y="190500"/>
                </a:lnTo>
                <a:close/>
              </a:path>
              <a:path w="54610" h="331470">
                <a:moveTo>
                  <a:pt x="54610" y="186702"/>
                </a:moveTo>
                <a:lnTo>
                  <a:pt x="0" y="186702"/>
                </a:lnTo>
                <a:lnTo>
                  <a:pt x="0" y="189230"/>
                </a:lnTo>
                <a:lnTo>
                  <a:pt x="54610" y="189230"/>
                </a:lnTo>
                <a:lnTo>
                  <a:pt x="54610" y="186702"/>
                </a:lnTo>
                <a:close/>
              </a:path>
              <a:path w="54610" h="331470">
                <a:moveTo>
                  <a:pt x="54610" y="184150"/>
                </a:moveTo>
                <a:lnTo>
                  <a:pt x="0" y="184150"/>
                </a:lnTo>
                <a:lnTo>
                  <a:pt x="0" y="185420"/>
                </a:lnTo>
                <a:lnTo>
                  <a:pt x="54610" y="185420"/>
                </a:lnTo>
                <a:lnTo>
                  <a:pt x="54610" y="184150"/>
                </a:lnTo>
                <a:close/>
              </a:path>
              <a:path w="54610" h="331470">
                <a:moveTo>
                  <a:pt x="54610" y="180340"/>
                </a:moveTo>
                <a:lnTo>
                  <a:pt x="0" y="180340"/>
                </a:lnTo>
                <a:lnTo>
                  <a:pt x="0" y="182880"/>
                </a:lnTo>
                <a:lnTo>
                  <a:pt x="54610" y="182880"/>
                </a:lnTo>
                <a:lnTo>
                  <a:pt x="54610" y="180340"/>
                </a:lnTo>
                <a:close/>
              </a:path>
              <a:path w="54610" h="331470">
                <a:moveTo>
                  <a:pt x="54610" y="177800"/>
                </a:moveTo>
                <a:lnTo>
                  <a:pt x="0" y="177800"/>
                </a:lnTo>
                <a:lnTo>
                  <a:pt x="0" y="179070"/>
                </a:lnTo>
                <a:lnTo>
                  <a:pt x="54610" y="179070"/>
                </a:lnTo>
                <a:lnTo>
                  <a:pt x="54610" y="177800"/>
                </a:lnTo>
                <a:close/>
              </a:path>
              <a:path w="54610" h="331470">
                <a:moveTo>
                  <a:pt x="54610" y="174002"/>
                </a:moveTo>
                <a:lnTo>
                  <a:pt x="0" y="174002"/>
                </a:lnTo>
                <a:lnTo>
                  <a:pt x="0" y="176542"/>
                </a:lnTo>
                <a:lnTo>
                  <a:pt x="54610" y="176542"/>
                </a:lnTo>
                <a:lnTo>
                  <a:pt x="54610" y="174002"/>
                </a:lnTo>
                <a:close/>
              </a:path>
              <a:path w="54610" h="331470">
                <a:moveTo>
                  <a:pt x="54610" y="171450"/>
                </a:moveTo>
                <a:lnTo>
                  <a:pt x="0" y="171450"/>
                </a:lnTo>
                <a:lnTo>
                  <a:pt x="0" y="172720"/>
                </a:lnTo>
                <a:lnTo>
                  <a:pt x="54610" y="172720"/>
                </a:lnTo>
                <a:lnTo>
                  <a:pt x="54610" y="171450"/>
                </a:lnTo>
                <a:close/>
              </a:path>
              <a:path w="54610" h="331470">
                <a:moveTo>
                  <a:pt x="54610" y="167640"/>
                </a:moveTo>
                <a:lnTo>
                  <a:pt x="0" y="167640"/>
                </a:lnTo>
                <a:lnTo>
                  <a:pt x="0" y="170180"/>
                </a:lnTo>
                <a:lnTo>
                  <a:pt x="54610" y="170180"/>
                </a:lnTo>
                <a:lnTo>
                  <a:pt x="54610" y="167640"/>
                </a:lnTo>
                <a:close/>
              </a:path>
              <a:path w="54610" h="331470">
                <a:moveTo>
                  <a:pt x="54610" y="165100"/>
                </a:moveTo>
                <a:lnTo>
                  <a:pt x="0" y="165100"/>
                </a:lnTo>
                <a:lnTo>
                  <a:pt x="0" y="166370"/>
                </a:lnTo>
                <a:lnTo>
                  <a:pt x="54610" y="166370"/>
                </a:lnTo>
                <a:lnTo>
                  <a:pt x="54610" y="165100"/>
                </a:lnTo>
                <a:close/>
              </a:path>
              <a:path w="54610" h="331470">
                <a:moveTo>
                  <a:pt x="54610" y="161302"/>
                </a:moveTo>
                <a:lnTo>
                  <a:pt x="0" y="161302"/>
                </a:lnTo>
                <a:lnTo>
                  <a:pt x="0" y="163830"/>
                </a:lnTo>
                <a:lnTo>
                  <a:pt x="54610" y="163830"/>
                </a:lnTo>
                <a:lnTo>
                  <a:pt x="54610" y="161302"/>
                </a:lnTo>
                <a:close/>
              </a:path>
              <a:path w="54610" h="331470">
                <a:moveTo>
                  <a:pt x="54610" y="158750"/>
                </a:moveTo>
                <a:lnTo>
                  <a:pt x="0" y="158750"/>
                </a:lnTo>
                <a:lnTo>
                  <a:pt x="0" y="160020"/>
                </a:lnTo>
                <a:lnTo>
                  <a:pt x="54610" y="160020"/>
                </a:lnTo>
                <a:lnTo>
                  <a:pt x="54610" y="158750"/>
                </a:lnTo>
                <a:close/>
              </a:path>
              <a:path w="54610" h="331470">
                <a:moveTo>
                  <a:pt x="54610" y="154952"/>
                </a:moveTo>
                <a:lnTo>
                  <a:pt x="0" y="154952"/>
                </a:lnTo>
                <a:lnTo>
                  <a:pt x="0" y="157480"/>
                </a:lnTo>
                <a:lnTo>
                  <a:pt x="54610" y="157480"/>
                </a:lnTo>
                <a:lnTo>
                  <a:pt x="54610" y="154952"/>
                </a:lnTo>
                <a:close/>
              </a:path>
              <a:path w="54610" h="331470">
                <a:moveTo>
                  <a:pt x="54610" y="152412"/>
                </a:moveTo>
                <a:lnTo>
                  <a:pt x="0" y="152412"/>
                </a:lnTo>
                <a:lnTo>
                  <a:pt x="0" y="153670"/>
                </a:lnTo>
                <a:lnTo>
                  <a:pt x="54610" y="153670"/>
                </a:lnTo>
                <a:lnTo>
                  <a:pt x="54610" y="152412"/>
                </a:lnTo>
                <a:close/>
              </a:path>
              <a:path w="54610" h="331470">
                <a:moveTo>
                  <a:pt x="54610" y="148602"/>
                </a:moveTo>
                <a:lnTo>
                  <a:pt x="0" y="148602"/>
                </a:lnTo>
                <a:lnTo>
                  <a:pt x="0" y="151142"/>
                </a:lnTo>
                <a:lnTo>
                  <a:pt x="54610" y="151142"/>
                </a:lnTo>
                <a:lnTo>
                  <a:pt x="54610" y="148602"/>
                </a:lnTo>
                <a:close/>
              </a:path>
              <a:path w="54610" h="331470">
                <a:moveTo>
                  <a:pt x="54610" y="146050"/>
                </a:moveTo>
                <a:lnTo>
                  <a:pt x="0" y="146050"/>
                </a:lnTo>
                <a:lnTo>
                  <a:pt x="0" y="147320"/>
                </a:lnTo>
                <a:lnTo>
                  <a:pt x="54610" y="147320"/>
                </a:lnTo>
                <a:lnTo>
                  <a:pt x="54610" y="146050"/>
                </a:lnTo>
                <a:close/>
              </a:path>
              <a:path w="54610" h="331470">
                <a:moveTo>
                  <a:pt x="54610" y="142240"/>
                </a:moveTo>
                <a:lnTo>
                  <a:pt x="0" y="142240"/>
                </a:lnTo>
                <a:lnTo>
                  <a:pt x="0" y="144792"/>
                </a:lnTo>
                <a:lnTo>
                  <a:pt x="54610" y="144792"/>
                </a:lnTo>
                <a:lnTo>
                  <a:pt x="54610" y="142240"/>
                </a:lnTo>
                <a:close/>
              </a:path>
              <a:path w="54610" h="331470">
                <a:moveTo>
                  <a:pt x="54610" y="139700"/>
                </a:moveTo>
                <a:lnTo>
                  <a:pt x="0" y="139700"/>
                </a:lnTo>
                <a:lnTo>
                  <a:pt x="0" y="140970"/>
                </a:lnTo>
                <a:lnTo>
                  <a:pt x="54610" y="140970"/>
                </a:lnTo>
                <a:lnTo>
                  <a:pt x="54610" y="139700"/>
                </a:lnTo>
                <a:close/>
              </a:path>
              <a:path w="54610" h="331470">
                <a:moveTo>
                  <a:pt x="54610" y="135890"/>
                </a:moveTo>
                <a:lnTo>
                  <a:pt x="0" y="135890"/>
                </a:lnTo>
                <a:lnTo>
                  <a:pt x="0" y="138430"/>
                </a:lnTo>
                <a:lnTo>
                  <a:pt x="54610" y="138430"/>
                </a:lnTo>
                <a:lnTo>
                  <a:pt x="54610" y="135890"/>
                </a:lnTo>
                <a:close/>
              </a:path>
              <a:path w="54610" h="331470">
                <a:moveTo>
                  <a:pt x="54610" y="133350"/>
                </a:moveTo>
                <a:lnTo>
                  <a:pt x="0" y="133350"/>
                </a:lnTo>
                <a:lnTo>
                  <a:pt x="0" y="134620"/>
                </a:lnTo>
                <a:lnTo>
                  <a:pt x="54610" y="134620"/>
                </a:lnTo>
                <a:lnTo>
                  <a:pt x="54610" y="133350"/>
                </a:lnTo>
                <a:close/>
              </a:path>
              <a:path w="54610" h="331470">
                <a:moveTo>
                  <a:pt x="54610" y="129540"/>
                </a:moveTo>
                <a:lnTo>
                  <a:pt x="0" y="129540"/>
                </a:lnTo>
                <a:lnTo>
                  <a:pt x="0" y="132092"/>
                </a:lnTo>
                <a:lnTo>
                  <a:pt x="54610" y="132092"/>
                </a:lnTo>
                <a:lnTo>
                  <a:pt x="54610" y="129540"/>
                </a:lnTo>
                <a:close/>
              </a:path>
              <a:path w="54610" h="331470">
                <a:moveTo>
                  <a:pt x="54610" y="127012"/>
                </a:moveTo>
                <a:lnTo>
                  <a:pt x="0" y="127012"/>
                </a:lnTo>
                <a:lnTo>
                  <a:pt x="0" y="128270"/>
                </a:lnTo>
                <a:lnTo>
                  <a:pt x="54610" y="128270"/>
                </a:lnTo>
                <a:lnTo>
                  <a:pt x="54610" y="127012"/>
                </a:lnTo>
                <a:close/>
              </a:path>
              <a:path w="54610" h="331470">
                <a:moveTo>
                  <a:pt x="54610" y="123202"/>
                </a:moveTo>
                <a:lnTo>
                  <a:pt x="0" y="123202"/>
                </a:lnTo>
                <a:lnTo>
                  <a:pt x="0" y="125730"/>
                </a:lnTo>
                <a:lnTo>
                  <a:pt x="54610" y="125730"/>
                </a:lnTo>
                <a:lnTo>
                  <a:pt x="54610" y="123202"/>
                </a:lnTo>
                <a:close/>
              </a:path>
              <a:path w="54610" h="331470">
                <a:moveTo>
                  <a:pt x="54610" y="120662"/>
                </a:moveTo>
                <a:lnTo>
                  <a:pt x="0" y="120662"/>
                </a:lnTo>
                <a:lnTo>
                  <a:pt x="0" y="121920"/>
                </a:lnTo>
                <a:lnTo>
                  <a:pt x="54610" y="121920"/>
                </a:lnTo>
                <a:lnTo>
                  <a:pt x="54610" y="120662"/>
                </a:lnTo>
                <a:close/>
              </a:path>
              <a:path w="54610" h="331470">
                <a:moveTo>
                  <a:pt x="54610" y="116852"/>
                </a:moveTo>
                <a:lnTo>
                  <a:pt x="0" y="116852"/>
                </a:lnTo>
                <a:lnTo>
                  <a:pt x="0" y="119380"/>
                </a:lnTo>
                <a:lnTo>
                  <a:pt x="54610" y="119380"/>
                </a:lnTo>
                <a:lnTo>
                  <a:pt x="54610" y="116852"/>
                </a:lnTo>
                <a:close/>
              </a:path>
              <a:path w="54610" h="331470">
                <a:moveTo>
                  <a:pt x="54610" y="114312"/>
                </a:moveTo>
                <a:lnTo>
                  <a:pt x="0" y="114312"/>
                </a:lnTo>
                <a:lnTo>
                  <a:pt x="0" y="115570"/>
                </a:lnTo>
                <a:lnTo>
                  <a:pt x="54610" y="115570"/>
                </a:lnTo>
                <a:lnTo>
                  <a:pt x="54610" y="114312"/>
                </a:lnTo>
                <a:close/>
              </a:path>
              <a:path w="54610" h="331470">
                <a:moveTo>
                  <a:pt x="54610" y="110490"/>
                </a:moveTo>
                <a:lnTo>
                  <a:pt x="0" y="110490"/>
                </a:lnTo>
                <a:lnTo>
                  <a:pt x="0" y="113042"/>
                </a:lnTo>
                <a:lnTo>
                  <a:pt x="54610" y="113042"/>
                </a:lnTo>
                <a:lnTo>
                  <a:pt x="54610" y="110490"/>
                </a:lnTo>
                <a:close/>
              </a:path>
              <a:path w="54610" h="331470">
                <a:moveTo>
                  <a:pt x="54610" y="107950"/>
                </a:moveTo>
                <a:lnTo>
                  <a:pt x="0" y="107950"/>
                </a:lnTo>
                <a:lnTo>
                  <a:pt x="0" y="109220"/>
                </a:lnTo>
                <a:lnTo>
                  <a:pt x="54610" y="109220"/>
                </a:lnTo>
                <a:lnTo>
                  <a:pt x="54610" y="107950"/>
                </a:lnTo>
                <a:close/>
              </a:path>
              <a:path w="54610" h="331470">
                <a:moveTo>
                  <a:pt x="54610" y="101600"/>
                </a:moveTo>
                <a:lnTo>
                  <a:pt x="0" y="101600"/>
                </a:lnTo>
                <a:lnTo>
                  <a:pt x="0" y="106680"/>
                </a:lnTo>
                <a:lnTo>
                  <a:pt x="54610" y="106680"/>
                </a:lnTo>
                <a:lnTo>
                  <a:pt x="54610" y="101600"/>
                </a:lnTo>
                <a:close/>
              </a:path>
              <a:path w="54610" h="331470">
                <a:moveTo>
                  <a:pt x="54610" y="95262"/>
                </a:moveTo>
                <a:lnTo>
                  <a:pt x="0" y="95262"/>
                </a:lnTo>
                <a:lnTo>
                  <a:pt x="0" y="100330"/>
                </a:lnTo>
                <a:lnTo>
                  <a:pt x="54610" y="100330"/>
                </a:lnTo>
                <a:lnTo>
                  <a:pt x="54610" y="95262"/>
                </a:lnTo>
                <a:close/>
              </a:path>
              <a:path w="54610" h="331470">
                <a:moveTo>
                  <a:pt x="54610" y="88900"/>
                </a:moveTo>
                <a:lnTo>
                  <a:pt x="0" y="88900"/>
                </a:lnTo>
                <a:lnTo>
                  <a:pt x="0" y="93980"/>
                </a:lnTo>
                <a:lnTo>
                  <a:pt x="54610" y="93980"/>
                </a:lnTo>
                <a:lnTo>
                  <a:pt x="54610" y="88900"/>
                </a:lnTo>
                <a:close/>
              </a:path>
              <a:path w="54610" h="331470">
                <a:moveTo>
                  <a:pt x="54610" y="82550"/>
                </a:moveTo>
                <a:lnTo>
                  <a:pt x="0" y="82550"/>
                </a:lnTo>
                <a:lnTo>
                  <a:pt x="0" y="87642"/>
                </a:lnTo>
                <a:lnTo>
                  <a:pt x="54610" y="87642"/>
                </a:lnTo>
                <a:lnTo>
                  <a:pt x="54610" y="82550"/>
                </a:lnTo>
                <a:close/>
              </a:path>
              <a:path w="54610" h="331470">
                <a:moveTo>
                  <a:pt x="54610" y="76200"/>
                </a:moveTo>
                <a:lnTo>
                  <a:pt x="0" y="76200"/>
                </a:lnTo>
                <a:lnTo>
                  <a:pt x="0" y="81280"/>
                </a:lnTo>
                <a:lnTo>
                  <a:pt x="54610" y="81280"/>
                </a:lnTo>
                <a:lnTo>
                  <a:pt x="54610" y="76200"/>
                </a:lnTo>
                <a:close/>
              </a:path>
              <a:path w="54610" h="331470">
                <a:moveTo>
                  <a:pt x="54610" y="69850"/>
                </a:moveTo>
                <a:lnTo>
                  <a:pt x="0" y="69850"/>
                </a:lnTo>
                <a:lnTo>
                  <a:pt x="0" y="74930"/>
                </a:lnTo>
                <a:lnTo>
                  <a:pt x="54610" y="74930"/>
                </a:lnTo>
                <a:lnTo>
                  <a:pt x="54610" y="69850"/>
                </a:lnTo>
                <a:close/>
              </a:path>
              <a:path w="54610" h="331470">
                <a:moveTo>
                  <a:pt x="54610" y="63500"/>
                </a:moveTo>
                <a:lnTo>
                  <a:pt x="0" y="63500"/>
                </a:lnTo>
                <a:lnTo>
                  <a:pt x="0" y="68592"/>
                </a:lnTo>
                <a:lnTo>
                  <a:pt x="54610" y="68592"/>
                </a:lnTo>
                <a:lnTo>
                  <a:pt x="54610" y="63500"/>
                </a:lnTo>
                <a:close/>
              </a:path>
              <a:path w="54610" h="331470">
                <a:moveTo>
                  <a:pt x="54610" y="58420"/>
                </a:moveTo>
                <a:lnTo>
                  <a:pt x="0" y="58420"/>
                </a:lnTo>
                <a:lnTo>
                  <a:pt x="0" y="62230"/>
                </a:lnTo>
                <a:lnTo>
                  <a:pt x="54610" y="62230"/>
                </a:lnTo>
                <a:lnTo>
                  <a:pt x="54610" y="58420"/>
                </a:lnTo>
                <a:close/>
              </a:path>
              <a:path w="54610" h="331470">
                <a:moveTo>
                  <a:pt x="54610" y="52070"/>
                </a:moveTo>
                <a:lnTo>
                  <a:pt x="0" y="52070"/>
                </a:lnTo>
                <a:lnTo>
                  <a:pt x="0" y="57162"/>
                </a:lnTo>
                <a:lnTo>
                  <a:pt x="54610" y="57162"/>
                </a:lnTo>
                <a:lnTo>
                  <a:pt x="54610" y="52070"/>
                </a:lnTo>
                <a:close/>
              </a:path>
              <a:path w="54610" h="331470">
                <a:moveTo>
                  <a:pt x="54610" y="45720"/>
                </a:moveTo>
                <a:lnTo>
                  <a:pt x="0" y="45720"/>
                </a:lnTo>
                <a:lnTo>
                  <a:pt x="0" y="50800"/>
                </a:lnTo>
                <a:lnTo>
                  <a:pt x="54610" y="50800"/>
                </a:lnTo>
                <a:lnTo>
                  <a:pt x="54610" y="45720"/>
                </a:lnTo>
                <a:close/>
              </a:path>
              <a:path w="54610" h="331470">
                <a:moveTo>
                  <a:pt x="54610" y="39370"/>
                </a:moveTo>
                <a:lnTo>
                  <a:pt x="0" y="39370"/>
                </a:lnTo>
                <a:lnTo>
                  <a:pt x="0" y="44450"/>
                </a:lnTo>
                <a:lnTo>
                  <a:pt x="54610" y="44450"/>
                </a:lnTo>
                <a:lnTo>
                  <a:pt x="54610" y="39370"/>
                </a:lnTo>
                <a:close/>
              </a:path>
              <a:path w="54610" h="331470">
                <a:moveTo>
                  <a:pt x="54610" y="33020"/>
                </a:moveTo>
                <a:lnTo>
                  <a:pt x="0" y="33020"/>
                </a:lnTo>
                <a:lnTo>
                  <a:pt x="0" y="38100"/>
                </a:lnTo>
                <a:lnTo>
                  <a:pt x="54610" y="38100"/>
                </a:lnTo>
                <a:lnTo>
                  <a:pt x="54610" y="33020"/>
                </a:lnTo>
                <a:close/>
              </a:path>
              <a:path w="54610" h="331470">
                <a:moveTo>
                  <a:pt x="54610" y="26670"/>
                </a:moveTo>
                <a:lnTo>
                  <a:pt x="0" y="26670"/>
                </a:lnTo>
                <a:lnTo>
                  <a:pt x="0" y="31750"/>
                </a:lnTo>
                <a:lnTo>
                  <a:pt x="54610" y="31750"/>
                </a:lnTo>
                <a:lnTo>
                  <a:pt x="54610" y="26670"/>
                </a:lnTo>
                <a:close/>
              </a:path>
              <a:path w="54610" h="331470">
                <a:moveTo>
                  <a:pt x="54610" y="20320"/>
                </a:moveTo>
                <a:lnTo>
                  <a:pt x="0" y="20320"/>
                </a:lnTo>
                <a:lnTo>
                  <a:pt x="0" y="25400"/>
                </a:lnTo>
                <a:lnTo>
                  <a:pt x="54610" y="25400"/>
                </a:lnTo>
                <a:lnTo>
                  <a:pt x="54610" y="20320"/>
                </a:lnTo>
                <a:close/>
              </a:path>
              <a:path w="54610" h="331470">
                <a:moveTo>
                  <a:pt x="54610" y="13970"/>
                </a:moveTo>
                <a:lnTo>
                  <a:pt x="0" y="13970"/>
                </a:lnTo>
                <a:lnTo>
                  <a:pt x="0" y="19050"/>
                </a:lnTo>
                <a:lnTo>
                  <a:pt x="54610" y="19050"/>
                </a:lnTo>
                <a:lnTo>
                  <a:pt x="54610" y="13970"/>
                </a:lnTo>
                <a:close/>
              </a:path>
              <a:path w="54610" h="331470">
                <a:moveTo>
                  <a:pt x="54610" y="7620"/>
                </a:moveTo>
                <a:lnTo>
                  <a:pt x="0" y="7620"/>
                </a:lnTo>
                <a:lnTo>
                  <a:pt x="0" y="12700"/>
                </a:lnTo>
                <a:lnTo>
                  <a:pt x="54610" y="12700"/>
                </a:lnTo>
                <a:lnTo>
                  <a:pt x="54610" y="7620"/>
                </a:lnTo>
                <a:close/>
              </a:path>
              <a:path w="54610" h="331470">
                <a:moveTo>
                  <a:pt x="54610" y="0"/>
                </a:moveTo>
                <a:lnTo>
                  <a:pt x="0" y="0"/>
                </a:lnTo>
                <a:lnTo>
                  <a:pt x="0" y="6350"/>
                </a:lnTo>
                <a:lnTo>
                  <a:pt x="54610" y="6350"/>
                </a:lnTo>
                <a:lnTo>
                  <a:pt x="54610" y="0"/>
                </a:lnTo>
                <a:close/>
              </a:path>
            </a:pathLst>
          </a:custGeom>
          <a:solidFill>
            <a:srgbClr val="2D8A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bg object 254"/>
          <p:cNvSpPr/>
          <p:nvPr/>
        </p:nvSpPr>
        <p:spPr>
          <a:xfrm>
            <a:off x="5237479" y="6720839"/>
            <a:ext cx="1270" cy="1270"/>
          </a:xfrm>
          <a:custGeom>
            <a:avLst/>
            <a:gdLst/>
            <a:ahLst/>
            <a:cxnLst/>
            <a:rect l="l" t="t" r="r" b="b"/>
            <a:pathLst>
              <a:path w="1270" h="1270">
                <a:moveTo>
                  <a:pt x="1270" y="0"/>
                </a:moveTo>
                <a:lnTo>
                  <a:pt x="0" y="0"/>
                </a:lnTo>
                <a:lnTo>
                  <a:pt x="0" y="1269"/>
                </a:lnTo>
                <a:lnTo>
                  <a:pt x="1270" y="1269"/>
                </a:lnTo>
                <a:lnTo>
                  <a:pt x="1270" y="0"/>
                </a:lnTo>
                <a:close/>
              </a:path>
            </a:pathLst>
          </a:custGeom>
          <a:solidFill>
            <a:srgbClr val="2D8A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bg object 255"/>
          <p:cNvSpPr/>
          <p:nvPr/>
        </p:nvSpPr>
        <p:spPr>
          <a:xfrm>
            <a:off x="5148580" y="6390639"/>
            <a:ext cx="55880" cy="330200"/>
          </a:xfrm>
          <a:custGeom>
            <a:avLst/>
            <a:gdLst/>
            <a:ahLst/>
            <a:cxnLst/>
            <a:rect l="l" t="t" r="r" b="b"/>
            <a:pathLst>
              <a:path w="55879" h="330200">
                <a:moveTo>
                  <a:pt x="55880" y="317512"/>
                </a:moveTo>
                <a:lnTo>
                  <a:pt x="0" y="317512"/>
                </a:lnTo>
                <a:lnTo>
                  <a:pt x="0" y="323862"/>
                </a:lnTo>
                <a:lnTo>
                  <a:pt x="0" y="330200"/>
                </a:lnTo>
                <a:lnTo>
                  <a:pt x="55880" y="330200"/>
                </a:lnTo>
                <a:lnTo>
                  <a:pt x="55880" y="323862"/>
                </a:lnTo>
                <a:lnTo>
                  <a:pt x="55880" y="317512"/>
                </a:lnTo>
                <a:close/>
              </a:path>
              <a:path w="55879" h="330200">
                <a:moveTo>
                  <a:pt x="55880" y="284492"/>
                </a:moveTo>
                <a:lnTo>
                  <a:pt x="0" y="284492"/>
                </a:lnTo>
                <a:lnTo>
                  <a:pt x="0" y="317500"/>
                </a:lnTo>
                <a:lnTo>
                  <a:pt x="55880" y="317500"/>
                </a:lnTo>
                <a:lnTo>
                  <a:pt x="55880" y="284492"/>
                </a:lnTo>
                <a:close/>
              </a:path>
              <a:path w="55879" h="330200">
                <a:moveTo>
                  <a:pt x="55880" y="262902"/>
                </a:moveTo>
                <a:lnTo>
                  <a:pt x="0" y="262902"/>
                </a:lnTo>
                <a:lnTo>
                  <a:pt x="0" y="284480"/>
                </a:lnTo>
                <a:lnTo>
                  <a:pt x="55880" y="284480"/>
                </a:lnTo>
                <a:lnTo>
                  <a:pt x="55880" y="262902"/>
                </a:lnTo>
                <a:close/>
              </a:path>
              <a:path w="55879" h="330200">
                <a:moveTo>
                  <a:pt x="55880" y="260350"/>
                </a:moveTo>
                <a:lnTo>
                  <a:pt x="0" y="260350"/>
                </a:lnTo>
                <a:lnTo>
                  <a:pt x="0" y="261620"/>
                </a:lnTo>
                <a:lnTo>
                  <a:pt x="55880" y="261620"/>
                </a:lnTo>
                <a:lnTo>
                  <a:pt x="55880" y="260350"/>
                </a:lnTo>
                <a:close/>
              </a:path>
              <a:path w="55879" h="330200">
                <a:moveTo>
                  <a:pt x="55880" y="256540"/>
                </a:moveTo>
                <a:lnTo>
                  <a:pt x="0" y="256540"/>
                </a:lnTo>
                <a:lnTo>
                  <a:pt x="0" y="259080"/>
                </a:lnTo>
                <a:lnTo>
                  <a:pt x="55880" y="259080"/>
                </a:lnTo>
                <a:lnTo>
                  <a:pt x="55880" y="256540"/>
                </a:lnTo>
                <a:close/>
              </a:path>
              <a:path w="55879" h="330200">
                <a:moveTo>
                  <a:pt x="55880" y="254000"/>
                </a:moveTo>
                <a:lnTo>
                  <a:pt x="0" y="254000"/>
                </a:lnTo>
                <a:lnTo>
                  <a:pt x="0" y="255270"/>
                </a:lnTo>
                <a:lnTo>
                  <a:pt x="55880" y="255270"/>
                </a:lnTo>
                <a:lnTo>
                  <a:pt x="55880" y="254000"/>
                </a:lnTo>
                <a:close/>
              </a:path>
              <a:path w="55879" h="330200">
                <a:moveTo>
                  <a:pt x="55880" y="250202"/>
                </a:moveTo>
                <a:lnTo>
                  <a:pt x="0" y="250202"/>
                </a:lnTo>
                <a:lnTo>
                  <a:pt x="0" y="252730"/>
                </a:lnTo>
                <a:lnTo>
                  <a:pt x="55880" y="252730"/>
                </a:lnTo>
                <a:lnTo>
                  <a:pt x="55880" y="250202"/>
                </a:lnTo>
                <a:close/>
              </a:path>
              <a:path w="55879" h="330200">
                <a:moveTo>
                  <a:pt x="55880" y="247662"/>
                </a:moveTo>
                <a:lnTo>
                  <a:pt x="0" y="247662"/>
                </a:lnTo>
                <a:lnTo>
                  <a:pt x="0" y="248920"/>
                </a:lnTo>
                <a:lnTo>
                  <a:pt x="55880" y="248920"/>
                </a:lnTo>
                <a:lnTo>
                  <a:pt x="55880" y="247662"/>
                </a:lnTo>
                <a:close/>
              </a:path>
              <a:path w="55879" h="330200">
                <a:moveTo>
                  <a:pt x="55880" y="243852"/>
                </a:moveTo>
                <a:lnTo>
                  <a:pt x="0" y="243852"/>
                </a:lnTo>
                <a:lnTo>
                  <a:pt x="0" y="246380"/>
                </a:lnTo>
                <a:lnTo>
                  <a:pt x="55880" y="246380"/>
                </a:lnTo>
                <a:lnTo>
                  <a:pt x="55880" y="243852"/>
                </a:lnTo>
                <a:close/>
              </a:path>
              <a:path w="55879" h="330200">
                <a:moveTo>
                  <a:pt x="55880" y="241312"/>
                </a:moveTo>
                <a:lnTo>
                  <a:pt x="0" y="241312"/>
                </a:lnTo>
                <a:lnTo>
                  <a:pt x="0" y="242570"/>
                </a:lnTo>
                <a:lnTo>
                  <a:pt x="55880" y="242570"/>
                </a:lnTo>
                <a:lnTo>
                  <a:pt x="55880" y="241312"/>
                </a:lnTo>
                <a:close/>
              </a:path>
              <a:path w="55879" h="330200">
                <a:moveTo>
                  <a:pt x="55880" y="237490"/>
                </a:moveTo>
                <a:lnTo>
                  <a:pt x="0" y="237490"/>
                </a:lnTo>
                <a:lnTo>
                  <a:pt x="0" y="240030"/>
                </a:lnTo>
                <a:lnTo>
                  <a:pt x="55880" y="240030"/>
                </a:lnTo>
                <a:lnTo>
                  <a:pt x="55880" y="237490"/>
                </a:lnTo>
                <a:close/>
              </a:path>
              <a:path w="55879" h="330200">
                <a:moveTo>
                  <a:pt x="55880" y="234950"/>
                </a:moveTo>
                <a:lnTo>
                  <a:pt x="0" y="234950"/>
                </a:lnTo>
                <a:lnTo>
                  <a:pt x="0" y="236232"/>
                </a:lnTo>
                <a:lnTo>
                  <a:pt x="55880" y="236232"/>
                </a:lnTo>
                <a:lnTo>
                  <a:pt x="55880" y="234950"/>
                </a:lnTo>
                <a:close/>
              </a:path>
              <a:path w="55879" h="330200">
                <a:moveTo>
                  <a:pt x="55880" y="231152"/>
                </a:moveTo>
                <a:lnTo>
                  <a:pt x="0" y="231152"/>
                </a:lnTo>
                <a:lnTo>
                  <a:pt x="0" y="233680"/>
                </a:lnTo>
                <a:lnTo>
                  <a:pt x="55880" y="233680"/>
                </a:lnTo>
                <a:lnTo>
                  <a:pt x="55880" y="231152"/>
                </a:lnTo>
                <a:close/>
              </a:path>
              <a:path w="55879" h="330200">
                <a:moveTo>
                  <a:pt x="55880" y="228612"/>
                </a:moveTo>
                <a:lnTo>
                  <a:pt x="0" y="228612"/>
                </a:lnTo>
                <a:lnTo>
                  <a:pt x="0" y="229882"/>
                </a:lnTo>
                <a:lnTo>
                  <a:pt x="55880" y="229882"/>
                </a:lnTo>
                <a:lnTo>
                  <a:pt x="55880" y="228612"/>
                </a:lnTo>
                <a:close/>
              </a:path>
              <a:path w="55879" h="330200">
                <a:moveTo>
                  <a:pt x="55880" y="224790"/>
                </a:moveTo>
                <a:lnTo>
                  <a:pt x="0" y="224790"/>
                </a:lnTo>
                <a:lnTo>
                  <a:pt x="0" y="227330"/>
                </a:lnTo>
                <a:lnTo>
                  <a:pt x="55880" y="227330"/>
                </a:lnTo>
                <a:lnTo>
                  <a:pt x="55880" y="224790"/>
                </a:lnTo>
                <a:close/>
              </a:path>
              <a:path w="55879" h="330200">
                <a:moveTo>
                  <a:pt x="55880" y="222250"/>
                </a:moveTo>
                <a:lnTo>
                  <a:pt x="0" y="222250"/>
                </a:lnTo>
                <a:lnTo>
                  <a:pt x="0" y="223532"/>
                </a:lnTo>
                <a:lnTo>
                  <a:pt x="55880" y="223532"/>
                </a:lnTo>
                <a:lnTo>
                  <a:pt x="55880" y="222250"/>
                </a:lnTo>
                <a:close/>
              </a:path>
              <a:path w="55879" h="330200">
                <a:moveTo>
                  <a:pt x="55880" y="218440"/>
                </a:moveTo>
                <a:lnTo>
                  <a:pt x="0" y="218440"/>
                </a:lnTo>
                <a:lnTo>
                  <a:pt x="0" y="220980"/>
                </a:lnTo>
                <a:lnTo>
                  <a:pt x="55880" y="220980"/>
                </a:lnTo>
                <a:lnTo>
                  <a:pt x="55880" y="218440"/>
                </a:lnTo>
                <a:close/>
              </a:path>
              <a:path w="55879" h="330200">
                <a:moveTo>
                  <a:pt x="55880" y="215912"/>
                </a:moveTo>
                <a:lnTo>
                  <a:pt x="0" y="215912"/>
                </a:lnTo>
                <a:lnTo>
                  <a:pt x="0" y="217182"/>
                </a:lnTo>
                <a:lnTo>
                  <a:pt x="55880" y="217182"/>
                </a:lnTo>
                <a:lnTo>
                  <a:pt x="55880" y="215912"/>
                </a:lnTo>
                <a:close/>
              </a:path>
              <a:path w="55879" h="330200">
                <a:moveTo>
                  <a:pt x="55880" y="212102"/>
                </a:moveTo>
                <a:lnTo>
                  <a:pt x="0" y="212102"/>
                </a:lnTo>
                <a:lnTo>
                  <a:pt x="0" y="214642"/>
                </a:lnTo>
                <a:lnTo>
                  <a:pt x="55880" y="214642"/>
                </a:lnTo>
                <a:lnTo>
                  <a:pt x="55880" y="212102"/>
                </a:lnTo>
                <a:close/>
              </a:path>
              <a:path w="55879" h="330200">
                <a:moveTo>
                  <a:pt x="55880" y="209562"/>
                </a:moveTo>
                <a:lnTo>
                  <a:pt x="0" y="209562"/>
                </a:lnTo>
                <a:lnTo>
                  <a:pt x="0" y="210820"/>
                </a:lnTo>
                <a:lnTo>
                  <a:pt x="55880" y="210820"/>
                </a:lnTo>
                <a:lnTo>
                  <a:pt x="55880" y="209562"/>
                </a:lnTo>
                <a:close/>
              </a:path>
              <a:path w="55879" h="330200">
                <a:moveTo>
                  <a:pt x="55880" y="205740"/>
                </a:moveTo>
                <a:lnTo>
                  <a:pt x="0" y="205740"/>
                </a:lnTo>
                <a:lnTo>
                  <a:pt x="0" y="208280"/>
                </a:lnTo>
                <a:lnTo>
                  <a:pt x="55880" y="208280"/>
                </a:lnTo>
                <a:lnTo>
                  <a:pt x="55880" y="205740"/>
                </a:lnTo>
                <a:close/>
              </a:path>
              <a:path w="55879" h="330200">
                <a:moveTo>
                  <a:pt x="55880" y="203212"/>
                </a:moveTo>
                <a:lnTo>
                  <a:pt x="0" y="203212"/>
                </a:lnTo>
                <a:lnTo>
                  <a:pt x="0" y="204470"/>
                </a:lnTo>
                <a:lnTo>
                  <a:pt x="55880" y="204470"/>
                </a:lnTo>
                <a:lnTo>
                  <a:pt x="55880" y="203212"/>
                </a:lnTo>
                <a:close/>
              </a:path>
              <a:path w="55879" h="330200">
                <a:moveTo>
                  <a:pt x="55880" y="199390"/>
                </a:moveTo>
                <a:lnTo>
                  <a:pt x="0" y="199390"/>
                </a:lnTo>
                <a:lnTo>
                  <a:pt x="0" y="201930"/>
                </a:lnTo>
                <a:lnTo>
                  <a:pt x="55880" y="201930"/>
                </a:lnTo>
                <a:lnTo>
                  <a:pt x="55880" y="199390"/>
                </a:lnTo>
                <a:close/>
              </a:path>
              <a:path w="55879" h="330200">
                <a:moveTo>
                  <a:pt x="55880" y="196850"/>
                </a:moveTo>
                <a:lnTo>
                  <a:pt x="0" y="196850"/>
                </a:lnTo>
                <a:lnTo>
                  <a:pt x="0" y="198120"/>
                </a:lnTo>
                <a:lnTo>
                  <a:pt x="55880" y="198120"/>
                </a:lnTo>
                <a:lnTo>
                  <a:pt x="55880" y="196850"/>
                </a:lnTo>
                <a:close/>
              </a:path>
              <a:path w="55879" h="330200">
                <a:moveTo>
                  <a:pt x="55880" y="193040"/>
                </a:moveTo>
                <a:lnTo>
                  <a:pt x="0" y="193040"/>
                </a:lnTo>
                <a:lnTo>
                  <a:pt x="0" y="195592"/>
                </a:lnTo>
                <a:lnTo>
                  <a:pt x="55880" y="195592"/>
                </a:lnTo>
                <a:lnTo>
                  <a:pt x="55880" y="193040"/>
                </a:lnTo>
                <a:close/>
              </a:path>
              <a:path w="55879" h="330200">
                <a:moveTo>
                  <a:pt x="55880" y="190500"/>
                </a:moveTo>
                <a:lnTo>
                  <a:pt x="0" y="190500"/>
                </a:lnTo>
                <a:lnTo>
                  <a:pt x="0" y="191770"/>
                </a:lnTo>
                <a:lnTo>
                  <a:pt x="55880" y="191770"/>
                </a:lnTo>
                <a:lnTo>
                  <a:pt x="55880" y="190500"/>
                </a:lnTo>
                <a:close/>
              </a:path>
              <a:path w="55879" h="330200">
                <a:moveTo>
                  <a:pt x="55880" y="186702"/>
                </a:moveTo>
                <a:lnTo>
                  <a:pt x="0" y="186702"/>
                </a:lnTo>
                <a:lnTo>
                  <a:pt x="0" y="189230"/>
                </a:lnTo>
                <a:lnTo>
                  <a:pt x="55880" y="189230"/>
                </a:lnTo>
                <a:lnTo>
                  <a:pt x="55880" y="186702"/>
                </a:lnTo>
                <a:close/>
              </a:path>
              <a:path w="55879" h="330200">
                <a:moveTo>
                  <a:pt x="55880" y="184150"/>
                </a:moveTo>
                <a:lnTo>
                  <a:pt x="0" y="184150"/>
                </a:lnTo>
                <a:lnTo>
                  <a:pt x="0" y="185420"/>
                </a:lnTo>
                <a:lnTo>
                  <a:pt x="55880" y="185420"/>
                </a:lnTo>
                <a:lnTo>
                  <a:pt x="55880" y="184150"/>
                </a:lnTo>
                <a:close/>
              </a:path>
              <a:path w="55879" h="330200">
                <a:moveTo>
                  <a:pt x="55880" y="180340"/>
                </a:moveTo>
                <a:lnTo>
                  <a:pt x="0" y="180340"/>
                </a:lnTo>
                <a:lnTo>
                  <a:pt x="0" y="182880"/>
                </a:lnTo>
                <a:lnTo>
                  <a:pt x="55880" y="182880"/>
                </a:lnTo>
                <a:lnTo>
                  <a:pt x="55880" y="180340"/>
                </a:lnTo>
                <a:close/>
              </a:path>
              <a:path w="55879" h="330200">
                <a:moveTo>
                  <a:pt x="55880" y="177800"/>
                </a:moveTo>
                <a:lnTo>
                  <a:pt x="0" y="177800"/>
                </a:lnTo>
                <a:lnTo>
                  <a:pt x="0" y="179070"/>
                </a:lnTo>
                <a:lnTo>
                  <a:pt x="55880" y="179070"/>
                </a:lnTo>
                <a:lnTo>
                  <a:pt x="55880" y="177800"/>
                </a:lnTo>
                <a:close/>
              </a:path>
              <a:path w="55879" h="330200">
                <a:moveTo>
                  <a:pt x="55880" y="174002"/>
                </a:moveTo>
                <a:lnTo>
                  <a:pt x="0" y="174002"/>
                </a:lnTo>
                <a:lnTo>
                  <a:pt x="0" y="176542"/>
                </a:lnTo>
                <a:lnTo>
                  <a:pt x="55880" y="176542"/>
                </a:lnTo>
                <a:lnTo>
                  <a:pt x="55880" y="174002"/>
                </a:lnTo>
                <a:close/>
              </a:path>
              <a:path w="55879" h="330200">
                <a:moveTo>
                  <a:pt x="55880" y="171450"/>
                </a:moveTo>
                <a:lnTo>
                  <a:pt x="0" y="171450"/>
                </a:lnTo>
                <a:lnTo>
                  <a:pt x="0" y="172720"/>
                </a:lnTo>
                <a:lnTo>
                  <a:pt x="55880" y="172720"/>
                </a:lnTo>
                <a:lnTo>
                  <a:pt x="55880" y="171450"/>
                </a:lnTo>
                <a:close/>
              </a:path>
              <a:path w="55879" h="330200">
                <a:moveTo>
                  <a:pt x="55880" y="167640"/>
                </a:moveTo>
                <a:lnTo>
                  <a:pt x="0" y="167640"/>
                </a:lnTo>
                <a:lnTo>
                  <a:pt x="0" y="170180"/>
                </a:lnTo>
                <a:lnTo>
                  <a:pt x="55880" y="170180"/>
                </a:lnTo>
                <a:lnTo>
                  <a:pt x="55880" y="167640"/>
                </a:lnTo>
                <a:close/>
              </a:path>
              <a:path w="55879" h="330200">
                <a:moveTo>
                  <a:pt x="55880" y="165100"/>
                </a:moveTo>
                <a:lnTo>
                  <a:pt x="0" y="165100"/>
                </a:lnTo>
                <a:lnTo>
                  <a:pt x="0" y="166370"/>
                </a:lnTo>
                <a:lnTo>
                  <a:pt x="55880" y="166370"/>
                </a:lnTo>
                <a:lnTo>
                  <a:pt x="55880" y="165100"/>
                </a:lnTo>
                <a:close/>
              </a:path>
              <a:path w="55879" h="330200">
                <a:moveTo>
                  <a:pt x="55880" y="161302"/>
                </a:moveTo>
                <a:lnTo>
                  <a:pt x="0" y="161302"/>
                </a:lnTo>
                <a:lnTo>
                  <a:pt x="0" y="163830"/>
                </a:lnTo>
                <a:lnTo>
                  <a:pt x="55880" y="163830"/>
                </a:lnTo>
                <a:lnTo>
                  <a:pt x="55880" y="161302"/>
                </a:lnTo>
                <a:close/>
              </a:path>
              <a:path w="55879" h="330200">
                <a:moveTo>
                  <a:pt x="55880" y="158750"/>
                </a:moveTo>
                <a:lnTo>
                  <a:pt x="0" y="158750"/>
                </a:lnTo>
                <a:lnTo>
                  <a:pt x="0" y="160020"/>
                </a:lnTo>
                <a:lnTo>
                  <a:pt x="55880" y="160020"/>
                </a:lnTo>
                <a:lnTo>
                  <a:pt x="55880" y="158750"/>
                </a:lnTo>
                <a:close/>
              </a:path>
              <a:path w="55879" h="330200">
                <a:moveTo>
                  <a:pt x="55880" y="154952"/>
                </a:moveTo>
                <a:lnTo>
                  <a:pt x="0" y="154952"/>
                </a:lnTo>
                <a:lnTo>
                  <a:pt x="0" y="157480"/>
                </a:lnTo>
                <a:lnTo>
                  <a:pt x="55880" y="157480"/>
                </a:lnTo>
                <a:lnTo>
                  <a:pt x="55880" y="154952"/>
                </a:lnTo>
                <a:close/>
              </a:path>
              <a:path w="55879" h="330200">
                <a:moveTo>
                  <a:pt x="55880" y="152412"/>
                </a:moveTo>
                <a:lnTo>
                  <a:pt x="0" y="152412"/>
                </a:lnTo>
                <a:lnTo>
                  <a:pt x="0" y="153670"/>
                </a:lnTo>
                <a:lnTo>
                  <a:pt x="55880" y="153670"/>
                </a:lnTo>
                <a:lnTo>
                  <a:pt x="55880" y="152412"/>
                </a:lnTo>
                <a:close/>
              </a:path>
              <a:path w="55879" h="330200">
                <a:moveTo>
                  <a:pt x="55880" y="148602"/>
                </a:moveTo>
                <a:lnTo>
                  <a:pt x="0" y="148602"/>
                </a:lnTo>
                <a:lnTo>
                  <a:pt x="0" y="151142"/>
                </a:lnTo>
                <a:lnTo>
                  <a:pt x="55880" y="151142"/>
                </a:lnTo>
                <a:lnTo>
                  <a:pt x="55880" y="148602"/>
                </a:lnTo>
                <a:close/>
              </a:path>
              <a:path w="55879" h="330200">
                <a:moveTo>
                  <a:pt x="55880" y="146050"/>
                </a:moveTo>
                <a:lnTo>
                  <a:pt x="0" y="146050"/>
                </a:lnTo>
                <a:lnTo>
                  <a:pt x="0" y="147320"/>
                </a:lnTo>
                <a:lnTo>
                  <a:pt x="55880" y="147320"/>
                </a:lnTo>
                <a:lnTo>
                  <a:pt x="55880" y="146050"/>
                </a:lnTo>
                <a:close/>
              </a:path>
              <a:path w="55879" h="330200">
                <a:moveTo>
                  <a:pt x="55880" y="142240"/>
                </a:moveTo>
                <a:lnTo>
                  <a:pt x="0" y="142240"/>
                </a:lnTo>
                <a:lnTo>
                  <a:pt x="0" y="144792"/>
                </a:lnTo>
                <a:lnTo>
                  <a:pt x="55880" y="144792"/>
                </a:lnTo>
                <a:lnTo>
                  <a:pt x="55880" y="142240"/>
                </a:lnTo>
                <a:close/>
              </a:path>
              <a:path w="55879" h="330200">
                <a:moveTo>
                  <a:pt x="55880" y="139700"/>
                </a:moveTo>
                <a:lnTo>
                  <a:pt x="0" y="139700"/>
                </a:lnTo>
                <a:lnTo>
                  <a:pt x="0" y="140970"/>
                </a:lnTo>
                <a:lnTo>
                  <a:pt x="55880" y="140970"/>
                </a:lnTo>
                <a:lnTo>
                  <a:pt x="55880" y="139700"/>
                </a:lnTo>
                <a:close/>
              </a:path>
              <a:path w="55879" h="330200">
                <a:moveTo>
                  <a:pt x="55880" y="135890"/>
                </a:moveTo>
                <a:lnTo>
                  <a:pt x="0" y="135890"/>
                </a:lnTo>
                <a:lnTo>
                  <a:pt x="0" y="138430"/>
                </a:lnTo>
                <a:lnTo>
                  <a:pt x="55880" y="138430"/>
                </a:lnTo>
                <a:lnTo>
                  <a:pt x="55880" y="135890"/>
                </a:lnTo>
                <a:close/>
              </a:path>
              <a:path w="55879" h="330200">
                <a:moveTo>
                  <a:pt x="55880" y="133350"/>
                </a:moveTo>
                <a:lnTo>
                  <a:pt x="0" y="133350"/>
                </a:lnTo>
                <a:lnTo>
                  <a:pt x="0" y="134620"/>
                </a:lnTo>
                <a:lnTo>
                  <a:pt x="55880" y="134620"/>
                </a:lnTo>
                <a:lnTo>
                  <a:pt x="55880" y="133350"/>
                </a:lnTo>
                <a:close/>
              </a:path>
              <a:path w="55879" h="330200">
                <a:moveTo>
                  <a:pt x="55880" y="129540"/>
                </a:moveTo>
                <a:lnTo>
                  <a:pt x="0" y="129540"/>
                </a:lnTo>
                <a:lnTo>
                  <a:pt x="0" y="132092"/>
                </a:lnTo>
                <a:lnTo>
                  <a:pt x="55880" y="132092"/>
                </a:lnTo>
                <a:lnTo>
                  <a:pt x="55880" y="129540"/>
                </a:lnTo>
                <a:close/>
              </a:path>
              <a:path w="55879" h="330200">
                <a:moveTo>
                  <a:pt x="55880" y="127012"/>
                </a:moveTo>
                <a:lnTo>
                  <a:pt x="0" y="127012"/>
                </a:lnTo>
                <a:lnTo>
                  <a:pt x="0" y="128270"/>
                </a:lnTo>
                <a:lnTo>
                  <a:pt x="55880" y="128270"/>
                </a:lnTo>
                <a:lnTo>
                  <a:pt x="55880" y="127012"/>
                </a:lnTo>
                <a:close/>
              </a:path>
              <a:path w="55879" h="330200">
                <a:moveTo>
                  <a:pt x="55880" y="123202"/>
                </a:moveTo>
                <a:lnTo>
                  <a:pt x="0" y="123202"/>
                </a:lnTo>
                <a:lnTo>
                  <a:pt x="0" y="125730"/>
                </a:lnTo>
                <a:lnTo>
                  <a:pt x="55880" y="125730"/>
                </a:lnTo>
                <a:lnTo>
                  <a:pt x="55880" y="123202"/>
                </a:lnTo>
                <a:close/>
              </a:path>
              <a:path w="55879" h="330200">
                <a:moveTo>
                  <a:pt x="55880" y="120662"/>
                </a:moveTo>
                <a:lnTo>
                  <a:pt x="0" y="120662"/>
                </a:lnTo>
                <a:lnTo>
                  <a:pt x="0" y="121920"/>
                </a:lnTo>
                <a:lnTo>
                  <a:pt x="55880" y="121920"/>
                </a:lnTo>
                <a:lnTo>
                  <a:pt x="55880" y="120662"/>
                </a:lnTo>
                <a:close/>
              </a:path>
              <a:path w="55879" h="330200">
                <a:moveTo>
                  <a:pt x="55880" y="116852"/>
                </a:moveTo>
                <a:lnTo>
                  <a:pt x="0" y="116852"/>
                </a:lnTo>
                <a:lnTo>
                  <a:pt x="0" y="119380"/>
                </a:lnTo>
                <a:lnTo>
                  <a:pt x="55880" y="119380"/>
                </a:lnTo>
                <a:lnTo>
                  <a:pt x="55880" y="116852"/>
                </a:lnTo>
                <a:close/>
              </a:path>
              <a:path w="55879" h="330200">
                <a:moveTo>
                  <a:pt x="55880" y="114312"/>
                </a:moveTo>
                <a:lnTo>
                  <a:pt x="0" y="114312"/>
                </a:lnTo>
                <a:lnTo>
                  <a:pt x="0" y="115570"/>
                </a:lnTo>
                <a:lnTo>
                  <a:pt x="55880" y="115570"/>
                </a:lnTo>
                <a:lnTo>
                  <a:pt x="55880" y="114312"/>
                </a:lnTo>
                <a:close/>
              </a:path>
              <a:path w="55879" h="330200">
                <a:moveTo>
                  <a:pt x="55880" y="110490"/>
                </a:moveTo>
                <a:lnTo>
                  <a:pt x="0" y="110490"/>
                </a:lnTo>
                <a:lnTo>
                  <a:pt x="0" y="113042"/>
                </a:lnTo>
                <a:lnTo>
                  <a:pt x="55880" y="113042"/>
                </a:lnTo>
                <a:lnTo>
                  <a:pt x="55880" y="110490"/>
                </a:lnTo>
                <a:close/>
              </a:path>
              <a:path w="55879" h="330200">
                <a:moveTo>
                  <a:pt x="55880" y="107950"/>
                </a:moveTo>
                <a:lnTo>
                  <a:pt x="0" y="107950"/>
                </a:lnTo>
                <a:lnTo>
                  <a:pt x="0" y="109220"/>
                </a:lnTo>
                <a:lnTo>
                  <a:pt x="55880" y="109220"/>
                </a:lnTo>
                <a:lnTo>
                  <a:pt x="55880" y="107950"/>
                </a:lnTo>
                <a:close/>
              </a:path>
              <a:path w="55879" h="330200">
                <a:moveTo>
                  <a:pt x="55880" y="101600"/>
                </a:moveTo>
                <a:lnTo>
                  <a:pt x="0" y="101600"/>
                </a:lnTo>
                <a:lnTo>
                  <a:pt x="0" y="106680"/>
                </a:lnTo>
                <a:lnTo>
                  <a:pt x="55880" y="106680"/>
                </a:lnTo>
                <a:lnTo>
                  <a:pt x="55880" y="101600"/>
                </a:lnTo>
                <a:close/>
              </a:path>
              <a:path w="55879" h="330200">
                <a:moveTo>
                  <a:pt x="55880" y="95262"/>
                </a:moveTo>
                <a:lnTo>
                  <a:pt x="0" y="95262"/>
                </a:lnTo>
                <a:lnTo>
                  <a:pt x="0" y="100330"/>
                </a:lnTo>
                <a:lnTo>
                  <a:pt x="55880" y="100330"/>
                </a:lnTo>
                <a:lnTo>
                  <a:pt x="55880" y="95262"/>
                </a:lnTo>
                <a:close/>
              </a:path>
              <a:path w="55879" h="330200">
                <a:moveTo>
                  <a:pt x="55880" y="88900"/>
                </a:moveTo>
                <a:lnTo>
                  <a:pt x="0" y="88900"/>
                </a:lnTo>
                <a:lnTo>
                  <a:pt x="0" y="93980"/>
                </a:lnTo>
                <a:lnTo>
                  <a:pt x="55880" y="93980"/>
                </a:lnTo>
                <a:lnTo>
                  <a:pt x="55880" y="88900"/>
                </a:lnTo>
                <a:close/>
              </a:path>
              <a:path w="55879" h="330200">
                <a:moveTo>
                  <a:pt x="55880" y="82550"/>
                </a:moveTo>
                <a:lnTo>
                  <a:pt x="0" y="82550"/>
                </a:lnTo>
                <a:lnTo>
                  <a:pt x="0" y="87642"/>
                </a:lnTo>
                <a:lnTo>
                  <a:pt x="55880" y="87642"/>
                </a:lnTo>
                <a:lnTo>
                  <a:pt x="55880" y="82550"/>
                </a:lnTo>
                <a:close/>
              </a:path>
              <a:path w="55879" h="330200">
                <a:moveTo>
                  <a:pt x="55880" y="76200"/>
                </a:moveTo>
                <a:lnTo>
                  <a:pt x="0" y="76200"/>
                </a:lnTo>
                <a:lnTo>
                  <a:pt x="0" y="81280"/>
                </a:lnTo>
                <a:lnTo>
                  <a:pt x="55880" y="81280"/>
                </a:lnTo>
                <a:lnTo>
                  <a:pt x="55880" y="76200"/>
                </a:lnTo>
                <a:close/>
              </a:path>
              <a:path w="55879" h="330200">
                <a:moveTo>
                  <a:pt x="55880" y="69850"/>
                </a:moveTo>
                <a:lnTo>
                  <a:pt x="0" y="69850"/>
                </a:lnTo>
                <a:lnTo>
                  <a:pt x="0" y="74930"/>
                </a:lnTo>
                <a:lnTo>
                  <a:pt x="55880" y="74930"/>
                </a:lnTo>
                <a:lnTo>
                  <a:pt x="55880" y="69850"/>
                </a:lnTo>
                <a:close/>
              </a:path>
              <a:path w="55879" h="330200">
                <a:moveTo>
                  <a:pt x="55880" y="63500"/>
                </a:moveTo>
                <a:lnTo>
                  <a:pt x="0" y="63500"/>
                </a:lnTo>
                <a:lnTo>
                  <a:pt x="0" y="68592"/>
                </a:lnTo>
                <a:lnTo>
                  <a:pt x="55880" y="68592"/>
                </a:lnTo>
                <a:lnTo>
                  <a:pt x="55880" y="63500"/>
                </a:lnTo>
                <a:close/>
              </a:path>
              <a:path w="55879" h="330200">
                <a:moveTo>
                  <a:pt x="55880" y="58420"/>
                </a:moveTo>
                <a:lnTo>
                  <a:pt x="0" y="58420"/>
                </a:lnTo>
                <a:lnTo>
                  <a:pt x="0" y="62230"/>
                </a:lnTo>
                <a:lnTo>
                  <a:pt x="55880" y="62230"/>
                </a:lnTo>
                <a:lnTo>
                  <a:pt x="55880" y="58420"/>
                </a:lnTo>
                <a:close/>
              </a:path>
              <a:path w="55879" h="330200">
                <a:moveTo>
                  <a:pt x="55880" y="52070"/>
                </a:moveTo>
                <a:lnTo>
                  <a:pt x="0" y="52070"/>
                </a:lnTo>
                <a:lnTo>
                  <a:pt x="0" y="57162"/>
                </a:lnTo>
                <a:lnTo>
                  <a:pt x="55880" y="57162"/>
                </a:lnTo>
                <a:lnTo>
                  <a:pt x="55880" y="52070"/>
                </a:lnTo>
                <a:close/>
              </a:path>
              <a:path w="55879" h="330200">
                <a:moveTo>
                  <a:pt x="55880" y="45720"/>
                </a:moveTo>
                <a:lnTo>
                  <a:pt x="0" y="45720"/>
                </a:lnTo>
                <a:lnTo>
                  <a:pt x="0" y="50800"/>
                </a:lnTo>
                <a:lnTo>
                  <a:pt x="55880" y="50800"/>
                </a:lnTo>
                <a:lnTo>
                  <a:pt x="55880" y="45720"/>
                </a:lnTo>
                <a:close/>
              </a:path>
              <a:path w="55879" h="330200">
                <a:moveTo>
                  <a:pt x="55880" y="39370"/>
                </a:moveTo>
                <a:lnTo>
                  <a:pt x="0" y="39370"/>
                </a:lnTo>
                <a:lnTo>
                  <a:pt x="0" y="44450"/>
                </a:lnTo>
                <a:lnTo>
                  <a:pt x="55880" y="44450"/>
                </a:lnTo>
                <a:lnTo>
                  <a:pt x="55880" y="39370"/>
                </a:lnTo>
                <a:close/>
              </a:path>
              <a:path w="55879" h="330200">
                <a:moveTo>
                  <a:pt x="55880" y="33020"/>
                </a:moveTo>
                <a:lnTo>
                  <a:pt x="0" y="33020"/>
                </a:lnTo>
                <a:lnTo>
                  <a:pt x="0" y="38100"/>
                </a:lnTo>
                <a:lnTo>
                  <a:pt x="55880" y="38100"/>
                </a:lnTo>
                <a:lnTo>
                  <a:pt x="55880" y="33020"/>
                </a:lnTo>
                <a:close/>
              </a:path>
              <a:path w="55879" h="330200">
                <a:moveTo>
                  <a:pt x="55880" y="26670"/>
                </a:moveTo>
                <a:lnTo>
                  <a:pt x="0" y="26670"/>
                </a:lnTo>
                <a:lnTo>
                  <a:pt x="0" y="31750"/>
                </a:lnTo>
                <a:lnTo>
                  <a:pt x="55880" y="31750"/>
                </a:lnTo>
                <a:lnTo>
                  <a:pt x="55880" y="26670"/>
                </a:lnTo>
                <a:close/>
              </a:path>
              <a:path w="55879" h="330200">
                <a:moveTo>
                  <a:pt x="55880" y="20320"/>
                </a:moveTo>
                <a:lnTo>
                  <a:pt x="0" y="20320"/>
                </a:lnTo>
                <a:lnTo>
                  <a:pt x="0" y="25400"/>
                </a:lnTo>
                <a:lnTo>
                  <a:pt x="55880" y="25400"/>
                </a:lnTo>
                <a:lnTo>
                  <a:pt x="55880" y="20320"/>
                </a:lnTo>
                <a:close/>
              </a:path>
              <a:path w="55879" h="330200">
                <a:moveTo>
                  <a:pt x="55880" y="13970"/>
                </a:moveTo>
                <a:lnTo>
                  <a:pt x="0" y="13970"/>
                </a:lnTo>
                <a:lnTo>
                  <a:pt x="0" y="19050"/>
                </a:lnTo>
                <a:lnTo>
                  <a:pt x="55880" y="19050"/>
                </a:lnTo>
                <a:lnTo>
                  <a:pt x="55880" y="13970"/>
                </a:lnTo>
                <a:close/>
              </a:path>
              <a:path w="55879" h="330200">
                <a:moveTo>
                  <a:pt x="55880" y="7620"/>
                </a:moveTo>
                <a:lnTo>
                  <a:pt x="0" y="7620"/>
                </a:lnTo>
                <a:lnTo>
                  <a:pt x="0" y="12700"/>
                </a:lnTo>
                <a:lnTo>
                  <a:pt x="55880" y="12700"/>
                </a:lnTo>
                <a:lnTo>
                  <a:pt x="55880" y="7620"/>
                </a:lnTo>
                <a:close/>
              </a:path>
              <a:path w="55879" h="330200">
                <a:moveTo>
                  <a:pt x="55880" y="0"/>
                </a:moveTo>
                <a:lnTo>
                  <a:pt x="0" y="0"/>
                </a:lnTo>
                <a:lnTo>
                  <a:pt x="0" y="6350"/>
                </a:lnTo>
                <a:lnTo>
                  <a:pt x="55880" y="6350"/>
                </a:lnTo>
                <a:lnTo>
                  <a:pt x="55880" y="0"/>
                </a:lnTo>
                <a:close/>
              </a:path>
            </a:pathLst>
          </a:custGeom>
          <a:solidFill>
            <a:srgbClr val="2D8B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bg object 256"/>
          <p:cNvSpPr/>
          <p:nvPr/>
        </p:nvSpPr>
        <p:spPr>
          <a:xfrm>
            <a:off x="5093970" y="6390639"/>
            <a:ext cx="54610" cy="330200"/>
          </a:xfrm>
          <a:custGeom>
            <a:avLst/>
            <a:gdLst/>
            <a:ahLst/>
            <a:cxnLst/>
            <a:rect l="l" t="t" r="r" b="b"/>
            <a:pathLst>
              <a:path w="54610" h="330200">
                <a:moveTo>
                  <a:pt x="54609" y="262890"/>
                </a:moveTo>
                <a:lnTo>
                  <a:pt x="0" y="262890"/>
                </a:lnTo>
                <a:lnTo>
                  <a:pt x="0" y="284480"/>
                </a:lnTo>
                <a:lnTo>
                  <a:pt x="54609" y="284480"/>
                </a:lnTo>
                <a:lnTo>
                  <a:pt x="54609" y="262890"/>
                </a:lnTo>
                <a:close/>
              </a:path>
              <a:path w="54610" h="330200">
                <a:moveTo>
                  <a:pt x="54609" y="260350"/>
                </a:moveTo>
                <a:lnTo>
                  <a:pt x="0" y="260350"/>
                </a:lnTo>
                <a:lnTo>
                  <a:pt x="0" y="261620"/>
                </a:lnTo>
                <a:lnTo>
                  <a:pt x="54609" y="261620"/>
                </a:lnTo>
                <a:lnTo>
                  <a:pt x="54609" y="260350"/>
                </a:lnTo>
                <a:close/>
              </a:path>
              <a:path w="54610" h="330200">
                <a:moveTo>
                  <a:pt x="54609" y="256540"/>
                </a:moveTo>
                <a:lnTo>
                  <a:pt x="0" y="256540"/>
                </a:lnTo>
                <a:lnTo>
                  <a:pt x="0" y="259080"/>
                </a:lnTo>
                <a:lnTo>
                  <a:pt x="54609" y="259080"/>
                </a:lnTo>
                <a:lnTo>
                  <a:pt x="54609" y="256540"/>
                </a:lnTo>
                <a:close/>
              </a:path>
              <a:path w="54610" h="330200">
                <a:moveTo>
                  <a:pt x="54609" y="254000"/>
                </a:moveTo>
                <a:lnTo>
                  <a:pt x="0" y="254000"/>
                </a:lnTo>
                <a:lnTo>
                  <a:pt x="0" y="255270"/>
                </a:lnTo>
                <a:lnTo>
                  <a:pt x="54609" y="255270"/>
                </a:lnTo>
                <a:lnTo>
                  <a:pt x="54609" y="254000"/>
                </a:lnTo>
                <a:close/>
              </a:path>
              <a:path w="54610" h="330200">
                <a:moveTo>
                  <a:pt x="54609" y="250190"/>
                </a:moveTo>
                <a:lnTo>
                  <a:pt x="0" y="250190"/>
                </a:lnTo>
                <a:lnTo>
                  <a:pt x="0" y="252730"/>
                </a:lnTo>
                <a:lnTo>
                  <a:pt x="54609" y="252730"/>
                </a:lnTo>
                <a:lnTo>
                  <a:pt x="54609" y="250190"/>
                </a:lnTo>
                <a:close/>
              </a:path>
              <a:path w="54610" h="330200">
                <a:moveTo>
                  <a:pt x="54609" y="247650"/>
                </a:moveTo>
                <a:lnTo>
                  <a:pt x="0" y="247650"/>
                </a:lnTo>
                <a:lnTo>
                  <a:pt x="0" y="248920"/>
                </a:lnTo>
                <a:lnTo>
                  <a:pt x="54609" y="248920"/>
                </a:lnTo>
                <a:lnTo>
                  <a:pt x="54609" y="247650"/>
                </a:lnTo>
                <a:close/>
              </a:path>
              <a:path w="54610" h="330200">
                <a:moveTo>
                  <a:pt x="54609" y="243840"/>
                </a:moveTo>
                <a:lnTo>
                  <a:pt x="0" y="243840"/>
                </a:lnTo>
                <a:lnTo>
                  <a:pt x="0" y="246380"/>
                </a:lnTo>
                <a:lnTo>
                  <a:pt x="54609" y="246380"/>
                </a:lnTo>
                <a:lnTo>
                  <a:pt x="54609" y="243840"/>
                </a:lnTo>
                <a:close/>
              </a:path>
              <a:path w="54610" h="330200">
                <a:moveTo>
                  <a:pt x="54609" y="241300"/>
                </a:moveTo>
                <a:lnTo>
                  <a:pt x="0" y="241300"/>
                </a:lnTo>
                <a:lnTo>
                  <a:pt x="0" y="242570"/>
                </a:lnTo>
                <a:lnTo>
                  <a:pt x="54609" y="242570"/>
                </a:lnTo>
                <a:lnTo>
                  <a:pt x="54609" y="241300"/>
                </a:lnTo>
                <a:close/>
              </a:path>
              <a:path w="54610" h="330200">
                <a:moveTo>
                  <a:pt x="54609" y="237490"/>
                </a:moveTo>
                <a:lnTo>
                  <a:pt x="0" y="237490"/>
                </a:lnTo>
                <a:lnTo>
                  <a:pt x="0" y="240030"/>
                </a:lnTo>
                <a:lnTo>
                  <a:pt x="54609" y="240030"/>
                </a:lnTo>
                <a:lnTo>
                  <a:pt x="54609" y="237490"/>
                </a:lnTo>
                <a:close/>
              </a:path>
              <a:path w="54610" h="330200">
                <a:moveTo>
                  <a:pt x="54609" y="234950"/>
                </a:moveTo>
                <a:lnTo>
                  <a:pt x="0" y="234950"/>
                </a:lnTo>
                <a:lnTo>
                  <a:pt x="0" y="236220"/>
                </a:lnTo>
                <a:lnTo>
                  <a:pt x="54609" y="236220"/>
                </a:lnTo>
                <a:lnTo>
                  <a:pt x="54609" y="234950"/>
                </a:lnTo>
                <a:close/>
              </a:path>
              <a:path w="54610" h="330200">
                <a:moveTo>
                  <a:pt x="54609" y="231140"/>
                </a:moveTo>
                <a:lnTo>
                  <a:pt x="0" y="231140"/>
                </a:lnTo>
                <a:lnTo>
                  <a:pt x="0" y="233680"/>
                </a:lnTo>
                <a:lnTo>
                  <a:pt x="54609" y="233680"/>
                </a:lnTo>
                <a:lnTo>
                  <a:pt x="54609" y="231140"/>
                </a:lnTo>
                <a:close/>
              </a:path>
              <a:path w="54610" h="330200">
                <a:moveTo>
                  <a:pt x="54609" y="228600"/>
                </a:moveTo>
                <a:lnTo>
                  <a:pt x="0" y="228600"/>
                </a:lnTo>
                <a:lnTo>
                  <a:pt x="0" y="229870"/>
                </a:lnTo>
                <a:lnTo>
                  <a:pt x="54609" y="229870"/>
                </a:lnTo>
                <a:lnTo>
                  <a:pt x="54609" y="228600"/>
                </a:lnTo>
                <a:close/>
              </a:path>
              <a:path w="54610" h="330200">
                <a:moveTo>
                  <a:pt x="54609" y="224790"/>
                </a:moveTo>
                <a:lnTo>
                  <a:pt x="0" y="224790"/>
                </a:lnTo>
                <a:lnTo>
                  <a:pt x="0" y="227330"/>
                </a:lnTo>
                <a:lnTo>
                  <a:pt x="54609" y="227330"/>
                </a:lnTo>
                <a:lnTo>
                  <a:pt x="54609" y="224790"/>
                </a:lnTo>
                <a:close/>
              </a:path>
              <a:path w="54610" h="330200">
                <a:moveTo>
                  <a:pt x="54609" y="222250"/>
                </a:moveTo>
                <a:lnTo>
                  <a:pt x="0" y="222250"/>
                </a:lnTo>
                <a:lnTo>
                  <a:pt x="0" y="223520"/>
                </a:lnTo>
                <a:lnTo>
                  <a:pt x="54609" y="223520"/>
                </a:lnTo>
                <a:lnTo>
                  <a:pt x="54609" y="222250"/>
                </a:lnTo>
                <a:close/>
              </a:path>
              <a:path w="54610" h="330200">
                <a:moveTo>
                  <a:pt x="54609" y="218440"/>
                </a:moveTo>
                <a:lnTo>
                  <a:pt x="0" y="218440"/>
                </a:lnTo>
                <a:lnTo>
                  <a:pt x="0" y="220980"/>
                </a:lnTo>
                <a:lnTo>
                  <a:pt x="54609" y="220980"/>
                </a:lnTo>
                <a:lnTo>
                  <a:pt x="54609" y="218440"/>
                </a:lnTo>
                <a:close/>
              </a:path>
              <a:path w="54610" h="330200">
                <a:moveTo>
                  <a:pt x="54609" y="215900"/>
                </a:moveTo>
                <a:lnTo>
                  <a:pt x="0" y="215900"/>
                </a:lnTo>
                <a:lnTo>
                  <a:pt x="0" y="217170"/>
                </a:lnTo>
                <a:lnTo>
                  <a:pt x="54609" y="217170"/>
                </a:lnTo>
                <a:lnTo>
                  <a:pt x="54609" y="215900"/>
                </a:lnTo>
                <a:close/>
              </a:path>
              <a:path w="54610" h="330200">
                <a:moveTo>
                  <a:pt x="54609" y="212090"/>
                </a:moveTo>
                <a:lnTo>
                  <a:pt x="0" y="212090"/>
                </a:lnTo>
                <a:lnTo>
                  <a:pt x="0" y="214630"/>
                </a:lnTo>
                <a:lnTo>
                  <a:pt x="54609" y="214630"/>
                </a:lnTo>
                <a:lnTo>
                  <a:pt x="54609" y="212090"/>
                </a:lnTo>
                <a:close/>
              </a:path>
              <a:path w="54610" h="330200">
                <a:moveTo>
                  <a:pt x="54609" y="209550"/>
                </a:moveTo>
                <a:lnTo>
                  <a:pt x="0" y="209550"/>
                </a:lnTo>
                <a:lnTo>
                  <a:pt x="0" y="210820"/>
                </a:lnTo>
                <a:lnTo>
                  <a:pt x="54609" y="210820"/>
                </a:lnTo>
                <a:lnTo>
                  <a:pt x="54609" y="209550"/>
                </a:lnTo>
                <a:close/>
              </a:path>
              <a:path w="54610" h="330200">
                <a:moveTo>
                  <a:pt x="54609" y="205740"/>
                </a:moveTo>
                <a:lnTo>
                  <a:pt x="0" y="205740"/>
                </a:lnTo>
                <a:lnTo>
                  <a:pt x="0" y="208280"/>
                </a:lnTo>
                <a:lnTo>
                  <a:pt x="54609" y="208280"/>
                </a:lnTo>
                <a:lnTo>
                  <a:pt x="54609" y="205740"/>
                </a:lnTo>
                <a:close/>
              </a:path>
              <a:path w="54610" h="330200">
                <a:moveTo>
                  <a:pt x="54609" y="203200"/>
                </a:moveTo>
                <a:lnTo>
                  <a:pt x="0" y="203200"/>
                </a:lnTo>
                <a:lnTo>
                  <a:pt x="0" y="204470"/>
                </a:lnTo>
                <a:lnTo>
                  <a:pt x="54609" y="204470"/>
                </a:lnTo>
                <a:lnTo>
                  <a:pt x="54609" y="203200"/>
                </a:lnTo>
                <a:close/>
              </a:path>
              <a:path w="54610" h="330200">
                <a:moveTo>
                  <a:pt x="54609" y="199390"/>
                </a:moveTo>
                <a:lnTo>
                  <a:pt x="0" y="199390"/>
                </a:lnTo>
                <a:lnTo>
                  <a:pt x="0" y="201930"/>
                </a:lnTo>
                <a:lnTo>
                  <a:pt x="54609" y="201930"/>
                </a:lnTo>
                <a:lnTo>
                  <a:pt x="54609" y="199390"/>
                </a:lnTo>
                <a:close/>
              </a:path>
              <a:path w="54610" h="330200">
                <a:moveTo>
                  <a:pt x="54609" y="196850"/>
                </a:moveTo>
                <a:lnTo>
                  <a:pt x="0" y="196850"/>
                </a:lnTo>
                <a:lnTo>
                  <a:pt x="0" y="198120"/>
                </a:lnTo>
                <a:lnTo>
                  <a:pt x="54609" y="198120"/>
                </a:lnTo>
                <a:lnTo>
                  <a:pt x="54609" y="196850"/>
                </a:lnTo>
                <a:close/>
              </a:path>
              <a:path w="54610" h="330200">
                <a:moveTo>
                  <a:pt x="54609" y="193040"/>
                </a:moveTo>
                <a:lnTo>
                  <a:pt x="0" y="193040"/>
                </a:lnTo>
                <a:lnTo>
                  <a:pt x="0" y="195580"/>
                </a:lnTo>
                <a:lnTo>
                  <a:pt x="54609" y="195580"/>
                </a:lnTo>
                <a:lnTo>
                  <a:pt x="54609" y="193040"/>
                </a:lnTo>
                <a:close/>
              </a:path>
              <a:path w="54610" h="330200">
                <a:moveTo>
                  <a:pt x="54609" y="190500"/>
                </a:moveTo>
                <a:lnTo>
                  <a:pt x="0" y="190500"/>
                </a:lnTo>
                <a:lnTo>
                  <a:pt x="0" y="191770"/>
                </a:lnTo>
                <a:lnTo>
                  <a:pt x="54609" y="191770"/>
                </a:lnTo>
                <a:lnTo>
                  <a:pt x="54609" y="190500"/>
                </a:lnTo>
                <a:close/>
              </a:path>
              <a:path w="54610" h="330200">
                <a:moveTo>
                  <a:pt x="54609" y="186690"/>
                </a:moveTo>
                <a:lnTo>
                  <a:pt x="0" y="186690"/>
                </a:lnTo>
                <a:lnTo>
                  <a:pt x="0" y="189230"/>
                </a:lnTo>
                <a:lnTo>
                  <a:pt x="54609" y="189230"/>
                </a:lnTo>
                <a:lnTo>
                  <a:pt x="54609" y="186690"/>
                </a:lnTo>
                <a:close/>
              </a:path>
              <a:path w="54610" h="330200">
                <a:moveTo>
                  <a:pt x="54609" y="184150"/>
                </a:moveTo>
                <a:lnTo>
                  <a:pt x="0" y="184150"/>
                </a:lnTo>
                <a:lnTo>
                  <a:pt x="0" y="185420"/>
                </a:lnTo>
                <a:lnTo>
                  <a:pt x="54609" y="185420"/>
                </a:lnTo>
                <a:lnTo>
                  <a:pt x="54609" y="184150"/>
                </a:lnTo>
                <a:close/>
              </a:path>
              <a:path w="54610" h="330200">
                <a:moveTo>
                  <a:pt x="54609" y="180340"/>
                </a:moveTo>
                <a:lnTo>
                  <a:pt x="0" y="180340"/>
                </a:lnTo>
                <a:lnTo>
                  <a:pt x="0" y="182880"/>
                </a:lnTo>
                <a:lnTo>
                  <a:pt x="54609" y="182880"/>
                </a:lnTo>
                <a:lnTo>
                  <a:pt x="54609" y="180340"/>
                </a:lnTo>
                <a:close/>
              </a:path>
              <a:path w="54610" h="330200">
                <a:moveTo>
                  <a:pt x="54609" y="177800"/>
                </a:moveTo>
                <a:lnTo>
                  <a:pt x="0" y="177800"/>
                </a:lnTo>
                <a:lnTo>
                  <a:pt x="0" y="179070"/>
                </a:lnTo>
                <a:lnTo>
                  <a:pt x="54609" y="179070"/>
                </a:lnTo>
                <a:lnTo>
                  <a:pt x="54609" y="177800"/>
                </a:lnTo>
                <a:close/>
              </a:path>
              <a:path w="54610" h="330200">
                <a:moveTo>
                  <a:pt x="54609" y="173990"/>
                </a:moveTo>
                <a:lnTo>
                  <a:pt x="0" y="173990"/>
                </a:lnTo>
                <a:lnTo>
                  <a:pt x="0" y="176530"/>
                </a:lnTo>
                <a:lnTo>
                  <a:pt x="54609" y="176530"/>
                </a:lnTo>
                <a:lnTo>
                  <a:pt x="54609" y="173990"/>
                </a:lnTo>
                <a:close/>
              </a:path>
              <a:path w="54610" h="330200">
                <a:moveTo>
                  <a:pt x="54609" y="171450"/>
                </a:moveTo>
                <a:lnTo>
                  <a:pt x="0" y="171450"/>
                </a:lnTo>
                <a:lnTo>
                  <a:pt x="0" y="172720"/>
                </a:lnTo>
                <a:lnTo>
                  <a:pt x="54609" y="172720"/>
                </a:lnTo>
                <a:lnTo>
                  <a:pt x="54609" y="171450"/>
                </a:lnTo>
                <a:close/>
              </a:path>
              <a:path w="54610" h="330200">
                <a:moveTo>
                  <a:pt x="54609" y="167640"/>
                </a:moveTo>
                <a:lnTo>
                  <a:pt x="0" y="167640"/>
                </a:lnTo>
                <a:lnTo>
                  <a:pt x="0" y="170180"/>
                </a:lnTo>
                <a:lnTo>
                  <a:pt x="54609" y="170180"/>
                </a:lnTo>
                <a:lnTo>
                  <a:pt x="54609" y="167640"/>
                </a:lnTo>
                <a:close/>
              </a:path>
              <a:path w="54610" h="330200">
                <a:moveTo>
                  <a:pt x="54609" y="165100"/>
                </a:moveTo>
                <a:lnTo>
                  <a:pt x="0" y="165100"/>
                </a:lnTo>
                <a:lnTo>
                  <a:pt x="0" y="166370"/>
                </a:lnTo>
                <a:lnTo>
                  <a:pt x="54609" y="166370"/>
                </a:lnTo>
                <a:lnTo>
                  <a:pt x="54609" y="165100"/>
                </a:lnTo>
                <a:close/>
              </a:path>
              <a:path w="54610" h="330200">
                <a:moveTo>
                  <a:pt x="54609" y="161290"/>
                </a:moveTo>
                <a:lnTo>
                  <a:pt x="0" y="161290"/>
                </a:lnTo>
                <a:lnTo>
                  <a:pt x="0" y="163830"/>
                </a:lnTo>
                <a:lnTo>
                  <a:pt x="54609" y="163830"/>
                </a:lnTo>
                <a:lnTo>
                  <a:pt x="54609" y="161290"/>
                </a:lnTo>
                <a:close/>
              </a:path>
              <a:path w="54610" h="330200">
                <a:moveTo>
                  <a:pt x="54609" y="158750"/>
                </a:moveTo>
                <a:lnTo>
                  <a:pt x="0" y="158750"/>
                </a:lnTo>
                <a:lnTo>
                  <a:pt x="0" y="160020"/>
                </a:lnTo>
                <a:lnTo>
                  <a:pt x="54609" y="160020"/>
                </a:lnTo>
                <a:lnTo>
                  <a:pt x="54609" y="158750"/>
                </a:lnTo>
                <a:close/>
              </a:path>
              <a:path w="54610" h="330200">
                <a:moveTo>
                  <a:pt x="54609" y="154940"/>
                </a:moveTo>
                <a:lnTo>
                  <a:pt x="0" y="154940"/>
                </a:lnTo>
                <a:lnTo>
                  <a:pt x="0" y="157480"/>
                </a:lnTo>
                <a:lnTo>
                  <a:pt x="54609" y="157480"/>
                </a:lnTo>
                <a:lnTo>
                  <a:pt x="54609" y="154940"/>
                </a:lnTo>
                <a:close/>
              </a:path>
              <a:path w="54610" h="330200">
                <a:moveTo>
                  <a:pt x="54609" y="152400"/>
                </a:moveTo>
                <a:lnTo>
                  <a:pt x="0" y="152400"/>
                </a:lnTo>
                <a:lnTo>
                  <a:pt x="0" y="153670"/>
                </a:lnTo>
                <a:lnTo>
                  <a:pt x="54609" y="153670"/>
                </a:lnTo>
                <a:lnTo>
                  <a:pt x="54609" y="152400"/>
                </a:lnTo>
                <a:close/>
              </a:path>
              <a:path w="54610" h="330200">
                <a:moveTo>
                  <a:pt x="54609" y="148590"/>
                </a:moveTo>
                <a:lnTo>
                  <a:pt x="0" y="148590"/>
                </a:lnTo>
                <a:lnTo>
                  <a:pt x="0" y="151130"/>
                </a:lnTo>
                <a:lnTo>
                  <a:pt x="54609" y="151130"/>
                </a:lnTo>
                <a:lnTo>
                  <a:pt x="54609" y="148590"/>
                </a:lnTo>
                <a:close/>
              </a:path>
              <a:path w="54610" h="330200">
                <a:moveTo>
                  <a:pt x="54609" y="146050"/>
                </a:moveTo>
                <a:lnTo>
                  <a:pt x="0" y="146050"/>
                </a:lnTo>
                <a:lnTo>
                  <a:pt x="0" y="147320"/>
                </a:lnTo>
                <a:lnTo>
                  <a:pt x="54609" y="147320"/>
                </a:lnTo>
                <a:lnTo>
                  <a:pt x="54609" y="146050"/>
                </a:lnTo>
                <a:close/>
              </a:path>
              <a:path w="54610" h="330200">
                <a:moveTo>
                  <a:pt x="54609" y="142240"/>
                </a:moveTo>
                <a:lnTo>
                  <a:pt x="0" y="142240"/>
                </a:lnTo>
                <a:lnTo>
                  <a:pt x="0" y="144780"/>
                </a:lnTo>
                <a:lnTo>
                  <a:pt x="54609" y="144780"/>
                </a:lnTo>
                <a:lnTo>
                  <a:pt x="54609" y="142240"/>
                </a:lnTo>
                <a:close/>
              </a:path>
              <a:path w="54610" h="330200">
                <a:moveTo>
                  <a:pt x="54609" y="139700"/>
                </a:moveTo>
                <a:lnTo>
                  <a:pt x="0" y="139700"/>
                </a:lnTo>
                <a:lnTo>
                  <a:pt x="0" y="140970"/>
                </a:lnTo>
                <a:lnTo>
                  <a:pt x="54609" y="140970"/>
                </a:lnTo>
                <a:lnTo>
                  <a:pt x="54609" y="139700"/>
                </a:lnTo>
                <a:close/>
              </a:path>
              <a:path w="54610" h="330200">
                <a:moveTo>
                  <a:pt x="54609" y="135890"/>
                </a:moveTo>
                <a:lnTo>
                  <a:pt x="0" y="135890"/>
                </a:lnTo>
                <a:lnTo>
                  <a:pt x="0" y="138430"/>
                </a:lnTo>
                <a:lnTo>
                  <a:pt x="54609" y="138430"/>
                </a:lnTo>
                <a:lnTo>
                  <a:pt x="54609" y="135890"/>
                </a:lnTo>
                <a:close/>
              </a:path>
              <a:path w="54610" h="330200">
                <a:moveTo>
                  <a:pt x="54609" y="133350"/>
                </a:moveTo>
                <a:lnTo>
                  <a:pt x="0" y="133350"/>
                </a:lnTo>
                <a:lnTo>
                  <a:pt x="0" y="134620"/>
                </a:lnTo>
                <a:lnTo>
                  <a:pt x="54609" y="134620"/>
                </a:lnTo>
                <a:lnTo>
                  <a:pt x="54609" y="133350"/>
                </a:lnTo>
                <a:close/>
              </a:path>
              <a:path w="54610" h="330200">
                <a:moveTo>
                  <a:pt x="54609" y="129540"/>
                </a:moveTo>
                <a:lnTo>
                  <a:pt x="0" y="129540"/>
                </a:lnTo>
                <a:lnTo>
                  <a:pt x="0" y="132080"/>
                </a:lnTo>
                <a:lnTo>
                  <a:pt x="54609" y="132080"/>
                </a:lnTo>
                <a:lnTo>
                  <a:pt x="54609" y="129540"/>
                </a:lnTo>
                <a:close/>
              </a:path>
              <a:path w="54610" h="330200">
                <a:moveTo>
                  <a:pt x="54609" y="127000"/>
                </a:moveTo>
                <a:lnTo>
                  <a:pt x="0" y="127000"/>
                </a:lnTo>
                <a:lnTo>
                  <a:pt x="0" y="128270"/>
                </a:lnTo>
                <a:lnTo>
                  <a:pt x="54609" y="128270"/>
                </a:lnTo>
                <a:lnTo>
                  <a:pt x="54609" y="127000"/>
                </a:lnTo>
                <a:close/>
              </a:path>
              <a:path w="54610" h="330200">
                <a:moveTo>
                  <a:pt x="54609" y="123190"/>
                </a:moveTo>
                <a:lnTo>
                  <a:pt x="0" y="123190"/>
                </a:lnTo>
                <a:lnTo>
                  <a:pt x="0" y="125730"/>
                </a:lnTo>
                <a:lnTo>
                  <a:pt x="54609" y="125730"/>
                </a:lnTo>
                <a:lnTo>
                  <a:pt x="54609" y="123190"/>
                </a:lnTo>
                <a:close/>
              </a:path>
              <a:path w="54610" h="330200">
                <a:moveTo>
                  <a:pt x="54609" y="120650"/>
                </a:moveTo>
                <a:lnTo>
                  <a:pt x="0" y="120650"/>
                </a:lnTo>
                <a:lnTo>
                  <a:pt x="0" y="121920"/>
                </a:lnTo>
                <a:lnTo>
                  <a:pt x="54609" y="121920"/>
                </a:lnTo>
                <a:lnTo>
                  <a:pt x="54609" y="120650"/>
                </a:lnTo>
                <a:close/>
              </a:path>
              <a:path w="54610" h="330200">
                <a:moveTo>
                  <a:pt x="54609" y="116840"/>
                </a:moveTo>
                <a:lnTo>
                  <a:pt x="0" y="116840"/>
                </a:lnTo>
                <a:lnTo>
                  <a:pt x="0" y="119380"/>
                </a:lnTo>
                <a:lnTo>
                  <a:pt x="54609" y="119380"/>
                </a:lnTo>
                <a:lnTo>
                  <a:pt x="54609" y="116840"/>
                </a:lnTo>
                <a:close/>
              </a:path>
              <a:path w="54610" h="330200">
                <a:moveTo>
                  <a:pt x="54609" y="114300"/>
                </a:moveTo>
                <a:lnTo>
                  <a:pt x="0" y="114300"/>
                </a:lnTo>
                <a:lnTo>
                  <a:pt x="0" y="115570"/>
                </a:lnTo>
                <a:lnTo>
                  <a:pt x="54609" y="115570"/>
                </a:lnTo>
                <a:lnTo>
                  <a:pt x="54609" y="114300"/>
                </a:lnTo>
                <a:close/>
              </a:path>
              <a:path w="54610" h="330200">
                <a:moveTo>
                  <a:pt x="54609" y="110490"/>
                </a:moveTo>
                <a:lnTo>
                  <a:pt x="0" y="110490"/>
                </a:lnTo>
                <a:lnTo>
                  <a:pt x="0" y="113030"/>
                </a:lnTo>
                <a:lnTo>
                  <a:pt x="54609" y="113030"/>
                </a:lnTo>
                <a:lnTo>
                  <a:pt x="54609" y="110490"/>
                </a:lnTo>
                <a:close/>
              </a:path>
              <a:path w="54610" h="330200">
                <a:moveTo>
                  <a:pt x="54609" y="107950"/>
                </a:moveTo>
                <a:lnTo>
                  <a:pt x="0" y="107950"/>
                </a:lnTo>
                <a:lnTo>
                  <a:pt x="0" y="109220"/>
                </a:lnTo>
                <a:lnTo>
                  <a:pt x="54609" y="109220"/>
                </a:lnTo>
                <a:lnTo>
                  <a:pt x="54609" y="107950"/>
                </a:lnTo>
                <a:close/>
              </a:path>
              <a:path w="54610" h="330200">
                <a:moveTo>
                  <a:pt x="54609" y="101600"/>
                </a:moveTo>
                <a:lnTo>
                  <a:pt x="0" y="101600"/>
                </a:lnTo>
                <a:lnTo>
                  <a:pt x="0" y="106680"/>
                </a:lnTo>
                <a:lnTo>
                  <a:pt x="54609" y="106680"/>
                </a:lnTo>
                <a:lnTo>
                  <a:pt x="54609" y="101600"/>
                </a:lnTo>
                <a:close/>
              </a:path>
              <a:path w="54610" h="330200">
                <a:moveTo>
                  <a:pt x="54609" y="95250"/>
                </a:moveTo>
                <a:lnTo>
                  <a:pt x="0" y="95250"/>
                </a:lnTo>
                <a:lnTo>
                  <a:pt x="0" y="100330"/>
                </a:lnTo>
                <a:lnTo>
                  <a:pt x="54609" y="100330"/>
                </a:lnTo>
                <a:lnTo>
                  <a:pt x="54609" y="95250"/>
                </a:lnTo>
                <a:close/>
              </a:path>
              <a:path w="54610" h="330200">
                <a:moveTo>
                  <a:pt x="54609" y="88900"/>
                </a:moveTo>
                <a:lnTo>
                  <a:pt x="0" y="88900"/>
                </a:lnTo>
                <a:lnTo>
                  <a:pt x="0" y="93980"/>
                </a:lnTo>
                <a:lnTo>
                  <a:pt x="54609" y="93980"/>
                </a:lnTo>
                <a:lnTo>
                  <a:pt x="54609" y="88900"/>
                </a:lnTo>
                <a:close/>
              </a:path>
              <a:path w="54610" h="330200">
                <a:moveTo>
                  <a:pt x="54609" y="82550"/>
                </a:moveTo>
                <a:lnTo>
                  <a:pt x="0" y="82550"/>
                </a:lnTo>
                <a:lnTo>
                  <a:pt x="0" y="87630"/>
                </a:lnTo>
                <a:lnTo>
                  <a:pt x="54609" y="87630"/>
                </a:lnTo>
                <a:lnTo>
                  <a:pt x="54609" y="82550"/>
                </a:lnTo>
                <a:close/>
              </a:path>
              <a:path w="54610" h="330200">
                <a:moveTo>
                  <a:pt x="54609" y="76200"/>
                </a:moveTo>
                <a:lnTo>
                  <a:pt x="0" y="76200"/>
                </a:lnTo>
                <a:lnTo>
                  <a:pt x="0" y="81280"/>
                </a:lnTo>
                <a:lnTo>
                  <a:pt x="54609" y="81280"/>
                </a:lnTo>
                <a:lnTo>
                  <a:pt x="54609" y="76200"/>
                </a:lnTo>
                <a:close/>
              </a:path>
              <a:path w="54610" h="330200">
                <a:moveTo>
                  <a:pt x="54609" y="69850"/>
                </a:moveTo>
                <a:lnTo>
                  <a:pt x="0" y="69850"/>
                </a:lnTo>
                <a:lnTo>
                  <a:pt x="0" y="74930"/>
                </a:lnTo>
                <a:lnTo>
                  <a:pt x="54609" y="74930"/>
                </a:lnTo>
                <a:lnTo>
                  <a:pt x="54609" y="69850"/>
                </a:lnTo>
                <a:close/>
              </a:path>
              <a:path w="54610" h="330200">
                <a:moveTo>
                  <a:pt x="54609" y="63500"/>
                </a:moveTo>
                <a:lnTo>
                  <a:pt x="0" y="63500"/>
                </a:lnTo>
                <a:lnTo>
                  <a:pt x="0" y="68580"/>
                </a:lnTo>
                <a:lnTo>
                  <a:pt x="54609" y="68580"/>
                </a:lnTo>
                <a:lnTo>
                  <a:pt x="54609" y="63500"/>
                </a:lnTo>
                <a:close/>
              </a:path>
              <a:path w="54610" h="330200">
                <a:moveTo>
                  <a:pt x="54609" y="58420"/>
                </a:moveTo>
                <a:lnTo>
                  <a:pt x="0" y="58420"/>
                </a:lnTo>
                <a:lnTo>
                  <a:pt x="0" y="62230"/>
                </a:lnTo>
                <a:lnTo>
                  <a:pt x="54609" y="62230"/>
                </a:lnTo>
                <a:lnTo>
                  <a:pt x="54609" y="58420"/>
                </a:lnTo>
                <a:close/>
              </a:path>
              <a:path w="54610" h="330200">
                <a:moveTo>
                  <a:pt x="54609" y="52070"/>
                </a:moveTo>
                <a:lnTo>
                  <a:pt x="0" y="52070"/>
                </a:lnTo>
                <a:lnTo>
                  <a:pt x="0" y="57150"/>
                </a:lnTo>
                <a:lnTo>
                  <a:pt x="54609" y="57150"/>
                </a:lnTo>
                <a:lnTo>
                  <a:pt x="54609" y="52070"/>
                </a:lnTo>
                <a:close/>
              </a:path>
              <a:path w="54610" h="330200">
                <a:moveTo>
                  <a:pt x="54609" y="45720"/>
                </a:moveTo>
                <a:lnTo>
                  <a:pt x="0" y="45720"/>
                </a:lnTo>
                <a:lnTo>
                  <a:pt x="0" y="50800"/>
                </a:lnTo>
                <a:lnTo>
                  <a:pt x="54609" y="50800"/>
                </a:lnTo>
                <a:lnTo>
                  <a:pt x="54609" y="45720"/>
                </a:lnTo>
                <a:close/>
              </a:path>
              <a:path w="54610" h="330200">
                <a:moveTo>
                  <a:pt x="54609" y="39370"/>
                </a:moveTo>
                <a:lnTo>
                  <a:pt x="0" y="39370"/>
                </a:lnTo>
                <a:lnTo>
                  <a:pt x="0" y="44450"/>
                </a:lnTo>
                <a:lnTo>
                  <a:pt x="54609" y="44450"/>
                </a:lnTo>
                <a:lnTo>
                  <a:pt x="54609" y="39370"/>
                </a:lnTo>
                <a:close/>
              </a:path>
              <a:path w="54610" h="330200">
                <a:moveTo>
                  <a:pt x="54609" y="33020"/>
                </a:moveTo>
                <a:lnTo>
                  <a:pt x="0" y="33020"/>
                </a:lnTo>
                <a:lnTo>
                  <a:pt x="0" y="38100"/>
                </a:lnTo>
                <a:lnTo>
                  <a:pt x="54609" y="38100"/>
                </a:lnTo>
                <a:lnTo>
                  <a:pt x="54609" y="33020"/>
                </a:lnTo>
                <a:close/>
              </a:path>
              <a:path w="54610" h="330200">
                <a:moveTo>
                  <a:pt x="54609" y="26670"/>
                </a:moveTo>
                <a:lnTo>
                  <a:pt x="0" y="26670"/>
                </a:lnTo>
                <a:lnTo>
                  <a:pt x="0" y="31750"/>
                </a:lnTo>
                <a:lnTo>
                  <a:pt x="54609" y="31750"/>
                </a:lnTo>
                <a:lnTo>
                  <a:pt x="54609" y="26670"/>
                </a:lnTo>
                <a:close/>
              </a:path>
              <a:path w="54610" h="330200">
                <a:moveTo>
                  <a:pt x="54609" y="20320"/>
                </a:moveTo>
                <a:lnTo>
                  <a:pt x="0" y="20320"/>
                </a:lnTo>
                <a:lnTo>
                  <a:pt x="0" y="25400"/>
                </a:lnTo>
                <a:lnTo>
                  <a:pt x="54609" y="25400"/>
                </a:lnTo>
                <a:lnTo>
                  <a:pt x="54609" y="20320"/>
                </a:lnTo>
                <a:close/>
              </a:path>
              <a:path w="54610" h="330200">
                <a:moveTo>
                  <a:pt x="54609" y="13970"/>
                </a:moveTo>
                <a:lnTo>
                  <a:pt x="0" y="13970"/>
                </a:lnTo>
                <a:lnTo>
                  <a:pt x="0" y="19050"/>
                </a:lnTo>
                <a:lnTo>
                  <a:pt x="54609" y="19050"/>
                </a:lnTo>
                <a:lnTo>
                  <a:pt x="54609" y="13970"/>
                </a:lnTo>
                <a:close/>
              </a:path>
              <a:path w="54610" h="330200">
                <a:moveTo>
                  <a:pt x="54609" y="7620"/>
                </a:moveTo>
                <a:lnTo>
                  <a:pt x="0" y="7620"/>
                </a:lnTo>
                <a:lnTo>
                  <a:pt x="0" y="12700"/>
                </a:lnTo>
                <a:lnTo>
                  <a:pt x="54609" y="12700"/>
                </a:lnTo>
                <a:lnTo>
                  <a:pt x="54609" y="7620"/>
                </a:lnTo>
                <a:close/>
              </a:path>
              <a:path w="54610" h="330200">
                <a:moveTo>
                  <a:pt x="54609" y="0"/>
                </a:moveTo>
                <a:lnTo>
                  <a:pt x="41909" y="0"/>
                </a:lnTo>
                <a:lnTo>
                  <a:pt x="41909" y="1270"/>
                </a:lnTo>
                <a:lnTo>
                  <a:pt x="0" y="1270"/>
                </a:lnTo>
                <a:lnTo>
                  <a:pt x="0" y="6350"/>
                </a:lnTo>
                <a:lnTo>
                  <a:pt x="54609" y="6350"/>
                </a:lnTo>
                <a:lnTo>
                  <a:pt x="54609" y="0"/>
                </a:lnTo>
                <a:close/>
              </a:path>
              <a:path w="54610" h="330200">
                <a:moveTo>
                  <a:pt x="54609" y="284480"/>
                </a:moveTo>
                <a:lnTo>
                  <a:pt x="0" y="284480"/>
                </a:lnTo>
                <a:lnTo>
                  <a:pt x="0" y="317500"/>
                </a:lnTo>
                <a:lnTo>
                  <a:pt x="54609" y="317500"/>
                </a:lnTo>
                <a:lnTo>
                  <a:pt x="54609" y="284480"/>
                </a:lnTo>
                <a:close/>
              </a:path>
              <a:path w="54610" h="330200">
                <a:moveTo>
                  <a:pt x="54609" y="317500"/>
                </a:moveTo>
                <a:lnTo>
                  <a:pt x="0" y="317500"/>
                </a:lnTo>
                <a:lnTo>
                  <a:pt x="0" y="323850"/>
                </a:lnTo>
                <a:lnTo>
                  <a:pt x="54609" y="323850"/>
                </a:lnTo>
                <a:lnTo>
                  <a:pt x="54609" y="317500"/>
                </a:lnTo>
                <a:close/>
              </a:path>
              <a:path w="54610" h="330200">
                <a:moveTo>
                  <a:pt x="54609" y="323850"/>
                </a:moveTo>
                <a:lnTo>
                  <a:pt x="0" y="323850"/>
                </a:lnTo>
                <a:lnTo>
                  <a:pt x="0" y="328930"/>
                </a:lnTo>
                <a:lnTo>
                  <a:pt x="25400" y="328930"/>
                </a:lnTo>
                <a:lnTo>
                  <a:pt x="25400" y="330200"/>
                </a:lnTo>
                <a:lnTo>
                  <a:pt x="54609" y="330200"/>
                </a:lnTo>
                <a:lnTo>
                  <a:pt x="54609" y="323850"/>
                </a:lnTo>
                <a:close/>
              </a:path>
            </a:pathLst>
          </a:custGeom>
          <a:solidFill>
            <a:srgbClr val="2E8C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bg object 257"/>
          <p:cNvSpPr/>
          <p:nvPr/>
        </p:nvSpPr>
        <p:spPr>
          <a:xfrm>
            <a:off x="5039359" y="6391909"/>
            <a:ext cx="54610" cy="327660"/>
          </a:xfrm>
          <a:custGeom>
            <a:avLst/>
            <a:gdLst/>
            <a:ahLst/>
            <a:cxnLst/>
            <a:rect l="l" t="t" r="r" b="b"/>
            <a:pathLst>
              <a:path w="54610" h="327659">
                <a:moveTo>
                  <a:pt x="54610" y="261619"/>
                </a:moveTo>
                <a:lnTo>
                  <a:pt x="0" y="261619"/>
                </a:lnTo>
                <a:lnTo>
                  <a:pt x="0" y="283209"/>
                </a:lnTo>
                <a:lnTo>
                  <a:pt x="54610" y="283209"/>
                </a:lnTo>
                <a:lnTo>
                  <a:pt x="54610" y="261619"/>
                </a:lnTo>
                <a:close/>
              </a:path>
              <a:path w="54610" h="327659">
                <a:moveTo>
                  <a:pt x="54610" y="259079"/>
                </a:moveTo>
                <a:lnTo>
                  <a:pt x="0" y="259079"/>
                </a:lnTo>
                <a:lnTo>
                  <a:pt x="0" y="260349"/>
                </a:lnTo>
                <a:lnTo>
                  <a:pt x="54610" y="260349"/>
                </a:lnTo>
                <a:lnTo>
                  <a:pt x="54610" y="259079"/>
                </a:lnTo>
                <a:close/>
              </a:path>
              <a:path w="54610" h="327659">
                <a:moveTo>
                  <a:pt x="54610" y="255269"/>
                </a:moveTo>
                <a:lnTo>
                  <a:pt x="0" y="255269"/>
                </a:lnTo>
                <a:lnTo>
                  <a:pt x="0" y="257809"/>
                </a:lnTo>
                <a:lnTo>
                  <a:pt x="54610" y="257809"/>
                </a:lnTo>
                <a:lnTo>
                  <a:pt x="54610" y="255269"/>
                </a:lnTo>
                <a:close/>
              </a:path>
              <a:path w="54610" h="327659">
                <a:moveTo>
                  <a:pt x="54610" y="252729"/>
                </a:moveTo>
                <a:lnTo>
                  <a:pt x="0" y="252729"/>
                </a:lnTo>
                <a:lnTo>
                  <a:pt x="0" y="253999"/>
                </a:lnTo>
                <a:lnTo>
                  <a:pt x="54610" y="253999"/>
                </a:lnTo>
                <a:lnTo>
                  <a:pt x="54610" y="252729"/>
                </a:lnTo>
                <a:close/>
              </a:path>
              <a:path w="54610" h="327659">
                <a:moveTo>
                  <a:pt x="54610" y="248919"/>
                </a:moveTo>
                <a:lnTo>
                  <a:pt x="0" y="248919"/>
                </a:lnTo>
                <a:lnTo>
                  <a:pt x="0" y="251459"/>
                </a:lnTo>
                <a:lnTo>
                  <a:pt x="54610" y="251459"/>
                </a:lnTo>
                <a:lnTo>
                  <a:pt x="54610" y="248919"/>
                </a:lnTo>
                <a:close/>
              </a:path>
              <a:path w="54610" h="327659">
                <a:moveTo>
                  <a:pt x="54610" y="246379"/>
                </a:moveTo>
                <a:lnTo>
                  <a:pt x="0" y="246379"/>
                </a:lnTo>
                <a:lnTo>
                  <a:pt x="0" y="247649"/>
                </a:lnTo>
                <a:lnTo>
                  <a:pt x="54610" y="247649"/>
                </a:lnTo>
                <a:lnTo>
                  <a:pt x="54610" y="246379"/>
                </a:lnTo>
                <a:close/>
              </a:path>
              <a:path w="54610" h="327659">
                <a:moveTo>
                  <a:pt x="54610" y="242569"/>
                </a:moveTo>
                <a:lnTo>
                  <a:pt x="0" y="242569"/>
                </a:lnTo>
                <a:lnTo>
                  <a:pt x="0" y="245109"/>
                </a:lnTo>
                <a:lnTo>
                  <a:pt x="54610" y="245109"/>
                </a:lnTo>
                <a:lnTo>
                  <a:pt x="54610" y="242569"/>
                </a:lnTo>
                <a:close/>
              </a:path>
              <a:path w="54610" h="327659">
                <a:moveTo>
                  <a:pt x="54610" y="240029"/>
                </a:moveTo>
                <a:lnTo>
                  <a:pt x="0" y="240029"/>
                </a:lnTo>
                <a:lnTo>
                  <a:pt x="0" y="241299"/>
                </a:lnTo>
                <a:lnTo>
                  <a:pt x="54610" y="241299"/>
                </a:lnTo>
                <a:lnTo>
                  <a:pt x="54610" y="240029"/>
                </a:lnTo>
                <a:close/>
              </a:path>
              <a:path w="54610" h="327659">
                <a:moveTo>
                  <a:pt x="54610" y="236219"/>
                </a:moveTo>
                <a:lnTo>
                  <a:pt x="0" y="236219"/>
                </a:lnTo>
                <a:lnTo>
                  <a:pt x="0" y="238759"/>
                </a:lnTo>
                <a:lnTo>
                  <a:pt x="54610" y="238759"/>
                </a:lnTo>
                <a:lnTo>
                  <a:pt x="54610" y="236219"/>
                </a:lnTo>
                <a:close/>
              </a:path>
              <a:path w="54610" h="327659">
                <a:moveTo>
                  <a:pt x="54610" y="233679"/>
                </a:moveTo>
                <a:lnTo>
                  <a:pt x="0" y="233679"/>
                </a:lnTo>
                <a:lnTo>
                  <a:pt x="0" y="234949"/>
                </a:lnTo>
                <a:lnTo>
                  <a:pt x="54610" y="234949"/>
                </a:lnTo>
                <a:lnTo>
                  <a:pt x="54610" y="233679"/>
                </a:lnTo>
                <a:close/>
              </a:path>
              <a:path w="54610" h="327659">
                <a:moveTo>
                  <a:pt x="54610" y="229869"/>
                </a:moveTo>
                <a:lnTo>
                  <a:pt x="0" y="229869"/>
                </a:lnTo>
                <a:lnTo>
                  <a:pt x="0" y="232409"/>
                </a:lnTo>
                <a:lnTo>
                  <a:pt x="54610" y="232409"/>
                </a:lnTo>
                <a:lnTo>
                  <a:pt x="54610" y="229869"/>
                </a:lnTo>
                <a:close/>
              </a:path>
              <a:path w="54610" h="327659">
                <a:moveTo>
                  <a:pt x="54610" y="227329"/>
                </a:moveTo>
                <a:lnTo>
                  <a:pt x="0" y="227329"/>
                </a:lnTo>
                <a:lnTo>
                  <a:pt x="0" y="228599"/>
                </a:lnTo>
                <a:lnTo>
                  <a:pt x="54610" y="228599"/>
                </a:lnTo>
                <a:lnTo>
                  <a:pt x="54610" y="227329"/>
                </a:lnTo>
                <a:close/>
              </a:path>
              <a:path w="54610" h="327659">
                <a:moveTo>
                  <a:pt x="54610" y="223519"/>
                </a:moveTo>
                <a:lnTo>
                  <a:pt x="0" y="223519"/>
                </a:lnTo>
                <a:lnTo>
                  <a:pt x="0" y="226059"/>
                </a:lnTo>
                <a:lnTo>
                  <a:pt x="54610" y="226059"/>
                </a:lnTo>
                <a:lnTo>
                  <a:pt x="54610" y="223519"/>
                </a:lnTo>
                <a:close/>
              </a:path>
              <a:path w="54610" h="327659">
                <a:moveTo>
                  <a:pt x="54610" y="220979"/>
                </a:moveTo>
                <a:lnTo>
                  <a:pt x="0" y="220979"/>
                </a:lnTo>
                <a:lnTo>
                  <a:pt x="0" y="222249"/>
                </a:lnTo>
                <a:lnTo>
                  <a:pt x="54610" y="222249"/>
                </a:lnTo>
                <a:lnTo>
                  <a:pt x="54610" y="220979"/>
                </a:lnTo>
                <a:close/>
              </a:path>
              <a:path w="54610" h="327659">
                <a:moveTo>
                  <a:pt x="54610" y="217169"/>
                </a:moveTo>
                <a:lnTo>
                  <a:pt x="0" y="217169"/>
                </a:lnTo>
                <a:lnTo>
                  <a:pt x="0" y="219709"/>
                </a:lnTo>
                <a:lnTo>
                  <a:pt x="54610" y="219709"/>
                </a:lnTo>
                <a:lnTo>
                  <a:pt x="54610" y="217169"/>
                </a:lnTo>
                <a:close/>
              </a:path>
              <a:path w="54610" h="327659">
                <a:moveTo>
                  <a:pt x="54610" y="214629"/>
                </a:moveTo>
                <a:lnTo>
                  <a:pt x="0" y="214629"/>
                </a:lnTo>
                <a:lnTo>
                  <a:pt x="0" y="215899"/>
                </a:lnTo>
                <a:lnTo>
                  <a:pt x="54610" y="215899"/>
                </a:lnTo>
                <a:lnTo>
                  <a:pt x="54610" y="214629"/>
                </a:lnTo>
                <a:close/>
              </a:path>
              <a:path w="54610" h="327659">
                <a:moveTo>
                  <a:pt x="54610" y="210819"/>
                </a:moveTo>
                <a:lnTo>
                  <a:pt x="0" y="210819"/>
                </a:lnTo>
                <a:lnTo>
                  <a:pt x="0" y="213359"/>
                </a:lnTo>
                <a:lnTo>
                  <a:pt x="54610" y="213359"/>
                </a:lnTo>
                <a:lnTo>
                  <a:pt x="54610" y="210819"/>
                </a:lnTo>
                <a:close/>
              </a:path>
              <a:path w="54610" h="327659">
                <a:moveTo>
                  <a:pt x="54610" y="208279"/>
                </a:moveTo>
                <a:lnTo>
                  <a:pt x="0" y="208279"/>
                </a:lnTo>
                <a:lnTo>
                  <a:pt x="0" y="209549"/>
                </a:lnTo>
                <a:lnTo>
                  <a:pt x="54610" y="209549"/>
                </a:lnTo>
                <a:lnTo>
                  <a:pt x="54610" y="208279"/>
                </a:lnTo>
                <a:close/>
              </a:path>
              <a:path w="54610" h="327659">
                <a:moveTo>
                  <a:pt x="54610" y="204469"/>
                </a:moveTo>
                <a:lnTo>
                  <a:pt x="0" y="204469"/>
                </a:lnTo>
                <a:lnTo>
                  <a:pt x="0" y="207009"/>
                </a:lnTo>
                <a:lnTo>
                  <a:pt x="54610" y="207009"/>
                </a:lnTo>
                <a:lnTo>
                  <a:pt x="54610" y="204469"/>
                </a:lnTo>
                <a:close/>
              </a:path>
              <a:path w="54610" h="327659">
                <a:moveTo>
                  <a:pt x="54610" y="201929"/>
                </a:moveTo>
                <a:lnTo>
                  <a:pt x="0" y="201929"/>
                </a:lnTo>
                <a:lnTo>
                  <a:pt x="0" y="203199"/>
                </a:lnTo>
                <a:lnTo>
                  <a:pt x="54610" y="203199"/>
                </a:lnTo>
                <a:lnTo>
                  <a:pt x="54610" y="201929"/>
                </a:lnTo>
                <a:close/>
              </a:path>
              <a:path w="54610" h="327659">
                <a:moveTo>
                  <a:pt x="54610" y="198119"/>
                </a:moveTo>
                <a:lnTo>
                  <a:pt x="0" y="198119"/>
                </a:lnTo>
                <a:lnTo>
                  <a:pt x="0" y="200659"/>
                </a:lnTo>
                <a:lnTo>
                  <a:pt x="54610" y="200659"/>
                </a:lnTo>
                <a:lnTo>
                  <a:pt x="54610" y="198119"/>
                </a:lnTo>
                <a:close/>
              </a:path>
              <a:path w="54610" h="327659">
                <a:moveTo>
                  <a:pt x="54610" y="195579"/>
                </a:moveTo>
                <a:lnTo>
                  <a:pt x="0" y="195579"/>
                </a:lnTo>
                <a:lnTo>
                  <a:pt x="0" y="196849"/>
                </a:lnTo>
                <a:lnTo>
                  <a:pt x="54610" y="196849"/>
                </a:lnTo>
                <a:lnTo>
                  <a:pt x="54610" y="195579"/>
                </a:lnTo>
                <a:close/>
              </a:path>
              <a:path w="54610" h="327659">
                <a:moveTo>
                  <a:pt x="54610" y="191769"/>
                </a:moveTo>
                <a:lnTo>
                  <a:pt x="0" y="191769"/>
                </a:lnTo>
                <a:lnTo>
                  <a:pt x="0" y="194309"/>
                </a:lnTo>
                <a:lnTo>
                  <a:pt x="54610" y="194309"/>
                </a:lnTo>
                <a:lnTo>
                  <a:pt x="54610" y="191769"/>
                </a:lnTo>
                <a:close/>
              </a:path>
              <a:path w="54610" h="327659">
                <a:moveTo>
                  <a:pt x="54610" y="189229"/>
                </a:moveTo>
                <a:lnTo>
                  <a:pt x="0" y="189229"/>
                </a:lnTo>
                <a:lnTo>
                  <a:pt x="0" y="190499"/>
                </a:lnTo>
                <a:lnTo>
                  <a:pt x="54610" y="190499"/>
                </a:lnTo>
                <a:lnTo>
                  <a:pt x="54610" y="189229"/>
                </a:lnTo>
                <a:close/>
              </a:path>
              <a:path w="54610" h="327659">
                <a:moveTo>
                  <a:pt x="54610" y="185419"/>
                </a:moveTo>
                <a:lnTo>
                  <a:pt x="0" y="185419"/>
                </a:lnTo>
                <a:lnTo>
                  <a:pt x="0" y="187959"/>
                </a:lnTo>
                <a:lnTo>
                  <a:pt x="54610" y="187959"/>
                </a:lnTo>
                <a:lnTo>
                  <a:pt x="54610" y="185419"/>
                </a:lnTo>
                <a:close/>
              </a:path>
              <a:path w="54610" h="327659">
                <a:moveTo>
                  <a:pt x="54610" y="182879"/>
                </a:moveTo>
                <a:lnTo>
                  <a:pt x="0" y="182879"/>
                </a:lnTo>
                <a:lnTo>
                  <a:pt x="0" y="184149"/>
                </a:lnTo>
                <a:lnTo>
                  <a:pt x="54610" y="184149"/>
                </a:lnTo>
                <a:lnTo>
                  <a:pt x="54610" y="182879"/>
                </a:lnTo>
                <a:close/>
              </a:path>
              <a:path w="54610" h="327659">
                <a:moveTo>
                  <a:pt x="54610" y="179069"/>
                </a:moveTo>
                <a:lnTo>
                  <a:pt x="0" y="179069"/>
                </a:lnTo>
                <a:lnTo>
                  <a:pt x="0" y="181609"/>
                </a:lnTo>
                <a:lnTo>
                  <a:pt x="54610" y="181609"/>
                </a:lnTo>
                <a:lnTo>
                  <a:pt x="54610" y="179069"/>
                </a:lnTo>
                <a:close/>
              </a:path>
              <a:path w="54610" h="327659">
                <a:moveTo>
                  <a:pt x="54610" y="176529"/>
                </a:moveTo>
                <a:lnTo>
                  <a:pt x="0" y="176529"/>
                </a:lnTo>
                <a:lnTo>
                  <a:pt x="0" y="177799"/>
                </a:lnTo>
                <a:lnTo>
                  <a:pt x="54610" y="177799"/>
                </a:lnTo>
                <a:lnTo>
                  <a:pt x="54610" y="176529"/>
                </a:lnTo>
                <a:close/>
              </a:path>
              <a:path w="54610" h="327659">
                <a:moveTo>
                  <a:pt x="54610" y="172719"/>
                </a:moveTo>
                <a:lnTo>
                  <a:pt x="0" y="172719"/>
                </a:lnTo>
                <a:lnTo>
                  <a:pt x="0" y="175259"/>
                </a:lnTo>
                <a:lnTo>
                  <a:pt x="54610" y="175259"/>
                </a:lnTo>
                <a:lnTo>
                  <a:pt x="54610" y="172719"/>
                </a:lnTo>
                <a:close/>
              </a:path>
              <a:path w="54610" h="327659">
                <a:moveTo>
                  <a:pt x="54610" y="170179"/>
                </a:moveTo>
                <a:lnTo>
                  <a:pt x="0" y="170179"/>
                </a:lnTo>
                <a:lnTo>
                  <a:pt x="0" y="171449"/>
                </a:lnTo>
                <a:lnTo>
                  <a:pt x="54610" y="171449"/>
                </a:lnTo>
                <a:lnTo>
                  <a:pt x="54610" y="170179"/>
                </a:lnTo>
                <a:close/>
              </a:path>
              <a:path w="54610" h="327659">
                <a:moveTo>
                  <a:pt x="54610" y="166369"/>
                </a:moveTo>
                <a:lnTo>
                  <a:pt x="0" y="166369"/>
                </a:lnTo>
                <a:lnTo>
                  <a:pt x="0" y="168909"/>
                </a:lnTo>
                <a:lnTo>
                  <a:pt x="54610" y="168909"/>
                </a:lnTo>
                <a:lnTo>
                  <a:pt x="54610" y="166369"/>
                </a:lnTo>
                <a:close/>
              </a:path>
              <a:path w="54610" h="327659">
                <a:moveTo>
                  <a:pt x="54610" y="163829"/>
                </a:moveTo>
                <a:lnTo>
                  <a:pt x="0" y="163829"/>
                </a:lnTo>
                <a:lnTo>
                  <a:pt x="0" y="165099"/>
                </a:lnTo>
                <a:lnTo>
                  <a:pt x="54610" y="165099"/>
                </a:lnTo>
                <a:lnTo>
                  <a:pt x="54610" y="163829"/>
                </a:lnTo>
                <a:close/>
              </a:path>
              <a:path w="54610" h="327659">
                <a:moveTo>
                  <a:pt x="54610" y="160019"/>
                </a:moveTo>
                <a:lnTo>
                  <a:pt x="0" y="160019"/>
                </a:lnTo>
                <a:lnTo>
                  <a:pt x="0" y="162559"/>
                </a:lnTo>
                <a:lnTo>
                  <a:pt x="54610" y="162559"/>
                </a:lnTo>
                <a:lnTo>
                  <a:pt x="54610" y="160019"/>
                </a:lnTo>
                <a:close/>
              </a:path>
              <a:path w="54610" h="327659">
                <a:moveTo>
                  <a:pt x="54610" y="157479"/>
                </a:moveTo>
                <a:lnTo>
                  <a:pt x="0" y="157479"/>
                </a:lnTo>
                <a:lnTo>
                  <a:pt x="0" y="158749"/>
                </a:lnTo>
                <a:lnTo>
                  <a:pt x="54610" y="158749"/>
                </a:lnTo>
                <a:lnTo>
                  <a:pt x="54610" y="157479"/>
                </a:lnTo>
                <a:close/>
              </a:path>
              <a:path w="54610" h="327659">
                <a:moveTo>
                  <a:pt x="54610" y="153669"/>
                </a:moveTo>
                <a:lnTo>
                  <a:pt x="0" y="153669"/>
                </a:lnTo>
                <a:lnTo>
                  <a:pt x="0" y="156209"/>
                </a:lnTo>
                <a:lnTo>
                  <a:pt x="54610" y="156209"/>
                </a:lnTo>
                <a:lnTo>
                  <a:pt x="54610" y="153669"/>
                </a:lnTo>
                <a:close/>
              </a:path>
              <a:path w="54610" h="327659">
                <a:moveTo>
                  <a:pt x="54610" y="151129"/>
                </a:moveTo>
                <a:lnTo>
                  <a:pt x="0" y="151129"/>
                </a:lnTo>
                <a:lnTo>
                  <a:pt x="0" y="152399"/>
                </a:lnTo>
                <a:lnTo>
                  <a:pt x="54610" y="152399"/>
                </a:lnTo>
                <a:lnTo>
                  <a:pt x="54610" y="151129"/>
                </a:lnTo>
                <a:close/>
              </a:path>
              <a:path w="54610" h="327659">
                <a:moveTo>
                  <a:pt x="54610" y="147319"/>
                </a:moveTo>
                <a:lnTo>
                  <a:pt x="0" y="147319"/>
                </a:lnTo>
                <a:lnTo>
                  <a:pt x="0" y="149859"/>
                </a:lnTo>
                <a:lnTo>
                  <a:pt x="54610" y="149859"/>
                </a:lnTo>
                <a:lnTo>
                  <a:pt x="54610" y="147319"/>
                </a:lnTo>
                <a:close/>
              </a:path>
              <a:path w="54610" h="327659">
                <a:moveTo>
                  <a:pt x="54610" y="144779"/>
                </a:moveTo>
                <a:lnTo>
                  <a:pt x="0" y="144779"/>
                </a:lnTo>
                <a:lnTo>
                  <a:pt x="0" y="146049"/>
                </a:lnTo>
                <a:lnTo>
                  <a:pt x="54610" y="146049"/>
                </a:lnTo>
                <a:lnTo>
                  <a:pt x="54610" y="144779"/>
                </a:lnTo>
                <a:close/>
              </a:path>
              <a:path w="54610" h="327659">
                <a:moveTo>
                  <a:pt x="54610" y="140969"/>
                </a:moveTo>
                <a:lnTo>
                  <a:pt x="0" y="140969"/>
                </a:lnTo>
                <a:lnTo>
                  <a:pt x="0" y="143509"/>
                </a:lnTo>
                <a:lnTo>
                  <a:pt x="54610" y="143509"/>
                </a:lnTo>
                <a:lnTo>
                  <a:pt x="54610" y="140969"/>
                </a:lnTo>
                <a:close/>
              </a:path>
              <a:path w="54610" h="327659">
                <a:moveTo>
                  <a:pt x="54610" y="138429"/>
                </a:moveTo>
                <a:lnTo>
                  <a:pt x="0" y="138429"/>
                </a:lnTo>
                <a:lnTo>
                  <a:pt x="0" y="139699"/>
                </a:lnTo>
                <a:lnTo>
                  <a:pt x="54610" y="139699"/>
                </a:lnTo>
                <a:lnTo>
                  <a:pt x="54610" y="138429"/>
                </a:lnTo>
                <a:close/>
              </a:path>
              <a:path w="54610" h="327659">
                <a:moveTo>
                  <a:pt x="54610" y="134619"/>
                </a:moveTo>
                <a:lnTo>
                  <a:pt x="0" y="134619"/>
                </a:lnTo>
                <a:lnTo>
                  <a:pt x="0" y="137159"/>
                </a:lnTo>
                <a:lnTo>
                  <a:pt x="54610" y="137159"/>
                </a:lnTo>
                <a:lnTo>
                  <a:pt x="54610" y="134619"/>
                </a:lnTo>
                <a:close/>
              </a:path>
              <a:path w="54610" h="327659">
                <a:moveTo>
                  <a:pt x="54610" y="132079"/>
                </a:moveTo>
                <a:lnTo>
                  <a:pt x="0" y="132079"/>
                </a:lnTo>
                <a:lnTo>
                  <a:pt x="0" y="133349"/>
                </a:lnTo>
                <a:lnTo>
                  <a:pt x="54610" y="133349"/>
                </a:lnTo>
                <a:lnTo>
                  <a:pt x="54610" y="132079"/>
                </a:lnTo>
                <a:close/>
              </a:path>
              <a:path w="54610" h="327659">
                <a:moveTo>
                  <a:pt x="54610" y="128269"/>
                </a:moveTo>
                <a:lnTo>
                  <a:pt x="0" y="128269"/>
                </a:lnTo>
                <a:lnTo>
                  <a:pt x="0" y="130809"/>
                </a:lnTo>
                <a:lnTo>
                  <a:pt x="54610" y="130809"/>
                </a:lnTo>
                <a:lnTo>
                  <a:pt x="54610" y="128269"/>
                </a:lnTo>
                <a:close/>
              </a:path>
              <a:path w="54610" h="327659">
                <a:moveTo>
                  <a:pt x="54610" y="125729"/>
                </a:moveTo>
                <a:lnTo>
                  <a:pt x="0" y="125729"/>
                </a:lnTo>
                <a:lnTo>
                  <a:pt x="0" y="126999"/>
                </a:lnTo>
                <a:lnTo>
                  <a:pt x="54610" y="126999"/>
                </a:lnTo>
                <a:lnTo>
                  <a:pt x="54610" y="125729"/>
                </a:lnTo>
                <a:close/>
              </a:path>
              <a:path w="54610" h="327659">
                <a:moveTo>
                  <a:pt x="54610" y="121919"/>
                </a:moveTo>
                <a:lnTo>
                  <a:pt x="0" y="121919"/>
                </a:lnTo>
                <a:lnTo>
                  <a:pt x="0" y="124459"/>
                </a:lnTo>
                <a:lnTo>
                  <a:pt x="54610" y="124459"/>
                </a:lnTo>
                <a:lnTo>
                  <a:pt x="54610" y="121919"/>
                </a:lnTo>
                <a:close/>
              </a:path>
              <a:path w="54610" h="327659">
                <a:moveTo>
                  <a:pt x="54610" y="119379"/>
                </a:moveTo>
                <a:lnTo>
                  <a:pt x="0" y="119379"/>
                </a:lnTo>
                <a:lnTo>
                  <a:pt x="0" y="120649"/>
                </a:lnTo>
                <a:lnTo>
                  <a:pt x="54610" y="120649"/>
                </a:lnTo>
                <a:lnTo>
                  <a:pt x="54610" y="119379"/>
                </a:lnTo>
                <a:close/>
              </a:path>
              <a:path w="54610" h="327659">
                <a:moveTo>
                  <a:pt x="54610" y="115569"/>
                </a:moveTo>
                <a:lnTo>
                  <a:pt x="0" y="115569"/>
                </a:lnTo>
                <a:lnTo>
                  <a:pt x="0" y="118109"/>
                </a:lnTo>
                <a:lnTo>
                  <a:pt x="54610" y="118109"/>
                </a:lnTo>
                <a:lnTo>
                  <a:pt x="54610" y="115569"/>
                </a:lnTo>
                <a:close/>
              </a:path>
              <a:path w="54610" h="327659">
                <a:moveTo>
                  <a:pt x="54610" y="113029"/>
                </a:moveTo>
                <a:lnTo>
                  <a:pt x="0" y="113029"/>
                </a:lnTo>
                <a:lnTo>
                  <a:pt x="0" y="114299"/>
                </a:lnTo>
                <a:lnTo>
                  <a:pt x="54610" y="114299"/>
                </a:lnTo>
                <a:lnTo>
                  <a:pt x="54610" y="113029"/>
                </a:lnTo>
                <a:close/>
              </a:path>
              <a:path w="54610" h="327659">
                <a:moveTo>
                  <a:pt x="54610" y="109219"/>
                </a:moveTo>
                <a:lnTo>
                  <a:pt x="0" y="109219"/>
                </a:lnTo>
                <a:lnTo>
                  <a:pt x="0" y="111759"/>
                </a:lnTo>
                <a:lnTo>
                  <a:pt x="54610" y="111759"/>
                </a:lnTo>
                <a:lnTo>
                  <a:pt x="54610" y="109219"/>
                </a:lnTo>
                <a:close/>
              </a:path>
              <a:path w="54610" h="327659">
                <a:moveTo>
                  <a:pt x="54610" y="106679"/>
                </a:moveTo>
                <a:lnTo>
                  <a:pt x="0" y="106679"/>
                </a:lnTo>
                <a:lnTo>
                  <a:pt x="0" y="107949"/>
                </a:lnTo>
                <a:lnTo>
                  <a:pt x="54610" y="107949"/>
                </a:lnTo>
                <a:lnTo>
                  <a:pt x="54610" y="106679"/>
                </a:lnTo>
                <a:close/>
              </a:path>
              <a:path w="54610" h="327659">
                <a:moveTo>
                  <a:pt x="54610" y="100329"/>
                </a:moveTo>
                <a:lnTo>
                  <a:pt x="0" y="100329"/>
                </a:lnTo>
                <a:lnTo>
                  <a:pt x="0" y="105409"/>
                </a:lnTo>
                <a:lnTo>
                  <a:pt x="54610" y="105409"/>
                </a:lnTo>
                <a:lnTo>
                  <a:pt x="54610" y="100329"/>
                </a:lnTo>
                <a:close/>
              </a:path>
              <a:path w="54610" h="327659">
                <a:moveTo>
                  <a:pt x="54610" y="93979"/>
                </a:moveTo>
                <a:lnTo>
                  <a:pt x="0" y="93979"/>
                </a:lnTo>
                <a:lnTo>
                  <a:pt x="0" y="99059"/>
                </a:lnTo>
                <a:lnTo>
                  <a:pt x="54610" y="99059"/>
                </a:lnTo>
                <a:lnTo>
                  <a:pt x="54610" y="93979"/>
                </a:lnTo>
                <a:close/>
              </a:path>
              <a:path w="54610" h="327659">
                <a:moveTo>
                  <a:pt x="54610" y="87629"/>
                </a:moveTo>
                <a:lnTo>
                  <a:pt x="0" y="87629"/>
                </a:lnTo>
                <a:lnTo>
                  <a:pt x="0" y="92709"/>
                </a:lnTo>
                <a:lnTo>
                  <a:pt x="54610" y="92709"/>
                </a:lnTo>
                <a:lnTo>
                  <a:pt x="54610" y="87629"/>
                </a:lnTo>
                <a:close/>
              </a:path>
              <a:path w="54610" h="327659">
                <a:moveTo>
                  <a:pt x="54610" y="81279"/>
                </a:moveTo>
                <a:lnTo>
                  <a:pt x="0" y="81279"/>
                </a:lnTo>
                <a:lnTo>
                  <a:pt x="0" y="86359"/>
                </a:lnTo>
                <a:lnTo>
                  <a:pt x="54610" y="86359"/>
                </a:lnTo>
                <a:lnTo>
                  <a:pt x="54610" y="81279"/>
                </a:lnTo>
                <a:close/>
              </a:path>
              <a:path w="54610" h="327659">
                <a:moveTo>
                  <a:pt x="54610" y="74929"/>
                </a:moveTo>
                <a:lnTo>
                  <a:pt x="0" y="74929"/>
                </a:lnTo>
                <a:lnTo>
                  <a:pt x="0" y="80009"/>
                </a:lnTo>
                <a:lnTo>
                  <a:pt x="54610" y="80009"/>
                </a:lnTo>
                <a:lnTo>
                  <a:pt x="54610" y="74929"/>
                </a:lnTo>
                <a:close/>
              </a:path>
              <a:path w="54610" h="327659">
                <a:moveTo>
                  <a:pt x="54610" y="68579"/>
                </a:moveTo>
                <a:lnTo>
                  <a:pt x="0" y="68579"/>
                </a:lnTo>
                <a:lnTo>
                  <a:pt x="0" y="73659"/>
                </a:lnTo>
                <a:lnTo>
                  <a:pt x="54610" y="73659"/>
                </a:lnTo>
                <a:lnTo>
                  <a:pt x="54610" y="68579"/>
                </a:lnTo>
                <a:close/>
              </a:path>
              <a:path w="54610" h="327659">
                <a:moveTo>
                  <a:pt x="54610" y="62229"/>
                </a:moveTo>
                <a:lnTo>
                  <a:pt x="0" y="62229"/>
                </a:lnTo>
                <a:lnTo>
                  <a:pt x="0" y="67309"/>
                </a:lnTo>
                <a:lnTo>
                  <a:pt x="54610" y="67309"/>
                </a:lnTo>
                <a:lnTo>
                  <a:pt x="54610" y="62229"/>
                </a:lnTo>
                <a:close/>
              </a:path>
              <a:path w="54610" h="327659">
                <a:moveTo>
                  <a:pt x="54610" y="57149"/>
                </a:moveTo>
                <a:lnTo>
                  <a:pt x="0" y="57149"/>
                </a:lnTo>
                <a:lnTo>
                  <a:pt x="0" y="60959"/>
                </a:lnTo>
                <a:lnTo>
                  <a:pt x="54610" y="60959"/>
                </a:lnTo>
                <a:lnTo>
                  <a:pt x="54610" y="57149"/>
                </a:lnTo>
                <a:close/>
              </a:path>
              <a:path w="54610" h="327659">
                <a:moveTo>
                  <a:pt x="54610" y="50799"/>
                </a:moveTo>
                <a:lnTo>
                  <a:pt x="0" y="50799"/>
                </a:lnTo>
                <a:lnTo>
                  <a:pt x="0" y="55879"/>
                </a:lnTo>
                <a:lnTo>
                  <a:pt x="54610" y="55879"/>
                </a:lnTo>
                <a:lnTo>
                  <a:pt x="54610" y="50799"/>
                </a:lnTo>
                <a:close/>
              </a:path>
              <a:path w="54610" h="327659">
                <a:moveTo>
                  <a:pt x="54610" y="44449"/>
                </a:moveTo>
                <a:lnTo>
                  <a:pt x="0" y="44449"/>
                </a:lnTo>
                <a:lnTo>
                  <a:pt x="0" y="49529"/>
                </a:lnTo>
                <a:lnTo>
                  <a:pt x="54610" y="49529"/>
                </a:lnTo>
                <a:lnTo>
                  <a:pt x="54610" y="44449"/>
                </a:lnTo>
                <a:close/>
              </a:path>
              <a:path w="54610" h="327659">
                <a:moveTo>
                  <a:pt x="54610" y="38099"/>
                </a:moveTo>
                <a:lnTo>
                  <a:pt x="0" y="38099"/>
                </a:lnTo>
                <a:lnTo>
                  <a:pt x="0" y="43179"/>
                </a:lnTo>
                <a:lnTo>
                  <a:pt x="54610" y="43179"/>
                </a:lnTo>
                <a:lnTo>
                  <a:pt x="54610" y="38099"/>
                </a:lnTo>
                <a:close/>
              </a:path>
              <a:path w="54610" h="327659">
                <a:moveTo>
                  <a:pt x="54610" y="31749"/>
                </a:moveTo>
                <a:lnTo>
                  <a:pt x="0" y="31749"/>
                </a:lnTo>
                <a:lnTo>
                  <a:pt x="0" y="36829"/>
                </a:lnTo>
                <a:lnTo>
                  <a:pt x="54610" y="36829"/>
                </a:lnTo>
                <a:lnTo>
                  <a:pt x="54610" y="31749"/>
                </a:lnTo>
                <a:close/>
              </a:path>
              <a:path w="54610" h="327659">
                <a:moveTo>
                  <a:pt x="54610" y="25399"/>
                </a:moveTo>
                <a:lnTo>
                  <a:pt x="0" y="25399"/>
                </a:lnTo>
                <a:lnTo>
                  <a:pt x="0" y="30479"/>
                </a:lnTo>
                <a:lnTo>
                  <a:pt x="54610" y="30479"/>
                </a:lnTo>
                <a:lnTo>
                  <a:pt x="54610" y="25399"/>
                </a:lnTo>
                <a:close/>
              </a:path>
              <a:path w="54610" h="327659">
                <a:moveTo>
                  <a:pt x="54610" y="19049"/>
                </a:moveTo>
                <a:lnTo>
                  <a:pt x="0" y="19049"/>
                </a:lnTo>
                <a:lnTo>
                  <a:pt x="0" y="24129"/>
                </a:lnTo>
                <a:lnTo>
                  <a:pt x="54610" y="24129"/>
                </a:lnTo>
                <a:lnTo>
                  <a:pt x="54610" y="19049"/>
                </a:lnTo>
                <a:close/>
              </a:path>
              <a:path w="54610" h="327659">
                <a:moveTo>
                  <a:pt x="54610" y="12699"/>
                </a:moveTo>
                <a:lnTo>
                  <a:pt x="0" y="12699"/>
                </a:lnTo>
                <a:lnTo>
                  <a:pt x="0" y="17779"/>
                </a:lnTo>
                <a:lnTo>
                  <a:pt x="54610" y="17779"/>
                </a:lnTo>
                <a:lnTo>
                  <a:pt x="54610" y="12699"/>
                </a:lnTo>
                <a:close/>
              </a:path>
              <a:path w="54610" h="327659">
                <a:moveTo>
                  <a:pt x="54610" y="6349"/>
                </a:moveTo>
                <a:lnTo>
                  <a:pt x="0" y="6349"/>
                </a:lnTo>
                <a:lnTo>
                  <a:pt x="0" y="11429"/>
                </a:lnTo>
                <a:lnTo>
                  <a:pt x="54610" y="11429"/>
                </a:lnTo>
                <a:lnTo>
                  <a:pt x="54610" y="6349"/>
                </a:lnTo>
                <a:close/>
              </a:path>
              <a:path w="54610" h="327659">
                <a:moveTo>
                  <a:pt x="54610" y="0"/>
                </a:moveTo>
                <a:lnTo>
                  <a:pt x="0" y="0"/>
                </a:lnTo>
                <a:lnTo>
                  <a:pt x="0" y="5079"/>
                </a:lnTo>
                <a:lnTo>
                  <a:pt x="54610" y="5079"/>
                </a:lnTo>
                <a:lnTo>
                  <a:pt x="54610" y="0"/>
                </a:lnTo>
                <a:close/>
              </a:path>
              <a:path w="54610" h="327659">
                <a:moveTo>
                  <a:pt x="54610" y="283209"/>
                </a:moveTo>
                <a:lnTo>
                  <a:pt x="0" y="283209"/>
                </a:lnTo>
                <a:lnTo>
                  <a:pt x="0" y="316229"/>
                </a:lnTo>
                <a:lnTo>
                  <a:pt x="54610" y="316229"/>
                </a:lnTo>
                <a:lnTo>
                  <a:pt x="54610" y="283209"/>
                </a:lnTo>
                <a:close/>
              </a:path>
              <a:path w="54610" h="327659">
                <a:moveTo>
                  <a:pt x="54610" y="316229"/>
                </a:moveTo>
                <a:lnTo>
                  <a:pt x="0" y="316229"/>
                </a:lnTo>
                <a:lnTo>
                  <a:pt x="0" y="322579"/>
                </a:lnTo>
                <a:lnTo>
                  <a:pt x="54610" y="322579"/>
                </a:lnTo>
                <a:lnTo>
                  <a:pt x="54610" y="316229"/>
                </a:lnTo>
                <a:close/>
              </a:path>
              <a:path w="54610" h="327659">
                <a:moveTo>
                  <a:pt x="54610" y="322579"/>
                </a:moveTo>
                <a:lnTo>
                  <a:pt x="0" y="322579"/>
                </a:lnTo>
                <a:lnTo>
                  <a:pt x="0" y="326389"/>
                </a:lnTo>
                <a:lnTo>
                  <a:pt x="1269" y="326389"/>
                </a:lnTo>
                <a:lnTo>
                  <a:pt x="1269" y="327659"/>
                </a:lnTo>
                <a:lnTo>
                  <a:pt x="54610" y="327659"/>
                </a:lnTo>
                <a:lnTo>
                  <a:pt x="54610" y="322579"/>
                </a:lnTo>
                <a:close/>
              </a:path>
            </a:pathLst>
          </a:custGeom>
          <a:solidFill>
            <a:srgbClr val="2E8D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bg object 258"/>
          <p:cNvSpPr/>
          <p:nvPr/>
        </p:nvSpPr>
        <p:spPr>
          <a:xfrm>
            <a:off x="4984750" y="6391909"/>
            <a:ext cx="54610" cy="326390"/>
          </a:xfrm>
          <a:custGeom>
            <a:avLst/>
            <a:gdLst/>
            <a:ahLst/>
            <a:cxnLst/>
            <a:rect l="l" t="t" r="r" b="b"/>
            <a:pathLst>
              <a:path w="54610" h="326390">
                <a:moveTo>
                  <a:pt x="54610" y="261619"/>
                </a:moveTo>
                <a:lnTo>
                  <a:pt x="0" y="261619"/>
                </a:lnTo>
                <a:lnTo>
                  <a:pt x="0" y="283209"/>
                </a:lnTo>
                <a:lnTo>
                  <a:pt x="54610" y="283209"/>
                </a:lnTo>
                <a:lnTo>
                  <a:pt x="54610" y="261619"/>
                </a:lnTo>
                <a:close/>
              </a:path>
              <a:path w="54610" h="326390">
                <a:moveTo>
                  <a:pt x="54610" y="259079"/>
                </a:moveTo>
                <a:lnTo>
                  <a:pt x="0" y="259079"/>
                </a:lnTo>
                <a:lnTo>
                  <a:pt x="0" y="260349"/>
                </a:lnTo>
                <a:lnTo>
                  <a:pt x="54610" y="260349"/>
                </a:lnTo>
                <a:lnTo>
                  <a:pt x="54610" y="259079"/>
                </a:lnTo>
                <a:close/>
              </a:path>
              <a:path w="54610" h="326390">
                <a:moveTo>
                  <a:pt x="54610" y="255269"/>
                </a:moveTo>
                <a:lnTo>
                  <a:pt x="0" y="255269"/>
                </a:lnTo>
                <a:lnTo>
                  <a:pt x="0" y="257809"/>
                </a:lnTo>
                <a:lnTo>
                  <a:pt x="54610" y="257809"/>
                </a:lnTo>
                <a:lnTo>
                  <a:pt x="54610" y="255269"/>
                </a:lnTo>
                <a:close/>
              </a:path>
              <a:path w="54610" h="326390">
                <a:moveTo>
                  <a:pt x="54610" y="252729"/>
                </a:moveTo>
                <a:lnTo>
                  <a:pt x="0" y="252729"/>
                </a:lnTo>
                <a:lnTo>
                  <a:pt x="0" y="253999"/>
                </a:lnTo>
                <a:lnTo>
                  <a:pt x="54610" y="253999"/>
                </a:lnTo>
                <a:lnTo>
                  <a:pt x="54610" y="252729"/>
                </a:lnTo>
                <a:close/>
              </a:path>
              <a:path w="54610" h="326390">
                <a:moveTo>
                  <a:pt x="54610" y="248919"/>
                </a:moveTo>
                <a:lnTo>
                  <a:pt x="0" y="248919"/>
                </a:lnTo>
                <a:lnTo>
                  <a:pt x="0" y="251459"/>
                </a:lnTo>
                <a:lnTo>
                  <a:pt x="54610" y="251459"/>
                </a:lnTo>
                <a:lnTo>
                  <a:pt x="54610" y="248919"/>
                </a:lnTo>
                <a:close/>
              </a:path>
              <a:path w="54610" h="326390">
                <a:moveTo>
                  <a:pt x="54610" y="246379"/>
                </a:moveTo>
                <a:lnTo>
                  <a:pt x="0" y="246379"/>
                </a:lnTo>
                <a:lnTo>
                  <a:pt x="0" y="247649"/>
                </a:lnTo>
                <a:lnTo>
                  <a:pt x="54610" y="247649"/>
                </a:lnTo>
                <a:lnTo>
                  <a:pt x="54610" y="246379"/>
                </a:lnTo>
                <a:close/>
              </a:path>
              <a:path w="54610" h="326390">
                <a:moveTo>
                  <a:pt x="54610" y="242569"/>
                </a:moveTo>
                <a:lnTo>
                  <a:pt x="0" y="242569"/>
                </a:lnTo>
                <a:lnTo>
                  <a:pt x="0" y="245109"/>
                </a:lnTo>
                <a:lnTo>
                  <a:pt x="54610" y="245109"/>
                </a:lnTo>
                <a:lnTo>
                  <a:pt x="54610" y="242569"/>
                </a:lnTo>
                <a:close/>
              </a:path>
              <a:path w="54610" h="326390">
                <a:moveTo>
                  <a:pt x="54610" y="240029"/>
                </a:moveTo>
                <a:lnTo>
                  <a:pt x="0" y="240029"/>
                </a:lnTo>
                <a:lnTo>
                  <a:pt x="0" y="241299"/>
                </a:lnTo>
                <a:lnTo>
                  <a:pt x="54610" y="241299"/>
                </a:lnTo>
                <a:lnTo>
                  <a:pt x="54610" y="240029"/>
                </a:lnTo>
                <a:close/>
              </a:path>
              <a:path w="54610" h="326390">
                <a:moveTo>
                  <a:pt x="54610" y="236219"/>
                </a:moveTo>
                <a:lnTo>
                  <a:pt x="0" y="236219"/>
                </a:lnTo>
                <a:lnTo>
                  <a:pt x="0" y="238759"/>
                </a:lnTo>
                <a:lnTo>
                  <a:pt x="54610" y="238759"/>
                </a:lnTo>
                <a:lnTo>
                  <a:pt x="54610" y="236219"/>
                </a:lnTo>
                <a:close/>
              </a:path>
              <a:path w="54610" h="326390">
                <a:moveTo>
                  <a:pt x="54610" y="233679"/>
                </a:moveTo>
                <a:lnTo>
                  <a:pt x="0" y="233679"/>
                </a:lnTo>
                <a:lnTo>
                  <a:pt x="0" y="234949"/>
                </a:lnTo>
                <a:lnTo>
                  <a:pt x="54610" y="234949"/>
                </a:lnTo>
                <a:lnTo>
                  <a:pt x="54610" y="233679"/>
                </a:lnTo>
                <a:close/>
              </a:path>
              <a:path w="54610" h="326390">
                <a:moveTo>
                  <a:pt x="54610" y="229869"/>
                </a:moveTo>
                <a:lnTo>
                  <a:pt x="0" y="229869"/>
                </a:lnTo>
                <a:lnTo>
                  <a:pt x="0" y="232409"/>
                </a:lnTo>
                <a:lnTo>
                  <a:pt x="54610" y="232409"/>
                </a:lnTo>
                <a:lnTo>
                  <a:pt x="54610" y="229869"/>
                </a:lnTo>
                <a:close/>
              </a:path>
              <a:path w="54610" h="326390">
                <a:moveTo>
                  <a:pt x="54610" y="227329"/>
                </a:moveTo>
                <a:lnTo>
                  <a:pt x="0" y="227329"/>
                </a:lnTo>
                <a:lnTo>
                  <a:pt x="0" y="228599"/>
                </a:lnTo>
                <a:lnTo>
                  <a:pt x="54610" y="228599"/>
                </a:lnTo>
                <a:lnTo>
                  <a:pt x="54610" y="227329"/>
                </a:lnTo>
                <a:close/>
              </a:path>
              <a:path w="54610" h="326390">
                <a:moveTo>
                  <a:pt x="54610" y="223519"/>
                </a:moveTo>
                <a:lnTo>
                  <a:pt x="0" y="223519"/>
                </a:lnTo>
                <a:lnTo>
                  <a:pt x="0" y="226059"/>
                </a:lnTo>
                <a:lnTo>
                  <a:pt x="54610" y="226059"/>
                </a:lnTo>
                <a:lnTo>
                  <a:pt x="54610" y="223519"/>
                </a:lnTo>
                <a:close/>
              </a:path>
              <a:path w="54610" h="326390">
                <a:moveTo>
                  <a:pt x="54610" y="220979"/>
                </a:moveTo>
                <a:lnTo>
                  <a:pt x="0" y="220979"/>
                </a:lnTo>
                <a:lnTo>
                  <a:pt x="0" y="222249"/>
                </a:lnTo>
                <a:lnTo>
                  <a:pt x="54610" y="222249"/>
                </a:lnTo>
                <a:lnTo>
                  <a:pt x="54610" y="220979"/>
                </a:lnTo>
                <a:close/>
              </a:path>
              <a:path w="54610" h="326390">
                <a:moveTo>
                  <a:pt x="54610" y="217169"/>
                </a:moveTo>
                <a:lnTo>
                  <a:pt x="0" y="217169"/>
                </a:lnTo>
                <a:lnTo>
                  <a:pt x="0" y="219709"/>
                </a:lnTo>
                <a:lnTo>
                  <a:pt x="54610" y="219709"/>
                </a:lnTo>
                <a:lnTo>
                  <a:pt x="54610" y="217169"/>
                </a:lnTo>
                <a:close/>
              </a:path>
              <a:path w="54610" h="326390">
                <a:moveTo>
                  <a:pt x="54610" y="214629"/>
                </a:moveTo>
                <a:lnTo>
                  <a:pt x="0" y="214629"/>
                </a:lnTo>
                <a:lnTo>
                  <a:pt x="0" y="215899"/>
                </a:lnTo>
                <a:lnTo>
                  <a:pt x="54610" y="215899"/>
                </a:lnTo>
                <a:lnTo>
                  <a:pt x="54610" y="214629"/>
                </a:lnTo>
                <a:close/>
              </a:path>
              <a:path w="54610" h="326390">
                <a:moveTo>
                  <a:pt x="54610" y="210819"/>
                </a:moveTo>
                <a:lnTo>
                  <a:pt x="0" y="210819"/>
                </a:lnTo>
                <a:lnTo>
                  <a:pt x="0" y="213359"/>
                </a:lnTo>
                <a:lnTo>
                  <a:pt x="54610" y="213359"/>
                </a:lnTo>
                <a:lnTo>
                  <a:pt x="54610" y="210819"/>
                </a:lnTo>
                <a:close/>
              </a:path>
              <a:path w="54610" h="326390">
                <a:moveTo>
                  <a:pt x="54610" y="208279"/>
                </a:moveTo>
                <a:lnTo>
                  <a:pt x="0" y="208279"/>
                </a:lnTo>
                <a:lnTo>
                  <a:pt x="0" y="209549"/>
                </a:lnTo>
                <a:lnTo>
                  <a:pt x="54610" y="209549"/>
                </a:lnTo>
                <a:lnTo>
                  <a:pt x="54610" y="208279"/>
                </a:lnTo>
                <a:close/>
              </a:path>
              <a:path w="54610" h="326390">
                <a:moveTo>
                  <a:pt x="54610" y="204469"/>
                </a:moveTo>
                <a:lnTo>
                  <a:pt x="0" y="204469"/>
                </a:lnTo>
                <a:lnTo>
                  <a:pt x="0" y="207009"/>
                </a:lnTo>
                <a:lnTo>
                  <a:pt x="54610" y="207009"/>
                </a:lnTo>
                <a:lnTo>
                  <a:pt x="54610" y="204469"/>
                </a:lnTo>
                <a:close/>
              </a:path>
              <a:path w="54610" h="326390">
                <a:moveTo>
                  <a:pt x="54610" y="201929"/>
                </a:moveTo>
                <a:lnTo>
                  <a:pt x="0" y="201929"/>
                </a:lnTo>
                <a:lnTo>
                  <a:pt x="0" y="203199"/>
                </a:lnTo>
                <a:lnTo>
                  <a:pt x="54610" y="203199"/>
                </a:lnTo>
                <a:lnTo>
                  <a:pt x="54610" y="201929"/>
                </a:lnTo>
                <a:close/>
              </a:path>
              <a:path w="54610" h="326390">
                <a:moveTo>
                  <a:pt x="54610" y="198119"/>
                </a:moveTo>
                <a:lnTo>
                  <a:pt x="0" y="198119"/>
                </a:lnTo>
                <a:lnTo>
                  <a:pt x="0" y="200659"/>
                </a:lnTo>
                <a:lnTo>
                  <a:pt x="54610" y="200659"/>
                </a:lnTo>
                <a:lnTo>
                  <a:pt x="54610" y="198119"/>
                </a:lnTo>
                <a:close/>
              </a:path>
              <a:path w="54610" h="326390">
                <a:moveTo>
                  <a:pt x="54610" y="195579"/>
                </a:moveTo>
                <a:lnTo>
                  <a:pt x="0" y="195579"/>
                </a:lnTo>
                <a:lnTo>
                  <a:pt x="0" y="196849"/>
                </a:lnTo>
                <a:lnTo>
                  <a:pt x="54610" y="196849"/>
                </a:lnTo>
                <a:lnTo>
                  <a:pt x="54610" y="195579"/>
                </a:lnTo>
                <a:close/>
              </a:path>
              <a:path w="54610" h="326390">
                <a:moveTo>
                  <a:pt x="54610" y="191769"/>
                </a:moveTo>
                <a:lnTo>
                  <a:pt x="0" y="191769"/>
                </a:lnTo>
                <a:lnTo>
                  <a:pt x="0" y="194309"/>
                </a:lnTo>
                <a:lnTo>
                  <a:pt x="54610" y="194309"/>
                </a:lnTo>
                <a:lnTo>
                  <a:pt x="54610" y="191769"/>
                </a:lnTo>
                <a:close/>
              </a:path>
              <a:path w="54610" h="326390">
                <a:moveTo>
                  <a:pt x="54610" y="189229"/>
                </a:moveTo>
                <a:lnTo>
                  <a:pt x="0" y="189229"/>
                </a:lnTo>
                <a:lnTo>
                  <a:pt x="0" y="190499"/>
                </a:lnTo>
                <a:lnTo>
                  <a:pt x="54610" y="190499"/>
                </a:lnTo>
                <a:lnTo>
                  <a:pt x="54610" y="189229"/>
                </a:lnTo>
                <a:close/>
              </a:path>
              <a:path w="54610" h="326390">
                <a:moveTo>
                  <a:pt x="54610" y="185419"/>
                </a:moveTo>
                <a:lnTo>
                  <a:pt x="0" y="185419"/>
                </a:lnTo>
                <a:lnTo>
                  <a:pt x="0" y="187959"/>
                </a:lnTo>
                <a:lnTo>
                  <a:pt x="54610" y="187959"/>
                </a:lnTo>
                <a:lnTo>
                  <a:pt x="54610" y="185419"/>
                </a:lnTo>
                <a:close/>
              </a:path>
              <a:path w="54610" h="326390">
                <a:moveTo>
                  <a:pt x="54610" y="182879"/>
                </a:moveTo>
                <a:lnTo>
                  <a:pt x="0" y="182879"/>
                </a:lnTo>
                <a:lnTo>
                  <a:pt x="0" y="184149"/>
                </a:lnTo>
                <a:lnTo>
                  <a:pt x="54610" y="184149"/>
                </a:lnTo>
                <a:lnTo>
                  <a:pt x="54610" y="182879"/>
                </a:lnTo>
                <a:close/>
              </a:path>
              <a:path w="54610" h="326390">
                <a:moveTo>
                  <a:pt x="54610" y="179069"/>
                </a:moveTo>
                <a:lnTo>
                  <a:pt x="0" y="179069"/>
                </a:lnTo>
                <a:lnTo>
                  <a:pt x="0" y="181609"/>
                </a:lnTo>
                <a:lnTo>
                  <a:pt x="54610" y="181609"/>
                </a:lnTo>
                <a:lnTo>
                  <a:pt x="54610" y="179069"/>
                </a:lnTo>
                <a:close/>
              </a:path>
              <a:path w="54610" h="326390">
                <a:moveTo>
                  <a:pt x="54610" y="176529"/>
                </a:moveTo>
                <a:lnTo>
                  <a:pt x="0" y="176529"/>
                </a:lnTo>
                <a:lnTo>
                  <a:pt x="0" y="177799"/>
                </a:lnTo>
                <a:lnTo>
                  <a:pt x="54610" y="177799"/>
                </a:lnTo>
                <a:lnTo>
                  <a:pt x="54610" y="176529"/>
                </a:lnTo>
                <a:close/>
              </a:path>
              <a:path w="54610" h="326390">
                <a:moveTo>
                  <a:pt x="54610" y="172719"/>
                </a:moveTo>
                <a:lnTo>
                  <a:pt x="0" y="172719"/>
                </a:lnTo>
                <a:lnTo>
                  <a:pt x="0" y="175259"/>
                </a:lnTo>
                <a:lnTo>
                  <a:pt x="54610" y="175259"/>
                </a:lnTo>
                <a:lnTo>
                  <a:pt x="54610" y="172719"/>
                </a:lnTo>
                <a:close/>
              </a:path>
              <a:path w="54610" h="326390">
                <a:moveTo>
                  <a:pt x="54610" y="170179"/>
                </a:moveTo>
                <a:lnTo>
                  <a:pt x="0" y="170179"/>
                </a:lnTo>
                <a:lnTo>
                  <a:pt x="0" y="171449"/>
                </a:lnTo>
                <a:lnTo>
                  <a:pt x="54610" y="171449"/>
                </a:lnTo>
                <a:lnTo>
                  <a:pt x="54610" y="170179"/>
                </a:lnTo>
                <a:close/>
              </a:path>
              <a:path w="54610" h="326390">
                <a:moveTo>
                  <a:pt x="54610" y="166369"/>
                </a:moveTo>
                <a:lnTo>
                  <a:pt x="0" y="166369"/>
                </a:lnTo>
                <a:lnTo>
                  <a:pt x="0" y="168909"/>
                </a:lnTo>
                <a:lnTo>
                  <a:pt x="54610" y="168909"/>
                </a:lnTo>
                <a:lnTo>
                  <a:pt x="54610" y="166369"/>
                </a:lnTo>
                <a:close/>
              </a:path>
              <a:path w="54610" h="326390">
                <a:moveTo>
                  <a:pt x="54610" y="163829"/>
                </a:moveTo>
                <a:lnTo>
                  <a:pt x="0" y="163829"/>
                </a:lnTo>
                <a:lnTo>
                  <a:pt x="0" y="165099"/>
                </a:lnTo>
                <a:lnTo>
                  <a:pt x="54610" y="165099"/>
                </a:lnTo>
                <a:lnTo>
                  <a:pt x="54610" y="163829"/>
                </a:lnTo>
                <a:close/>
              </a:path>
              <a:path w="54610" h="326390">
                <a:moveTo>
                  <a:pt x="54610" y="160019"/>
                </a:moveTo>
                <a:lnTo>
                  <a:pt x="0" y="160019"/>
                </a:lnTo>
                <a:lnTo>
                  <a:pt x="0" y="162559"/>
                </a:lnTo>
                <a:lnTo>
                  <a:pt x="54610" y="162559"/>
                </a:lnTo>
                <a:lnTo>
                  <a:pt x="54610" y="160019"/>
                </a:lnTo>
                <a:close/>
              </a:path>
              <a:path w="54610" h="326390">
                <a:moveTo>
                  <a:pt x="54610" y="157479"/>
                </a:moveTo>
                <a:lnTo>
                  <a:pt x="0" y="157479"/>
                </a:lnTo>
                <a:lnTo>
                  <a:pt x="0" y="158749"/>
                </a:lnTo>
                <a:lnTo>
                  <a:pt x="54610" y="158749"/>
                </a:lnTo>
                <a:lnTo>
                  <a:pt x="54610" y="157479"/>
                </a:lnTo>
                <a:close/>
              </a:path>
              <a:path w="54610" h="326390">
                <a:moveTo>
                  <a:pt x="54610" y="153669"/>
                </a:moveTo>
                <a:lnTo>
                  <a:pt x="0" y="153669"/>
                </a:lnTo>
                <a:lnTo>
                  <a:pt x="0" y="156209"/>
                </a:lnTo>
                <a:lnTo>
                  <a:pt x="54610" y="156209"/>
                </a:lnTo>
                <a:lnTo>
                  <a:pt x="54610" y="153669"/>
                </a:lnTo>
                <a:close/>
              </a:path>
              <a:path w="54610" h="326390">
                <a:moveTo>
                  <a:pt x="54610" y="151129"/>
                </a:moveTo>
                <a:lnTo>
                  <a:pt x="0" y="151129"/>
                </a:lnTo>
                <a:lnTo>
                  <a:pt x="0" y="152399"/>
                </a:lnTo>
                <a:lnTo>
                  <a:pt x="54610" y="152399"/>
                </a:lnTo>
                <a:lnTo>
                  <a:pt x="54610" y="151129"/>
                </a:lnTo>
                <a:close/>
              </a:path>
              <a:path w="54610" h="326390">
                <a:moveTo>
                  <a:pt x="54610" y="147319"/>
                </a:moveTo>
                <a:lnTo>
                  <a:pt x="0" y="147319"/>
                </a:lnTo>
                <a:lnTo>
                  <a:pt x="0" y="149859"/>
                </a:lnTo>
                <a:lnTo>
                  <a:pt x="54610" y="149859"/>
                </a:lnTo>
                <a:lnTo>
                  <a:pt x="54610" y="147319"/>
                </a:lnTo>
                <a:close/>
              </a:path>
              <a:path w="54610" h="326390">
                <a:moveTo>
                  <a:pt x="54610" y="144779"/>
                </a:moveTo>
                <a:lnTo>
                  <a:pt x="0" y="144779"/>
                </a:lnTo>
                <a:lnTo>
                  <a:pt x="0" y="146049"/>
                </a:lnTo>
                <a:lnTo>
                  <a:pt x="54610" y="146049"/>
                </a:lnTo>
                <a:lnTo>
                  <a:pt x="54610" y="144779"/>
                </a:lnTo>
                <a:close/>
              </a:path>
              <a:path w="54610" h="326390">
                <a:moveTo>
                  <a:pt x="54610" y="140969"/>
                </a:moveTo>
                <a:lnTo>
                  <a:pt x="0" y="140969"/>
                </a:lnTo>
                <a:lnTo>
                  <a:pt x="0" y="143509"/>
                </a:lnTo>
                <a:lnTo>
                  <a:pt x="54610" y="143509"/>
                </a:lnTo>
                <a:lnTo>
                  <a:pt x="54610" y="140969"/>
                </a:lnTo>
                <a:close/>
              </a:path>
              <a:path w="54610" h="326390">
                <a:moveTo>
                  <a:pt x="54610" y="138429"/>
                </a:moveTo>
                <a:lnTo>
                  <a:pt x="0" y="138429"/>
                </a:lnTo>
                <a:lnTo>
                  <a:pt x="0" y="139699"/>
                </a:lnTo>
                <a:lnTo>
                  <a:pt x="54610" y="139699"/>
                </a:lnTo>
                <a:lnTo>
                  <a:pt x="54610" y="138429"/>
                </a:lnTo>
                <a:close/>
              </a:path>
              <a:path w="54610" h="326390">
                <a:moveTo>
                  <a:pt x="54610" y="134619"/>
                </a:moveTo>
                <a:lnTo>
                  <a:pt x="0" y="134619"/>
                </a:lnTo>
                <a:lnTo>
                  <a:pt x="0" y="137159"/>
                </a:lnTo>
                <a:lnTo>
                  <a:pt x="54610" y="137159"/>
                </a:lnTo>
                <a:lnTo>
                  <a:pt x="54610" y="134619"/>
                </a:lnTo>
                <a:close/>
              </a:path>
              <a:path w="54610" h="326390">
                <a:moveTo>
                  <a:pt x="54610" y="132079"/>
                </a:moveTo>
                <a:lnTo>
                  <a:pt x="0" y="132079"/>
                </a:lnTo>
                <a:lnTo>
                  <a:pt x="0" y="133349"/>
                </a:lnTo>
                <a:lnTo>
                  <a:pt x="54610" y="133349"/>
                </a:lnTo>
                <a:lnTo>
                  <a:pt x="54610" y="132079"/>
                </a:lnTo>
                <a:close/>
              </a:path>
              <a:path w="54610" h="326390">
                <a:moveTo>
                  <a:pt x="54610" y="128269"/>
                </a:moveTo>
                <a:lnTo>
                  <a:pt x="0" y="128269"/>
                </a:lnTo>
                <a:lnTo>
                  <a:pt x="0" y="130809"/>
                </a:lnTo>
                <a:lnTo>
                  <a:pt x="54610" y="130809"/>
                </a:lnTo>
                <a:lnTo>
                  <a:pt x="54610" y="128269"/>
                </a:lnTo>
                <a:close/>
              </a:path>
              <a:path w="54610" h="326390">
                <a:moveTo>
                  <a:pt x="54610" y="125729"/>
                </a:moveTo>
                <a:lnTo>
                  <a:pt x="0" y="125729"/>
                </a:lnTo>
                <a:lnTo>
                  <a:pt x="0" y="126999"/>
                </a:lnTo>
                <a:lnTo>
                  <a:pt x="54610" y="126999"/>
                </a:lnTo>
                <a:lnTo>
                  <a:pt x="54610" y="125729"/>
                </a:lnTo>
                <a:close/>
              </a:path>
              <a:path w="54610" h="326390">
                <a:moveTo>
                  <a:pt x="54610" y="121919"/>
                </a:moveTo>
                <a:lnTo>
                  <a:pt x="0" y="121919"/>
                </a:lnTo>
                <a:lnTo>
                  <a:pt x="0" y="124459"/>
                </a:lnTo>
                <a:lnTo>
                  <a:pt x="54610" y="124459"/>
                </a:lnTo>
                <a:lnTo>
                  <a:pt x="54610" y="121919"/>
                </a:lnTo>
                <a:close/>
              </a:path>
              <a:path w="54610" h="326390">
                <a:moveTo>
                  <a:pt x="54610" y="119379"/>
                </a:moveTo>
                <a:lnTo>
                  <a:pt x="0" y="119379"/>
                </a:lnTo>
                <a:lnTo>
                  <a:pt x="0" y="120649"/>
                </a:lnTo>
                <a:lnTo>
                  <a:pt x="54610" y="120649"/>
                </a:lnTo>
                <a:lnTo>
                  <a:pt x="54610" y="119379"/>
                </a:lnTo>
                <a:close/>
              </a:path>
              <a:path w="54610" h="326390">
                <a:moveTo>
                  <a:pt x="54610" y="115569"/>
                </a:moveTo>
                <a:lnTo>
                  <a:pt x="0" y="115569"/>
                </a:lnTo>
                <a:lnTo>
                  <a:pt x="0" y="118109"/>
                </a:lnTo>
                <a:lnTo>
                  <a:pt x="54610" y="118109"/>
                </a:lnTo>
                <a:lnTo>
                  <a:pt x="54610" y="115569"/>
                </a:lnTo>
                <a:close/>
              </a:path>
              <a:path w="54610" h="326390">
                <a:moveTo>
                  <a:pt x="54610" y="113029"/>
                </a:moveTo>
                <a:lnTo>
                  <a:pt x="0" y="113029"/>
                </a:lnTo>
                <a:lnTo>
                  <a:pt x="0" y="114299"/>
                </a:lnTo>
                <a:lnTo>
                  <a:pt x="54610" y="114299"/>
                </a:lnTo>
                <a:lnTo>
                  <a:pt x="54610" y="113029"/>
                </a:lnTo>
                <a:close/>
              </a:path>
              <a:path w="54610" h="326390">
                <a:moveTo>
                  <a:pt x="54610" y="109219"/>
                </a:moveTo>
                <a:lnTo>
                  <a:pt x="0" y="109219"/>
                </a:lnTo>
                <a:lnTo>
                  <a:pt x="0" y="111759"/>
                </a:lnTo>
                <a:lnTo>
                  <a:pt x="54610" y="111759"/>
                </a:lnTo>
                <a:lnTo>
                  <a:pt x="54610" y="109219"/>
                </a:lnTo>
                <a:close/>
              </a:path>
              <a:path w="54610" h="326390">
                <a:moveTo>
                  <a:pt x="54610" y="106679"/>
                </a:moveTo>
                <a:lnTo>
                  <a:pt x="0" y="106679"/>
                </a:lnTo>
                <a:lnTo>
                  <a:pt x="0" y="107949"/>
                </a:lnTo>
                <a:lnTo>
                  <a:pt x="54610" y="107949"/>
                </a:lnTo>
                <a:lnTo>
                  <a:pt x="54610" y="106679"/>
                </a:lnTo>
                <a:close/>
              </a:path>
              <a:path w="54610" h="326390">
                <a:moveTo>
                  <a:pt x="54610" y="100329"/>
                </a:moveTo>
                <a:lnTo>
                  <a:pt x="0" y="100329"/>
                </a:lnTo>
                <a:lnTo>
                  <a:pt x="0" y="105409"/>
                </a:lnTo>
                <a:lnTo>
                  <a:pt x="54610" y="105409"/>
                </a:lnTo>
                <a:lnTo>
                  <a:pt x="54610" y="100329"/>
                </a:lnTo>
                <a:close/>
              </a:path>
              <a:path w="54610" h="326390">
                <a:moveTo>
                  <a:pt x="54610" y="93979"/>
                </a:moveTo>
                <a:lnTo>
                  <a:pt x="0" y="93979"/>
                </a:lnTo>
                <a:lnTo>
                  <a:pt x="0" y="99059"/>
                </a:lnTo>
                <a:lnTo>
                  <a:pt x="54610" y="99059"/>
                </a:lnTo>
                <a:lnTo>
                  <a:pt x="54610" y="93979"/>
                </a:lnTo>
                <a:close/>
              </a:path>
              <a:path w="54610" h="326390">
                <a:moveTo>
                  <a:pt x="54610" y="87629"/>
                </a:moveTo>
                <a:lnTo>
                  <a:pt x="0" y="87629"/>
                </a:lnTo>
                <a:lnTo>
                  <a:pt x="0" y="92709"/>
                </a:lnTo>
                <a:lnTo>
                  <a:pt x="54610" y="92709"/>
                </a:lnTo>
                <a:lnTo>
                  <a:pt x="54610" y="87629"/>
                </a:lnTo>
                <a:close/>
              </a:path>
              <a:path w="54610" h="326390">
                <a:moveTo>
                  <a:pt x="54610" y="81279"/>
                </a:moveTo>
                <a:lnTo>
                  <a:pt x="0" y="81279"/>
                </a:lnTo>
                <a:lnTo>
                  <a:pt x="0" y="86359"/>
                </a:lnTo>
                <a:lnTo>
                  <a:pt x="54610" y="86359"/>
                </a:lnTo>
                <a:lnTo>
                  <a:pt x="54610" y="81279"/>
                </a:lnTo>
                <a:close/>
              </a:path>
              <a:path w="54610" h="326390">
                <a:moveTo>
                  <a:pt x="54610" y="74929"/>
                </a:moveTo>
                <a:lnTo>
                  <a:pt x="0" y="74929"/>
                </a:lnTo>
                <a:lnTo>
                  <a:pt x="0" y="80009"/>
                </a:lnTo>
                <a:lnTo>
                  <a:pt x="54610" y="80009"/>
                </a:lnTo>
                <a:lnTo>
                  <a:pt x="54610" y="74929"/>
                </a:lnTo>
                <a:close/>
              </a:path>
              <a:path w="54610" h="326390">
                <a:moveTo>
                  <a:pt x="54610" y="68579"/>
                </a:moveTo>
                <a:lnTo>
                  <a:pt x="0" y="68579"/>
                </a:lnTo>
                <a:lnTo>
                  <a:pt x="0" y="73659"/>
                </a:lnTo>
                <a:lnTo>
                  <a:pt x="54610" y="73659"/>
                </a:lnTo>
                <a:lnTo>
                  <a:pt x="54610" y="68579"/>
                </a:lnTo>
                <a:close/>
              </a:path>
              <a:path w="54610" h="326390">
                <a:moveTo>
                  <a:pt x="54610" y="62229"/>
                </a:moveTo>
                <a:lnTo>
                  <a:pt x="0" y="62229"/>
                </a:lnTo>
                <a:lnTo>
                  <a:pt x="0" y="67309"/>
                </a:lnTo>
                <a:lnTo>
                  <a:pt x="54610" y="67309"/>
                </a:lnTo>
                <a:lnTo>
                  <a:pt x="54610" y="62229"/>
                </a:lnTo>
                <a:close/>
              </a:path>
              <a:path w="54610" h="326390">
                <a:moveTo>
                  <a:pt x="54610" y="57149"/>
                </a:moveTo>
                <a:lnTo>
                  <a:pt x="0" y="57149"/>
                </a:lnTo>
                <a:lnTo>
                  <a:pt x="0" y="60959"/>
                </a:lnTo>
                <a:lnTo>
                  <a:pt x="54610" y="60959"/>
                </a:lnTo>
                <a:lnTo>
                  <a:pt x="54610" y="57149"/>
                </a:lnTo>
                <a:close/>
              </a:path>
              <a:path w="54610" h="326390">
                <a:moveTo>
                  <a:pt x="54610" y="50799"/>
                </a:moveTo>
                <a:lnTo>
                  <a:pt x="0" y="50799"/>
                </a:lnTo>
                <a:lnTo>
                  <a:pt x="0" y="55879"/>
                </a:lnTo>
                <a:lnTo>
                  <a:pt x="54610" y="55879"/>
                </a:lnTo>
                <a:lnTo>
                  <a:pt x="54610" y="50799"/>
                </a:lnTo>
                <a:close/>
              </a:path>
              <a:path w="54610" h="326390">
                <a:moveTo>
                  <a:pt x="54610" y="44449"/>
                </a:moveTo>
                <a:lnTo>
                  <a:pt x="0" y="44449"/>
                </a:lnTo>
                <a:lnTo>
                  <a:pt x="0" y="49529"/>
                </a:lnTo>
                <a:lnTo>
                  <a:pt x="54610" y="49529"/>
                </a:lnTo>
                <a:lnTo>
                  <a:pt x="54610" y="44449"/>
                </a:lnTo>
                <a:close/>
              </a:path>
              <a:path w="54610" h="326390">
                <a:moveTo>
                  <a:pt x="54610" y="38099"/>
                </a:moveTo>
                <a:lnTo>
                  <a:pt x="0" y="38099"/>
                </a:lnTo>
                <a:lnTo>
                  <a:pt x="0" y="43179"/>
                </a:lnTo>
                <a:lnTo>
                  <a:pt x="54610" y="43179"/>
                </a:lnTo>
                <a:lnTo>
                  <a:pt x="54610" y="38099"/>
                </a:lnTo>
                <a:close/>
              </a:path>
              <a:path w="54610" h="326390">
                <a:moveTo>
                  <a:pt x="54610" y="31749"/>
                </a:moveTo>
                <a:lnTo>
                  <a:pt x="0" y="31749"/>
                </a:lnTo>
                <a:lnTo>
                  <a:pt x="0" y="36829"/>
                </a:lnTo>
                <a:lnTo>
                  <a:pt x="54610" y="36829"/>
                </a:lnTo>
                <a:lnTo>
                  <a:pt x="54610" y="31749"/>
                </a:lnTo>
                <a:close/>
              </a:path>
              <a:path w="54610" h="326390">
                <a:moveTo>
                  <a:pt x="54610" y="25399"/>
                </a:moveTo>
                <a:lnTo>
                  <a:pt x="0" y="25399"/>
                </a:lnTo>
                <a:lnTo>
                  <a:pt x="0" y="30479"/>
                </a:lnTo>
                <a:lnTo>
                  <a:pt x="54610" y="30479"/>
                </a:lnTo>
                <a:lnTo>
                  <a:pt x="54610" y="25399"/>
                </a:lnTo>
                <a:close/>
              </a:path>
              <a:path w="54610" h="326390">
                <a:moveTo>
                  <a:pt x="54610" y="19049"/>
                </a:moveTo>
                <a:lnTo>
                  <a:pt x="0" y="19049"/>
                </a:lnTo>
                <a:lnTo>
                  <a:pt x="0" y="24129"/>
                </a:lnTo>
                <a:lnTo>
                  <a:pt x="54610" y="24129"/>
                </a:lnTo>
                <a:lnTo>
                  <a:pt x="54610" y="19049"/>
                </a:lnTo>
                <a:close/>
              </a:path>
              <a:path w="54610" h="326390">
                <a:moveTo>
                  <a:pt x="54610" y="12699"/>
                </a:moveTo>
                <a:lnTo>
                  <a:pt x="0" y="12699"/>
                </a:lnTo>
                <a:lnTo>
                  <a:pt x="0" y="17779"/>
                </a:lnTo>
                <a:lnTo>
                  <a:pt x="54610" y="17779"/>
                </a:lnTo>
                <a:lnTo>
                  <a:pt x="54610" y="12699"/>
                </a:lnTo>
                <a:close/>
              </a:path>
              <a:path w="54610" h="326390">
                <a:moveTo>
                  <a:pt x="54610" y="6349"/>
                </a:moveTo>
                <a:lnTo>
                  <a:pt x="0" y="6349"/>
                </a:lnTo>
                <a:lnTo>
                  <a:pt x="0" y="11429"/>
                </a:lnTo>
                <a:lnTo>
                  <a:pt x="54610" y="11429"/>
                </a:lnTo>
                <a:lnTo>
                  <a:pt x="54610" y="6349"/>
                </a:lnTo>
                <a:close/>
              </a:path>
              <a:path w="54610" h="326390">
                <a:moveTo>
                  <a:pt x="54610" y="0"/>
                </a:moveTo>
                <a:lnTo>
                  <a:pt x="10160" y="0"/>
                </a:lnTo>
                <a:lnTo>
                  <a:pt x="10160" y="1269"/>
                </a:lnTo>
                <a:lnTo>
                  <a:pt x="0" y="1269"/>
                </a:lnTo>
                <a:lnTo>
                  <a:pt x="0" y="5079"/>
                </a:lnTo>
                <a:lnTo>
                  <a:pt x="54610" y="5079"/>
                </a:lnTo>
                <a:lnTo>
                  <a:pt x="54610" y="0"/>
                </a:lnTo>
                <a:close/>
              </a:path>
              <a:path w="54610" h="326390">
                <a:moveTo>
                  <a:pt x="54610" y="283209"/>
                </a:moveTo>
                <a:lnTo>
                  <a:pt x="0" y="283209"/>
                </a:lnTo>
                <a:lnTo>
                  <a:pt x="0" y="316229"/>
                </a:lnTo>
                <a:lnTo>
                  <a:pt x="54610" y="316229"/>
                </a:lnTo>
                <a:lnTo>
                  <a:pt x="54610" y="283209"/>
                </a:lnTo>
                <a:close/>
              </a:path>
              <a:path w="54610" h="326390">
                <a:moveTo>
                  <a:pt x="54610" y="316229"/>
                </a:moveTo>
                <a:lnTo>
                  <a:pt x="0" y="316229"/>
                </a:lnTo>
                <a:lnTo>
                  <a:pt x="0" y="322579"/>
                </a:lnTo>
                <a:lnTo>
                  <a:pt x="54610" y="322579"/>
                </a:lnTo>
                <a:lnTo>
                  <a:pt x="54610" y="316229"/>
                </a:lnTo>
                <a:close/>
              </a:path>
              <a:path w="54610" h="326390">
                <a:moveTo>
                  <a:pt x="54610" y="322579"/>
                </a:moveTo>
                <a:lnTo>
                  <a:pt x="0" y="322579"/>
                </a:lnTo>
                <a:lnTo>
                  <a:pt x="0" y="326389"/>
                </a:lnTo>
                <a:lnTo>
                  <a:pt x="54610" y="326389"/>
                </a:lnTo>
                <a:lnTo>
                  <a:pt x="54610" y="322579"/>
                </a:lnTo>
                <a:close/>
              </a:path>
            </a:pathLst>
          </a:custGeom>
          <a:solidFill>
            <a:srgbClr val="2E8E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bg object 259"/>
          <p:cNvSpPr/>
          <p:nvPr/>
        </p:nvSpPr>
        <p:spPr>
          <a:xfrm>
            <a:off x="4928870" y="6393179"/>
            <a:ext cx="55880" cy="325120"/>
          </a:xfrm>
          <a:custGeom>
            <a:avLst/>
            <a:gdLst/>
            <a:ahLst/>
            <a:cxnLst/>
            <a:rect l="l" t="t" r="r" b="b"/>
            <a:pathLst>
              <a:path w="55879" h="325120">
                <a:moveTo>
                  <a:pt x="55879" y="260350"/>
                </a:moveTo>
                <a:lnTo>
                  <a:pt x="0" y="260350"/>
                </a:lnTo>
                <a:lnTo>
                  <a:pt x="0" y="281940"/>
                </a:lnTo>
                <a:lnTo>
                  <a:pt x="55879" y="281940"/>
                </a:lnTo>
                <a:lnTo>
                  <a:pt x="55879" y="260350"/>
                </a:lnTo>
                <a:close/>
              </a:path>
              <a:path w="55879" h="325120">
                <a:moveTo>
                  <a:pt x="55879" y="257810"/>
                </a:moveTo>
                <a:lnTo>
                  <a:pt x="0" y="257810"/>
                </a:lnTo>
                <a:lnTo>
                  <a:pt x="0" y="259080"/>
                </a:lnTo>
                <a:lnTo>
                  <a:pt x="55879" y="259080"/>
                </a:lnTo>
                <a:lnTo>
                  <a:pt x="55879" y="257810"/>
                </a:lnTo>
                <a:close/>
              </a:path>
              <a:path w="55879" h="325120">
                <a:moveTo>
                  <a:pt x="55879" y="254000"/>
                </a:moveTo>
                <a:lnTo>
                  <a:pt x="0" y="254000"/>
                </a:lnTo>
                <a:lnTo>
                  <a:pt x="0" y="256540"/>
                </a:lnTo>
                <a:lnTo>
                  <a:pt x="55879" y="256540"/>
                </a:lnTo>
                <a:lnTo>
                  <a:pt x="55879" y="254000"/>
                </a:lnTo>
                <a:close/>
              </a:path>
              <a:path w="55879" h="325120">
                <a:moveTo>
                  <a:pt x="55879" y="251460"/>
                </a:moveTo>
                <a:lnTo>
                  <a:pt x="0" y="251460"/>
                </a:lnTo>
                <a:lnTo>
                  <a:pt x="0" y="252730"/>
                </a:lnTo>
                <a:lnTo>
                  <a:pt x="55879" y="252730"/>
                </a:lnTo>
                <a:lnTo>
                  <a:pt x="55879" y="251460"/>
                </a:lnTo>
                <a:close/>
              </a:path>
              <a:path w="55879" h="325120">
                <a:moveTo>
                  <a:pt x="55879" y="247650"/>
                </a:moveTo>
                <a:lnTo>
                  <a:pt x="0" y="247650"/>
                </a:lnTo>
                <a:lnTo>
                  <a:pt x="0" y="250190"/>
                </a:lnTo>
                <a:lnTo>
                  <a:pt x="55879" y="250190"/>
                </a:lnTo>
                <a:lnTo>
                  <a:pt x="55879" y="247650"/>
                </a:lnTo>
                <a:close/>
              </a:path>
              <a:path w="55879" h="325120">
                <a:moveTo>
                  <a:pt x="55879" y="245110"/>
                </a:moveTo>
                <a:lnTo>
                  <a:pt x="0" y="245110"/>
                </a:lnTo>
                <a:lnTo>
                  <a:pt x="0" y="246380"/>
                </a:lnTo>
                <a:lnTo>
                  <a:pt x="55879" y="246380"/>
                </a:lnTo>
                <a:lnTo>
                  <a:pt x="55879" y="245110"/>
                </a:lnTo>
                <a:close/>
              </a:path>
              <a:path w="55879" h="325120">
                <a:moveTo>
                  <a:pt x="55879" y="241300"/>
                </a:moveTo>
                <a:lnTo>
                  <a:pt x="0" y="241300"/>
                </a:lnTo>
                <a:lnTo>
                  <a:pt x="0" y="243840"/>
                </a:lnTo>
                <a:lnTo>
                  <a:pt x="55879" y="243840"/>
                </a:lnTo>
                <a:lnTo>
                  <a:pt x="55879" y="241300"/>
                </a:lnTo>
                <a:close/>
              </a:path>
              <a:path w="55879" h="325120">
                <a:moveTo>
                  <a:pt x="55879" y="238760"/>
                </a:moveTo>
                <a:lnTo>
                  <a:pt x="0" y="238760"/>
                </a:lnTo>
                <a:lnTo>
                  <a:pt x="0" y="240030"/>
                </a:lnTo>
                <a:lnTo>
                  <a:pt x="55879" y="240030"/>
                </a:lnTo>
                <a:lnTo>
                  <a:pt x="55879" y="238760"/>
                </a:lnTo>
                <a:close/>
              </a:path>
              <a:path w="55879" h="325120">
                <a:moveTo>
                  <a:pt x="55879" y="234950"/>
                </a:moveTo>
                <a:lnTo>
                  <a:pt x="0" y="234950"/>
                </a:lnTo>
                <a:lnTo>
                  <a:pt x="0" y="237490"/>
                </a:lnTo>
                <a:lnTo>
                  <a:pt x="55879" y="237490"/>
                </a:lnTo>
                <a:lnTo>
                  <a:pt x="55879" y="234950"/>
                </a:lnTo>
                <a:close/>
              </a:path>
              <a:path w="55879" h="325120">
                <a:moveTo>
                  <a:pt x="55879" y="232410"/>
                </a:moveTo>
                <a:lnTo>
                  <a:pt x="0" y="232410"/>
                </a:lnTo>
                <a:lnTo>
                  <a:pt x="0" y="233680"/>
                </a:lnTo>
                <a:lnTo>
                  <a:pt x="55879" y="233680"/>
                </a:lnTo>
                <a:lnTo>
                  <a:pt x="55879" y="232410"/>
                </a:lnTo>
                <a:close/>
              </a:path>
              <a:path w="55879" h="325120">
                <a:moveTo>
                  <a:pt x="55879" y="228600"/>
                </a:moveTo>
                <a:lnTo>
                  <a:pt x="0" y="228600"/>
                </a:lnTo>
                <a:lnTo>
                  <a:pt x="0" y="231140"/>
                </a:lnTo>
                <a:lnTo>
                  <a:pt x="55879" y="231140"/>
                </a:lnTo>
                <a:lnTo>
                  <a:pt x="55879" y="228600"/>
                </a:lnTo>
                <a:close/>
              </a:path>
              <a:path w="55879" h="325120">
                <a:moveTo>
                  <a:pt x="55879" y="226060"/>
                </a:moveTo>
                <a:lnTo>
                  <a:pt x="0" y="226060"/>
                </a:lnTo>
                <a:lnTo>
                  <a:pt x="0" y="227330"/>
                </a:lnTo>
                <a:lnTo>
                  <a:pt x="55879" y="227330"/>
                </a:lnTo>
                <a:lnTo>
                  <a:pt x="55879" y="226060"/>
                </a:lnTo>
                <a:close/>
              </a:path>
              <a:path w="55879" h="325120">
                <a:moveTo>
                  <a:pt x="55879" y="222250"/>
                </a:moveTo>
                <a:lnTo>
                  <a:pt x="0" y="222250"/>
                </a:lnTo>
                <a:lnTo>
                  <a:pt x="0" y="224790"/>
                </a:lnTo>
                <a:lnTo>
                  <a:pt x="55879" y="224790"/>
                </a:lnTo>
                <a:lnTo>
                  <a:pt x="55879" y="222250"/>
                </a:lnTo>
                <a:close/>
              </a:path>
              <a:path w="55879" h="325120">
                <a:moveTo>
                  <a:pt x="55879" y="219710"/>
                </a:moveTo>
                <a:lnTo>
                  <a:pt x="0" y="219710"/>
                </a:lnTo>
                <a:lnTo>
                  <a:pt x="0" y="220980"/>
                </a:lnTo>
                <a:lnTo>
                  <a:pt x="55879" y="220980"/>
                </a:lnTo>
                <a:lnTo>
                  <a:pt x="55879" y="219710"/>
                </a:lnTo>
                <a:close/>
              </a:path>
              <a:path w="55879" h="325120">
                <a:moveTo>
                  <a:pt x="55879" y="215900"/>
                </a:moveTo>
                <a:lnTo>
                  <a:pt x="0" y="215900"/>
                </a:lnTo>
                <a:lnTo>
                  <a:pt x="0" y="218440"/>
                </a:lnTo>
                <a:lnTo>
                  <a:pt x="55879" y="218440"/>
                </a:lnTo>
                <a:lnTo>
                  <a:pt x="55879" y="215900"/>
                </a:lnTo>
                <a:close/>
              </a:path>
              <a:path w="55879" h="325120">
                <a:moveTo>
                  <a:pt x="55879" y="213360"/>
                </a:moveTo>
                <a:lnTo>
                  <a:pt x="0" y="213360"/>
                </a:lnTo>
                <a:lnTo>
                  <a:pt x="0" y="214630"/>
                </a:lnTo>
                <a:lnTo>
                  <a:pt x="55879" y="214630"/>
                </a:lnTo>
                <a:lnTo>
                  <a:pt x="55879" y="213360"/>
                </a:lnTo>
                <a:close/>
              </a:path>
              <a:path w="55879" h="325120">
                <a:moveTo>
                  <a:pt x="55879" y="209550"/>
                </a:moveTo>
                <a:lnTo>
                  <a:pt x="0" y="209550"/>
                </a:lnTo>
                <a:lnTo>
                  <a:pt x="0" y="212090"/>
                </a:lnTo>
                <a:lnTo>
                  <a:pt x="55879" y="212090"/>
                </a:lnTo>
                <a:lnTo>
                  <a:pt x="55879" y="209550"/>
                </a:lnTo>
                <a:close/>
              </a:path>
              <a:path w="55879" h="325120">
                <a:moveTo>
                  <a:pt x="55879" y="207010"/>
                </a:moveTo>
                <a:lnTo>
                  <a:pt x="0" y="207010"/>
                </a:lnTo>
                <a:lnTo>
                  <a:pt x="0" y="208280"/>
                </a:lnTo>
                <a:lnTo>
                  <a:pt x="55879" y="208280"/>
                </a:lnTo>
                <a:lnTo>
                  <a:pt x="55879" y="207010"/>
                </a:lnTo>
                <a:close/>
              </a:path>
              <a:path w="55879" h="325120">
                <a:moveTo>
                  <a:pt x="55879" y="203200"/>
                </a:moveTo>
                <a:lnTo>
                  <a:pt x="0" y="203200"/>
                </a:lnTo>
                <a:lnTo>
                  <a:pt x="0" y="205740"/>
                </a:lnTo>
                <a:lnTo>
                  <a:pt x="55879" y="205740"/>
                </a:lnTo>
                <a:lnTo>
                  <a:pt x="55879" y="203200"/>
                </a:lnTo>
                <a:close/>
              </a:path>
              <a:path w="55879" h="325120">
                <a:moveTo>
                  <a:pt x="55879" y="200660"/>
                </a:moveTo>
                <a:lnTo>
                  <a:pt x="0" y="200660"/>
                </a:lnTo>
                <a:lnTo>
                  <a:pt x="0" y="201930"/>
                </a:lnTo>
                <a:lnTo>
                  <a:pt x="55879" y="201930"/>
                </a:lnTo>
                <a:lnTo>
                  <a:pt x="55879" y="200660"/>
                </a:lnTo>
                <a:close/>
              </a:path>
              <a:path w="55879" h="325120">
                <a:moveTo>
                  <a:pt x="55879" y="196850"/>
                </a:moveTo>
                <a:lnTo>
                  <a:pt x="0" y="196850"/>
                </a:lnTo>
                <a:lnTo>
                  <a:pt x="0" y="199390"/>
                </a:lnTo>
                <a:lnTo>
                  <a:pt x="55879" y="199390"/>
                </a:lnTo>
                <a:lnTo>
                  <a:pt x="55879" y="196850"/>
                </a:lnTo>
                <a:close/>
              </a:path>
              <a:path w="55879" h="325120">
                <a:moveTo>
                  <a:pt x="55879" y="194310"/>
                </a:moveTo>
                <a:lnTo>
                  <a:pt x="0" y="194310"/>
                </a:lnTo>
                <a:lnTo>
                  <a:pt x="0" y="195580"/>
                </a:lnTo>
                <a:lnTo>
                  <a:pt x="55879" y="195580"/>
                </a:lnTo>
                <a:lnTo>
                  <a:pt x="55879" y="194310"/>
                </a:lnTo>
                <a:close/>
              </a:path>
              <a:path w="55879" h="325120">
                <a:moveTo>
                  <a:pt x="55879" y="190500"/>
                </a:moveTo>
                <a:lnTo>
                  <a:pt x="0" y="190500"/>
                </a:lnTo>
                <a:lnTo>
                  <a:pt x="0" y="193040"/>
                </a:lnTo>
                <a:lnTo>
                  <a:pt x="55879" y="193040"/>
                </a:lnTo>
                <a:lnTo>
                  <a:pt x="55879" y="190500"/>
                </a:lnTo>
                <a:close/>
              </a:path>
              <a:path w="55879" h="325120">
                <a:moveTo>
                  <a:pt x="55879" y="187960"/>
                </a:moveTo>
                <a:lnTo>
                  <a:pt x="0" y="187960"/>
                </a:lnTo>
                <a:lnTo>
                  <a:pt x="0" y="189230"/>
                </a:lnTo>
                <a:lnTo>
                  <a:pt x="55879" y="189230"/>
                </a:lnTo>
                <a:lnTo>
                  <a:pt x="55879" y="187960"/>
                </a:lnTo>
                <a:close/>
              </a:path>
              <a:path w="55879" h="325120">
                <a:moveTo>
                  <a:pt x="55879" y="184150"/>
                </a:moveTo>
                <a:lnTo>
                  <a:pt x="0" y="184150"/>
                </a:lnTo>
                <a:lnTo>
                  <a:pt x="0" y="186690"/>
                </a:lnTo>
                <a:lnTo>
                  <a:pt x="55879" y="186690"/>
                </a:lnTo>
                <a:lnTo>
                  <a:pt x="55879" y="184150"/>
                </a:lnTo>
                <a:close/>
              </a:path>
              <a:path w="55879" h="325120">
                <a:moveTo>
                  <a:pt x="55879" y="181610"/>
                </a:moveTo>
                <a:lnTo>
                  <a:pt x="0" y="181610"/>
                </a:lnTo>
                <a:lnTo>
                  <a:pt x="0" y="182880"/>
                </a:lnTo>
                <a:lnTo>
                  <a:pt x="55879" y="182880"/>
                </a:lnTo>
                <a:lnTo>
                  <a:pt x="55879" y="181610"/>
                </a:lnTo>
                <a:close/>
              </a:path>
              <a:path w="55879" h="325120">
                <a:moveTo>
                  <a:pt x="55879" y="177800"/>
                </a:moveTo>
                <a:lnTo>
                  <a:pt x="0" y="177800"/>
                </a:lnTo>
                <a:lnTo>
                  <a:pt x="0" y="180340"/>
                </a:lnTo>
                <a:lnTo>
                  <a:pt x="55879" y="180340"/>
                </a:lnTo>
                <a:lnTo>
                  <a:pt x="55879" y="177800"/>
                </a:lnTo>
                <a:close/>
              </a:path>
              <a:path w="55879" h="325120">
                <a:moveTo>
                  <a:pt x="55879" y="175260"/>
                </a:moveTo>
                <a:lnTo>
                  <a:pt x="0" y="175260"/>
                </a:lnTo>
                <a:lnTo>
                  <a:pt x="0" y="176530"/>
                </a:lnTo>
                <a:lnTo>
                  <a:pt x="55879" y="176530"/>
                </a:lnTo>
                <a:lnTo>
                  <a:pt x="55879" y="175260"/>
                </a:lnTo>
                <a:close/>
              </a:path>
              <a:path w="55879" h="325120">
                <a:moveTo>
                  <a:pt x="55879" y="171450"/>
                </a:moveTo>
                <a:lnTo>
                  <a:pt x="0" y="171450"/>
                </a:lnTo>
                <a:lnTo>
                  <a:pt x="0" y="173990"/>
                </a:lnTo>
                <a:lnTo>
                  <a:pt x="55879" y="173990"/>
                </a:lnTo>
                <a:lnTo>
                  <a:pt x="55879" y="171450"/>
                </a:lnTo>
                <a:close/>
              </a:path>
              <a:path w="55879" h="325120">
                <a:moveTo>
                  <a:pt x="55879" y="168910"/>
                </a:moveTo>
                <a:lnTo>
                  <a:pt x="0" y="168910"/>
                </a:lnTo>
                <a:lnTo>
                  <a:pt x="0" y="170180"/>
                </a:lnTo>
                <a:lnTo>
                  <a:pt x="55879" y="170180"/>
                </a:lnTo>
                <a:lnTo>
                  <a:pt x="55879" y="168910"/>
                </a:lnTo>
                <a:close/>
              </a:path>
              <a:path w="55879" h="325120">
                <a:moveTo>
                  <a:pt x="55879" y="165100"/>
                </a:moveTo>
                <a:lnTo>
                  <a:pt x="0" y="165100"/>
                </a:lnTo>
                <a:lnTo>
                  <a:pt x="0" y="167640"/>
                </a:lnTo>
                <a:lnTo>
                  <a:pt x="55879" y="167640"/>
                </a:lnTo>
                <a:lnTo>
                  <a:pt x="55879" y="165100"/>
                </a:lnTo>
                <a:close/>
              </a:path>
              <a:path w="55879" h="325120">
                <a:moveTo>
                  <a:pt x="55879" y="162560"/>
                </a:moveTo>
                <a:lnTo>
                  <a:pt x="0" y="162560"/>
                </a:lnTo>
                <a:lnTo>
                  <a:pt x="0" y="163830"/>
                </a:lnTo>
                <a:lnTo>
                  <a:pt x="55879" y="163830"/>
                </a:lnTo>
                <a:lnTo>
                  <a:pt x="55879" y="162560"/>
                </a:lnTo>
                <a:close/>
              </a:path>
              <a:path w="55879" h="325120">
                <a:moveTo>
                  <a:pt x="55879" y="158750"/>
                </a:moveTo>
                <a:lnTo>
                  <a:pt x="0" y="158750"/>
                </a:lnTo>
                <a:lnTo>
                  <a:pt x="0" y="161290"/>
                </a:lnTo>
                <a:lnTo>
                  <a:pt x="55879" y="161290"/>
                </a:lnTo>
                <a:lnTo>
                  <a:pt x="55879" y="158750"/>
                </a:lnTo>
                <a:close/>
              </a:path>
              <a:path w="55879" h="325120">
                <a:moveTo>
                  <a:pt x="55879" y="156210"/>
                </a:moveTo>
                <a:lnTo>
                  <a:pt x="0" y="156210"/>
                </a:lnTo>
                <a:lnTo>
                  <a:pt x="0" y="157480"/>
                </a:lnTo>
                <a:lnTo>
                  <a:pt x="55879" y="157480"/>
                </a:lnTo>
                <a:lnTo>
                  <a:pt x="55879" y="156210"/>
                </a:lnTo>
                <a:close/>
              </a:path>
              <a:path w="55879" h="325120">
                <a:moveTo>
                  <a:pt x="55879" y="152400"/>
                </a:moveTo>
                <a:lnTo>
                  <a:pt x="0" y="152400"/>
                </a:lnTo>
                <a:lnTo>
                  <a:pt x="0" y="154940"/>
                </a:lnTo>
                <a:lnTo>
                  <a:pt x="55879" y="154940"/>
                </a:lnTo>
                <a:lnTo>
                  <a:pt x="55879" y="152400"/>
                </a:lnTo>
                <a:close/>
              </a:path>
              <a:path w="55879" h="325120">
                <a:moveTo>
                  <a:pt x="55879" y="149860"/>
                </a:moveTo>
                <a:lnTo>
                  <a:pt x="0" y="149860"/>
                </a:lnTo>
                <a:lnTo>
                  <a:pt x="0" y="151130"/>
                </a:lnTo>
                <a:lnTo>
                  <a:pt x="55879" y="151130"/>
                </a:lnTo>
                <a:lnTo>
                  <a:pt x="55879" y="149860"/>
                </a:lnTo>
                <a:close/>
              </a:path>
              <a:path w="55879" h="325120">
                <a:moveTo>
                  <a:pt x="55879" y="146050"/>
                </a:moveTo>
                <a:lnTo>
                  <a:pt x="0" y="146050"/>
                </a:lnTo>
                <a:lnTo>
                  <a:pt x="0" y="148590"/>
                </a:lnTo>
                <a:lnTo>
                  <a:pt x="55879" y="148590"/>
                </a:lnTo>
                <a:lnTo>
                  <a:pt x="55879" y="146050"/>
                </a:lnTo>
                <a:close/>
              </a:path>
              <a:path w="55879" h="325120">
                <a:moveTo>
                  <a:pt x="55879" y="143510"/>
                </a:moveTo>
                <a:lnTo>
                  <a:pt x="0" y="143510"/>
                </a:lnTo>
                <a:lnTo>
                  <a:pt x="0" y="144780"/>
                </a:lnTo>
                <a:lnTo>
                  <a:pt x="55879" y="144780"/>
                </a:lnTo>
                <a:lnTo>
                  <a:pt x="55879" y="143510"/>
                </a:lnTo>
                <a:close/>
              </a:path>
              <a:path w="55879" h="325120">
                <a:moveTo>
                  <a:pt x="55879" y="139700"/>
                </a:moveTo>
                <a:lnTo>
                  <a:pt x="0" y="139700"/>
                </a:lnTo>
                <a:lnTo>
                  <a:pt x="0" y="142240"/>
                </a:lnTo>
                <a:lnTo>
                  <a:pt x="55879" y="142240"/>
                </a:lnTo>
                <a:lnTo>
                  <a:pt x="55879" y="139700"/>
                </a:lnTo>
                <a:close/>
              </a:path>
              <a:path w="55879" h="325120">
                <a:moveTo>
                  <a:pt x="55879" y="137160"/>
                </a:moveTo>
                <a:lnTo>
                  <a:pt x="0" y="137160"/>
                </a:lnTo>
                <a:lnTo>
                  <a:pt x="0" y="138430"/>
                </a:lnTo>
                <a:lnTo>
                  <a:pt x="55879" y="138430"/>
                </a:lnTo>
                <a:lnTo>
                  <a:pt x="55879" y="137160"/>
                </a:lnTo>
                <a:close/>
              </a:path>
              <a:path w="55879" h="325120">
                <a:moveTo>
                  <a:pt x="55879" y="133350"/>
                </a:moveTo>
                <a:lnTo>
                  <a:pt x="0" y="133350"/>
                </a:lnTo>
                <a:lnTo>
                  <a:pt x="0" y="135890"/>
                </a:lnTo>
                <a:lnTo>
                  <a:pt x="55879" y="135890"/>
                </a:lnTo>
                <a:lnTo>
                  <a:pt x="55879" y="133350"/>
                </a:lnTo>
                <a:close/>
              </a:path>
              <a:path w="55879" h="325120">
                <a:moveTo>
                  <a:pt x="55879" y="130810"/>
                </a:moveTo>
                <a:lnTo>
                  <a:pt x="0" y="130810"/>
                </a:lnTo>
                <a:lnTo>
                  <a:pt x="0" y="132080"/>
                </a:lnTo>
                <a:lnTo>
                  <a:pt x="55879" y="132080"/>
                </a:lnTo>
                <a:lnTo>
                  <a:pt x="55879" y="130810"/>
                </a:lnTo>
                <a:close/>
              </a:path>
              <a:path w="55879" h="325120">
                <a:moveTo>
                  <a:pt x="55879" y="127000"/>
                </a:moveTo>
                <a:lnTo>
                  <a:pt x="0" y="127000"/>
                </a:lnTo>
                <a:lnTo>
                  <a:pt x="0" y="129540"/>
                </a:lnTo>
                <a:lnTo>
                  <a:pt x="55879" y="129540"/>
                </a:lnTo>
                <a:lnTo>
                  <a:pt x="55879" y="127000"/>
                </a:lnTo>
                <a:close/>
              </a:path>
              <a:path w="55879" h="325120">
                <a:moveTo>
                  <a:pt x="55879" y="124460"/>
                </a:moveTo>
                <a:lnTo>
                  <a:pt x="0" y="124460"/>
                </a:lnTo>
                <a:lnTo>
                  <a:pt x="0" y="125730"/>
                </a:lnTo>
                <a:lnTo>
                  <a:pt x="55879" y="125730"/>
                </a:lnTo>
                <a:lnTo>
                  <a:pt x="55879" y="124460"/>
                </a:lnTo>
                <a:close/>
              </a:path>
              <a:path w="55879" h="325120">
                <a:moveTo>
                  <a:pt x="55879" y="120650"/>
                </a:moveTo>
                <a:lnTo>
                  <a:pt x="0" y="120650"/>
                </a:lnTo>
                <a:lnTo>
                  <a:pt x="0" y="123190"/>
                </a:lnTo>
                <a:lnTo>
                  <a:pt x="55879" y="123190"/>
                </a:lnTo>
                <a:lnTo>
                  <a:pt x="55879" y="120650"/>
                </a:lnTo>
                <a:close/>
              </a:path>
              <a:path w="55879" h="325120">
                <a:moveTo>
                  <a:pt x="55879" y="118110"/>
                </a:moveTo>
                <a:lnTo>
                  <a:pt x="0" y="118110"/>
                </a:lnTo>
                <a:lnTo>
                  <a:pt x="0" y="119380"/>
                </a:lnTo>
                <a:lnTo>
                  <a:pt x="55879" y="119380"/>
                </a:lnTo>
                <a:lnTo>
                  <a:pt x="55879" y="118110"/>
                </a:lnTo>
                <a:close/>
              </a:path>
              <a:path w="55879" h="325120">
                <a:moveTo>
                  <a:pt x="55879" y="114300"/>
                </a:moveTo>
                <a:lnTo>
                  <a:pt x="0" y="114300"/>
                </a:lnTo>
                <a:lnTo>
                  <a:pt x="0" y="116840"/>
                </a:lnTo>
                <a:lnTo>
                  <a:pt x="55879" y="116840"/>
                </a:lnTo>
                <a:lnTo>
                  <a:pt x="55879" y="114300"/>
                </a:lnTo>
                <a:close/>
              </a:path>
              <a:path w="55879" h="325120">
                <a:moveTo>
                  <a:pt x="55879" y="111760"/>
                </a:moveTo>
                <a:lnTo>
                  <a:pt x="0" y="111760"/>
                </a:lnTo>
                <a:lnTo>
                  <a:pt x="0" y="113030"/>
                </a:lnTo>
                <a:lnTo>
                  <a:pt x="55879" y="113030"/>
                </a:lnTo>
                <a:lnTo>
                  <a:pt x="55879" y="111760"/>
                </a:lnTo>
                <a:close/>
              </a:path>
              <a:path w="55879" h="325120">
                <a:moveTo>
                  <a:pt x="55879" y="107950"/>
                </a:moveTo>
                <a:lnTo>
                  <a:pt x="0" y="107950"/>
                </a:lnTo>
                <a:lnTo>
                  <a:pt x="0" y="110490"/>
                </a:lnTo>
                <a:lnTo>
                  <a:pt x="55879" y="110490"/>
                </a:lnTo>
                <a:lnTo>
                  <a:pt x="55879" y="107950"/>
                </a:lnTo>
                <a:close/>
              </a:path>
              <a:path w="55879" h="325120">
                <a:moveTo>
                  <a:pt x="55879" y="105410"/>
                </a:moveTo>
                <a:lnTo>
                  <a:pt x="0" y="105410"/>
                </a:lnTo>
                <a:lnTo>
                  <a:pt x="0" y="106680"/>
                </a:lnTo>
                <a:lnTo>
                  <a:pt x="55879" y="106680"/>
                </a:lnTo>
                <a:lnTo>
                  <a:pt x="55879" y="105410"/>
                </a:lnTo>
                <a:close/>
              </a:path>
              <a:path w="55879" h="325120">
                <a:moveTo>
                  <a:pt x="55879" y="99060"/>
                </a:moveTo>
                <a:lnTo>
                  <a:pt x="0" y="99060"/>
                </a:lnTo>
                <a:lnTo>
                  <a:pt x="0" y="104140"/>
                </a:lnTo>
                <a:lnTo>
                  <a:pt x="55879" y="104140"/>
                </a:lnTo>
                <a:lnTo>
                  <a:pt x="55879" y="99060"/>
                </a:lnTo>
                <a:close/>
              </a:path>
              <a:path w="55879" h="325120">
                <a:moveTo>
                  <a:pt x="55879" y="92710"/>
                </a:moveTo>
                <a:lnTo>
                  <a:pt x="0" y="92710"/>
                </a:lnTo>
                <a:lnTo>
                  <a:pt x="0" y="97790"/>
                </a:lnTo>
                <a:lnTo>
                  <a:pt x="55879" y="97790"/>
                </a:lnTo>
                <a:lnTo>
                  <a:pt x="55879" y="92710"/>
                </a:lnTo>
                <a:close/>
              </a:path>
              <a:path w="55879" h="325120">
                <a:moveTo>
                  <a:pt x="55879" y="86360"/>
                </a:moveTo>
                <a:lnTo>
                  <a:pt x="0" y="86360"/>
                </a:lnTo>
                <a:lnTo>
                  <a:pt x="0" y="91440"/>
                </a:lnTo>
                <a:lnTo>
                  <a:pt x="55879" y="91440"/>
                </a:lnTo>
                <a:lnTo>
                  <a:pt x="55879" y="86360"/>
                </a:lnTo>
                <a:close/>
              </a:path>
              <a:path w="55879" h="325120">
                <a:moveTo>
                  <a:pt x="55879" y="80010"/>
                </a:moveTo>
                <a:lnTo>
                  <a:pt x="0" y="80010"/>
                </a:lnTo>
                <a:lnTo>
                  <a:pt x="0" y="85090"/>
                </a:lnTo>
                <a:lnTo>
                  <a:pt x="55879" y="85090"/>
                </a:lnTo>
                <a:lnTo>
                  <a:pt x="55879" y="80010"/>
                </a:lnTo>
                <a:close/>
              </a:path>
              <a:path w="55879" h="325120">
                <a:moveTo>
                  <a:pt x="55879" y="73660"/>
                </a:moveTo>
                <a:lnTo>
                  <a:pt x="0" y="73660"/>
                </a:lnTo>
                <a:lnTo>
                  <a:pt x="0" y="78740"/>
                </a:lnTo>
                <a:lnTo>
                  <a:pt x="55879" y="78740"/>
                </a:lnTo>
                <a:lnTo>
                  <a:pt x="55879" y="73660"/>
                </a:lnTo>
                <a:close/>
              </a:path>
              <a:path w="55879" h="325120">
                <a:moveTo>
                  <a:pt x="55879" y="67310"/>
                </a:moveTo>
                <a:lnTo>
                  <a:pt x="0" y="67310"/>
                </a:lnTo>
                <a:lnTo>
                  <a:pt x="0" y="72390"/>
                </a:lnTo>
                <a:lnTo>
                  <a:pt x="55879" y="72390"/>
                </a:lnTo>
                <a:lnTo>
                  <a:pt x="55879" y="67310"/>
                </a:lnTo>
                <a:close/>
              </a:path>
              <a:path w="55879" h="325120">
                <a:moveTo>
                  <a:pt x="55879" y="60960"/>
                </a:moveTo>
                <a:lnTo>
                  <a:pt x="0" y="60960"/>
                </a:lnTo>
                <a:lnTo>
                  <a:pt x="0" y="66040"/>
                </a:lnTo>
                <a:lnTo>
                  <a:pt x="55879" y="66040"/>
                </a:lnTo>
                <a:lnTo>
                  <a:pt x="55879" y="60960"/>
                </a:lnTo>
                <a:close/>
              </a:path>
              <a:path w="55879" h="325120">
                <a:moveTo>
                  <a:pt x="55879" y="55880"/>
                </a:moveTo>
                <a:lnTo>
                  <a:pt x="0" y="55880"/>
                </a:lnTo>
                <a:lnTo>
                  <a:pt x="0" y="59690"/>
                </a:lnTo>
                <a:lnTo>
                  <a:pt x="55879" y="59690"/>
                </a:lnTo>
                <a:lnTo>
                  <a:pt x="55879" y="55880"/>
                </a:lnTo>
                <a:close/>
              </a:path>
              <a:path w="55879" h="325120">
                <a:moveTo>
                  <a:pt x="55879" y="49530"/>
                </a:moveTo>
                <a:lnTo>
                  <a:pt x="0" y="49530"/>
                </a:lnTo>
                <a:lnTo>
                  <a:pt x="0" y="54610"/>
                </a:lnTo>
                <a:lnTo>
                  <a:pt x="55879" y="54610"/>
                </a:lnTo>
                <a:lnTo>
                  <a:pt x="55879" y="49530"/>
                </a:lnTo>
                <a:close/>
              </a:path>
              <a:path w="55879" h="325120">
                <a:moveTo>
                  <a:pt x="55879" y="43180"/>
                </a:moveTo>
                <a:lnTo>
                  <a:pt x="0" y="43180"/>
                </a:lnTo>
                <a:lnTo>
                  <a:pt x="0" y="48260"/>
                </a:lnTo>
                <a:lnTo>
                  <a:pt x="55879" y="48260"/>
                </a:lnTo>
                <a:lnTo>
                  <a:pt x="55879" y="43180"/>
                </a:lnTo>
                <a:close/>
              </a:path>
              <a:path w="55879" h="325120">
                <a:moveTo>
                  <a:pt x="55879" y="36830"/>
                </a:moveTo>
                <a:lnTo>
                  <a:pt x="0" y="36830"/>
                </a:lnTo>
                <a:lnTo>
                  <a:pt x="0" y="41910"/>
                </a:lnTo>
                <a:lnTo>
                  <a:pt x="55879" y="41910"/>
                </a:lnTo>
                <a:lnTo>
                  <a:pt x="55879" y="36830"/>
                </a:lnTo>
                <a:close/>
              </a:path>
              <a:path w="55879" h="325120">
                <a:moveTo>
                  <a:pt x="55879" y="30480"/>
                </a:moveTo>
                <a:lnTo>
                  <a:pt x="0" y="30480"/>
                </a:lnTo>
                <a:lnTo>
                  <a:pt x="0" y="35560"/>
                </a:lnTo>
                <a:lnTo>
                  <a:pt x="55879" y="35560"/>
                </a:lnTo>
                <a:lnTo>
                  <a:pt x="55879" y="30480"/>
                </a:lnTo>
                <a:close/>
              </a:path>
              <a:path w="55879" h="325120">
                <a:moveTo>
                  <a:pt x="55879" y="24130"/>
                </a:moveTo>
                <a:lnTo>
                  <a:pt x="0" y="24130"/>
                </a:lnTo>
                <a:lnTo>
                  <a:pt x="0" y="29210"/>
                </a:lnTo>
                <a:lnTo>
                  <a:pt x="55879" y="29210"/>
                </a:lnTo>
                <a:lnTo>
                  <a:pt x="55879" y="24130"/>
                </a:lnTo>
                <a:close/>
              </a:path>
              <a:path w="55879" h="325120">
                <a:moveTo>
                  <a:pt x="55879" y="17780"/>
                </a:moveTo>
                <a:lnTo>
                  <a:pt x="0" y="17780"/>
                </a:lnTo>
                <a:lnTo>
                  <a:pt x="0" y="22860"/>
                </a:lnTo>
                <a:lnTo>
                  <a:pt x="55879" y="22860"/>
                </a:lnTo>
                <a:lnTo>
                  <a:pt x="55879" y="17780"/>
                </a:lnTo>
                <a:close/>
              </a:path>
              <a:path w="55879" h="325120">
                <a:moveTo>
                  <a:pt x="55879" y="11430"/>
                </a:moveTo>
                <a:lnTo>
                  <a:pt x="0" y="11430"/>
                </a:lnTo>
                <a:lnTo>
                  <a:pt x="0" y="16510"/>
                </a:lnTo>
                <a:lnTo>
                  <a:pt x="55879" y="16510"/>
                </a:lnTo>
                <a:lnTo>
                  <a:pt x="55879" y="11430"/>
                </a:lnTo>
                <a:close/>
              </a:path>
              <a:path w="55879" h="325120">
                <a:moveTo>
                  <a:pt x="55879" y="5080"/>
                </a:moveTo>
                <a:lnTo>
                  <a:pt x="0" y="5080"/>
                </a:lnTo>
                <a:lnTo>
                  <a:pt x="0" y="10160"/>
                </a:lnTo>
                <a:lnTo>
                  <a:pt x="55879" y="10160"/>
                </a:lnTo>
                <a:lnTo>
                  <a:pt x="55879" y="5080"/>
                </a:lnTo>
                <a:close/>
              </a:path>
              <a:path w="55879" h="325120">
                <a:moveTo>
                  <a:pt x="55879" y="0"/>
                </a:moveTo>
                <a:lnTo>
                  <a:pt x="0" y="0"/>
                </a:lnTo>
                <a:lnTo>
                  <a:pt x="0" y="3810"/>
                </a:lnTo>
                <a:lnTo>
                  <a:pt x="55879" y="3810"/>
                </a:lnTo>
                <a:lnTo>
                  <a:pt x="55879" y="0"/>
                </a:lnTo>
                <a:close/>
              </a:path>
              <a:path w="55879" h="325120">
                <a:moveTo>
                  <a:pt x="55879" y="281940"/>
                </a:moveTo>
                <a:lnTo>
                  <a:pt x="0" y="281940"/>
                </a:lnTo>
                <a:lnTo>
                  <a:pt x="0" y="314960"/>
                </a:lnTo>
                <a:lnTo>
                  <a:pt x="55879" y="314960"/>
                </a:lnTo>
                <a:lnTo>
                  <a:pt x="55879" y="281940"/>
                </a:lnTo>
                <a:close/>
              </a:path>
              <a:path w="55879" h="325120">
                <a:moveTo>
                  <a:pt x="55879" y="314960"/>
                </a:moveTo>
                <a:lnTo>
                  <a:pt x="0" y="314960"/>
                </a:lnTo>
                <a:lnTo>
                  <a:pt x="0" y="321310"/>
                </a:lnTo>
                <a:lnTo>
                  <a:pt x="55879" y="321310"/>
                </a:lnTo>
                <a:lnTo>
                  <a:pt x="55879" y="314960"/>
                </a:lnTo>
                <a:close/>
              </a:path>
              <a:path w="55879" h="325120">
                <a:moveTo>
                  <a:pt x="55879" y="321310"/>
                </a:moveTo>
                <a:lnTo>
                  <a:pt x="0" y="321310"/>
                </a:lnTo>
                <a:lnTo>
                  <a:pt x="0" y="323850"/>
                </a:lnTo>
                <a:lnTo>
                  <a:pt x="31750" y="323850"/>
                </a:lnTo>
                <a:lnTo>
                  <a:pt x="31750" y="325120"/>
                </a:lnTo>
                <a:lnTo>
                  <a:pt x="55879" y="325120"/>
                </a:lnTo>
                <a:lnTo>
                  <a:pt x="55879" y="321310"/>
                </a:lnTo>
                <a:close/>
              </a:path>
            </a:pathLst>
          </a:custGeom>
          <a:solidFill>
            <a:srgbClr val="2F8F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bg object 260"/>
          <p:cNvSpPr/>
          <p:nvPr/>
        </p:nvSpPr>
        <p:spPr>
          <a:xfrm>
            <a:off x="4874259" y="6393179"/>
            <a:ext cx="54610" cy="323850"/>
          </a:xfrm>
          <a:custGeom>
            <a:avLst/>
            <a:gdLst/>
            <a:ahLst/>
            <a:cxnLst/>
            <a:rect l="l" t="t" r="r" b="b"/>
            <a:pathLst>
              <a:path w="54610" h="323850">
                <a:moveTo>
                  <a:pt x="54610" y="260350"/>
                </a:moveTo>
                <a:lnTo>
                  <a:pt x="0" y="260350"/>
                </a:lnTo>
                <a:lnTo>
                  <a:pt x="0" y="281940"/>
                </a:lnTo>
                <a:lnTo>
                  <a:pt x="54610" y="281940"/>
                </a:lnTo>
                <a:lnTo>
                  <a:pt x="54610" y="260350"/>
                </a:lnTo>
                <a:close/>
              </a:path>
              <a:path w="54610" h="323850">
                <a:moveTo>
                  <a:pt x="54610" y="257810"/>
                </a:moveTo>
                <a:lnTo>
                  <a:pt x="0" y="257810"/>
                </a:lnTo>
                <a:lnTo>
                  <a:pt x="0" y="259080"/>
                </a:lnTo>
                <a:lnTo>
                  <a:pt x="54610" y="259080"/>
                </a:lnTo>
                <a:lnTo>
                  <a:pt x="54610" y="257810"/>
                </a:lnTo>
                <a:close/>
              </a:path>
              <a:path w="54610" h="323850">
                <a:moveTo>
                  <a:pt x="54610" y="254000"/>
                </a:moveTo>
                <a:lnTo>
                  <a:pt x="0" y="254000"/>
                </a:lnTo>
                <a:lnTo>
                  <a:pt x="0" y="256540"/>
                </a:lnTo>
                <a:lnTo>
                  <a:pt x="54610" y="256540"/>
                </a:lnTo>
                <a:lnTo>
                  <a:pt x="54610" y="254000"/>
                </a:lnTo>
                <a:close/>
              </a:path>
              <a:path w="54610" h="323850">
                <a:moveTo>
                  <a:pt x="54610" y="251460"/>
                </a:moveTo>
                <a:lnTo>
                  <a:pt x="0" y="251460"/>
                </a:lnTo>
                <a:lnTo>
                  <a:pt x="0" y="252730"/>
                </a:lnTo>
                <a:lnTo>
                  <a:pt x="54610" y="252730"/>
                </a:lnTo>
                <a:lnTo>
                  <a:pt x="54610" y="251460"/>
                </a:lnTo>
                <a:close/>
              </a:path>
              <a:path w="54610" h="323850">
                <a:moveTo>
                  <a:pt x="54610" y="247650"/>
                </a:moveTo>
                <a:lnTo>
                  <a:pt x="0" y="247650"/>
                </a:lnTo>
                <a:lnTo>
                  <a:pt x="0" y="250190"/>
                </a:lnTo>
                <a:lnTo>
                  <a:pt x="54610" y="250190"/>
                </a:lnTo>
                <a:lnTo>
                  <a:pt x="54610" y="247650"/>
                </a:lnTo>
                <a:close/>
              </a:path>
              <a:path w="54610" h="323850">
                <a:moveTo>
                  <a:pt x="54610" y="245110"/>
                </a:moveTo>
                <a:lnTo>
                  <a:pt x="0" y="245110"/>
                </a:lnTo>
                <a:lnTo>
                  <a:pt x="0" y="246380"/>
                </a:lnTo>
                <a:lnTo>
                  <a:pt x="54610" y="246380"/>
                </a:lnTo>
                <a:lnTo>
                  <a:pt x="54610" y="245110"/>
                </a:lnTo>
                <a:close/>
              </a:path>
              <a:path w="54610" h="323850">
                <a:moveTo>
                  <a:pt x="54610" y="241300"/>
                </a:moveTo>
                <a:lnTo>
                  <a:pt x="0" y="241300"/>
                </a:lnTo>
                <a:lnTo>
                  <a:pt x="0" y="243840"/>
                </a:lnTo>
                <a:lnTo>
                  <a:pt x="54610" y="243840"/>
                </a:lnTo>
                <a:lnTo>
                  <a:pt x="54610" y="241300"/>
                </a:lnTo>
                <a:close/>
              </a:path>
              <a:path w="54610" h="323850">
                <a:moveTo>
                  <a:pt x="54610" y="238760"/>
                </a:moveTo>
                <a:lnTo>
                  <a:pt x="0" y="238760"/>
                </a:lnTo>
                <a:lnTo>
                  <a:pt x="0" y="240030"/>
                </a:lnTo>
                <a:lnTo>
                  <a:pt x="54610" y="240030"/>
                </a:lnTo>
                <a:lnTo>
                  <a:pt x="54610" y="238760"/>
                </a:lnTo>
                <a:close/>
              </a:path>
              <a:path w="54610" h="323850">
                <a:moveTo>
                  <a:pt x="54610" y="234950"/>
                </a:moveTo>
                <a:lnTo>
                  <a:pt x="0" y="234950"/>
                </a:lnTo>
                <a:lnTo>
                  <a:pt x="0" y="237490"/>
                </a:lnTo>
                <a:lnTo>
                  <a:pt x="54610" y="237490"/>
                </a:lnTo>
                <a:lnTo>
                  <a:pt x="54610" y="234950"/>
                </a:lnTo>
                <a:close/>
              </a:path>
              <a:path w="54610" h="323850">
                <a:moveTo>
                  <a:pt x="54610" y="232410"/>
                </a:moveTo>
                <a:lnTo>
                  <a:pt x="0" y="232410"/>
                </a:lnTo>
                <a:lnTo>
                  <a:pt x="0" y="233680"/>
                </a:lnTo>
                <a:lnTo>
                  <a:pt x="54610" y="233680"/>
                </a:lnTo>
                <a:lnTo>
                  <a:pt x="54610" y="232410"/>
                </a:lnTo>
                <a:close/>
              </a:path>
              <a:path w="54610" h="323850">
                <a:moveTo>
                  <a:pt x="54610" y="228600"/>
                </a:moveTo>
                <a:lnTo>
                  <a:pt x="0" y="228600"/>
                </a:lnTo>
                <a:lnTo>
                  <a:pt x="0" y="231140"/>
                </a:lnTo>
                <a:lnTo>
                  <a:pt x="54610" y="231140"/>
                </a:lnTo>
                <a:lnTo>
                  <a:pt x="54610" y="228600"/>
                </a:lnTo>
                <a:close/>
              </a:path>
              <a:path w="54610" h="323850">
                <a:moveTo>
                  <a:pt x="54610" y="226060"/>
                </a:moveTo>
                <a:lnTo>
                  <a:pt x="0" y="226060"/>
                </a:lnTo>
                <a:lnTo>
                  <a:pt x="0" y="227330"/>
                </a:lnTo>
                <a:lnTo>
                  <a:pt x="54610" y="227330"/>
                </a:lnTo>
                <a:lnTo>
                  <a:pt x="54610" y="226060"/>
                </a:lnTo>
                <a:close/>
              </a:path>
              <a:path w="54610" h="323850">
                <a:moveTo>
                  <a:pt x="54610" y="222250"/>
                </a:moveTo>
                <a:lnTo>
                  <a:pt x="0" y="222250"/>
                </a:lnTo>
                <a:lnTo>
                  <a:pt x="0" y="224790"/>
                </a:lnTo>
                <a:lnTo>
                  <a:pt x="54610" y="224790"/>
                </a:lnTo>
                <a:lnTo>
                  <a:pt x="54610" y="222250"/>
                </a:lnTo>
                <a:close/>
              </a:path>
              <a:path w="54610" h="323850">
                <a:moveTo>
                  <a:pt x="54610" y="219710"/>
                </a:moveTo>
                <a:lnTo>
                  <a:pt x="0" y="219710"/>
                </a:lnTo>
                <a:lnTo>
                  <a:pt x="0" y="220980"/>
                </a:lnTo>
                <a:lnTo>
                  <a:pt x="54610" y="220980"/>
                </a:lnTo>
                <a:lnTo>
                  <a:pt x="54610" y="219710"/>
                </a:lnTo>
                <a:close/>
              </a:path>
              <a:path w="54610" h="323850">
                <a:moveTo>
                  <a:pt x="54610" y="215900"/>
                </a:moveTo>
                <a:lnTo>
                  <a:pt x="0" y="215900"/>
                </a:lnTo>
                <a:lnTo>
                  <a:pt x="0" y="218440"/>
                </a:lnTo>
                <a:lnTo>
                  <a:pt x="54610" y="218440"/>
                </a:lnTo>
                <a:lnTo>
                  <a:pt x="54610" y="215900"/>
                </a:lnTo>
                <a:close/>
              </a:path>
              <a:path w="54610" h="323850">
                <a:moveTo>
                  <a:pt x="54610" y="213360"/>
                </a:moveTo>
                <a:lnTo>
                  <a:pt x="0" y="213360"/>
                </a:lnTo>
                <a:lnTo>
                  <a:pt x="0" y="214630"/>
                </a:lnTo>
                <a:lnTo>
                  <a:pt x="54610" y="214630"/>
                </a:lnTo>
                <a:lnTo>
                  <a:pt x="54610" y="213360"/>
                </a:lnTo>
                <a:close/>
              </a:path>
              <a:path w="54610" h="323850">
                <a:moveTo>
                  <a:pt x="54610" y="209550"/>
                </a:moveTo>
                <a:lnTo>
                  <a:pt x="0" y="209550"/>
                </a:lnTo>
                <a:lnTo>
                  <a:pt x="0" y="212090"/>
                </a:lnTo>
                <a:lnTo>
                  <a:pt x="54610" y="212090"/>
                </a:lnTo>
                <a:lnTo>
                  <a:pt x="54610" y="209550"/>
                </a:lnTo>
                <a:close/>
              </a:path>
              <a:path w="54610" h="323850">
                <a:moveTo>
                  <a:pt x="54610" y="207010"/>
                </a:moveTo>
                <a:lnTo>
                  <a:pt x="0" y="207010"/>
                </a:lnTo>
                <a:lnTo>
                  <a:pt x="0" y="208280"/>
                </a:lnTo>
                <a:lnTo>
                  <a:pt x="54610" y="208280"/>
                </a:lnTo>
                <a:lnTo>
                  <a:pt x="54610" y="207010"/>
                </a:lnTo>
                <a:close/>
              </a:path>
              <a:path w="54610" h="323850">
                <a:moveTo>
                  <a:pt x="54610" y="203200"/>
                </a:moveTo>
                <a:lnTo>
                  <a:pt x="0" y="203200"/>
                </a:lnTo>
                <a:lnTo>
                  <a:pt x="0" y="205740"/>
                </a:lnTo>
                <a:lnTo>
                  <a:pt x="54610" y="205740"/>
                </a:lnTo>
                <a:lnTo>
                  <a:pt x="54610" y="203200"/>
                </a:lnTo>
                <a:close/>
              </a:path>
              <a:path w="54610" h="323850">
                <a:moveTo>
                  <a:pt x="54610" y="200660"/>
                </a:moveTo>
                <a:lnTo>
                  <a:pt x="0" y="200660"/>
                </a:lnTo>
                <a:lnTo>
                  <a:pt x="0" y="201930"/>
                </a:lnTo>
                <a:lnTo>
                  <a:pt x="54610" y="201930"/>
                </a:lnTo>
                <a:lnTo>
                  <a:pt x="54610" y="200660"/>
                </a:lnTo>
                <a:close/>
              </a:path>
              <a:path w="54610" h="323850">
                <a:moveTo>
                  <a:pt x="54610" y="196850"/>
                </a:moveTo>
                <a:lnTo>
                  <a:pt x="0" y="196850"/>
                </a:lnTo>
                <a:lnTo>
                  <a:pt x="0" y="199390"/>
                </a:lnTo>
                <a:lnTo>
                  <a:pt x="54610" y="199390"/>
                </a:lnTo>
                <a:lnTo>
                  <a:pt x="54610" y="196850"/>
                </a:lnTo>
                <a:close/>
              </a:path>
              <a:path w="54610" h="323850">
                <a:moveTo>
                  <a:pt x="54610" y="194310"/>
                </a:moveTo>
                <a:lnTo>
                  <a:pt x="0" y="194310"/>
                </a:lnTo>
                <a:lnTo>
                  <a:pt x="0" y="195580"/>
                </a:lnTo>
                <a:lnTo>
                  <a:pt x="54610" y="195580"/>
                </a:lnTo>
                <a:lnTo>
                  <a:pt x="54610" y="194310"/>
                </a:lnTo>
                <a:close/>
              </a:path>
              <a:path w="54610" h="323850">
                <a:moveTo>
                  <a:pt x="54610" y="190500"/>
                </a:moveTo>
                <a:lnTo>
                  <a:pt x="0" y="190500"/>
                </a:lnTo>
                <a:lnTo>
                  <a:pt x="0" y="193040"/>
                </a:lnTo>
                <a:lnTo>
                  <a:pt x="54610" y="193040"/>
                </a:lnTo>
                <a:lnTo>
                  <a:pt x="54610" y="190500"/>
                </a:lnTo>
                <a:close/>
              </a:path>
              <a:path w="54610" h="323850">
                <a:moveTo>
                  <a:pt x="54610" y="187960"/>
                </a:moveTo>
                <a:lnTo>
                  <a:pt x="0" y="187960"/>
                </a:lnTo>
                <a:lnTo>
                  <a:pt x="0" y="189230"/>
                </a:lnTo>
                <a:lnTo>
                  <a:pt x="54610" y="189230"/>
                </a:lnTo>
                <a:lnTo>
                  <a:pt x="54610" y="187960"/>
                </a:lnTo>
                <a:close/>
              </a:path>
              <a:path w="54610" h="323850">
                <a:moveTo>
                  <a:pt x="54610" y="184150"/>
                </a:moveTo>
                <a:lnTo>
                  <a:pt x="0" y="184150"/>
                </a:lnTo>
                <a:lnTo>
                  <a:pt x="0" y="186690"/>
                </a:lnTo>
                <a:lnTo>
                  <a:pt x="54610" y="186690"/>
                </a:lnTo>
                <a:lnTo>
                  <a:pt x="54610" y="184150"/>
                </a:lnTo>
                <a:close/>
              </a:path>
              <a:path w="54610" h="323850">
                <a:moveTo>
                  <a:pt x="54610" y="181610"/>
                </a:moveTo>
                <a:lnTo>
                  <a:pt x="0" y="181610"/>
                </a:lnTo>
                <a:lnTo>
                  <a:pt x="0" y="182880"/>
                </a:lnTo>
                <a:lnTo>
                  <a:pt x="54610" y="182880"/>
                </a:lnTo>
                <a:lnTo>
                  <a:pt x="54610" y="181610"/>
                </a:lnTo>
                <a:close/>
              </a:path>
              <a:path w="54610" h="323850">
                <a:moveTo>
                  <a:pt x="54610" y="177800"/>
                </a:moveTo>
                <a:lnTo>
                  <a:pt x="0" y="177800"/>
                </a:lnTo>
                <a:lnTo>
                  <a:pt x="0" y="180340"/>
                </a:lnTo>
                <a:lnTo>
                  <a:pt x="54610" y="180340"/>
                </a:lnTo>
                <a:lnTo>
                  <a:pt x="54610" y="177800"/>
                </a:lnTo>
                <a:close/>
              </a:path>
              <a:path w="54610" h="323850">
                <a:moveTo>
                  <a:pt x="54610" y="175260"/>
                </a:moveTo>
                <a:lnTo>
                  <a:pt x="0" y="175260"/>
                </a:lnTo>
                <a:lnTo>
                  <a:pt x="0" y="176530"/>
                </a:lnTo>
                <a:lnTo>
                  <a:pt x="54610" y="176530"/>
                </a:lnTo>
                <a:lnTo>
                  <a:pt x="54610" y="175260"/>
                </a:lnTo>
                <a:close/>
              </a:path>
              <a:path w="54610" h="323850">
                <a:moveTo>
                  <a:pt x="54610" y="171450"/>
                </a:moveTo>
                <a:lnTo>
                  <a:pt x="0" y="171450"/>
                </a:lnTo>
                <a:lnTo>
                  <a:pt x="0" y="173990"/>
                </a:lnTo>
                <a:lnTo>
                  <a:pt x="54610" y="173990"/>
                </a:lnTo>
                <a:lnTo>
                  <a:pt x="54610" y="171450"/>
                </a:lnTo>
                <a:close/>
              </a:path>
              <a:path w="54610" h="323850">
                <a:moveTo>
                  <a:pt x="54610" y="168910"/>
                </a:moveTo>
                <a:lnTo>
                  <a:pt x="0" y="168910"/>
                </a:lnTo>
                <a:lnTo>
                  <a:pt x="0" y="170180"/>
                </a:lnTo>
                <a:lnTo>
                  <a:pt x="54610" y="170180"/>
                </a:lnTo>
                <a:lnTo>
                  <a:pt x="54610" y="168910"/>
                </a:lnTo>
                <a:close/>
              </a:path>
              <a:path w="54610" h="323850">
                <a:moveTo>
                  <a:pt x="54610" y="165100"/>
                </a:moveTo>
                <a:lnTo>
                  <a:pt x="0" y="165100"/>
                </a:lnTo>
                <a:lnTo>
                  <a:pt x="0" y="167640"/>
                </a:lnTo>
                <a:lnTo>
                  <a:pt x="54610" y="167640"/>
                </a:lnTo>
                <a:lnTo>
                  <a:pt x="54610" y="165100"/>
                </a:lnTo>
                <a:close/>
              </a:path>
              <a:path w="54610" h="323850">
                <a:moveTo>
                  <a:pt x="54610" y="162560"/>
                </a:moveTo>
                <a:lnTo>
                  <a:pt x="0" y="162560"/>
                </a:lnTo>
                <a:lnTo>
                  <a:pt x="0" y="163830"/>
                </a:lnTo>
                <a:lnTo>
                  <a:pt x="54610" y="163830"/>
                </a:lnTo>
                <a:lnTo>
                  <a:pt x="54610" y="162560"/>
                </a:lnTo>
                <a:close/>
              </a:path>
              <a:path w="54610" h="323850">
                <a:moveTo>
                  <a:pt x="54610" y="158750"/>
                </a:moveTo>
                <a:lnTo>
                  <a:pt x="0" y="158750"/>
                </a:lnTo>
                <a:lnTo>
                  <a:pt x="0" y="161290"/>
                </a:lnTo>
                <a:lnTo>
                  <a:pt x="54610" y="161290"/>
                </a:lnTo>
                <a:lnTo>
                  <a:pt x="54610" y="158750"/>
                </a:lnTo>
                <a:close/>
              </a:path>
              <a:path w="54610" h="323850">
                <a:moveTo>
                  <a:pt x="54610" y="156210"/>
                </a:moveTo>
                <a:lnTo>
                  <a:pt x="0" y="156210"/>
                </a:lnTo>
                <a:lnTo>
                  <a:pt x="0" y="157480"/>
                </a:lnTo>
                <a:lnTo>
                  <a:pt x="54610" y="157480"/>
                </a:lnTo>
                <a:lnTo>
                  <a:pt x="54610" y="156210"/>
                </a:lnTo>
                <a:close/>
              </a:path>
              <a:path w="54610" h="323850">
                <a:moveTo>
                  <a:pt x="54610" y="152400"/>
                </a:moveTo>
                <a:lnTo>
                  <a:pt x="0" y="152400"/>
                </a:lnTo>
                <a:lnTo>
                  <a:pt x="0" y="154940"/>
                </a:lnTo>
                <a:lnTo>
                  <a:pt x="54610" y="154940"/>
                </a:lnTo>
                <a:lnTo>
                  <a:pt x="54610" y="152400"/>
                </a:lnTo>
                <a:close/>
              </a:path>
              <a:path w="54610" h="323850">
                <a:moveTo>
                  <a:pt x="54610" y="149860"/>
                </a:moveTo>
                <a:lnTo>
                  <a:pt x="0" y="149860"/>
                </a:lnTo>
                <a:lnTo>
                  <a:pt x="0" y="151130"/>
                </a:lnTo>
                <a:lnTo>
                  <a:pt x="54610" y="151130"/>
                </a:lnTo>
                <a:lnTo>
                  <a:pt x="54610" y="149860"/>
                </a:lnTo>
                <a:close/>
              </a:path>
              <a:path w="54610" h="323850">
                <a:moveTo>
                  <a:pt x="54610" y="146050"/>
                </a:moveTo>
                <a:lnTo>
                  <a:pt x="0" y="146050"/>
                </a:lnTo>
                <a:lnTo>
                  <a:pt x="0" y="148590"/>
                </a:lnTo>
                <a:lnTo>
                  <a:pt x="54610" y="148590"/>
                </a:lnTo>
                <a:lnTo>
                  <a:pt x="54610" y="146050"/>
                </a:lnTo>
                <a:close/>
              </a:path>
              <a:path w="54610" h="323850">
                <a:moveTo>
                  <a:pt x="54610" y="143510"/>
                </a:moveTo>
                <a:lnTo>
                  <a:pt x="0" y="143510"/>
                </a:lnTo>
                <a:lnTo>
                  <a:pt x="0" y="144780"/>
                </a:lnTo>
                <a:lnTo>
                  <a:pt x="54610" y="144780"/>
                </a:lnTo>
                <a:lnTo>
                  <a:pt x="54610" y="143510"/>
                </a:lnTo>
                <a:close/>
              </a:path>
              <a:path w="54610" h="323850">
                <a:moveTo>
                  <a:pt x="54610" y="139700"/>
                </a:moveTo>
                <a:lnTo>
                  <a:pt x="0" y="139700"/>
                </a:lnTo>
                <a:lnTo>
                  <a:pt x="0" y="142240"/>
                </a:lnTo>
                <a:lnTo>
                  <a:pt x="54610" y="142240"/>
                </a:lnTo>
                <a:lnTo>
                  <a:pt x="54610" y="139700"/>
                </a:lnTo>
                <a:close/>
              </a:path>
              <a:path w="54610" h="323850">
                <a:moveTo>
                  <a:pt x="54610" y="137160"/>
                </a:moveTo>
                <a:lnTo>
                  <a:pt x="0" y="137160"/>
                </a:lnTo>
                <a:lnTo>
                  <a:pt x="0" y="138430"/>
                </a:lnTo>
                <a:lnTo>
                  <a:pt x="54610" y="138430"/>
                </a:lnTo>
                <a:lnTo>
                  <a:pt x="54610" y="137160"/>
                </a:lnTo>
                <a:close/>
              </a:path>
              <a:path w="54610" h="323850">
                <a:moveTo>
                  <a:pt x="54610" y="133350"/>
                </a:moveTo>
                <a:lnTo>
                  <a:pt x="0" y="133350"/>
                </a:lnTo>
                <a:lnTo>
                  <a:pt x="0" y="135890"/>
                </a:lnTo>
                <a:lnTo>
                  <a:pt x="54610" y="135890"/>
                </a:lnTo>
                <a:lnTo>
                  <a:pt x="54610" y="133350"/>
                </a:lnTo>
                <a:close/>
              </a:path>
              <a:path w="54610" h="323850">
                <a:moveTo>
                  <a:pt x="54610" y="130810"/>
                </a:moveTo>
                <a:lnTo>
                  <a:pt x="0" y="130810"/>
                </a:lnTo>
                <a:lnTo>
                  <a:pt x="0" y="132080"/>
                </a:lnTo>
                <a:lnTo>
                  <a:pt x="54610" y="132080"/>
                </a:lnTo>
                <a:lnTo>
                  <a:pt x="54610" y="130810"/>
                </a:lnTo>
                <a:close/>
              </a:path>
              <a:path w="54610" h="323850">
                <a:moveTo>
                  <a:pt x="54610" y="127000"/>
                </a:moveTo>
                <a:lnTo>
                  <a:pt x="0" y="127000"/>
                </a:lnTo>
                <a:lnTo>
                  <a:pt x="0" y="129540"/>
                </a:lnTo>
                <a:lnTo>
                  <a:pt x="54610" y="129540"/>
                </a:lnTo>
                <a:lnTo>
                  <a:pt x="54610" y="127000"/>
                </a:lnTo>
                <a:close/>
              </a:path>
              <a:path w="54610" h="323850">
                <a:moveTo>
                  <a:pt x="54610" y="124460"/>
                </a:moveTo>
                <a:lnTo>
                  <a:pt x="0" y="124460"/>
                </a:lnTo>
                <a:lnTo>
                  <a:pt x="0" y="125730"/>
                </a:lnTo>
                <a:lnTo>
                  <a:pt x="54610" y="125730"/>
                </a:lnTo>
                <a:lnTo>
                  <a:pt x="54610" y="124460"/>
                </a:lnTo>
                <a:close/>
              </a:path>
              <a:path w="54610" h="323850">
                <a:moveTo>
                  <a:pt x="54610" y="120650"/>
                </a:moveTo>
                <a:lnTo>
                  <a:pt x="0" y="120650"/>
                </a:lnTo>
                <a:lnTo>
                  <a:pt x="0" y="123190"/>
                </a:lnTo>
                <a:lnTo>
                  <a:pt x="54610" y="123190"/>
                </a:lnTo>
                <a:lnTo>
                  <a:pt x="54610" y="120650"/>
                </a:lnTo>
                <a:close/>
              </a:path>
              <a:path w="54610" h="323850">
                <a:moveTo>
                  <a:pt x="54610" y="118110"/>
                </a:moveTo>
                <a:lnTo>
                  <a:pt x="0" y="118110"/>
                </a:lnTo>
                <a:lnTo>
                  <a:pt x="0" y="119380"/>
                </a:lnTo>
                <a:lnTo>
                  <a:pt x="54610" y="119380"/>
                </a:lnTo>
                <a:lnTo>
                  <a:pt x="54610" y="118110"/>
                </a:lnTo>
                <a:close/>
              </a:path>
              <a:path w="54610" h="323850">
                <a:moveTo>
                  <a:pt x="54610" y="114300"/>
                </a:moveTo>
                <a:lnTo>
                  <a:pt x="0" y="114300"/>
                </a:lnTo>
                <a:lnTo>
                  <a:pt x="0" y="116840"/>
                </a:lnTo>
                <a:lnTo>
                  <a:pt x="54610" y="116840"/>
                </a:lnTo>
                <a:lnTo>
                  <a:pt x="54610" y="114300"/>
                </a:lnTo>
                <a:close/>
              </a:path>
              <a:path w="54610" h="323850">
                <a:moveTo>
                  <a:pt x="54610" y="111760"/>
                </a:moveTo>
                <a:lnTo>
                  <a:pt x="0" y="111760"/>
                </a:lnTo>
                <a:lnTo>
                  <a:pt x="0" y="113030"/>
                </a:lnTo>
                <a:lnTo>
                  <a:pt x="54610" y="113030"/>
                </a:lnTo>
                <a:lnTo>
                  <a:pt x="54610" y="111760"/>
                </a:lnTo>
                <a:close/>
              </a:path>
              <a:path w="54610" h="323850">
                <a:moveTo>
                  <a:pt x="54610" y="107950"/>
                </a:moveTo>
                <a:lnTo>
                  <a:pt x="0" y="107950"/>
                </a:lnTo>
                <a:lnTo>
                  <a:pt x="0" y="110490"/>
                </a:lnTo>
                <a:lnTo>
                  <a:pt x="54610" y="110490"/>
                </a:lnTo>
                <a:lnTo>
                  <a:pt x="54610" y="107950"/>
                </a:lnTo>
                <a:close/>
              </a:path>
              <a:path w="54610" h="323850">
                <a:moveTo>
                  <a:pt x="54610" y="105410"/>
                </a:moveTo>
                <a:lnTo>
                  <a:pt x="0" y="105410"/>
                </a:lnTo>
                <a:lnTo>
                  <a:pt x="0" y="106680"/>
                </a:lnTo>
                <a:lnTo>
                  <a:pt x="54610" y="106680"/>
                </a:lnTo>
                <a:lnTo>
                  <a:pt x="54610" y="105410"/>
                </a:lnTo>
                <a:close/>
              </a:path>
              <a:path w="54610" h="323850">
                <a:moveTo>
                  <a:pt x="54610" y="99060"/>
                </a:moveTo>
                <a:lnTo>
                  <a:pt x="0" y="99060"/>
                </a:lnTo>
                <a:lnTo>
                  <a:pt x="0" y="104140"/>
                </a:lnTo>
                <a:lnTo>
                  <a:pt x="54610" y="104140"/>
                </a:lnTo>
                <a:lnTo>
                  <a:pt x="54610" y="99060"/>
                </a:lnTo>
                <a:close/>
              </a:path>
              <a:path w="54610" h="323850">
                <a:moveTo>
                  <a:pt x="54610" y="92710"/>
                </a:moveTo>
                <a:lnTo>
                  <a:pt x="0" y="92710"/>
                </a:lnTo>
                <a:lnTo>
                  <a:pt x="0" y="97790"/>
                </a:lnTo>
                <a:lnTo>
                  <a:pt x="54610" y="97790"/>
                </a:lnTo>
                <a:lnTo>
                  <a:pt x="54610" y="92710"/>
                </a:lnTo>
                <a:close/>
              </a:path>
              <a:path w="54610" h="323850">
                <a:moveTo>
                  <a:pt x="54610" y="86360"/>
                </a:moveTo>
                <a:lnTo>
                  <a:pt x="0" y="86360"/>
                </a:lnTo>
                <a:lnTo>
                  <a:pt x="0" y="91440"/>
                </a:lnTo>
                <a:lnTo>
                  <a:pt x="54610" y="91440"/>
                </a:lnTo>
                <a:lnTo>
                  <a:pt x="54610" y="86360"/>
                </a:lnTo>
                <a:close/>
              </a:path>
              <a:path w="54610" h="323850">
                <a:moveTo>
                  <a:pt x="54610" y="80010"/>
                </a:moveTo>
                <a:lnTo>
                  <a:pt x="0" y="80010"/>
                </a:lnTo>
                <a:lnTo>
                  <a:pt x="0" y="85090"/>
                </a:lnTo>
                <a:lnTo>
                  <a:pt x="54610" y="85090"/>
                </a:lnTo>
                <a:lnTo>
                  <a:pt x="54610" y="80010"/>
                </a:lnTo>
                <a:close/>
              </a:path>
              <a:path w="54610" h="323850">
                <a:moveTo>
                  <a:pt x="54610" y="73660"/>
                </a:moveTo>
                <a:lnTo>
                  <a:pt x="0" y="73660"/>
                </a:lnTo>
                <a:lnTo>
                  <a:pt x="0" y="78740"/>
                </a:lnTo>
                <a:lnTo>
                  <a:pt x="54610" y="78740"/>
                </a:lnTo>
                <a:lnTo>
                  <a:pt x="54610" y="73660"/>
                </a:lnTo>
                <a:close/>
              </a:path>
              <a:path w="54610" h="323850">
                <a:moveTo>
                  <a:pt x="54610" y="67310"/>
                </a:moveTo>
                <a:lnTo>
                  <a:pt x="0" y="67310"/>
                </a:lnTo>
                <a:lnTo>
                  <a:pt x="0" y="72390"/>
                </a:lnTo>
                <a:lnTo>
                  <a:pt x="54610" y="72390"/>
                </a:lnTo>
                <a:lnTo>
                  <a:pt x="54610" y="67310"/>
                </a:lnTo>
                <a:close/>
              </a:path>
              <a:path w="54610" h="323850">
                <a:moveTo>
                  <a:pt x="54610" y="60960"/>
                </a:moveTo>
                <a:lnTo>
                  <a:pt x="0" y="60960"/>
                </a:lnTo>
                <a:lnTo>
                  <a:pt x="0" y="66040"/>
                </a:lnTo>
                <a:lnTo>
                  <a:pt x="54610" y="66040"/>
                </a:lnTo>
                <a:lnTo>
                  <a:pt x="54610" y="60960"/>
                </a:lnTo>
                <a:close/>
              </a:path>
              <a:path w="54610" h="323850">
                <a:moveTo>
                  <a:pt x="54610" y="55880"/>
                </a:moveTo>
                <a:lnTo>
                  <a:pt x="0" y="55880"/>
                </a:lnTo>
                <a:lnTo>
                  <a:pt x="0" y="59690"/>
                </a:lnTo>
                <a:lnTo>
                  <a:pt x="54610" y="59690"/>
                </a:lnTo>
                <a:lnTo>
                  <a:pt x="54610" y="55880"/>
                </a:lnTo>
                <a:close/>
              </a:path>
              <a:path w="54610" h="323850">
                <a:moveTo>
                  <a:pt x="54610" y="49530"/>
                </a:moveTo>
                <a:lnTo>
                  <a:pt x="0" y="49530"/>
                </a:lnTo>
                <a:lnTo>
                  <a:pt x="0" y="54610"/>
                </a:lnTo>
                <a:lnTo>
                  <a:pt x="54610" y="54610"/>
                </a:lnTo>
                <a:lnTo>
                  <a:pt x="54610" y="49530"/>
                </a:lnTo>
                <a:close/>
              </a:path>
              <a:path w="54610" h="323850">
                <a:moveTo>
                  <a:pt x="54610" y="43180"/>
                </a:moveTo>
                <a:lnTo>
                  <a:pt x="0" y="43180"/>
                </a:lnTo>
                <a:lnTo>
                  <a:pt x="0" y="48260"/>
                </a:lnTo>
                <a:lnTo>
                  <a:pt x="54610" y="48260"/>
                </a:lnTo>
                <a:lnTo>
                  <a:pt x="54610" y="43180"/>
                </a:lnTo>
                <a:close/>
              </a:path>
              <a:path w="54610" h="323850">
                <a:moveTo>
                  <a:pt x="54610" y="36830"/>
                </a:moveTo>
                <a:lnTo>
                  <a:pt x="0" y="36830"/>
                </a:lnTo>
                <a:lnTo>
                  <a:pt x="0" y="41910"/>
                </a:lnTo>
                <a:lnTo>
                  <a:pt x="54610" y="41910"/>
                </a:lnTo>
                <a:lnTo>
                  <a:pt x="54610" y="36830"/>
                </a:lnTo>
                <a:close/>
              </a:path>
              <a:path w="54610" h="323850">
                <a:moveTo>
                  <a:pt x="54610" y="30480"/>
                </a:moveTo>
                <a:lnTo>
                  <a:pt x="0" y="30480"/>
                </a:lnTo>
                <a:lnTo>
                  <a:pt x="0" y="35560"/>
                </a:lnTo>
                <a:lnTo>
                  <a:pt x="54610" y="35560"/>
                </a:lnTo>
                <a:lnTo>
                  <a:pt x="54610" y="30480"/>
                </a:lnTo>
                <a:close/>
              </a:path>
              <a:path w="54610" h="323850">
                <a:moveTo>
                  <a:pt x="54610" y="24130"/>
                </a:moveTo>
                <a:lnTo>
                  <a:pt x="0" y="24130"/>
                </a:lnTo>
                <a:lnTo>
                  <a:pt x="0" y="29210"/>
                </a:lnTo>
                <a:lnTo>
                  <a:pt x="54610" y="29210"/>
                </a:lnTo>
                <a:lnTo>
                  <a:pt x="54610" y="24130"/>
                </a:lnTo>
                <a:close/>
              </a:path>
              <a:path w="54610" h="323850">
                <a:moveTo>
                  <a:pt x="54610" y="17780"/>
                </a:moveTo>
                <a:lnTo>
                  <a:pt x="0" y="17780"/>
                </a:lnTo>
                <a:lnTo>
                  <a:pt x="0" y="22860"/>
                </a:lnTo>
                <a:lnTo>
                  <a:pt x="54610" y="22860"/>
                </a:lnTo>
                <a:lnTo>
                  <a:pt x="54610" y="17780"/>
                </a:lnTo>
                <a:close/>
              </a:path>
              <a:path w="54610" h="323850">
                <a:moveTo>
                  <a:pt x="54610" y="11430"/>
                </a:moveTo>
                <a:lnTo>
                  <a:pt x="0" y="11430"/>
                </a:lnTo>
                <a:lnTo>
                  <a:pt x="0" y="16510"/>
                </a:lnTo>
                <a:lnTo>
                  <a:pt x="54610" y="16510"/>
                </a:lnTo>
                <a:lnTo>
                  <a:pt x="54610" y="11430"/>
                </a:lnTo>
                <a:close/>
              </a:path>
              <a:path w="54610" h="323850">
                <a:moveTo>
                  <a:pt x="54610" y="5080"/>
                </a:moveTo>
                <a:lnTo>
                  <a:pt x="0" y="5080"/>
                </a:lnTo>
                <a:lnTo>
                  <a:pt x="0" y="10160"/>
                </a:lnTo>
                <a:lnTo>
                  <a:pt x="54610" y="10160"/>
                </a:lnTo>
                <a:lnTo>
                  <a:pt x="54610" y="5080"/>
                </a:lnTo>
                <a:close/>
              </a:path>
              <a:path w="54610" h="323850">
                <a:moveTo>
                  <a:pt x="54610" y="0"/>
                </a:moveTo>
                <a:lnTo>
                  <a:pt x="0" y="0"/>
                </a:lnTo>
                <a:lnTo>
                  <a:pt x="0" y="3810"/>
                </a:lnTo>
                <a:lnTo>
                  <a:pt x="54610" y="3810"/>
                </a:lnTo>
                <a:lnTo>
                  <a:pt x="54610" y="0"/>
                </a:lnTo>
                <a:close/>
              </a:path>
              <a:path w="54610" h="323850">
                <a:moveTo>
                  <a:pt x="54610" y="281940"/>
                </a:moveTo>
                <a:lnTo>
                  <a:pt x="0" y="281940"/>
                </a:lnTo>
                <a:lnTo>
                  <a:pt x="0" y="314960"/>
                </a:lnTo>
                <a:lnTo>
                  <a:pt x="54610" y="314960"/>
                </a:lnTo>
                <a:lnTo>
                  <a:pt x="54610" y="281940"/>
                </a:lnTo>
                <a:close/>
              </a:path>
              <a:path w="54610" h="323850">
                <a:moveTo>
                  <a:pt x="54610" y="314960"/>
                </a:moveTo>
                <a:lnTo>
                  <a:pt x="0" y="314960"/>
                </a:lnTo>
                <a:lnTo>
                  <a:pt x="0" y="321310"/>
                </a:lnTo>
                <a:lnTo>
                  <a:pt x="54610" y="321310"/>
                </a:lnTo>
                <a:lnTo>
                  <a:pt x="54610" y="314960"/>
                </a:lnTo>
                <a:close/>
              </a:path>
              <a:path w="54610" h="323850">
                <a:moveTo>
                  <a:pt x="54610" y="321310"/>
                </a:moveTo>
                <a:lnTo>
                  <a:pt x="0" y="321310"/>
                </a:lnTo>
                <a:lnTo>
                  <a:pt x="0" y="322580"/>
                </a:lnTo>
                <a:lnTo>
                  <a:pt x="7619" y="322580"/>
                </a:lnTo>
                <a:lnTo>
                  <a:pt x="7619" y="323850"/>
                </a:lnTo>
                <a:lnTo>
                  <a:pt x="54610" y="323850"/>
                </a:lnTo>
                <a:lnTo>
                  <a:pt x="54610" y="321310"/>
                </a:lnTo>
                <a:close/>
              </a:path>
            </a:pathLst>
          </a:custGeom>
          <a:solidFill>
            <a:srgbClr val="2F90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bg object 261"/>
          <p:cNvSpPr/>
          <p:nvPr/>
        </p:nvSpPr>
        <p:spPr>
          <a:xfrm>
            <a:off x="4819650" y="6393179"/>
            <a:ext cx="54610" cy="322580"/>
          </a:xfrm>
          <a:custGeom>
            <a:avLst/>
            <a:gdLst/>
            <a:ahLst/>
            <a:cxnLst/>
            <a:rect l="l" t="t" r="r" b="b"/>
            <a:pathLst>
              <a:path w="54610" h="322579">
                <a:moveTo>
                  <a:pt x="54610" y="260350"/>
                </a:moveTo>
                <a:lnTo>
                  <a:pt x="0" y="260350"/>
                </a:lnTo>
                <a:lnTo>
                  <a:pt x="0" y="281940"/>
                </a:lnTo>
                <a:lnTo>
                  <a:pt x="54610" y="281940"/>
                </a:lnTo>
                <a:lnTo>
                  <a:pt x="54610" y="260350"/>
                </a:lnTo>
                <a:close/>
              </a:path>
              <a:path w="54610" h="322579">
                <a:moveTo>
                  <a:pt x="54610" y="257810"/>
                </a:moveTo>
                <a:lnTo>
                  <a:pt x="0" y="257810"/>
                </a:lnTo>
                <a:lnTo>
                  <a:pt x="0" y="259080"/>
                </a:lnTo>
                <a:lnTo>
                  <a:pt x="54610" y="259080"/>
                </a:lnTo>
                <a:lnTo>
                  <a:pt x="54610" y="257810"/>
                </a:lnTo>
                <a:close/>
              </a:path>
              <a:path w="54610" h="322579">
                <a:moveTo>
                  <a:pt x="54610" y="254000"/>
                </a:moveTo>
                <a:lnTo>
                  <a:pt x="0" y="254000"/>
                </a:lnTo>
                <a:lnTo>
                  <a:pt x="0" y="256540"/>
                </a:lnTo>
                <a:lnTo>
                  <a:pt x="54610" y="256540"/>
                </a:lnTo>
                <a:lnTo>
                  <a:pt x="54610" y="254000"/>
                </a:lnTo>
                <a:close/>
              </a:path>
              <a:path w="54610" h="322579">
                <a:moveTo>
                  <a:pt x="54610" y="251460"/>
                </a:moveTo>
                <a:lnTo>
                  <a:pt x="0" y="251460"/>
                </a:lnTo>
                <a:lnTo>
                  <a:pt x="0" y="252730"/>
                </a:lnTo>
                <a:lnTo>
                  <a:pt x="54610" y="252730"/>
                </a:lnTo>
                <a:lnTo>
                  <a:pt x="54610" y="251460"/>
                </a:lnTo>
                <a:close/>
              </a:path>
              <a:path w="54610" h="322579">
                <a:moveTo>
                  <a:pt x="54610" y="247650"/>
                </a:moveTo>
                <a:lnTo>
                  <a:pt x="0" y="247650"/>
                </a:lnTo>
                <a:lnTo>
                  <a:pt x="0" y="250190"/>
                </a:lnTo>
                <a:lnTo>
                  <a:pt x="54610" y="250190"/>
                </a:lnTo>
                <a:lnTo>
                  <a:pt x="54610" y="247650"/>
                </a:lnTo>
                <a:close/>
              </a:path>
              <a:path w="54610" h="322579">
                <a:moveTo>
                  <a:pt x="54610" y="245110"/>
                </a:moveTo>
                <a:lnTo>
                  <a:pt x="0" y="245110"/>
                </a:lnTo>
                <a:lnTo>
                  <a:pt x="0" y="246380"/>
                </a:lnTo>
                <a:lnTo>
                  <a:pt x="54610" y="246380"/>
                </a:lnTo>
                <a:lnTo>
                  <a:pt x="54610" y="245110"/>
                </a:lnTo>
                <a:close/>
              </a:path>
              <a:path w="54610" h="322579">
                <a:moveTo>
                  <a:pt x="54610" y="241300"/>
                </a:moveTo>
                <a:lnTo>
                  <a:pt x="0" y="241300"/>
                </a:lnTo>
                <a:lnTo>
                  <a:pt x="0" y="243840"/>
                </a:lnTo>
                <a:lnTo>
                  <a:pt x="54610" y="243840"/>
                </a:lnTo>
                <a:lnTo>
                  <a:pt x="54610" y="241300"/>
                </a:lnTo>
                <a:close/>
              </a:path>
              <a:path w="54610" h="322579">
                <a:moveTo>
                  <a:pt x="54610" y="238760"/>
                </a:moveTo>
                <a:lnTo>
                  <a:pt x="0" y="238760"/>
                </a:lnTo>
                <a:lnTo>
                  <a:pt x="0" y="240030"/>
                </a:lnTo>
                <a:lnTo>
                  <a:pt x="54610" y="240030"/>
                </a:lnTo>
                <a:lnTo>
                  <a:pt x="54610" y="238760"/>
                </a:lnTo>
                <a:close/>
              </a:path>
              <a:path w="54610" h="322579">
                <a:moveTo>
                  <a:pt x="54610" y="234950"/>
                </a:moveTo>
                <a:lnTo>
                  <a:pt x="0" y="234950"/>
                </a:lnTo>
                <a:lnTo>
                  <a:pt x="0" y="237490"/>
                </a:lnTo>
                <a:lnTo>
                  <a:pt x="54610" y="237490"/>
                </a:lnTo>
                <a:lnTo>
                  <a:pt x="54610" y="234950"/>
                </a:lnTo>
                <a:close/>
              </a:path>
              <a:path w="54610" h="322579">
                <a:moveTo>
                  <a:pt x="54610" y="232410"/>
                </a:moveTo>
                <a:lnTo>
                  <a:pt x="0" y="232410"/>
                </a:lnTo>
                <a:lnTo>
                  <a:pt x="0" y="233680"/>
                </a:lnTo>
                <a:lnTo>
                  <a:pt x="54610" y="233680"/>
                </a:lnTo>
                <a:lnTo>
                  <a:pt x="54610" y="232410"/>
                </a:lnTo>
                <a:close/>
              </a:path>
              <a:path w="54610" h="322579">
                <a:moveTo>
                  <a:pt x="54610" y="228600"/>
                </a:moveTo>
                <a:lnTo>
                  <a:pt x="0" y="228600"/>
                </a:lnTo>
                <a:lnTo>
                  <a:pt x="0" y="231140"/>
                </a:lnTo>
                <a:lnTo>
                  <a:pt x="54610" y="231140"/>
                </a:lnTo>
                <a:lnTo>
                  <a:pt x="54610" y="228600"/>
                </a:lnTo>
                <a:close/>
              </a:path>
              <a:path w="54610" h="322579">
                <a:moveTo>
                  <a:pt x="54610" y="226060"/>
                </a:moveTo>
                <a:lnTo>
                  <a:pt x="0" y="226060"/>
                </a:lnTo>
                <a:lnTo>
                  <a:pt x="0" y="227330"/>
                </a:lnTo>
                <a:lnTo>
                  <a:pt x="54610" y="227330"/>
                </a:lnTo>
                <a:lnTo>
                  <a:pt x="54610" y="226060"/>
                </a:lnTo>
                <a:close/>
              </a:path>
              <a:path w="54610" h="322579">
                <a:moveTo>
                  <a:pt x="54610" y="222250"/>
                </a:moveTo>
                <a:lnTo>
                  <a:pt x="0" y="222250"/>
                </a:lnTo>
                <a:lnTo>
                  <a:pt x="0" y="224790"/>
                </a:lnTo>
                <a:lnTo>
                  <a:pt x="54610" y="224790"/>
                </a:lnTo>
                <a:lnTo>
                  <a:pt x="54610" y="222250"/>
                </a:lnTo>
                <a:close/>
              </a:path>
              <a:path w="54610" h="322579">
                <a:moveTo>
                  <a:pt x="54610" y="219710"/>
                </a:moveTo>
                <a:lnTo>
                  <a:pt x="0" y="219710"/>
                </a:lnTo>
                <a:lnTo>
                  <a:pt x="0" y="220980"/>
                </a:lnTo>
                <a:lnTo>
                  <a:pt x="54610" y="220980"/>
                </a:lnTo>
                <a:lnTo>
                  <a:pt x="54610" y="219710"/>
                </a:lnTo>
                <a:close/>
              </a:path>
              <a:path w="54610" h="322579">
                <a:moveTo>
                  <a:pt x="54610" y="215900"/>
                </a:moveTo>
                <a:lnTo>
                  <a:pt x="0" y="215900"/>
                </a:lnTo>
                <a:lnTo>
                  <a:pt x="0" y="218440"/>
                </a:lnTo>
                <a:lnTo>
                  <a:pt x="54610" y="218440"/>
                </a:lnTo>
                <a:lnTo>
                  <a:pt x="54610" y="215900"/>
                </a:lnTo>
                <a:close/>
              </a:path>
              <a:path w="54610" h="322579">
                <a:moveTo>
                  <a:pt x="54610" y="213360"/>
                </a:moveTo>
                <a:lnTo>
                  <a:pt x="0" y="213360"/>
                </a:lnTo>
                <a:lnTo>
                  <a:pt x="0" y="214630"/>
                </a:lnTo>
                <a:lnTo>
                  <a:pt x="54610" y="214630"/>
                </a:lnTo>
                <a:lnTo>
                  <a:pt x="54610" y="213360"/>
                </a:lnTo>
                <a:close/>
              </a:path>
              <a:path w="54610" h="322579">
                <a:moveTo>
                  <a:pt x="54610" y="209550"/>
                </a:moveTo>
                <a:lnTo>
                  <a:pt x="0" y="209550"/>
                </a:lnTo>
                <a:lnTo>
                  <a:pt x="0" y="212090"/>
                </a:lnTo>
                <a:lnTo>
                  <a:pt x="54610" y="212090"/>
                </a:lnTo>
                <a:lnTo>
                  <a:pt x="54610" y="209550"/>
                </a:lnTo>
                <a:close/>
              </a:path>
              <a:path w="54610" h="322579">
                <a:moveTo>
                  <a:pt x="54610" y="207010"/>
                </a:moveTo>
                <a:lnTo>
                  <a:pt x="0" y="207010"/>
                </a:lnTo>
                <a:lnTo>
                  <a:pt x="0" y="208280"/>
                </a:lnTo>
                <a:lnTo>
                  <a:pt x="54610" y="208280"/>
                </a:lnTo>
                <a:lnTo>
                  <a:pt x="54610" y="207010"/>
                </a:lnTo>
                <a:close/>
              </a:path>
              <a:path w="54610" h="322579">
                <a:moveTo>
                  <a:pt x="54610" y="203200"/>
                </a:moveTo>
                <a:lnTo>
                  <a:pt x="0" y="203200"/>
                </a:lnTo>
                <a:lnTo>
                  <a:pt x="0" y="205740"/>
                </a:lnTo>
                <a:lnTo>
                  <a:pt x="54610" y="205740"/>
                </a:lnTo>
                <a:lnTo>
                  <a:pt x="54610" y="203200"/>
                </a:lnTo>
                <a:close/>
              </a:path>
              <a:path w="54610" h="322579">
                <a:moveTo>
                  <a:pt x="54610" y="200660"/>
                </a:moveTo>
                <a:lnTo>
                  <a:pt x="0" y="200660"/>
                </a:lnTo>
                <a:lnTo>
                  <a:pt x="0" y="201930"/>
                </a:lnTo>
                <a:lnTo>
                  <a:pt x="54610" y="201930"/>
                </a:lnTo>
                <a:lnTo>
                  <a:pt x="54610" y="200660"/>
                </a:lnTo>
                <a:close/>
              </a:path>
              <a:path w="54610" h="322579">
                <a:moveTo>
                  <a:pt x="54610" y="196850"/>
                </a:moveTo>
                <a:lnTo>
                  <a:pt x="0" y="196850"/>
                </a:lnTo>
                <a:lnTo>
                  <a:pt x="0" y="199390"/>
                </a:lnTo>
                <a:lnTo>
                  <a:pt x="54610" y="199390"/>
                </a:lnTo>
                <a:lnTo>
                  <a:pt x="54610" y="196850"/>
                </a:lnTo>
                <a:close/>
              </a:path>
              <a:path w="54610" h="322579">
                <a:moveTo>
                  <a:pt x="54610" y="194310"/>
                </a:moveTo>
                <a:lnTo>
                  <a:pt x="0" y="194310"/>
                </a:lnTo>
                <a:lnTo>
                  <a:pt x="0" y="195580"/>
                </a:lnTo>
                <a:lnTo>
                  <a:pt x="54610" y="195580"/>
                </a:lnTo>
                <a:lnTo>
                  <a:pt x="54610" y="194310"/>
                </a:lnTo>
                <a:close/>
              </a:path>
              <a:path w="54610" h="322579">
                <a:moveTo>
                  <a:pt x="54610" y="190500"/>
                </a:moveTo>
                <a:lnTo>
                  <a:pt x="0" y="190500"/>
                </a:lnTo>
                <a:lnTo>
                  <a:pt x="0" y="193040"/>
                </a:lnTo>
                <a:lnTo>
                  <a:pt x="54610" y="193040"/>
                </a:lnTo>
                <a:lnTo>
                  <a:pt x="54610" y="190500"/>
                </a:lnTo>
                <a:close/>
              </a:path>
              <a:path w="54610" h="322579">
                <a:moveTo>
                  <a:pt x="54610" y="187960"/>
                </a:moveTo>
                <a:lnTo>
                  <a:pt x="0" y="187960"/>
                </a:lnTo>
                <a:lnTo>
                  <a:pt x="0" y="189230"/>
                </a:lnTo>
                <a:lnTo>
                  <a:pt x="54610" y="189230"/>
                </a:lnTo>
                <a:lnTo>
                  <a:pt x="54610" y="187960"/>
                </a:lnTo>
                <a:close/>
              </a:path>
              <a:path w="54610" h="322579">
                <a:moveTo>
                  <a:pt x="54610" y="184150"/>
                </a:moveTo>
                <a:lnTo>
                  <a:pt x="0" y="184150"/>
                </a:lnTo>
                <a:lnTo>
                  <a:pt x="0" y="186690"/>
                </a:lnTo>
                <a:lnTo>
                  <a:pt x="54610" y="186690"/>
                </a:lnTo>
                <a:lnTo>
                  <a:pt x="54610" y="184150"/>
                </a:lnTo>
                <a:close/>
              </a:path>
              <a:path w="54610" h="322579">
                <a:moveTo>
                  <a:pt x="54610" y="181610"/>
                </a:moveTo>
                <a:lnTo>
                  <a:pt x="0" y="181610"/>
                </a:lnTo>
                <a:lnTo>
                  <a:pt x="0" y="182880"/>
                </a:lnTo>
                <a:lnTo>
                  <a:pt x="54610" y="182880"/>
                </a:lnTo>
                <a:lnTo>
                  <a:pt x="54610" y="181610"/>
                </a:lnTo>
                <a:close/>
              </a:path>
              <a:path w="54610" h="322579">
                <a:moveTo>
                  <a:pt x="54610" y="177800"/>
                </a:moveTo>
                <a:lnTo>
                  <a:pt x="0" y="177800"/>
                </a:lnTo>
                <a:lnTo>
                  <a:pt x="0" y="180340"/>
                </a:lnTo>
                <a:lnTo>
                  <a:pt x="54610" y="180340"/>
                </a:lnTo>
                <a:lnTo>
                  <a:pt x="54610" y="177800"/>
                </a:lnTo>
                <a:close/>
              </a:path>
              <a:path w="54610" h="322579">
                <a:moveTo>
                  <a:pt x="54610" y="175260"/>
                </a:moveTo>
                <a:lnTo>
                  <a:pt x="0" y="175260"/>
                </a:lnTo>
                <a:lnTo>
                  <a:pt x="0" y="176530"/>
                </a:lnTo>
                <a:lnTo>
                  <a:pt x="54610" y="176530"/>
                </a:lnTo>
                <a:lnTo>
                  <a:pt x="54610" y="175260"/>
                </a:lnTo>
                <a:close/>
              </a:path>
              <a:path w="54610" h="322579">
                <a:moveTo>
                  <a:pt x="54610" y="171450"/>
                </a:moveTo>
                <a:lnTo>
                  <a:pt x="0" y="171450"/>
                </a:lnTo>
                <a:lnTo>
                  <a:pt x="0" y="173990"/>
                </a:lnTo>
                <a:lnTo>
                  <a:pt x="54610" y="173990"/>
                </a:lnTo>
                <a:lnTo>
                  <a:pt x="54610" y="171450"/>
                </a:lnTo>
                <a:close/>
              </a:path>
              <a:path w="54610" h="322579">
                <a:moveTo>
                  <a:pt x="54610" y="168910"/>
                </a:moveTo>
                <a:lnTo>
                  <a:pt x="0" y="168910"/>
                </a:lnTo>
                <a:lnTo>
                  <a:pt x="0" y="170180"/>
                </a:lnTo>
                <a:lnTo>
                  <a:pt x="54610" y="170180"/>
                </a:lnTo>
                <a:lnTo>
                  <a:pt x="54610" y="168910"/>
                </a:lnTo>
                <a:close/>
              </a:path>
              <a:path w="54610" h="322579">
                <a:moveTo>
                  <a:pt x="54610" y="165100"/>
                </a:moveTo>
                <a:lnTo>
                  <a:pt x="0" y="165100"/>
                </a:lnTo>
                <a:lnTo>
                  <a:pt x="0" y="167640"/>
                </a:lnTo>
                <a:lnTo>
                  <a:pt x="54610" y="167640"/>
                </a:lnTo>
                <a:lnTo>
                  <a:pt x="54610" y="165100"/>
                </a:lnTo>
                <a:close/>
              </a:path>
              <a:path w="54610" h="322579">
                <a:moveTo>
                  <a:pt x="54610" y="162560"/>
                </a:moveTo>
                <a:lnTo>
                  <a:pt x="0" y="162560"/>
                </a:lnTo>
                <a:lnTo>
                  <a:pt x="0" y="163830"/>
                </a:lnTo>
                <a:lnTo>
                  <a:pt x="54610" y="163830"/>
                </a:lnTo>
                <a:lnTo>
                  <a:pt x="54610" y="162560"/>
                </a:lnTo>
                <a:close/>
              </a:path>
              <a:path w="54610" h="322579">
                <a:moveTo>
                  <a:pt x="54610" y="158750"/>
                </a:moveTo>
                <a:lnTo>
                  <a:pt x="0" y="158750"/>
                </a:lnTo>
                <a:lnTo>
                  <a:pt x="0" y="161290"/>
                </a:lnTo>
                <a:lnTo>
                  <a:pt x="54610" y="161290"/>
                </a:lnTo>
                <a:lnTo>
                  <a:pt x="54610" y="158750"/>
                </a:lnTo>
                <a:close/>
              </a:path>
              <a:path w="54610" h="322579">
                <a:moveTo>
                  <a:pt x="54610" y="156210"/>
                </a:moveTo>
                <a:lnTo>
                  <a:pt x="0" y="156210"/>
                </a:lnTo>
                <a:lnTo>
                  <a:pt x="0" y="157480"/>
                </a:lnTo>
                <a:lnTo>
                  <a:pt x="54610" y="157480"/>
                </a:lnTo>
                <a:lnTo>
                  <a:pt x="54610" y="156210"/>
                </a:lnTo>
                <a:close/>
              </a:path>
              <a:path w="54610" h="322579">
                <a:moveTo>
                  <a:pt x="54610" y="152400"/>
                </a:moveTo>
                <a:lnTo>
                  <a:pt x="0" y="152400"/>
                </a:lnTo>
                <a:lnTo>
                  <a:pt x="0" y="154940"/>
                </a:lnTo>
                <a:lnTo>
                  <a:pt x="54610" y="154940"/>
                </a:lnTo>
                <a:lnTo>
                  <a:pt x="54610" y="152400"/>
                </a:lnTo>
                <a:close/>
              </a:path>
              <a:path w="54610" h="322579">
                <a:moveTo>
                  <a:pt x="54610" y="149860"/>
                </a:moveTo>
                <a:lnTo>
                  <a:pt x="0" y="149860"/>
                </a:lnTo>
                <a:lnTo>
                  <a:pt x="0" y="151130"/>
                </a:lnTo>
                <a:lnTo>
                  <a:pt x="54610" y="151130"/>
                </a:lnTo>
                <a:lnTo>
                  <a:pt x="54610" y="149860"/>
                </a:lnTo>
                <a:close/>
              </a:path>
              <a:path w="54610" h="322579">
                <a:moveTo>
                  <a:pt x="54610" y="146050"/>
                </a:moveTo>
                <a:lnTo>
                  <a:pt x="0" y="146050"/>
                </a:lnTo>
                <a:lnTo>
                  <a:pt x="0" y="148590"/>
                </a:lnTo>
                <a:lnTo>
                  <a:pt x="54610" y="148590"/>
                </a:lnTo>
                <a:lnTo>
                  <a:pt x="54610" y="146050"/>
                </a:lnTo>
                <a:close/>
              </a:path>
              <a:path w="54610" h="322579">
                <a:moveTo>
                  <a:pt x="54610" y="143510"/>
                </a:moveTo>
                <a:lnTo>
                  <a:pt x="0" y="143510"/>
                </a:lnTo>
                <a:lnTo>
                  <a:pt x="0" y="144780"/>
                </a:lnTo>
                <a:lnTo>
                  <a:pt x="54610" y="144780"/>
                </a:lnTo>
                <a:lnTo>
                  <a:pt x="54610" y="143510"/>
                </a:lnTo>
                <a:close/>
              </a:path>
              <a:path w="54610" h="322579">
                <a:moveTo>
                  <a:pt x="54610" y="139700"/>
                </a:moveTo>
                <a:lnTo>
                  <a:pt x="0" y="139700"/>
                </a:lnTo>
                <a:lnTo>
                  <a:pt x="0" y="142240"/>
                </a:lnTo>
                <a:lnTo>
                  <a:pt x="54610" y="142240"/>
                </a:lnTo>
                <a:lnTo>
                  <a:pt x="54610" y="139700"/>
                </a:lnTo>
                <a:close/>
              </a:path>
              <a:path w="54610" h="322579">
                <a:moveTo>
                  <a:pt x="54610" y="137160"/>
                </a:moveTo>
                <a:lnTo>
                  <a:pt x="0" y="137160"/>
                </a:lnTo>
                <a:lnTo>
                  <a:pt x="0" y="138430"/>
                </a:lnTo>
                <a:lnTo>
                  <a:pt x="54610" y="138430"/>
                </a:lnTo>
                <a:lnTo>
                  <a:pt x="54610" y="137160"/>
                </a:lnTo>
                <a:close/>
              </a:path>
              <a:path w="54610" h="322579">
                <a:moveTo>
                  <a:pt x="54610" y="133350"/>
                </a:moveTo>
                <a:lnTo>
                  <a:pt x="0" y="133350"/>
                </a:lnTo>
                <a:lnTo>
                  <a:pt x="0" y="135890"/>
                </a:lnTo>
                <a:lnTo>
                  <a:pt x="54610" y="135890"/>
                </a:lnTo>
                <a:lnTo>
                  <a:pt x="54610" y="133350"/>
                </a:lnTo>
                <a:close/>
              </a:path>
              <a:path w="54610" h="322579">
                <a:moveTo>
                  <a:pt x="54610" y="130810"/>
                </a:moveTo>
                <a:lnTo>
                  <a:pt x="0" y="130810"/>
                </a:lnTo>
                <a:lnTo>
                  <a:pt x="0" y="132080"/>
                </a:lnTo>
                <a:lnTo>
                  <a:pt x="54610" y="132080"/>
                </a:lnTo>
                <a:lnTo>
                  <a:pt x="54610" y="130810"/>
                </a:lnTo>
                <a:close/>
              </a:path>
              <a:path w="54610" h="322579">
                <a:moveTo>
                  <a:pt x="54610" y="127000"/>
                </a:moveTo>
                <a:lnTo>
                  <a:pt x="0" y="127000"/>
                </a:lnTo>
                <a:lnTo>
                  <a:pt x="0" y="129540"/>
                </a:lnTo>
                <a:lnTo>
                  <a:pt x="54610" y="129540"/>
                </a:lnTo>
                <a:lnTo>
                  <a:pt x="54610" y="127000"/>
                </a:lnTo>
                <a:close/>
              </a:path>
              <a:path w="54610" h="322579">
                <a:moveTo>
                  <a:pt x="54610" y="124460"/>
                </a:moveTo>
                <a:lnTo>
                  <a:pt x="0" y="124460"/>
                </a:lnTo>
                <a:lnTo>
                  <a:pt x="0" y="125730"/>
                </a:lnTo>
                <a:lnTo>
                  <a:pt x="54610" y="125730"/>
                </a:lnTo>
                <a:lnTo>
                  <a:pt x="54610" y="124460"/>
                </a:lnTo>
                <a:close/>
              </a:path>
              <a:path w="54610" h="322579">
                <a:moveTo>
                  <a:pt x="54610" y="120650"/>
                </a:moveTo>
                <a:lnTo>
                  <a:pt x="0" y="120650"/>
                </a:lnTo>
                <a:lnTo>
                  <a:pt x="0" y="123190"/>
                </a:lnTo>
                <a:lnTo>
                  <a:pt x="54610" y="123190"/>
                </a:lnTo>
                <a:lnTo>
                  <a:pt x="54610" y="120650"/>
                </a:lnTo>
                <a:close/>
              </a:path>
              <a:path w="54610" h="322579">
                <a:moveTo>
                  <a:pt x="54610" y="118110"/>
                </a:moveTo>
                <a:lnTo>
                  <a:pt x="0" y="118110"/>
                </a:lnTo>
                <a:lnTo>
                  <a:pt x="0" y="119380"/>
                </a:lnTo>
                <a:lnTo>
                  <a:pt x="54610" y="119380"/>
                </a:lnTo>
                <a:lnTo>
                  <a:pt x="54610" y="118110"/>
                </a:lnTo>
                <a:close/>
              </a:path>
              <a:path w="54610" h="322579">
                <a:moveTo>
                  <a:pt x="54610" y="114300"/>
                </a:moveTo>
                <a:lnTo>
                  <a:pt x="0" y="114300"/>
                </a:lnTo>
                <a:lnTo>
                  <a:pt x="0" y="116840"/>
                </a:lnTo>
                <a:lnTo>
                  <a:pt x="54610" y="116840"/>
                </a:lnTo>
                <a:lnTo>
                  <a:pt x="54610" y="114300"/>
                </a:lnTo>
                <a:close/>
              </a:path>
              <a:path w="54610" h="322579">
                <a:moveTo>
                  <a:pt x="54610" y="111760"/>
                </a:moveTo>
                <a:lnTo>
                  <a:pt x="0" y="111760"/>
                </a:lnTo>
                <a:lnTo>
                  <a:pt x="0" y="113030"/>
                </a:lnTo>
                <a:lnTo>
                  <a:pt x="54610" y="113030"/>
                </a:lnTo>
                <a:lnTo>
                  <a:pt x="54610" y="111760"/>
                </a:lnTo>
                <a:close/>
              </a:path>
              <a:path w="54610" h="322579">
                <a:moveTo>
                  <a:pt x="54610" y="107950"/>
                </a:moveTo>
                <a:lnTo>
                  <a:pt x="0" y="107950"/>
                </a:lnTo>
                <a:lnTo>
                  <a:pt x="0" y="110490"/>
                </a:lnTo>
                <a:lnTo>
                  <a:pt x="54610" y="110490"/>
                </a:lnTo>
                <a:lnTo>
                  <a:pt x="54610" y="107950"/>
                </a:lnTo>
                <a:close/>
              </a:path>
              <a:path w="54610" h="322579">
                <a:moveTo>
                  <a:pt x="54610" y="105410"/>
                </a:moveTo>
                <a:lnTo>
                  <a:pt x="0" y="105410"/>
                </a:lnTo>
                <a:lnTo>
                  <a:pt x="0" y="106680"/>
                </a:lnTo>
                <a:lnTo>
                  <a:pt x="54610" y="106680"/>
                </a:lnTo>
                <a:lnTo>
                  <a:pt x="54610" y="105410"/>
                </a:lnTo>
                <a:close/>
              </a:path>
              <a:path w="54610" h="322579">
                <a:moveTo>
                  <a:pt x="54610" y="99060"/>
                </a:moveTo>
                <a:lnTo>
                  <a:pt x="0" y="99060"/>
                </a:lnTo>
                <a:lnTo>
                  <a:pt x="0" y="104140"/>
                </a:lnTo>
                <a:lnTo>
                  <a:pt x="54610" y="104140"/>
                </a:lnTo>
                <a:lnTo>
                  <a:pt x="54610" y="99060"/>
                </a:lnTo>
                <a:close/>
              </a:path>
              <a:path w="54610" h="322579">
                <a:moveTo>
                  <a:pt x="54610" y="92710"/>
                </a:moveTo>
                <a:lnTo>
                  <a:pt x="0" y="92710"/>
                </a:lnTo>
                <a:lnTo>
                  <a:pt x="0" y="97790"/>
                </a:lnTo>
                <a:lnTo>
                  <a:pt x="54610" y="97790"/>
                </a:lnTo>
                <a:lnTo>
                  <a:pt x="54610" y="92710"/>
                </a:lnTo>
                <a:close/>
              </a:path>
              <a:path w="54610" h="322579">
                <a:moveTo>
                  <a:pt x="54610" y="86360"/>
                </a:moveTo>
                <a:lnTo>
                  <a:pt x="0" y="86360"/>
                </a:lnTo>
                <a:lnTo>
                  <a:pt x="0" y="91440"/>
                </a:lnTo>
                <a:lnTo>
                  <a:pt x="54610" y="91440"/>
                </a:lnTo>
                <a:lnTo>
                  <a:pt x="54610" y="86360"/>
                </a:lnTo>
                <a:close/>
              </a:path>
              <a:path w="54610" h="322579">
                <a:moveTo>
                  <a:pt x="54610" y="80010"/>
                </a:moveTo>
                <a:lnTo>
                  <a:pt x="0" y="80010"/>
                </a:lnTo>
                <a:lnTo>
                  <a:pt x="0" y="85090"/>
                </a:lnTo>
                <a:lnTo>
                  <a:pt x="54610" y="85090"/>
                </a:lnTo>
                <a:lnTo>
                  <a:pt x="54610" y="80010"/>
                </a:lnTo>
                <a:close/>
              </a:path>
              <a:path w="54610" h="322579">
                <a:moveTo>
                  <a:pt x="54610" y="73660"/>
                </a:moveTo>
                <a:lnTo>
                  <a:pt x="0" y="73660"/>
                </a:lnTo>
                <a:lnTo>
                  <a:pt x="0" y="78740"/>
                </a:lnTo>
                <a:lnTo>
                  <a:pt x="54610" y="78740"/>
                </a:lnTo>
                <a:lnTo>
                  <a:pt x="54610" y="73660"/>
                </a:lnTo>
                <a:close/>
              </a:path>
              <a:path w="54610" h="322579">
                <a:moveTo>
                  <a:pt x="54610" y="67310"/>
                </a:moveTo>
                <a:lnTo>
                  <a:pt x="0" y="67310"/>
                </a:lnTo>
                <a:lnTo>
                  <a:pt x="0" y="72390"/>
                </a:lnTo>
                <a:lnTo>
                  <a:pt x="54610" y="72390"/>
                </a:lnTo>
                <a:lnTo>
                  <a:pt x="54610" y="67310"/>
                </a:lnTo>
                <a:close/>
              </a:path>
              <a:path w="54610" h="322579">
                <a:moveTo>
                  <a:pt x="54610" y="60960"/>
                </a:moveTo>
                <a:lnTo>
                  <a:pt x="0" y="60960"/>
                </a:lnTo>
                <a:lnTo>
                  <a:pt x="0" y="66040"/>
                </a:lnTo>
                <a:lnTo>
                  <a:pt x="54610" y="66040"/>
                </a:lnTo>
                <a:lnTo>
                  <a:pt x="54610" y="60960"/>
                </a:lnTo>
                <a:close/>
              </a:path>
              <a:path w="54610" h="322579">
                <a:moveTo>
                  <a:pt x="54610" y="55880"/>
                </a:moveTo>
                <a:lnTo>
                  <a:pt x="0" y="55880"/>
                </a:lnTo>
                <a:lnTo>
                  <a:pt x="0" y="59690"/>
                </a:lnTo>
                <a:lnTo>
                  <a:pt x="54610" y="59690"/>
                </a:lnTo>
                <a:lnTo>
                  <a:pt x="54610" y="55880"/>
                </a:lnTo>
                <a:close/>
              </a:path>
              <a:path w="54610" h="322579">
                <a:moveTo>
                  <a:pt x="54610" y="49530"/>
                </a:moveTo>
                <a:lnTo>
                  <a:pt x="0" y="49530"/>
                </a:lnTo>
                <a:lnTo>
                  <a:pt x="0" y="54610"/>
                </a:lnTo>
                <a:lnTo>
                  <a:pt x="54610" y="54610"/>
                </a:lnTo>
                <a:lnTo>
                  <a:pt x="54610" y="49530"/>
                </a:lnTo>
                <a:close/>
              </a:path>
              <a:path w="54610" h="322579">
                <a:moveTo>
                  <a:pt x="54610" y="43180"/>
                </a:moveTo>
                <a:lnTo>
                  <a:pt x="0" y="43180"/>
                </a:lnTo>
                <a:lnTo>
                  <a:pt x="0" y="48260"/>
                </a:lnTo>
                <a:lnTo>
                  <a:pt x="54610" y="48260"/>
                </a:lnTo>
                <a:lnTo>
                  <a:pt x="54610" y="43180"/>
                </a:lnTo>
                <a:close/>
              </a:path>
              <a:path w="54610" h="322579">
                <a:moveTo>
                  <a:pt x="54610" y="36830"/>
                </a:moveTo>
                <a:lnTo>
                  <a:pt x="0" y="36830"/>
                </a:lnTo>
                <a:lnTo>
                  <a:pt x="0" y="41910"/>
                </a:lnTo>
                <a:lnTo>
                  <a:pt x="54610" y="41910"/>
                </a:lnTo>
                <a:lnTo>
                  <a:pt x="54610" y="36830"/>
                </a:lnTo>
                <a:close/>
              </a:path>
              <a:path w="54610" h="322579">
                <a:moveTo>
                  <a:pt x="54610" y="30480"/>
                </a:moveTo>
                <a:lnTo>
                  <a:pt x="0" y="30480"/>
                </a:lnTo>
                <a:lnTo>
                  <a:pt x="0" y="35560"/>
                </a:lnTo>
                <a:lnTo>
                  <a:pt x="54610" y="35560"/>
                </a:lnTo>
                <a:lnTo>
                  <a:pt x="54610" y="30480"/>
                </a:lnTo>
                <a:close/>
              </a:path>
              <a:path w="54610" h="322579">
                <a:moveTo>
                  <a:pt x="54610" y="24130"/>
                </a:moveTo>
                <a:lnTo>
                  <a:pt x="0" y="24130"/>
                </a:lnTo>
                <a:lnTo>
                  <a:pt x="0" y="29210"/>
                </a:lnTo>
                <a:lnTo>
                  <a:pt x="54610" y="29210"/>
                </a:lnTo>
                <a:lnTo>
                  <a:pt x="54610" y="24130"/>
                </a:lnTo>
                <a:close/>
              </a:path>
              <a:path w="54610" h="322579">
                <a:moveTo>
                  <a:pt x="54610" y="17780"/>
                </a:moveTo>
                <a:lnTo>
                  <a:pt x="0" y="17780"/>
                </a:lnTo>
                <a:lnTo>
                  <a:pt x="0" y="22860"/>
                </a:lnTo>
                <a:lnTo>
                  <a:pt x="54610" y="22860"/>
                </a:lnTo>
                <a:lnTo>
                  <a:pt x="54610" y="17780"/>
                </a:lnTo>
                <a:close/>
              </a:path>
              <a:path w="54610" h="322579">
                <a:moveTo>
                  <a:pt x="54610" y="11430"/>
                </a:moveTo>
                <a:lnTo>
                  <a:pt x="0" y="11430"/>
                </a:lnTo>
                <a:lnTo>
                  <a:pt x="0" y="16510"/>
                </a:lnTo>
                <a:lnTo>
                  <a:pt x="54610" y="16510"/>
                </a:lnTo>
                <a:lnTo>
                  <a:pt x="54610" y="11430"/>
                </a:lnTo>
                <a:close/>
              </a:path>
              <a:path w="54610" h="322579">
                <a:moveTo>
                  <a:pt x="54610" y="5080"/>
                </a:moveTo>
                <a:lnTo>
                  <a:pt x="0" y="5080"/>
                </a:lnTo>
                <a:lnTo>
                  <a:pt x="0" y="10160"/>
                </a:lnTo>
                <a:lnTo>
                  <a:pt x="54610" y="10160"/>
                </a:lnTo>
                <a:lnTo>
                  <a:pt x="54610" y="5080"/>
                </a:lnTo>
                <a:close/>
              </a:path>
              <a:path w="54610" h="322579">
                <a:moveTo>
                  <a:pt x="54610" y="0"/>
                </a:moveTo>
                <a:lnTo>
                  <a:pt x="34289" y="0"/>
                </a:lnTo>
                <a:lnTo>
                  <a:pt x="34289" y="1270"/>
                </a:lnTo>
                <a:lnTo>
                  <a:pt x="0" y="1270"/>
                </a:lnTo>
                <a:lnTo>
                  <a:pt x="0" y="3810"/>
                </a:lnTo>
                <a:lnTo>
                  <a:pt x="54610" y="3810"/>
                </a:lnTo>
                <a:lnTo>
                  <a:pt x="54610" y="0"/>
                </a:lnTo>
                <a:close/>
              </a:path>
              <a:path w="54610" h="322579">
                <a:moveTo>
                  <a:pt x="54610" y="281940"/>
                </a:moveTo>
                <a:lnTo>
                  <a:pt x="0" y="281940"/>
                </a:lnTo>
                <a:lnTo>
                  <a:pt x="0" y="314960"/>
                </a:lnTo>
                <a:lnTo>
                  <a:pt x="54610" y="314960"/>
                </a:lnTo>
                <a:lnTo>
                  <a:pt x="54610" y="281940"/>
                </a:lnTo>
                <a:close/>
              </a:path>
              <a:path w="54610" h="322579">
                <a:moveTo>
                  <a:pt x="54610" y="314960"/>
                </a:moveTo>
                <a:lnTo>
                  <a:pt x="0" y="314960"/>
                </a:lnTo>
                <a:lnTo>
                  <a:pt x="0" y="321310"/>
                </a:lnTo>
                <a:lnTo>
                  <a:pt x="54610" y="321310"/>
                </a:lnTo>
                <a:lnTo>
                  <a:pt x="54610" y="314960"/>
                </a:lnTo>
                <a:close/>
              </a:path>
              <a:path w="54610" h="322579">
                <a:moveTo>
                  <a:pt x="54610" y="321310"/>
                </a:moveTo>
                <a:lnTo>
                  <a:pt x="0" y="321310"/>
                </a:lnTo>
                <a:lnTo>
                  <a:pt x="0" y="322580"/>
                </a:lnTo>
                <a:lnTo>
                  <a:pt x="54610" y="322580"/>
                </a:lnTo>
                <a:lnTo>
                  <a:pt x="54610" y="321310"/>
                </a:lnTo>
                <a:close/>
              </a:path>
            </a:pathLst>
          </a:custGeom>
          <a:solidFill>
            <a:srgbClr val="2F91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bg object 262"/>
          <p:cNvSpPr/>
          <p:nvPr/>
        </p:nvSpPr>
        <p:spPr>
          <a:xfrm>
            <a:off x="4765039" y="6394450"/>
            <a:ext cx="54610" cy="321310"/>
          </a:xfrm>
          <a:custGeom>
            <a:avLst/>
            <a:gdLst/>
            <a:ahLst/>
            <a:cxnLst/>
            <a:rect l="l" t="t" r="r" b="b"/>
            <a:pathLst>
              <a:path w="54610" h="321309">
                <a:moveTo>
                  <a:pt x="54610" y="259080"/>
                </a:moveTo>
                <a:lnTo>
                  <a:pt x="0" y="259080"/>
                </a:lnTo>
                <a:lnTo>
                  <a:pt x="0" y="280670"/>
                </a:lnTo>
                <a:lnTo>
                  <a:pt x="54610" y="280670"/>
                </a:lnTo>
                <a:lnTo>
                  <a:pt x="54610" y="259080"/>
                </a:lnTo>
                <a:close/>
              </a:path>
              <a:path w="54610" h="321309">
                <a:moveTo>
                  <a:pt x="54610" y="256540"/>
                </a:moveTo>
                <a:lnTo>
                  <a:pt x="0" y="256540"/>
                </a:lnTo>
                <a:lnTo>
                  <a:pt x="0" y="257810"/>
                </a:lnTo>
                <a:lnTo>
                  <a:pt x="54610" y="257810"/>
                </a:lnTo>
                <a:lnTo>
                  <a:pt x="54610" y="256540"/>
                </a:lnTo>
                <a:close/>
              </a:path>
              <a:path w="54610" h="321309">
                <a:moveTo>
                  <a:pt x="54610" y="252729"/>
                </a:moveTo>
                <a:lnTo>
                  <a:pt x="0" y="252729"/>
                </a:lnTo>
                <a:lnTo>
                  <a:pt x="0" y="255269"/>
                </a:lnTo>
                <a:lnTo>
                  <a:pt x="54610" y="255269"/>
                </a:lnTo>
                <a:lnTo>
                  <a:pt x="54610" y="252729"/>
                </a:lnTo>
                <a:close/>
              </a:path>
              <a:path w="54610" h="321309">
                <a:moveTo>
                  <a:pt x="54610" y="250190"/>
                </a:moveTo>
                <a:lnTo>
                  <a:pt x="0" y="250190"/>
                </a:lnTo>
                <a:lnTo>
                  <a:pt x="0" y="251460"/>
                </a:lnTo>
                <a:lnTo>
                  <a:pt x="54610" y="251460"/>
                </a:lnTo>
                <a:lnTo>
                  <a:pt x="54610" y="250190"/>
                </a:lnTo>
                <a:close/>
              </a:path>
              <a:path w="54610" h="321309">
                <a:moveTo>
                  <a:pt x="54610" y="246380"/>
                </a:moveTo>
                <a:lnTo>
                  <a:pt x="0" y="246380"/>
                </a:lnTo>
                <a:lnTo>
                  <a:pt x="0" y="248920"/>
                </a:lnTo>
                <a:lnTo>
                  <a:pt x="54610" y="248920"/>
                </a:lnTo>
                <a:lnTo>
                  <a:pt x="54610" y="246380"/>
                </a:lnTo>
                <a:close/>
              </a:path>
              <a:path w="54610" h="321309">
                <a:moveTo>
                  <a:pt x="54610" y="243840"/>
                </a:moveTo>
                <a:lnTo>
                  <a:pt x="0" y="243840"/>
                </a:lnTo>
                <a:lnTo>
                  <a:pt x="0" y="245110"/>
                </a:lnTo>
                <a:lnTo>
                  <a:pt x="54610" y="245110"/>
                </a:lnTo>
                <a:lnTo>
                  <a:pt x="54610" y="243840"/>
                </a:lnTo>
                <a:close/>
              </a:path>
              <a:path w="54610" h="321309">
                <a:moveTo>
                  <a:pt x="54610" y="240030"/>
                </a:moveTo>
                <a:lnTo>
                  <a:pt x="0" y="240030"/>
                </a:lnTo>
                <a:lnTo>
                  <a:pt x="0" y="242569"/>
                </a:lnTo>
                <a:lnTo>
                  <a:pt x="54610" y="242569"/>
                </a:lnTo>
                <a:lnTo>
                  <a:pt x="54610" y="240030"/>
                </a:lnTo>
                <a:close/>
              </a:path>
              <a:path w="54610" h="321309">
                <a:moveTo>
                  <a:pt x="54610" y="237490"/>
                </a:moveTo>
                <a:lnTo>
                  <a:pt x="0" y="237490"/>
                </a:lnTo>
                <a:lnTo>
                  <a:pt x="0" y="238759"/>
                </a:lnTo>
                <a:lnTo>
                  <a:pt x="54610" y="238759"/>
                </a:lnTo>
                <a:lnTo>
                  <a:pt x="54610" y="237490"/>
                </a:lnTo>
                <a:close/>
              </a:path>
              <a:path w="54610" h="321309">
                <a:moveTo>
                  <a:pt x="54610" y="233679"/>
                </a:moveTo>
                <a:lnTo>
                  <a:pt x="0" y="233679"/>
                </a:lnTo>
                <a:lnTo>
                  <a:pt x="0" y="236219"/>
                </a:lnTo>
                <a:lnTo>
                  <a:pt x="54610" y="236219"/>
                </a:lnTo>
                <a:lnTo>
                  <a:pt x="54610" y="233679"/>
                </a:lnTo>
                <a:close/>
              </a:path>
              <a:path w="54610" h="321309">
                <a:moveTo>
                  <a:pt x="54610" y="231140"/>
                </a:moveTo>
                <a:lnTo>
                  <a:pt x="0" y="231140"/>
                </a:lnTo>
                <a:lnTo>
                  <a:pt x="0" y="232410"/>
                </a:lnTo>
                <a:lnTo>
                  <a:pt x="54610" y="232410"/>
                </a:lnTo>
                <a:lnTo>
                  <a:pt x="54610" y="231140"/>
                </a:lnTo>
                <a:close/>
              </a:path>
              <a:path w="54610" h="321309">
                <a:moveTo>
                  <a:pt x="54610" y="227330"/>
                </a:moveTo>
                <a:lnTo>
                  <a:pt x="0" y="227330"/>
                </a:lnTo>
                <a:lnTo>
                  <a:pt x="0" y="229869"/>
                </a:lnTo>
                <a:lnTo>
                  <a:pt x="54610" y="229869"/>
                </a:lnTo>
                <a:lnTo>
                  <a:pt x="54610" y="227330"/>
                </a:lnTo>
                <a:close/>
              </a:path>
              <a:path w="54610" h="321309">
                <a:moveTo>
                  <a:pt x="54610" y="224790"/>
                </a:moveTo>
                <a:lnTo>
                  <a:pt x="0" y="224790"/>
                </a:lnTo>
                <a:lnTo>
                  <a:pt x="0" y="226060"/>
                </a:lnTo>
                <a:lnTo>
                  <a:pt x="54610" y="226060"/>
                </a:lnTo>
                <a:lnTo>
                  <a:pt x="54610" y="224790"/>
                </a:lnTo>
                <a:close/>
              </a:path>
              <a:path w="54610" h="321309">
                <a:moveTo>
                  <a:pt x="54610" y="220979"/>
                </a:moveTo>
                <a:lnTo>
                  <a:pt x="0" y="220979"/>
                </a:lnTo>
                <a:lnTo>
                  <a:pt x="0" y="223519"/>
                </a:lnTo>
                <a:lnTo>
                  <a:pt x="54610" y="223519"/>
                </a:lnTo>
                <a:lnTo>
                  <a:pt x="54610" y="220979"/>
                </a:lnTo>
                <a:close/>
              </a:path>
              <a:path w="54610" h="321309">
                <a:moveTo>
                  <a:pt x="54610" y="218440"/>
                </a:moveTo>
                <a:lnTo>
                  <a:pt x="0" y="218440"/>
                </a:lnTo>
                <a:lnTo>
                  <a:pt x="0" y="219710"/>
                </a:lnTo>
                <a:lnTo>
                  <a:pt x="54610" y="219710"/>
                </a:lnTo>
                <a:lnTo>
                  <a:pt x="54610" y="218440"/>
                </a:lnTo>
                <a:close/>
              </a:path>
              <a:path w="54610" h="321309">
                <a:moveTo>
                  <a:pt x="54610" y="214629"/>
                </a:moveTo>
                <a:lnTo>
                  <a:pt x="0" y="214629"/>
                </a:lnTo>
                <a:lnTo>
                  <a:pt x="0" y="217170"/>
                </a:lnTo>
                <a:lnTo>
                  <a:pt x="54610" y="217170"/>
                </a:lnTo>
                <a:lnTo>
                  <a:pt x="54610" y="214629"/>
                </a:lnTo>
                <a:close/>
              </a:path>
              <a:path w="54610" h="321309">
                <a:moveTo>
                  <a:pt x="54610" y="212090"/>
                </a:moveTo>
                <a:lnTo>
                  <a:pt x="0" y="212090"/>
                </a:lnTo>
                <a:lnTo>
                  <a:pt x="0" y="213360"/>
                </a:lnTo>
                <a:lnTo>
                  <a:pt x="54610" y="213360"/>
                </a:lnTo>
                <a:lnTo>
                  <a:pt x="54610" y="212090"/>
                </a:lnTo>
                <a:close/>
              </a:path>
              <a:path w="54610" h="321309">
                <a:moveTo>
                  <a:pt x="54610" y="208280"/>
                </a:moveTo>
                <a:lnTo>
                  <a:pt x="0" y="208280"/>
                </a:lnTo>
                <a:lnTo>
                  <a:pt x="0" y="210820"/>
                </a:lnTo>
                <a:lnTo>
                  <a:pt x="54610" y="210820"/>
                </a:lnTo>
                <a:lnTo>
                  <a:pt x="54610" y="208280"/>
                </a:lnTo>
                <a:close/>
              </a:path>
              <a:path w="54610" h="321309">
                <a:moveTo>
                  <a:pt x="54610" y="205740"/>
                </a:moveTo>
                <a:lnTo>
                  <a:pt x="0" y="205740"/>
                </a:lnTo>
                <a:lnTo>
                  <a:pt x="0" y="207009"/>
                </a:lnTo>
                <a:lnTo>
                  <a:pt x="54610" y="207009"/>
                </a:lnTo>
                <a:lnTo>
                  <a:pt x="54610" y="205740"/>
                </a:lnTo>
                <a:close/>
              </a:path>
              <a:path w="54610" h="321309">
                <a:moveTo>
                  <a:pt x="54610" y="201929"/>
                </a:moveTo>
                <a:lnTo>
                  <a:pt x="0" y="201929"/>
                </a:lnTo>
                <a:lnTo>
                  <a:pt x="0" y="204470"/>
                </a:lnTo>
                <a:lnTo>
                  <a:pt x="54610" y="204470"/>
                </a:lnTo>
                <a:lnTo>
                  <a:pt x="54610" y="201929"/>
                </a:lnTo>
                <a:close/>
              </a:path>
              <a:path w="54610" h="321309">
                <a:moveTo>
                  <a:pt x="54610" y="199390"/>
                </a:moveTo>
                <a:lnTo>
                  <a:pt x="0" y="199390"/>
                </a:lnTo>
                <a:lnTo>
                  <a:pt x="0" y="200660"/>
                </a:lnTo>
                <a:lnTo>
                  <a:pt x="54610" y="200660"/>
                </a:lnTo>
                <a:lnTo>
                  <a:pt x="54610" y="199390"/>
                </a:lnTo>
                <a:close/>
              </a:path>
              <a:path w="54610" h="321309">
                <a:moveTo>
                  <a:pt x="54610" y="195579"/>
                </a:moveTo>
                <a:lnTo>
                  <a:pt x="0" y="195579"/>
                </a:lnTo>
                <a:lnTo>
                  <a:pt x="0" y="198120"/>
                </a:lnTo>
                <a:lnTo>
                  <a:pt x="54610" y="198120"/>
                </a:lnTo>
                <a:lnTo>
                  <a:pt x="54610" y="195579"/>
                </a:lnTo>
                <a:close/>
              </a:path>
              <a:path w="54610" h="321309">
                <a:moveTo>
                  <a:pt x="54610" y="193040"/>
                </a:moveTo>
                <a:lnTo>
                  <a:pt x="0" y="193040"/>
                </a:lnTo>
                <a:lnTo>
                  <a:pt x="0" y="194309"/>
                </a:lnTo>
                <a:lnTo>
                  <a:pt x="54610" y="194309"/>
                </a:lnTo>
                <a:lnTo>
                  <a:pt x="54610" y="193040"/>
                </a:lnTo>
                <a:close/>
              </a:path>
              <a:path w="54610" h="321309">
                <a:moveTo>
                  <a:pt x="54610" y="189229"/>
                </a:moveTo>
                <a:lnTo>
                  <a:pt x="0" y="189229"/>
                </a:lnTo>
                <a:lnTo>
                  <a:pt x="0" y="191770"/>
                </a:lnTo>
                <a:lnTo>
                  <a:pt x="54610" y="191770"/>
                </a:lnTo>
                <a:lnTo>
                  <a:pt x="54610" y="189229"/>
                </a:lnTo>
                <a:close/>
              </a:path>
              <a:path w="54610" h="321309">
                <a:moveTo>
                  <a:pt x="54610" y="186690"/>
                </a:moveTo>
                <a:lnTo>
                  <a:pt x="0" y="186690"/>
                </a:lnTo>
                <a:lnTo>
                  <a:pt x="0" y="187959"/>
                </a:lnTo>
                <a:lnTo>
                  <a:pt x="54610" y="187959"/>
                </a:lnTo>
                <a:lnTo>
                  <a:pt x="54610" y="186690"/>
                </a:lnTo>
                <a:close/>
              </a:path>
              <a:path w="54610" h="321309">
                <a:moveTo>
                  <a:pt x="54610" y="182880"/>
                </a:moveTo>
                <a:lnTo>
                  <a:pt x="0" y="182880"/>
                </a:lnTo>
                <a:lnTo>
                  <a:pt x="0" y="185420"/>
                </a:lnTo>
                <a:lnTo>
                  <a:pt x="54610" y="185420"/>
                </a:lnTo>
                <a:lnTo>
                  <a:pt x="54610" y="182880"/>
                </a:lnTo>
                <a:close/>
              </a:path>
              <a:path w="54610" h="321309">
                <a:moveTo>
                  <a:pt x="54610" y="180340"/>
                </a:moveTo>
                <a:lnTo>
                  <a:pt x="0" y="180340"/>
                </a:lnTo>
                <a:lnTo>
                  <a:pt x="0" y="181610"/>
                </a:lnTo>
                <a:lnTo>
                  <a:pt x="54610" y="181610"/>
                </a:lnTo>
                <a:lnTo>
                  <a:pt x="54610" y="180340"/>
                </a:lnTo>
                <a:close/>
              </a:path>
              <a:path w="54610" h="321309">
                <a:moveTo>
                  <a:pt x="54610" y="176529"/>
                </a:moveTo>
                <a:lnTo>
                  <a:pt x="0" y="176529"/>
                </a:lnTo>
                <a:lnTo>
                  <a:pt x="0" y="179070"/>
                </a:lnTo>
                <a:lnTo>
                  <a:pt x="54610" y="179070"/>
                </a:lnTo>
                <a:lnTo>
                  <a:pt x="54610" y="176529"/>
                </a:lnTo>
                <a:close/>
              </a:path>
              <a:path w="54610" h="321309">
                <a:moveTo>
                  <a:pt x="54610" y="173990"/>
                </a:moveTo>
                <a:lnTo>
                  <a:pt x="0" y="173990"/>
                </a:lnTo>
                <a:lnTo>
                  <a:pt x="0" y="175259"/>
                </a:lnTo>
                <a:lnTo>
                  <a:pt x="54610" y="175259"/>
                </a:lnTo>
                <a:lnTo>
                  <a:pt x="54610" y="173990"/>
                </a:lnTo>
                <a:close/>
              </a:path>
              <a:path w="54610" h="321309">
                <a:moveTo>
                  <a:pt x="54610" y="170180"/>
                </a:moveTo>
                <a:lnTo>
                  <a:pt x="0" y="170180"/>
                </a:lnTo>
                <a:lnTo>
                  <a:pt x="0" y="172720"/>
                </a:lnTo>
                <a:lnTo>
                  <a:pt x="54610" y="172720"/>
                </a:lnTo>
                <a:lnTo>
                  <a:pt x="54610" y="170180"/>
                </a:lnTo>
                <a:close/>
              </a:path>
              <a:path w="54610" h="321309">
                <a:moveTo>
                  <a:pt x="54610" y="167640"/>
                </a:moveTo>
                <a:lnTo>
                  <a:pt x="0" y="167640"/>
                </a:lnTo>
                <a:lnTo>
                  <a:pt x="0" y="168909"/>
                </a:lnTo>
                <a:lnTo>
                  <a:pt x="54610" y="168909"/>
                </a:lnTo>
                <a:lnTo>
                  <a:pt x="54610" y="167640"/>
                </a:lnTo>
                <a:close/>
              </a:path>
              <a:path w="54610" h="321309">
                <a:moveTo>
                  <a:pt x="54610" y="163829"/>
                </a:moveTo>
                <a:lnTo>
                  <a:pt x="0" y="163829"/>
                </a:lnTo>
                <a:lnTo>
                  <a:pt x="0" y="166370"/>
                </a:lnTo>
                <a:lnTo>
                  <a:pt x="54610" y="166370"/>
                </a:lnTo>
                <a:lnTo>
                  <a:pt x="54610" y="163829"/>
                </a:lnTo>
                <a:close/>
              </a:path>
              <a:path w="54610" h="321309">
                <a:moveTo>
                  <a:pt x="54610" y="161290"/>
                </a:moveTo>
                <a:lnTo>
                  <a:pt x="0" y="161290"/>
                </a:lnTo>
                <a:lnTo>
                  <a:pt x="0" y="162559"/>
                </a:lnTo>
                <a:lnTo>
                  <a:pt x="54610" y="162559"/>
                </a:lnTo>
                <a:lnTo>
                  <a:pt x="54610" y="161290"/>
                </a:lnTo>
                <a:close/>
              </a:path>
              <a:path w="54610" h="321309">
                <a:moveTo>
                  <a:pt x="54610" y="157480"/>
                </a:moveTo>
                <a:lnTo>
                  <a:pt x="0" y="157480"/>
                </a:lnTo>
                <a:lnTo>
                  <a:pt x="0" y="160020"/>
                </a:lnTo>
                <a:lnTo>
                  <a:pt x="54610" y="160020"/>
                </a:lnTo>
                <a:lnTo>
                  <a:pt x="54610" y="157480"/>
                </a:lnTo>
                <a:close/>
              </a:path>
              <a:path w="54610" h="321309">
                <a:moveTo>
                  <a:pt x="54610" y="154940"/>
                </a:moveTo>
                <a:lnTo>
                  <a:pt x="0" y="154940"/>
                </a:lnTo>
                <a:lnTo>
                  <a:pt x="0" y="156209"/>
                </a:lnTo>
                <a:lnTo>
                  <a:pt x="54610" y="156209"/>
                </a:lnTo>
                <a:lnTo>
                  <a:pt x="54610" y="154940"/>
                </a:lnTo>
                <a:close/>
              </a:path>
              <a:path w="54610" h="321309">
                <a:moveTo>
                  <a:pt x="54610" y="151130"/>
                </a:moveTo>
                <a:lnTo>
                  <a:pt x="0" y="151130"/>
                </a:lnTo>
                <a:lnTo>
                  <a:pt x="0" y="153670"/>
                </a:lnTo>
                <a:lnTo>
                  <a:pt x="54610" y="153670"/>
                </a:lnTo>
                <a:lnTo>
                  <a:pt x="54610" y="151130"/>
                </a:lnTo>
                <a:close/>
              </a:path>
              <a:path w="54610" h="321309">
                <a:moveTo>
                  <a:pt x="54610" y="148590"/>
                </a:moveTo>
                <a:lnTo>
                  <a:pt x="0" y="148590"/>
                </a:lnTo>
                <a:lnTo>
                  <a:pt x="0" y="149859"/>
                </a:lnTo>
                <a:lnTo>
                  <a:pt x="54610" y="149859"/>
                </a:lnTo>
                <a:lnTo>
                  <a:pt x="54610" y="148590"/>
                </a:lnTo>
                <a:close/>
              </a:path>
              <a:path w="54610" h="321309">
                <a:moveTo>
                  <a:pt x="54610" y="144780"/>
                </a:moveTo>
                <a:lnTo>
                  <a:pt x="0" y="144780"/>
                </a:lnTo>
                <a:lnTo>
                  <a:pt x="0" y="147320"/>
                </a:lnTo>
                <a:lnTo>
                  <a:pt x="54610" y="147320"/>
                </a:lnTo>
                <a:lnTo>
                  <a:pt x="54610" y="144780"/>
                </a:lnTo>
                <a:close/>
              </a:path>
              <a:path w="54610" h="321309">
                <a:moveTo>
                  <a:pt x="54610" y="142240"/>
                </a:moveTo>
                <a:lnTo>
                  <a:pt x="0" y="142240"/>
                </a:lnTo>
                <a:lnTo>
                  <a:pt x="0" y="143509"/>
                </a:lnTo>
                <a:lnTo>
                  <a:pt x="54610" y="143509"/>
                </a:lnTo>
                <a:lnTo>
                  <a:pt x="54610" y="142240"/>
                </a:lnTo>
                <a:close/>
              </a:path>
              <a:path w="54610" h="321309">
                <a:moveTo>
                  <a:pt x="54610" y="138429"/>
                </a:moveTo>
                <a:lnTo>
                  <a:pt x="0" y="138429"/>
                </a:lnTo>
                <a:lnTo>
                  <a:pt x="0" y="140970"/>
                </a:lnTo>
                <a:lnTo>
                  <a:pt x="54610" y="140970"/>
                </a:lnTo>
                <a:lnTo>
                  <a:pt x="54610" y="138429"/>
                </a:lnTo>
                <a:close/>
              </a:path>
              <a:path w="54610" h="321309">
                <a:moveTo>
                  <a:pt x="54610" y="135890"/>
                </a:moveTo>
                <a:lnTo>
                  <a:pt x="0" y="135890"/>
                </a:lnTo>
                <a:lnTo>
                  <a:pt x="0" y="137160"/>
                </a:lnTo>
                <a:lnTo>
                  <a:pt x="54610" y="137160"/>
                </a:lnTo>
                <a:lnTo>
                  <a:pt x="54610" y="135890"/>
                </a:lnTo>
                <a:close/>
              </a:path>
              <a:path w="54610" h="321309">
                <a:moveTo>
                  <a:pt x="54610" y="132079"/>
                </a:moveTo>
                <a:lnTo>
                  <a:pt x="0" y="132079"/>
                </a:lnTo>
                <a:lnTo>
                  <a:pt x="0" y="134620"/>
                </a:lnTo>
                <a:lnTo>
                  <a:pt x="54610" y="134620"/>
                </a:lnTo>
                <a:lnTo>
                  <a:pt x="54610" y="132079"/>
                </a:lnTo>
                <a:close/>
              </a:path>
              <a:path w="54610" h="321309">
                <a:moveTo>
                  <a:pt x="54610" y="129539"/>
                </a:moveTo>
                <a:lnTo>
                  <a:pt x="0" y="129539"/>
                </a:lnTo>
                <a:lnTo>
                  <a:pt x="0" y="130809"/>
                </a:lnTo>
                <a:lnTo>
                  <a:pt x="54610" y="130809"/>
                </a:lnTo>
                <a:lnTo>
                  <a:pt x="54610" y="129539"/>
                </a:lnTo>
                <a:close/>
              </a:path>
              <a:path w="54610" h="321309">
                <a:moveTo>
                  <a:pt x="54610" y="125729"/>
                </a:moveTo>
                <a:lnTo>
                  <a:pt x="0" y="125729"/>
                </a:lnTo>
                <a:lnTo>
                  <a:pt x="0" y="128270"/>
                </a:lnTo>
                <a:lnTo>
                  <a:pt x="54610" y="128270"/>
                </a:lnTo>
                <a:lnTo>
                  <a:pt x="54610" y="125729"/>
                </a:lnTo>
                <a:close/>
              </a:path>
              <a:path w="54610" h="321309">
                <a:moveTo>
                  <a:pt x="54610" y="123190"/>
                </a:moveTo>
                <a:lnTo>
                  <a:pt x="0" y="123190"/>
                </a:lnTo>
                <a:lnTo>
                  <a:pt x="0" y="124460"/>
                </a:lnTo>
                <a:lnTo>
                  <a:pt x="54610" y="124460"/>
                </a:lnTo>
                <a:lnTo>
                  <a:pt x="54610" y="123190"/>
                </a:lnTo>
                <a:close/>
              </a:path>
              <a:path w="54610" h="321309">
                <a:moveTo>
                  <a:pt x="54610" y="119380"/>
                </a:moveTo>
                <a:lnTo>
                  <a:pt x="0" y="119380"/>
                </a:lnTo>
                <a:lnTo>
                  <a:pt x="0" y="121920"/>
                </a:lnTo>
                <a:lnTo>
                  <a:pt x="54610" y="121920"/>
                </a:lnTo>
                <a:lnTo>
                  <a:pt x="54610" y="119380"/>
                </a:lnTo>
                <a:close/>
              </a:path>
              <a:path w="54610" h="321309">
                <a:moveTo>
                  <a:pt x="54610" y="116840"/>
                </a:moveTo>
                <a:lnTo>
                  <a:pt x="0" y="116840"/>
                </a:lnTo>
                <a:lnTo>
                  <a:pt x="0" y="118109"/>
                </a:lnTo>
                <a:lnTo>
                  <a:pt x="54610" y="118109"/>
                </a:lnTo>
                <a:lnTo>
                  <a:pt x="54610" y="116840"/>
                </a:lnTo>
                <a:close/>
              </a:path>
              <a:path w="54610" h="321309">
                <a:moveTo>
                  <a:pt x="54610" y="113030"/>
                </a:moveTo>
                <a:lnTo>
                  <a:pt x="0" y="113030"/>
                </a:lnTo>
                <a:lnTo>
                  <a:pt x="0" y="115570"/>
                </a:lnTo>
                <a:lnTo>
                  <a:pt x="54610" y="115570"/>
                </a:lnTo>
                <a:lnTo>
                  <a:pt x="54610" y="113030"/>
                </a:lnTo>
                <a:close/>
              </a:path>
              <a:path w="54610" h="321309">
                <a:moveTo>
                  <a:pt x="54610" y="110490"/>
                </a:moveTo>
                <a:lnTo>
                  <a:pt x="0" y="110490"/>
                </a:lnTo>
                <a:lnTo>
                  <a:pt x="0" y="111759"/>
                </a:lnTo>
                <a:lnTo>
                  <a:pt x="54610" y="111759"/>
                </a:lnTo>
                <a:lnTo>
                  <a:pt x="54610" y="110490"/>
                </a:lnTo>
                <a:close/>
              </a:path>
              <a:path w="54610" h="321309">
                <a:moveTo>
                  <a:pt x="54610" y="106679"/>
                </a:moveTo>
                <a:lnTo>
                  <a:pt x="0" y="106679"/>
                </a:lnTo>
                <a:lnTo>
                  <a:pt x="0" y="109220"/>
                </a:lnTo>
                <a:lnTo>
                  <a:pt x="54610" y="109220"/>
                </a:lnTo>
                <a:lnTo>
                  <a:pt x="54610" y="106679"/>
                </a:lnTo>
                <a:close/>
              </a:path>
              <a:path w="54610" h="321309">
                <a:moveTo>
                  <a:pt x="54610" y="104139"/>
                </a:moveTo>
                <a:lnTo>
                  <a:pt x="0" y="104139"/>
                </a:lnTo>
                <a:lnTo>
                  <a:pt x="0" y="105409"/>
                </a:lnTo>
                <a:lnTo>
                  <a:pt x="54610" y="105409"/>
                </a:lnTo>
                <a:lnTo>
                  <a:pt x="54610" y="104139"/>
                </a:lnTo>
                <a:close/>
              </a:path>
              <a:path w="54610" h="321309">
                <a:moveTo>
                  <a:pt x="54610" y="97789"/>
                </a:moveTo>
                <a:lnTo>
                  <a:pt x="0" y="97789"/>
                </a:lnTo>
                <a:lnTo>
                  <a:pt x="0" y="102870"/>
                </a:lnTo>
                <a:lnTo>
                  <a:pt x="54610" y="102870"/>
                </a:lnTo>
                <a:lnTo>
                  <a:pt x="54610" y="97789"/>
                </a:lnTo>
                <a:close/>
              </a:path>
              <a:path w="54610" h="321309">
                <a:moveTo>
                  <a:pt x="54610" y="91440"/>
                </a:moveTo>
                <a:lnTo>
                  <a:pt x="0" y="91440"/>
                </a:lnTo>
                <a:lnTo>
                  <a:pt x="0" y="96520"/>
                </a:lnTo>
                <a:lnTo>
                  <a:pt x="54610" y="96520"/>
                </a:lnTo>
                <a:lnTo>
                  <a:pt x="54610" y="91440"/>
                </a:lnTo>
                <a:close/>
              </a:path>
              <a:path w="54610" h="321309">
                <a:moveTo>
                  <a:pt x="54610" y="85089"/>
                </a:moveTo>
                <a:lnTo>
                  <a:pt x="0" y="85089"/>
                </a:lnTo>
                <a:lnTo>
                  <a:pt x="0" y="90170"/>
                </a:lnTo>
                <a:lnTo>
                  <a:pt x="54610" y="90170"/>
                </a:lnTo>
                <a:lnTo>
                  <a:pt x="54610" y="85089"/>
                </a:lnTo>
                <a:close/>
              </a:path>
              <a:path w="54610" h="321309">
                <a:moveTo>
                  <a:pt x="54610" y="78739"/>
                </a:moveTo>
                <a:lnTo>
                  <a:pt x="0" y="78739"/>
                </a:lnTo>
                <a:lnTo>
                  <a:pt x="0" y="83820"/>
                </a:lnTo>
                <a:lnTo>
                  <a:pt x="54610" y="83820"/>
                </a:lnTo>
                <a:lnTo>
                  <a:pt x="54610" y="78739"/>
                </a:lnTo>
                <a:close/>
              </a:path>
              <a:path w="54610" h="321309">
                <a:moveTo>
                  <a:pt x="54610" y="72389"/>
                </a:moveTo>
                <a:lnTo>
                  <a:pt x="0" y="72389"/>
                </a:lnTo>
                <a:lnTo>
                  <a:pt x="0" y="77470"/>
                </a:lnTo>
                <a:lnTo>
                  <a:pt x="54610" y="77470"/>
                </a:lnTo>
                <a:lnTo>
                  <a:pt x="54610" y="72389"/>
                </a:lnTo>
                <a:close/>
              </a:path>
              <a:path w="54610" h="321309">
                <a:moveTo>
                  <a:pt x="54610" y="66039"/>
                </a:moveTo>
                <a:lnTo>
                  <a:pt x="0" y="66039"/>
                </a:lnTo>
                <a:lnTo>
                  <a:pt x="0" y="71120"/>
                </a:lnTo>
                <a:lnTo>
                  <a:pt x="54610" y="71120"/>
                </a:lnTo>
                <a:lnTo>
                  <a:pt x="54610" y="66039"/>
                </a:lnTo>
                <a:close/>
              </a:path>
              <a:path w="54610" h="321309">
                <a:moveTo>
                  <a:pt x="54610" y="59689"/>
                </a:moveTo>
                <a:lnTo>
                  <a:pt x="0" y="59689"/>
                </a:lnTo>
                <a:lnTo>
                  <a:pt x="0" y="64770"/>
                </a:lnTo>
                <a:lnTo>
                  <a:pt x="54610" y="64770"/>
                </a:lnTo>
                <a:lnTo>
                  <a:pt x="54610" y="59689"/>
                </a:lnTo>
                <a:close/>
              </a:path>
              <a:path w="54610" h="321309">
                <a:moveTo>
                  <a:pt x="54610" y="54609"/>
                </a:moveTo>
                <a:lnTo>
                  <a:pt x="0" y="54609"/>
                </a:lnTo>
                <a:lnTo>
                  <a:pt x="0" y="58419"/>
                </a:lnTo>
                <a:lnTo>
                  <a:pt x="54610" y="58419"/>
                </a:lnTo>
                <a:lnTo>
                  <a:pt x="54610" y="54609"/>
                </a:lnTo>
                <a:close/>
              </a:path>
              <a:path w="54610" h="321309">
                <a:moveTo>
                  <a:pt x="54610" y="48259"/>
                </a:moveTo>
                <a:lnTo>
                  <a:pt x="0" y="48259"/>
                </a:lnTo>
                <a:lnTo>
                  <a:pt x="0" y="53340"/>
                </a:lnTo>
                <a:lnTo>
                  <a:pt x="54610" y="53340"/>
                </a:lnTo>
                <a:lnTo>
                  <a:pt x="54610" y="48259"/>
                </a:lnTo>
                <a:close/>
              </a:path>
              <a:path w="54610" h="321309">
                <a:moveTo>
                  <a:pt x="54610" y="41909"/>
                </a:moveTo>
                <a:lnTo>
                  <a:pt x="0" y="41909"/>
                </a:lnTo>
                <a:lnTo>
                  <a:pt x="0" y="46990"/>
                </a:lnTo>
                <a:lnTo>
                  <a:pt x="54610" y="46990"/>
                </a:lnTo>
                <a:lnTo>
                  <a:pt x="54610" y="41909"/>
                </a:lnTo>
                <a:close/>
              </a:path>
              <a:path w="54610" h="321309">
                <a:moveTo>
                  <a:pt x="54610" y="35559"/>
                </a:moveTo>
                <a:lnTo>
                  <a:pt x="0" y="35559"/>
                </a:lnTo>
                <a:lnTo>
                  <a:pt x="0" y="40640"/>
                </a:lnTo>
                <a:lnTo>
                  <a:pt x="54610" y="40640"/>
                </a:lnTo>
                <a:lnTo>
                  <a:pt x="54610" y="35559"/>
                </a:lnTo>
                <a:close/>
              </a:path>
              <a:path w="54610" h="321309">
                <a:moveTo>
                  <a:pt x="54610" y="29209"/>
                </a:moveTo>
                <a:lnTo>
                  <a:pt x="0" y="29209"/>
                </a:lnTo>
                <a:lnTo>
                  <a:pt x="0" y="34290"/>
                </a:lnTo>
                <a:lnTo>
                  <a:pt x="54610" y="34290"/>
                </a:lnTo>
                <a:lnTo>
                  <a:pt x="54610" y="29209"/>
                </a:lnTo>
                <a:close/>
              </a:path>
              <a:path w="54610" h="321309">
                <a:moveTo>
                  <a:pt x="54610" y="22859"/>
                </a:moveTo>
                <a:lnTo>
                  <a:pt x="0" y="22859"/>
                </a:lnTo>
                <a:lnTo>
                  <a:pt x="0" y="27940"/>
                </a:lnTo>
                <a:lnTo>
                  <a:pt x="54610" y="27940"/>
                </a:lnTo>
                <a:lnTo>
                  <a:pt x="54610" y="22859"/>
                </a:lnTo>
                <a:close/>
              </a:path>
              <a:path w="54610" h="321309">
                <a:moveTo>
                  <a:pt x="54610" y="16509"/>
                </a:moveTo>
                <a:lnTo>
                  <a:pt x="0" y="16509"/>
                </a:lnTo>
                <a:lnTo>
                  <a:pt x="0" y="21590"/>
                </a:lnTo>
                <a:lnTo>
                  <a:pt x="54610" y="21590"/>
                </a:lnTo>
                <a:lnTo>
                  <a:pt x="54610" y="16509"/>
                </a:lnTo>
                <a:close/>
              </a:path>
              <a:path w="54610" h="321309">
                <a:moveTo>
                  <a:pt x="54610" y="10159"/>
                </a:moveTo>
                <a:lnTo>
                  <a:pt x="0" y="10159"/>
                </a:lnTo>
                <a:lnTo>
                  <a:pt x="0" y="15240"/>
                </a:lnTo>
                <a:lnTo>
                  <a:pt x="54610" y="15240"/>
                </a:lnTo>
                <a:lnTo>
                  <a:pt x="54610" y="10159"/>
                </a:lnTo>
                <a:close/>
              </a:path>
              <a:path w="54610" h="321309">
                <a:moveTo>
                  <a:pt x="54610" y="3809"/>
                </a:moveTo>
                <a:lnTo>
                  <a:pt x="0" y="3809"/>
                </a:lnTo>
                <a:lnTo>
                  <a:pt x="0" y="8890"/>
                </a:lnTo>
                <a:lnTo>
                  <a:pt x="54610" y="8890"/>
                </a:lnTo>
                <a:lnTo>
                  <a:pt x="54610" y="3809"/>
                </a:lnTo>
                <a:close/>
              </a:path>
              <a:path w="54610" h="321309">
                <a:moveTo>
                  <a:pt x="54610" y="0"/>
                </a:moveTo>
                <a:lnTo>
                  <a:pt x="0" y="0"/>
                </a:lnTo>
                <a:lnTo>
                  <a:pt x="0" y="2540"/>
                </a:lnTo>
                <a:lnTo>
                  <a:pt x="54610" y="2540"/>
                </a:lnTo>
                <a:lnTo>
                  <a:pt x="54610" y="0"/>
                </a:lnTo>
                <a:close/>
              </a:path>
              <a:path w="54610" h="321309">
                <a:moveTo>
                  <a:pt x="54610" y="280670"/>
                </a:moveTo>
                <a:lnTo>
                  <a:pt x="0" y="280670"/>
                </a:lnTo>
                <a:lnTo>
                  <a:pt x="0" y="313690"/>
                </a:lnTo>
                <a:lnTo>
                  <a:pt x="54610" y="313690"/>
                </a:lnTo>
                <a:lnTo>
                  <a:pt x="54610" y="280670"/>
                </a:lnTo>
                <a:close/>
              </a:path>
              <a:path w="54610" h="321309">
                <a:moveTo>
                  <a:pt x="54610" y="313690"/>
                </a:moveTo>
                <a:lnTo>
                  <a:pt x="0" y="313690"/>
                </a:lnTo>
                <a:lnTo>
                  <a:pt x="0" y="320040"/>
                </a:lnTo>
                <a:lnTo>
                  <a:pt x="36830" y="320040"/>
                </a:lnTo>
                <a:lnTo>
                  <a:pt x="36830" y="321310"/>
                </a:lnTo>
                <a:lnTo>
                  <a:pt x="54610" y="321310"/>
                </a:lnTo>
                <a:lnTo>
                  <a:pt x="54610" y="313690"/>
                </a:lnTo>
                <a:close/>
              </a:path>
            </a:pathLst>
          </a:custGeom>
          <a:solidFill>
            <a:srgbClr val="3092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bg object 263"/>
          <p:cNvSpPr/>
          <p:nvPr/>
        </p:nvSpPr>
        <p:spPr>
          <a:xfrm>
            <a:off x="4710429" y="6394450"/>
            <a:ext cx="54610" cy="320040"/>
          </a:xfrm>
          <a:custGeom>
            <a:avLst/>
            <a:gdLst/>
            <a:ahLst/>
            <a:cxnLst/>
            <a:rect l="l" t="t" r="r" b="b"/>
            <a:pathLst>
              <a:path w="54610" h="320040">
                <a:moveTo>
                  <a:pt x="54610" y="259080"/>
                </a:moveTo>
                <a:lnTo>
                  <a:pt x="0" y="259080"/>
                </a:lnTo>
                <a:lnTo>
                  <a:pt x="0" y="280670"/>
                </a:lnTo>
                <a:lnTo>
                  <a:pt x="54610" y="280670"/>
                </a:lnTo>
                <a:lnTo>
                  <a:pt x="54610" y="259080"/>
                </a:lnTo>
                <a:close/>
              </a:path>
              <a:path w="54610" h="320040">
                <a:moveTo>
                  <a:pt x="54610" y="256540"/>
                </a:moveTo>
                <a:lnTo>
                  <a:pt x="0" y="256540"/>
                </a:lnTo>
                <a:lnTo>
                  <a:pt x="0" y="257810"/>
                </a:lnTo>
                <a:lnTo>
                  <a:pt x="54610" y="257810"/>
                </a:lnTo>
                <a:lnTo>
                  <a:pt x="54610" y="256540"/>
                </a:lnTo>
                <a:close/>
              </a:path>
              <a:path w="54610" h="320040">
                <a:moveTo>
                  <a:pt x="54610" y="252729"/>
                </a:moveTo>
                <a:lnTo>
                  <a:pt x="0" y="252729"/>
                </a:lnTo>
                <a:lnTo>
                  <a:pt x="0" y="255269"/>
                </a:lnTo>
                <a:lnTo>
                  <a:pt x="54610" y="255269"/>
                </a:lnTo>
                <a:lnTo>
                  <a:pt x="54610" y="252729"/>
                </a:lnTo>
                <a:close/>
              </a:path>
              <a:path w="54610" h="320040">
                <a:moveTo>
                  <a:pt x="54610" y="250190"/>
                </a:moveTo>
                <a:lnTo>
                  <a:pt x="0" y="250190"/>
                </a:lnTo>
                <a:lnTo>
                  <a:pt x="0" y="251460"/>
                </a:lnTo>
                <a:lnTo>
                  <a:pt x="54610" y="251460"/>
                </a:lnTo>
                <a:lnTo>
                  <a:pt x="54610" y="250190"/>
                </a:lnTo>
                <a:close/>
              </a:path>
              <a:path w="54610" h="320040">
                <a:moveTo>
                  <a:pt x="54610" y="246380"/>
                </a:moveTo>
                <a:lnTo>
                  <a:pt x="0" y="246380"/>
                </a:lnTo>
                <a:lnTo>
                  <a:pt x="0" y="248920"/>
                </a:lnTo>
                <a:lnTo>
                  <a:pt x="54610" y="248920"/>
                </a:lnTo>
                <a:lnTo>
                  <a:pt x="54610" y="246380"/>
                </a:lnTo>
                <a:close/>
              </a:path>
              <a:path w="54610" h="320040">
                <a:moveTo>
                  <a:pt x="54610" y="243840"/>
                </a:moveTo>
                <a:lnTo>
                  <a:pt x="0" y="243840"/>
                </a:lnTo>
                <a:lnTo>
                  <a:pt x="0" y="245110"/>
                </a:lnTo>
                <a:lnTo>
                  <a:pt x="54610" y="245110"/>
                </a:lnTo>
                <a:lnTo>
                  <a:pt x="54610" y="243840"/>
                </a:lnTo>
                <a:close/>
              </a:path>
              <a:path w="54610" h="320040">
                <a:moveTo>
                  <a:pt x="54610" y="240030"/>
                </a:moveTo>
                <a:lnTo>
                  <a:pt x="0" y="240030"/>
                </a:lnTo>
                <a:lnTo>
                  <a:pt x="0" y="242569"/>
                </a:lnTo>
                <a:lnTo>
                  <a:pt x="54610" y="242569"/>
                </a:lnTo>
                <a:lnTo>
                  <a:pt x="54610" y="240030"/>
                </a:lnTo>
                <a:close/>
              </a:path>
              <a:path w="54610" h="320040">
                <a:moveTo>
                  <a:pt x="54610" y="237490"/>
                </a:moveTo>
                <a:lnTo>
                  <a:pt x="0" y="237490"/>
                </a:lnTo>
                <a:lnTo>
                  <a:pt x="0" y="238759"/>
                </a:lnTo>
                <a:lnTo>
                  <a:pt x="54610" y="238759"/>
                </a:lnTo>
                <a:lnTo>
                  <a:pt x="54610" y="237490"/>
                </a:lnTo>
                <a:close/>
              </a:path>
              <a:path w="54610" h="320040">
                <a:moveTo>
                  <a:pt x="54610" y="233679"/>
                </a:moveTo>
                <a:lnTo>
                  <a:pt x="0" y="233679"/>
                </a:lnTo>
                <a:lnTo>
                  <a:pt x="0" y="236219"/>
                </a:lnTo>
                <a:lnTo>
                  <a:pt x="54610" y="236219"/>
                </a:lnTo>
                <a:lnTo>
                  <a:pt x="54610" y="233679"/>
                </a:lnTo>
                <a:close/>
              </a:path>
              <a:path w="54610" h="320040">
                <a:moveTo>
                  <a:pt x="54610" y="231140"/>
                </a:moveTo>
                <a:lnTo>
                  <a:pt x="0" y="231140"/>
                </a:lnTo>
                <a:lnTo>
                  <a:pt x="0" y="232410"/>
                </a:lnTo>
                <a:lnTo>
                  <a:pt x="54610" y="232410"/>
                </a:lnTo>
                <a:lnTo>
                  <a:pt x="54610" y="231140"/>
                </a:lnTo>
                <a:close/>
              </a:path>
              <a:path w="54610" h="320040">
                <a:moveTo>
                  <a:pt x="54610" y="227330"/>
                </a:moveTo>
                <a:lnTo>
                  <a:pt x="0" y="227330"/>
                </a:lnTo>
                <a:lnTo>
                  <a:pt x="0" y="229869"/>
                </a:lnTo>
                <a:lnTo>
                  <a:pt x="54610" y="229869"/>
                </a:lnTo>
                <a:lnTo>
                  <a:pt x="54610" y="227330"/>
                </a:lnTo>
                <a:close/>
              </a:path>
              <a:path w="54610" h="320040">
                <a:moveTo>
                  <a:pt x="54610" y="224790"/>
                </a:moveTo>
                <a:lnTo>
                  <a:pt x="0" y="224790"/>
                </a:lnTo>
                <a:lnTo>
                  <a:pt x="0" y="226060"/>
                </a:lnTo>
                <a:lnTo>
                  <a:pt x="54610" y="226060"/>
                </a:lnTo>
                <a:lnTo>
                  <a:pt x="54610" y="224790"/>
                </a:lnTo>
                <a:close/>
              </a:path>
              <a:path w="54610" h="320040">
                <a:moveTo>
                  <a:pt x="54610" y="220979"/>
                </a:moveTo>
                <a:lnTo>
                  <a:pt x="0" y="220979"/>
                </a:lnTo>
                <a:lnTo>
                  <a:pt x="0" y="223519"/>
                </a:lnTo>
                <a:lnTo>
                  <a:pt x="54610" y="223519"/>
                </a:lnTo>
                <a:lnTo>
                  <a:pt x="54610" y="220979"/>
                </a:lnTo>
                <a:close/>
              </a:path>
              <a:path w="54610" h="320040">
                <a:moveTo>
                  <a:pt x="54610" y="218440"/>
                </a:moveTo>
                <a:lnTo>
                  <a:pt x="0" y="218440"/>
                </a:lnTo>
                <a:lnTo>
                  <a:pt x="0" y="219710"/>
                </a:lnTo>
                <a:lnTo>
                  <a:pt x="54610" y="219710"/>
                </a:lnTo>
                <a:lnTo>
                  <a:pt x="54610" y="218440"/>
                </a:lnTo>
                <a:close/>
              </a:path>
              <a:path w="54610" h="320040">
                <a:moveTo>
                  <a:pt x="54610" y="214629"/>
                </a:moveTo>
                <a:lnTo>
                  <a:pt x="0" y="214629"/>
                </a:lnTo>
                <a:lnTo>
                  <a:pt x="0" y="217170"/>
                </a:lnTo>
                <a:lnTo>
                  <a:pt x="54610" y="217170"/>
                </a:lnTo>
                <a:lnTo>
                  <a:pt x="54610" y="214629"/>
                </a:lnTo>
                <a:close/>
              </a:path>
              <a:path w="54610" h="320040">
                <a:moveTo>
                  <a:pt x="54610" y="212090"/>
                </a:moveTo>
                <a:lnTo>
                  <a:pt x="0" y="212090"/>
                </a:lnTo>
                <a:lnTo>
                  <a:pt x="0" y="213360"/>
                </a:lnTo>
                <a:lnTo>
                  <a:pt x="54610" y="213360"/>
                </a:lnTo>
                <a:lnTo>
                  <a:pt x="54610" y="212090"/>
                </a:lnTo>
                <a:close/>
              </a:path>
              <a:path w="54610" h="320040">
                <a:moveTo>
                  <a:pt x="54610" y="208280"/>
                </a:moveTo>
                <a:lnTo>
                  <a:pt x="0" y="208280"/>
                </a:lnTo>
                <a:lnTo>
                  <a:pt x="0" y="210820"/>
                </a:lnTo>
                <a:lnTo>
                  <a:pt x="54610" y="210820"/>
                </a:lnTo>
                <a:lnTo>
                  <a:pt x="54610" y="208280"/>
                </a:lnTo>
                <a:close/>
              </a:path>
              <a:path w="54610" h="320040">
                <a:moveTo>
                  <a:pt x="54610" y="205740"/>
                </a:moveTo>
                <a:lnTo>
                  <a:pt x="0" y="205740"/>
                </a:lnTo>
                <a:lnTo>
                  <a:pt x="0" y="207009"/>
                </a:lnTo>
                <a:lnTo>
                  <a:pt x="54610" y="207009"/>
                </a:lnTo>
                <a:lnTo>
                  <a:pt x="54610" y="205740"/>
                </a:lnTo>
                <a:close/>
              </a:path>
              <a:path w="54610" h="320040">
                <a:moveTo>
                  <a:pt x="54610" y="201929"/>
                </a:moveTo>
                <a:lnTo>
                  <a:pt x="0" y="201929"/>
                </a:lnTo>
                <a:lnTo>
                  <a:pt x="0" y="204470"/>
                </a:lnTo>
                <a:lnTo>
                  <a:pt x="54610" y="204470"/>
                </a:lnTo>
                <a:lnTo>
                  <a:pt x="54610" y="201929"/>
                </a:lnTo>
                <a:close/>
              </a:path>
              <a:path w="54610" h="320040">
                <a:moveTo>
                  <a:pt x="54610" y="199390"/>
                </a:moveTo>
                <a:lnTo>
                  <a:pt x="0" y="199390"/>
                </a:lnTo>
                <a:lnTo>
                  <a:pt x="0" y="200660"/>
                </a:lnTo>
                <a:lnTo>
                  <a:pt x="54610" y="200660"/>
                </a:lnTo>
                <a:lnTo>
                  <a:pt x="54610" y="199390"/>
                </a:lnTo>
                <a:close/>
              </a:path>
              <a:path w="54610" h="320040">
                <a:moveTo>
                  <a:pt x="54610" y="195579"/>
                </a:moveTo>
                <a:lnTo>
                  <a:pt x="0" y="195579"/>
                </a:lnTo>
                <a:lnTo>
                  <a:pt x="0" y="198120"/>
                </a:lnTo>
                <a:lnTo>
                  <a:pt x="54610" y="198120"/>
                </a:lnTo>
                <a:lnTo>
                  <a:pt x="54610" y="195579"/>
                </a:lnTo>
                <a:close/>
              </a:path>
              <a:path w="54610" h="320040">
                <a:moveTo>
                  <a:pt x="54610" y="193040"/>
                </a:moveTo>
                <a:lnTo>
                  <a:pt x="0" y="193040"/>
                </a:lnTo>
                <a:lnTo>
                  <a:pt x="0" y="194309"/>
                </a:lnTo>
                <a:lnTo>
                  <a:pt x="54610" y="194309"/>
                </a:lnTo>
                <a:lnTo>
                  <a:pt x="54610" y="193040"/>
                </a:lnTo>
                <a:close/>
              </a:path>
              <a:path w="54610" h="320040">
                <a:moveTo>
                  <a:pt x="54610" y="189229"/>
                </a:moveTo>
                <a:lnTo>
                  <a:pt x="0" y="189229"/>
                </a:lnTo>
                <a:lnTo>
                  <a:pt x="0" y="191770"/>
                </a:lnTo>
                <a:lnTo>
                  <a:pt x="54610" y="191770"/>
                </a:lnTo>
                <a:lnTo>
                  <a:pt x="54610" y="189229"/>
                </a:lnTo>
                <a:close/>
              </a:path>
              <a:path w="54610" h="320040">
                <a:moveTo>
                  <a:pt x="54610" y="186690"/>
                </a:moveTo>
                <a:lnTo>
                  <a:pt x="0" y="186690"/>
                </a:lnTo>
                <a:lnTo>
                  <a:pt x="0" y="187959"/>
                </a:lnTo>
                <a:lnTo>
                  <a:pt x="54610" y="187959"/>
                </a:lnTo>
                <a:lnTo>
                  <a:pt x="54610" y="186690"/>
                </a:lnTo>
                <a:close/>
              </a:path>
              <a:path w="54610" h="320040">
                <a:moveTo>
                  <a:pt x="54610" y="182880"/>
                </a:moveTo>
                <a:lnTo>
                  <a:pt x="0" y="182880"/>
                </a:lnTo>
                <a:lnTo>
                  <a:pt x="0" y="185420"/>
                </a:lnTo>
                <a:lnTo>
                  <a:pt x="54610" y="185420"/>
                </a:lnTo>
                <a:lnTo>
                  <a:pt x="54610" y="182880"/>
                </a:lnTo>
                <a:close/>
              </a:path>
              <a:path w="54610" h="320040">
                <a:moveTo>
                  <a:pt x="54610" y="180340"/>
                </a:moveTo>
                <a:lnTo>
                  <a:pt x="0" y="180340"/>
                </a:lnTo>
                <a:lnTo>
                  <a:pt x="0" y="181610"/>
                </a:lnTo>
                <a:lnTo>
                  <a:pt x="54610" y="181610"/>
                </a:lnTo>
                <a:lnTo>
                  <a:pt x="54610" y="180340"/>
                </a:lnTo>
                <a:close/>
              </a:path>
              <a:path w="54610" h="320040">
                <a:moveTo>
                  <a:pt x="54610" y="176529"/>
                </a:moveTo>
                <a:lnTo>
                  <a:pt x="0" y="176529"/>
                </a:lnTo>
                <a:lnTo>
                  <a:pt x="0" y="179070"/>
                </a:lnTo>
                <a:lnTo>
                  <a:pt x="54610" y="179070"/>
                </a:lnTo>
                <a:lnTo>
                  <a:pt x="54610" y="176529"/>
                </a:lnTo>
                <a:close/>
              </a:path>
              <a:path w="54610" h="320040">
                <a:moveTo>
                  <a:pt x="54610" y="173990"/>
                </a:moveTo>
                <a:lnTo>
                  <a:pt x="0" y="173990"/>
                </a:lnTo>
                <a:lnTo>
                  <a:pt x="0" y="175259"/>
                </a:lnTo>
                <a:lnTo>
                  <a:pt x="54610" y="175259"/>
                </a:lnTo>
                <a:lnTo>
                  <a:pt x="54610" y="173990"/>
                </a:lnTo>
                <a:close/>
              </a:path>
              <a:path w="54610" h="320040">
                <a:moveTo>
                  <a:pt x="54610" y="170180"/>
                </a:moveTo>
                <a:lnTo>
                  <a:pt x="0" y="170180"/>
                </a:lnTo>
                <a:lnTo>
                  <a:pt x="0" y="172720"/>
                </a:lnTo>
                <a:lnTo>
                  <a:pt x="54610" y="172720"/>
                </a:lnTo>
                <a:lnTo>
                  <a:pt x="54610" y="170180"/>
                </a:lnTo>
                <a:close/>
              </a:path>
              <a:path w="54610" h="320040">
                <a:moveTo>
                  <a:pt x="54610" y="167640"/>
                </a:moveTo>
                <a:lnTo>
                  <a:pt x="0" y="167640"/>
                </a:lnTo>
                <a:lnTo>
                  <a:pt x="0" y="168909"/>
                </a:lnTo>
                <a:lnTo>
                  <a:pt x="54610" y="168909"/>
                </a:lnTo>
                <a:lnTo>
                  <a:pt x="54610" y="167640"/>
                </a:lnTo>
                <a:close/>
              </a:path>
              <a:path w="54610" h="320040">
                <a:moveTo>
                  <a:pt x="54610" y="163829"/>
                </a:moveTo>
                <a:lnTo>
                  <a:pt x="0" y="163829"/>
                </a:lnTo>
                <a:lnTo>
                  <a:pt x="0" y="166370"/>
                </a:lnTo>
                <a:lnTo>
                  <a:pt x="54610" y="166370"/>
                </a:lnTo>
                <a:lnTo>
                  <a:pt x="54610" y="163829"/>
                </a:lnTo>
                <a:close/>
              </a:path>
              <a:path w="54610" h="320040">
                <a:moveTo>
                  <a:pt x="54610" y="161290"/>
                </a:moveTo>
                <a:lnTo>
                  <a:pt x="0" y="161290"/>
                </a:lnTo>
                <a:lnTo>
                  <a:pt x="0" y="162559"/>
                </a:lnTo>
                <a:lnTo>
                  <a:pt x="54610" y="162559"/>
                </a:lnTo>
                <a:lnTo>
                  <a:pt x="54610" y="161290"/>
                </a:lnTo>
                <a:close/>
              </a:path>
              <a:path w="54610" h="320040">
                <a:moveTo>
                  <a:pt x="54610" y="157480"/>
                </a:moveTo>
                <a:lnTo>
                  <a:pt x="0" y="157480"/>
                </a:lnTo>
                <a:lnTo>
                  <a:pt x="0" y="160020"/>
                </a:lnTo>
                <a:lnTo>
                  <a:pt x="54610" y="160020"/>
                </a:lnTo>
                <a:lnTo>
                  <a:pt x="54610" y="157480"/>
                </a:lnTo>
                <a:close/>
              </a:path>
              <a:path w="54610" h="320040">
                <a:moveTo>
                  <a:pt x="54610" y="154940"/>
                </a:moveTo>
                <a:lnTo>
                  <a:pt x="0" y="154940"/>
                </a:lnTo>
                <a:lnTo>
                  <a:pt x="0" y="156209"/>
                </a:lnTo>
                <a:lnTo>
                  <a:pt x="54610" y="156209"/>
                </a:lnTo>
                <a:lnTo>
                  <a:pt x="54610" y="154940"/>
                </a:lnTo>
                <a:close/>
              </a:path>
              <a:path w="54610" h="320040">
                <a:moveTo>
                  <a:pt x="54610" y="151130"/>
                </a:moveTo>
                <a:lnTo>
                  <a:pt x="0" y="151130"/>
                </a:lnTo>
                <a:lnTo>
                  <a:pt x="0" y="153670"/>
                </a:lnTo>
                <a:lnTo>
                  <a:pt x="54610" y="153670"/>
                </a:lnTo>
                <a:lnTo>
                  <a:pt x="54610" y="151130"/>
                </a:lnTo>
                <a:close/>
              </a:path>
              <a:path w="54610" h="320040">
                <a:moveTo>
                  <a:pt x="54610" y="148590"/>
                </a:moveTo>
                <a:lnTo>
                  <a:pt x="0" y="148590"/>
                </a:lnTo>
                <a:lnTo>
                  <a:pt x="0" y="149859"/>
                </a:lnTo>
                <a:lnTo>
                  <a:pt x="54610" y="149859"/>
                </a:lnTo>
                <a:lnTo>
                  <a:pt x="54610" y="148590"/>
                </a:lnTo>
                <a:close/>
              </a:path>
              <a:path w="54610" h="320040">
                <a:moveTo>
                  <a:pt x="54610" y="144780"/>
                </a:moveTo>
                <a:lnTo>
                  <a:pt x="0" y="144780"/>
                </a:lnTo>
                <a:lnTo>
                  <a:pt x="0" y="147320"/>
                </a:lnTo>
                <a:lnTo>
                  <a:pt x="54610" y="147320"/>
                </a:lnTo>
                <a:lnTo>
                  <a:pt x="54610" y="144780"/>
                </a:lnTo>
                <a:close/>
              </a:path>
              <a:path w="54610" h="320040">
                <a:moveTo>
                  <a:pt x="54610" y="142240"/>
                </a:moveTo>
                <a:lnTo>
                  <a:pt x="0" y="142240"/>
                </a:lnTo>
                <a:lnTo>
                  <a:pt x="0" y="143509"/>
                </a:lnTo>
                <a:lnTo>
                  <a:pt x="54610" y="143509"/>
                </a:lnTo>
                <a:lnTo>
                  <a:pt x="54610" y="142240"/>
                </a:lnTo>
                <a:close/>
              </a:path>
              <a:path w="54610" h="320040">
                <a:moveTo>
                  <a:pt x="54610" y="138429"/>
                </a:moveTo>
                <a:lnTo>
                  <a:pt x="0" y="138429"/>
                </a:lnTo>
                <a:lnTo>
                  <a:pt x="0" y="140970"/>
                </a:lnTo>
                <a:lnTo>
                  <a:pt x="54610" y="140970"/>
                </a:lnTo>
                <a:lnTo>
                  <a:pt x="54610" y="138429"/>
                </a:lnTo>
                <a:close/>
              </a:path>
              <a:path w="54610" h="320040">
                <a:moveTo>
                  <a:pt x="54610" y="135890"/>
                </a:moveTo>
                <a:lnTo>
                  <a:pt x="0" y="135890"/>
                </a:lnTo>
                <a:lnTo>
                  <a:pt x="0" y="137160"/>
                </a:lnTo>
                <a:lnTo>
                  <a:pt x="54610" y="137160"/>
                </a:lnTo>
                <a:lnTo>
                  <a:pt x="54610" y="135890"/>
                </a:lnTo>
                <a:close/>
              </a:path>
              <a:path w="54610" h="320040">
                <a:moveTo>
                  <a:pt x="54610" y="132079"/>
                </a:moveTo>
                <a:lnTo>
                  <a:pt x="0" y="132079"/>
                </a:lnTo>
                <a:lnTo>
                  <a:pt x="0" y="134620"/>
                </a:lnTo>
                <a:lnTo>
                  <a:pt x="54610" y="134620"/>
                </a:lnTo>
                <a:lnTo>
                  <a:pt x="54610" y="132079"/>
                </a:lnTo>
                <a:close/>
              </a:path>
              <a:path w="54610" h="320040">
                <a:moveTo>
                  <a:pt x="54610" y="129539"/>
                </a:moveTo>
                <a:lnTo>
                  <a:pt x="0" y="129539"/>
                </a:lnTo>
                <a:lnTo>
                  <a:pt x="0" y="130809"/>
                </a:lnTo>
                <a:lnTo>
                  <a:pt x="54610" y="130809"/>
                </a:lnTo>
                <a:lnTo>
                  <a:pt x="54610" y="129539"/>
                </a:lnTo>
                <a:close/>
              </a:path>
              <a:path w="54610" h="320040">
                <a:moveTo>
                  <a:pt x="54610" y="125729"/>
                </a:moveTo>
                <a:lnTo>
                  <a:pt x="0" y="125729"/>
                </a:lnTo>
                <a:lnTo>
                  <a:pt x="0" y="128270"/>
                </a:lnTo>
                <a:lnTo>
                  <a:pt x="54610" y="128270"/>
                </a:lnTo>
                <a:lnTo>
                  <a:pt x="54610" y="125729"/>
                </a:lnTo>
                <a:close/>
              </a:path>
              <a:path w="54610" h="320040">
                <a:moveTo>
                  <a:pt x="54610" y="123190"/>
                </a:moveTo>
                <a:lnTo>
                  <a:pt x="0" y="123190"/>
                </a:lnTo>
                <a:lnTo>
                  <a:pt x="0" y="124460"/>
                </a:lnTo>
                <a:lnTo>
                  <a:pt x="54610" y="124460"/>
                </a:lnTo>
                <a:lnTo>
                  <a:pt x="54610" y="123190"/>
                </a:lnTo>
                <a:close/>
              </a:path>
              <a:path w="54610" h="320040">
                <a:moveTo>
                  <a:pt x="54610" y="119380"/>
                </a:moveTo>
                <a:lnTo>
                  <a:pt x="0" y="119380"/>
                </a:lnTo>
                <a:lnTo>
                  <a:pt x="0" y="121920"/>
                </a:lnTo>
                <a:lnTo>
                  <a:pt x="54610" y="121920"/>
                </a:lnTo>
                <a:lnTo>
                  <a:pt x="54610" y="119380"/>
                </a:lnTo>
                <a:close/>
              </a:path>
              <a:path w="54610" h="320040">
                <a:moveTo>
                  <a:pt x="54610" y="116840"/>
                </a:moveTo>
                <a:lnTo>
                  <a:pt x="0" y="116840"/>
                </a:lnTo>
                <a:lnTo>
                  <a:pt x="0" y="118109"/>
                </a:lnTo>
                <a:lnTo>
                  <a:pt x="54610" y="118109"/>
                </a:lnTo>
                <a:lnTo>
                  <a:pt x="54610" y="116840"/>
                </a:lnTo>
                <a:close/>
              </a:path>
              <a:path w="54610" h="320040">
                <a:moveTo>
                  <a:pt x="54610" y="113030"/>
                </a:moveTo>
                <a:lnTo>
                  <a:pt x="0" y="113030"/>
                </a:lnTo>
                <a:lnTo>
                  <a:pt x="0" y="115570"/>
                </a:lnTo>
                <a:lnTo>
                  <a:pt x="54610" y="115570"/>
                </a:lnTo>
                <a:lnTo>
                  <a:pt x="54610" y="113030"/>
                </a:lnTo>
                <a:close/>
              </a:path>
              <a:path w="54610" h="320040">
                <a:moveTo>
                  <a:pt x="54610" y="110490"/>
                </a:moveTo>
                <a:lnTo>
                  <a:pt x="0" y="110490"/>
                </a:lnTo>
                <a:lnTo>
                  <a:pt x="0" y="111759"/>
                </a:lnTo>
                <a:lnTo>
                  <a:pt x="54610" y="111759"/>
                </a:lnTo>
                <a:lnTo>
                  <a:pt x="54610" y="110490"/>
                </a:lnTo>
                <a:close/>
              </a:path>
              <a:path w="54610" h="320040">
                <a:moveTo>
                  <a:pt x="54610" y="106679"/>
                </a:moveTo>
                <a:lnTo>
                  <a:pt x="0" y="106679"/>
                </a:lnTo>
                <a:lnTo>
                  <a:pt x="0" y="109220"/>
                </a:lnTo>
                <a:lnTo>
                  <a:pt x="54610" y="109220"/>
                </a:lnTo>
                <a:lnTo>
                  <a:pt x="54610" y="106679"/>
                </a:lnTo>
                <a:close/>
              </a:path>
              <a:path w="54610" h="320040">
                <a:moveTo>
                  <a:pt x="54610" y="104139"/>
                </a:moveTo>
                <a:lnTo>
                  <a:pt x="0" y="104139"/>
                </a:lnTo>
                <a:lnTo>
                  <a:pt x="0" y="105409"/>
                </a:lnTo>
                <a:lnTo>
                  <a:pt x="54610" y="105409"/>
                </a:lnTo>
                <a:lnTo>
                  <a:pt x="54610" y="104139"/>
                </a:lnTo>
                <a:close/>
              </a:path>
              <a:path w="54610" h="320040">
                <a:moveTo>
                  <a:pt x="54610" y="97789"/>
                </a:moveTo>
                <a:lnTo>
                  <a:pt x="0" y="97789"/>
                </a:lnTo>
                <a:lnTo>
                  <a:pt x="0" y="102870"/>
                </a:lnTo>
                <a:lnTo>
                  <a:pt x="54610" y="102870"/>
                </a:lnTo>
                <a:lnTo>
                  <a:pt x="54610" y="97789"/>
                </a:lnTo>
                <a:close/>
              </a:path>
              <a:path w="54610" h="320040">
                <a:moveTo>
                  <a:pt x="54610" y="91440"/>
                </a:moveTo>
                <a:lnTo>
                  <a:pt x="0" y="91440"/>
                </a:lnTo>
                <a:lnTo>
                  <a:pt x="0" y="96520"/>
                </a:lnTo>
                <a:lnTo>
                  <a:pt x="54610" y="96520"/>
                </a:lnTo>
                <a:lnTo>
                  <a:pt x="54610" y="91440"/>
                </a:lnTo>
                <a:close/>
              </a:path>
              <a:path w="54610" h="320040">
                <a:moveTo>
                  <a:pt x="54610" y="85089"/>
                </a:moveTo>
                <a:lnTo>
                  <a:pt x="0" y="85089"/>
                </a:lnTo>
                <a:lnTo>
                  <a:pt x="0" y="90170"/>
                </a:lnTo>
                <a:lnTo>
                  <a:pt x="54610" y="90170"/>
                </a:lnTo>
                <a:lnTo>
                  <a:pt x="54610" y="85089"/>
                </a:lnTo>
                <a:close/>
              </a:path>
              <a:path w="54610" h="320040">
                <a:moveTo>
                  <a:pt x="54610" y="78739"/>
                </a:moveTo>
                <a:lnTo>
                  <a:pt x="0" y="78739"/>
                </a:lnTo>
                <a:lnTo>
                  <a:pt x="0" y="83820"/>
                </a:lnTo>
                <a:lnTo>
                  <a:pt x="54610" y="83820"/>
                </a:lnTo>
                <a:lnTo>
                  <a:pt x="54610" y="78739"/>
                </a:lnTo>
                <a:close/>
              </a:path>
              <a:path w="54610" h="320040">
                <a:moveTo>
                  <a:pt x="54610" y="72389"/>
                </a:moveTo>
                <a:lnTo>
                  <a:pt x="0" y="72389"/>
                </a:lnTo>
                <a:lnTo>
                  <a:pt x="0" y="77470"/>
                </a:lnTo>
                <a:lnTo>
                  <a:pt x="54610" y="77470"/>
                </a:lnTo>
                <a:lnTo>
                  <a:pt x="54610" y="72389"/>
                </a:lnTo>
                <a:close/>
              </a:path>
              <a:path w="54610" h="320040">
                <a:moveTo>
                  <a:pt x="54610" y="66039"/>
                </a:moveTo>
                <a:lnTo>
                  <a:pt x="0" y="66039"/>
                </a:lnTo>
                <a:lnTo>
                  <a:pt x="0" y="71120"/>
                </a:lnTo>
                <a:lnTo>
                  <a:pt x="54610" y="71120"/>
                </a:lnTo>
                <a:lnTo>
                  <a:pt x="54610" y="66039"/>
                </a:lnTo>
                <a:close/>
              </a:path>
              <a:path w="54610" h="320040">
                <a:moveTo>
                  <a:pt x="54610" y="59689"/>
                </a:moveTo>
                <a:lnTo>
                  <a:pt x="0" y="59689"/>
                </a:lnTo>
                <a:lnTo>
                  <a:pt x="0" y="64770"/>
                </a:lnTo>
                <a:lnTo>
                  <a:pt x="54610" y="64770"/>
                </a:lnTo>
                <a:lnTo>
                  <a:pt x="54610" y="59689"/>
                </a:lnTo>
                <a:close/>
              </a:path>
              <a:path w="54610" h="320040">
                <a:moveTo>
                  <a:pt x="54610" y="54609"/>
                </a:moveTo>
                <a:lnTo>
                  <a:pt x="0" y="54609"/>
                </a:lnTo>
                <a:lnTo>
                  <a:pt x="0" y="58419"/>
                </a:lnTo>
                <a:lnTo>
                  <a:pt x="54610" y="58419"/>
                </a:lnTo>
                <a:lnTo>
                  <a:pt x="54610" y="54609"/>
                </a:lnTo>
                <a:close/>
              </a:path>
              <a:path w="54610" h="320040">
                <a:moveTo>
                  <a:pt x="54610" y="48259"/>
                </a:moveTo>
                <a:lnTo>
                  <a:pt x="0" y="48259"/>
                </a:lnTo>
                <a:lnTo>
                  <a:pt x="0" y="53340"/>
                </a:lnTo>
                <a:lnTo>
                  <a:pt x="54610" y="53340"/>
                </a:lnTo>
                <a:lnTo>
                  <a:pt x="54610" y="48259"/>
                </a:lnTo>
                <a:close/>
              </a:path>
              <a:path w="54610" h="320040">
                <a:moveTo>
                  <a:pt x="54610" y="41909"/>
                </a:moveTo>
                <a:lnTo>
                  <a:pt x="0" y="41909"/>
                </a:lnTo>
                <a:lnTo>
                  <a:pt x="0" y="46990"/>
                </a:lnTo>
                <a:lnTo>
                  <a:pt x="54610" y="46990"/>
                </a:lnTo>
                <a:lnTo>
                  <a:pt x="54610" y="41909"/>
                </a:lnTo>
                <a:close/>
              </a:path>
              <a:path w="54610" h="320040">
                <a:moveTo>
                  <a:pt x="54610" y="35559"/>
                </a:moveTo>
                <a:lnTo>
                  <a:pt x="0" y="35559"/>
                </a:lnTo>
                <a:lnTo>
                  <a:pt x="0" y="40640"/>
                </a:lnTo>
                <a:lnTo>
                  <a:pt x="54610" y="40640"/>
                </a:lnTo>
                <a:lnTo>
                  <a:pt x="54610" y="35559"/>
                </a:lnTo>
                <a:close/>
              </a:path>
              <a:path w="54610" h="320040">
                <a:moveTo>
                  <a:pt x="54610" y="29209"/>
                </a:moveTo>
                <a:lnTo>
                  <a:pt x="0" y="29209"/>
                </a:lnTo>
                <a:lnTo>
                  <a:pt x="0" y="34290"/>
                </a:lnTo>
                <a:lnTo>
                  <a:pt x="54610" y="34290"/>
                </a:lnTo>
                <a:lnTo>
                  <a:pt x="54610" y="29209"/>
                </a:lnTo>
                <a:close/>
              </a:path>
              <a:path w="54610" h="320040">
                <a:moveTo>
                  <a:pt x="54610" y="22859"/>
                </a:moveTo>
                <a:lnTo>
                  <a:pt x="0" y="22859"/>
                </a:lnTo>
                <a:lnTo>
                  <a:pt x="0" y="27940"/>
                </a:lnTo>
                <a:lnTo>
                  <a:pt x="54610" y="27940"/>
                </a:lnTo>
                <a:lnTo>
                  <a:pt x="54610" y="22859"/>
                </a:lnTo>
                <a:close/>
              </a:path>
              <a:path w="54610" h="320040">
                <a:moveTo>
                  <a:pt x="54610" y="16509"/>
                </a:moveTo>
                <a:lnTo>
                  <a:pt x="0" y="16509"/>
                </a:lnTo>
                <a:lnTo>
                  <a:pt x="0" y="21590"/>
                </a:lnTo>
                <a:lnTo>
                  <a:pt x="54610" y="21590"/>
                </a:lnTo>
                <a:lnTo>
                  <a:pt x="54610" y="16509"/>
                </a:lnTo>
                <a:close/>
              </a:path>
              <a:path w="54610" h="320040">
                <a:moveTo>
                  <a:pt x="54610" y="10159"/>
                </a:moveTo>
                <a:lnTo>
                  <a:pt x="0" y="10159"/>
                </a:lnTo>
                <a:lnTo>
                  <a:pt x="0" y="15240"/>
                </a:lnTo>
                <a:lnTo>
                  <a:pt x="54610" y="15240"/>
                </a:lnTo>
                <a:lnTo>
                  <a:pt x="54610" y="10159"/>
                </a:lnTo>
                <a:close/>
              </a:path>
              <a:path w="54610" h="320040">
                <a:moveTo>
                  <a:pt x="54610" y="3809"/>
                </a:moveTo>
                <a:lnTo>
                  <a:pt x="0" y="3809"/>
                </a:lnTo>
                <a:lnTo>
                  <a:pt x="0" y="8890"/>
                </a:lnTo>
                <a:lnTo>
                  <a:pt x="54610" y="8890"/>
                </a:lnTo>
                <a:lnTo>
                  <a:pt x="54610" y="3809"/>
                </a:lnTo>
                <a:close/>
              </a:path>
              <a:path w="54610" h="320040">
                <a:moveTo>
                  <a:pt x="54610" y="0"/>
                </a:moveTo>
                <a:lnTo>
                  <a:pt x="2540" y="0"/>
                </a:lnTo>
                <a:lnTo>
                  <a:pt x="2540" y="2540"/>
                </a:lnTo>
                <a:lnTo>
                  <a:pt x="54610" y="2540"/>
                </a:lnTo>
                <a:lnTo>
                  <a:pt x="54610" y="0"/>
                </a:lnTo>
                <a:close/>
              </a:path>
              <a:path w="54610" h="320040">
                <a:moveTo>
                  <a:pt x="54610" y="280670"/>
                </a:moveTo>
                <a:lnTo>
                  <a:pt x="0" y="280670"/>
                </a:lnTo>
                <a:lnTo>
                  <a:pt x="0" y="313690"/>
                </a:lnTo>
                <a:lnTo>
                  <a:pt x="54610" y="313690"/>
                </a:lnTo>
                <a:lnTo>
                  <a:pt x="54610" y="280670"/>
                </a:lnTo>
                <a:close/>
              </a:path>
              <a:path w="54610" h="320040">
                <a:moveTo>
                  <a:pt x="54610" y="313690"/>
                </a:moveTo>
                <a:lnTo>
                  <a:pt x="0" y="313690"/>
                </a:lnTo>
                <a:lnTo>
                  <a:pt x="0" y="318770"/>
                </a:lnTo>
                <a:lnTo>
                  <a:pt x="12700" y="318770"/>
                </a:lnTo>
                <a:lnTo>
                  <a:pt x="12700" y="320040"/>
                </a:lnTo>
                <a:lnTo>
                  <a:pt x="54610" y="320040"/>
                </a:lnTo>
                <a:lnTo>
                  <a:pt x="54610" y="313690"/>
                </a:lnTo>
                <a:close/>
              </a:path>
            </a:pathLst>
          </a:custGeom>
          <a:solidFill>
            <a:srgbClr val="3093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bg object 264"/>
          <p:cNvSpPr/>
          <p:nvPr/>
        </p:nvSpPr>
        <p:spPr>
          <a:xfrm>
            <a:off x="4654550" y="6398259"/>
            <a:ext cx="55880" cy="315595"/>
          </a:xfrm>
          <a:custGeom>
            <a:avLst/>
            <a:gdLst/>
            <a:ahLst/>
            <a:cxnLst/>
            <a:rect l="l" t="t" r="r" b="b"/>
            <a:pathLst>
              <a:path w="55879" h="315595">
                <a:moveTo>
                  <a:pt x="55880" y="309892"/>
                </a:moveTo>
                <a:lnTo>
                  <a:pt x="0" y="309892"/>
                </a:lnTo>
                <a:lnTo>
                  <a:pt x="0" y="314972"/>
                </a:lnTo>
                <a:lnTo>
                  <a:pt x="55880" y="314972"/>
                </a:lnTo>
                <a:lnTo>
                  <a:pt x="55880" y="309892"/>
                </a:lnTo>
                <a:close/>
              </a:path>
              <a:path w="55879" h="315595">
                <a:moveTo>
                  <a:pt x="55880" y="276872"/>
                </a:moveTo>
                <a:lnTo>
                  <a:pt x="0" y="276872"/>
                </a:lnTo>
                <a:lnTo>
                  <a:pt x="0" y="309880"/>
                </a:lnTo>
                <a:lnTo>
                  <a:pt x="55880" y="309880"/>
                </a:lnTo>
                <a:lnTo>
                  <a:pt x="55880" y="276872"/>
                </a:lnTo>
                <a:close/>
              </a:path>
              <a:path w="55879" h="315595">
                <a:moveTo>
                  <a:pt x="55880" y="255282"/>
                </a:moveTo>
                <a:lnTo>
                  <a:pt x="0" y="255282"/>
                </a:lnTo>
                <a:lnTo>
                  <a:pt x="0" y="276860"/>
                </a:lnTo>
                <a:lnTo>
                  <a:pt x="55880" y="276860"/>
                </a:lnTo>
                <a:lnTo>
                  <a:pt x="55880" y="255282"/>
                </a:lnTo>
                <a:close/>
              </a:path>
              <a:path w="55879" h="315595">
                <a:moveTo>
                  <a:pt x="55880" y="252730"/>
                </a:moveTo>
                <a:lnTo>
                  <a:pt x="0" y="252730"/>
                </a:lnTo>
                <a:lnTo>
                  <a:pt x="0" y="254000"/>
                </a:lnTo>
                <a:lnTo>
                  <a:pt x="55880" y="254000"/>
                </a:lnTo>
                <a:lnTo>
                  <a:pt x="55880" y="252730"/>
                </a:lnTo>
                <a:close/>
              </a:path>
              <a:path w="55879" h="315595">
                <a:moveTo>
                  <a:pt x="55880" y="248920"/>
                </a:moveTo>
                <a:lnTo>
                  <a:pt x="0" y="248920"/>
                </a:lnTo>
                <a:lnTo>
                  <a:pt x="0" y="251460"/>
                </a:lnTo>
                <a:lnTo>
                  <a:pt x="55880" y="251460"/>
                </a:lnTo>
                <a:lnTo>
                  <a:pt x="55880" y="248920"/>
                </a:lnTo>
                <a:close/>
              </a:path>
              <a:path w="55879" h="315595">
                <a:moveTo>
                  <a:pt x="55880" y="246380"/>
                </a:moveTo>
                <a:lnTo>
                  <a:pt x="0" y="246380"/>
                </a:lnTo>
                <a:lnTo>
                  <a:pt x="0" y="247650"/>
                </a:lnTo>
                <a:lnTo>
                  <a:pt x="55880" y="247650"/>
                </a:lnTo>
                <a:lnTo>
                  <a:pt x="55880" y="246380"/>
                </a:lnTo>
                <a:close/>
              </a:path>
              <a:path w="55879" h="315595">
                <a:moveTo>
                  <a:pt x="55880" y="242582"/>
                </a:moveTo>
                <a:lnTo>
                  <a:pt x="0" y="242582"/>
                </a:lnTo>
                <a:lnTo>
                  <a:pt x="0" y="245110"/>
                </a:lnTo>
                <a:lnTo>
                  <a:pt x="55880" y="245110"/>
                </a:lnTo>
                <a:lnTo>
                  <a:pt x="55880" y="242582"/>
                </a:lnTo>
                <a:close/>
              </a:path>
              <a:path w="55879" h="315595">
                <a:moveTo>
                  <a:pt x="55880" y="240042"/>
                </a:moveTo>
                <a:lnTo>
                  <a:pt x="0" y="240042"/>
                </a:lnTo>
                <a:lnTo>
                  <a:pt x="0" y="241300"/>
                </a:lnTo>
                <a:lnTo>
                  <a:pt x="55880" y="241300"/>
                </a:lnTo>
                <a:lnTo>
                  <a:pt x="55880" y="240042"/>
                </a:lnTo>
                <a:close/>
              </a:path>
              <a:path w="55879" h="315595">
                <a:moveTo>
                  <a:pt x="55880" y="236232"/>
                </a:moveTo>
                <a:lnTo>
                  <a:pt x="0" y="236232"/>
                </a:lnTo>
                <a:lnTo>
                  <a:pt x="0" y="238760"/>
                </a:lnTo>
                <a:lnTo>
                  <a:pt x="55880" y="238760"/>
                </a:lnTo>
                <a:lnTo>
                  <a:pt x="55880" y="236232"/>
                </a:lnTo>
                <a:close/>
              </a:path>
              <a:path w="55879" h="315595">
                <a:moveTo>
                  <a:pt x="55880" y="233692"/>
                </a:moveTo>
                <a:lnTo>
                  <a:pt x="0" y="233692"/>
                </a:lnTo>
                <a:lnTo>
                  <a:pt x="0" y="234950"/>
                </a:lnTo>
                <a:lnTo>
                  <a:pt x="55880" y="234950"/>
                </a:lnTo>
                <a:lnTo>
                  <a:pt x="55880" y="233692"/>
                </a:lnTo>
                <a:close/>
              </a:path>
              <a:path w="55879" h="315595">
                <a:moveTo>
                  <a:pt x="55880" y="229870"/>
                </a:moveTo>
                <a:lnTo>
                  <a:pt x="0" y="229870"/>
                </a:lnTo>
                <a:lnTo>
                  <a:pt x="0" y="232410"/>
                </a:lnTo>
                <a:lnTo>
                  <a:pt x="55880" y="232410"/>
                </a:lnTo>
                <a:lnTo>
                  <a:pt x="55880" y="229870"/>
                </a:lnTo>
                <a:close/>
              </a:path>
              <a:path w="55879" h="315595">
                <a:moveTo>
                  <a:pt x="55880" y="227330"/>
                </a:moveTo>
                <a:lnTo>
                  <a:pt x="0" y="227330"/>
                </a:lnTo>
                <a:lnTo>
                  <a:pt x="0" y="228612"/>
                </a:lnTo>
                <a:lnTo>
                  <a:pt x="55880" y="228612"/>
                </a:lnTo>
                <a:lnTo>
                  <a:pt x="55880" y="227330"/>
                </a:lnTo>
                <a:close/>
              </a:path>
              <a:path w="55879" h="315595">
                <a:moveTo>
                  <a:pt x="55880" y="223532"/>
                </a:moveTo>
                <a:lnTo>
                  <a:pt x="0" y="223532"/>
                </a:lnTo>
                <a:lnTo>
                  <a:pt x="0" y="226060"/>
                </a:lnTo>
                <a:lnTo>
                  <a:pt x="55880" y="226060"/>
                </a:lnTo>
                <a:lnTo>
                  <a:pt x="55880" y="223532"/>
                </a:lnTo>
                <a:close/>
              </a:path>
              <a:path w="55879" h="315595">
                <a:moveTo>
                  <a:pt x="55880" y="220992"/>
                </a:moveTo>
                <a:lnTo>
                  <a:pt x="0" y="220992"/>
                </a:lnTo>
                <a:lnTo>
                  <a:pt x="0" y="222262"/>
                </a:lnTo>
                <a:lnTo>
                  <a:pt x="55880" y="222262"/>
                </a:lnTo>
                <a:lnTo>
                  <a:pt x="55880" y="220992"/>
                </a:lnTo>
                <a:close/>
              </a:path>
              <a:path w="55879" h="315595">
                <a:moveTo>
                  <a:pt x="55880" y="217170"/>
                </a:moveTo>
                <a:lnTo>
                  <a:pt x="0" y="217170"/>
                </a:lnTo>
                <a:lnTo>
                  <a:pt x="0" y="219710"/>
                </a:lnTo>
                <a:lnTo>
                  <a:pt x="55880" y="219710"/>
                </a:lnTo>
                <a:lnTo>
                  <a:pt x="55880" y="217170"/>
                </a:lnTo>
                <a:close/>
              </a:path>
              <a:path w="55879" h="315595">
                <a:moveTo>
                  <a:pt x="55880" y="214630"/>
                </a:moveTo>
                <a:lnTo>
                  <a:pt x="0" y="214630"/>
                </a:lnTo>
                <a:lnTo>
                  <a:pt x="0" y="215912"/>
                </a:lnTo>
                <a:lnTo>
                  <a:pt x="55880" y="215912"/>
                </a:lnTo>
                <a:lnTo>
                  <a:pt x="55880" y="214630"/>
                </a:lnTo>
                <a:close/>
              </a:path>
              <a:path w="55879" h="315595">
                <a:moveTo>
                  <a:pt x="55880" y="210820"/>
                </a:moveTo>
                <a:lnTo>
                  <a:pt x="0" y="210820"/>
                </a:lnTo>
                <a:lnTo>
                  <a:pt x="0" y="213360"/>
                </a:lnTo>
                <a:lnTo>
                  <a:pt x="55880" y="213360"/>
                </a:lnTo>
                <a:lnTo>
                  <a:pt x="55880" y="210820"/>
                </a:lnTo>
                <a:close/>
              </a:path>
              <a:path w="55879" h="315595">
                <a:moveTo>
                  <a:pt x="55880" y="208292"/>
                </a:moveTo>
                <a:lnTo>
                  <a:pt x="0" y="208292"/>
                </a:lnTo>
                <a:lnTo>
                  <a:pt x="0" y="209562"/>
                </a:lnTo>
                <a:lnTo>
                  <a:pt x="55880" y="209562"/>
                </a:lnTo>
                <a:lnTo>
                  <a:pt x="55880" y="208292"/>
                </a:lnTo>
                <a:close/>
              </a:path>
              <a:path w="55879" h="315595">
                <a:moveTo>
                  <a:pt x="55880" y="204482"/>
                </a:moveTo>
                <a:lnTo>
                  <a:pt x="0" y="204482"/>
                </a:lnTo>
                <a:lnTo>
                  <a:pt x="0" y="207022"/>
                </a:lnTo>
                <a:lnTo>
                  <a:pt x="55880" y="207022"/>
                </a:lnTo>
                <a:lnTo>
                  <a:pt x="55880" y="204482"/>
                </a:lnTo>
                <a:close/>
              </a:path>
              <a:path w="55879" h="315595">
                <a:moveTo>
                  <a:pt x="55880" y="201942"/>
                </a:moveTo>
                <a:lnTo>
                  <a:pt x="0" y="201942"/>
                </a:lnTo>
                <a:lnTo>
                  <a:pt x="0" y="203200"/>
                </a:lnTo>
                <a:lnTo>
                  <a:pt x="55880" y="203200"/>
                </a:lnTo>
                <a:lnTo>
                  <a:pt x="55880" y="201942"/>
                </a:lnTo>
                <a:close/>
              </a:path>
              <a:path w="55879" h="315595">
                <a:moveTo>
                  <a:pt x="55880" y="198120"/>
                </a:moveTo>
                <a:lnTo>
                  <a:pt x="0" y="198120"/>
                </a:lnTo>
                <a:lnTo>
                  <a:pt x="0" y="200660"/>
                </a:lnTo>
                <a:lnTo>
                  <a:pt x="55880" y="200660"/>
                </a:lnTo>
                <a:lnTo>
                  <a:pt x="55880" y="198120"/>
                </a:lnTo>
                <a:close/>
              </a:path>
              <a:path w="55879" h="315595">
                <a:moveTo>
                  <a:pt x="55880" y="195592"/>
                </a:moveTo>
                <a:lnTo>
                  <a:pt x="0" y="195592"/>
                </a:lnTo>
                <a:lnTo>
                  <a:pt x="0" y="196850"/>
                </a:lnTo>
                <a:lnTo>
                  <a:pt x="55880" y="196850"/>
                </a:lnTo>
                <a:lnTo>
                  <a:pt x="55880" y="195592"/>
                </a:lnTo>
                <a:close/>
              </a:path>
              <a:path w="55879" h="315595">
                <a:moveTo>
                  <a:pt x="55880" y="191770"/>
                </a:moveTo>
                <a:lnTo>
                  <a:pt x="0" y="191770"/>
                </a:lnTo>
                <a:lnTo>
                  <a:pt x="0" y="194310"/>
                </a:lnTo>
                <a:lnTo>
                  <a:pt x="55880" y="194310"/>
                </a:lnTo>
                <a:lnTo>
                  <a:pt x="55880" y="191770"/>
                </a:lnTo>
                <a:close/>
              </a:path>
              <a:path w="55879" h="315595">
                <a:moveTo>
                  <a:pt x="55880" y="189230"/>
                </a:moveTo>
                <a:lnTo>
                  <a:pt x="0" y="189230"/>
                </a:lnTo>
                <a:lnTo>
                  <a:pt x="0" y="190500"/>
                </a:lnTo>
                <a:lnTo>
                  <a:pt x="55880" y="190500"/>
                </a:lnTo>
                <a:lnTo>
                  <a:pt x="55880" y="189230"/>
                </a:lnTo>
                <a:close/>
              </a:path>
              <a:path w="55879" h="315595">
                <a:moveTo>
                  <a:pt x="55880" y="185420"/>
                </a:moveTo>
                <a:lnTo>
                  <a:pt x="0" y="185420"/>
                </a:lnTo>
                <a:lnTo>
                  <a:pt x="0" y="187972"/>
                </a:lnTo>
                <a:lnTo>
                  <a:pt x="55880" y="187972"/>
                </a:lnTo>
                <a:lnTo>
                  <a:pt x="55880" y="185420"/>
                </a:lnTo>
                <a:close/>
              </a:path>
              <a:path w="55879" h="315595">
                <a:moveTo>
                  <a:pt x="55880" y="182880"/>
                </a:moveTo>
                <a:lnTo>
                  <a:pt x="0" y="182880"/>
                </a:lnTo>
                <a:lnTo>
                  <a:pt x="0" y="184150"/>
                </a:lnTo>
                <a:lnTo>
                  <a:pt x="55880" y="184150"/>
                </a:lnTo>
                <a:lnTo>
                  <a:pt x="55880" y="182880"/>
                </a:lnTo>
                <a:close/>
              </a:path>
              <a:path w="55879" h="315595">
                <a:moveTo>
                  <a:pt x="55880" y="179082"/>
                </a:moveTo>
                <a:lnTo>
                  <a:pt x="0" y="179082"/>
                </a:lnTo>
                <a:lnTo>
                  <a:pt x="0" y="181610"/>
                </a:lnTo>
                <a:lnTo>
                  <a:pt x="55880" y="181610"/>
                </a:lnTo>
                <a:lnTo>
                  <a:pt x="55880" y="179082"/>
                </a:lnTo>
                <a:close/>
              </a:path>
              <a:path w="55879" h="315595">
                <a:moveTo>
                  <a:pt x="55880" y="176530"/>
                </a:moveTo>
                <a:lnTo>
                  <a:pt x="0" y="176530"/>
                </a:lnTo>
                <a:lnTo>
                  <a:pt x="0" y="177800"/>
                </a:lnTo>
                <a:lnTo>
                  <a:pt x="55880" y="177800"/>
                </a:lnTo>
                <a:lnTo>
                  <a:pt x="55880" y="176530"/>
                </a:lnTo>
                <a:close/>
              </a:path>
              <a:path w="55879" h="315595">
                <a:moveTo>
                  <a:pt x="55880" y="172720"/>
                </a:moveTo>
                <a:lnTo>
                  <a:pt x="0" y="172720"/>
                </a:lnTo>
                <a:lnTo>
                  <a:pt x="0" y="175260"/>
                </a:lnTo>
                <a:lnTo>
                  <a:pt x="55880" y="175260"/>
                </a:lnTo>
                <a:lnTo>
                  <a:pt x="55880" y="172720"/>
                </a:lnTo>
                <a:close/>
              </a:path>
              <a:path w="55879" h="315595">
                <a:moveTo>
                  <a:pt x="55880" y="170180"/>
                </a:moveTo>
                <a:lnTo>
                  <a:pt x="0" y="170180"/>
                </a:lnTo>
                <a:lnTo>
                  <a:pt x="0" y="171450"/>
                </a:lnTo>
                <a:lnTo>
                  <a:pt x="55880" y="171450"/>
                </a:lnTo>
                <a:lnTo>
                  <a:pt x="55880" y="170180"/>
                </a:lnTo>
                <a:close/>
              </a:path>
              <a:path w="55879" h="315595">
                <a:moveTo>
                  <a:pt x="55880" y="166382"/>
                </a:moveTo>
                <a:lnTo>
                  <a:pt x="0" y="166382"/>
                </a:lnTo>
                <a:lnTo>
                  <a:pt x="0" y="168922"/>
                </a:lnTo>
                <a:lnTo>
                  <a:pt x="55880" y="168922"/>
                </a:lnTo>
                <a:lnTo>
                  <a:pt x="55880" y="166382"/>
                </a:lnTo>
                <a:close/>
              </a:path>
              <a:path w="55879" h="315595">
                <a:moveTo>
                  <a:pt x="55880" y="163830"/>
                </a:moveTo>
                <a:lnTo>
                  <a:pt x="0" y="163830"/>
                </a:lnTo>
                <a:lnTo>
                  <a:pt x="0" y="165100"/>
                </a:lnTo>
                <a:lnTo>
                  <a:pt x="55880" y="165100"/>
                </a:lnTo>
                <a:lnTo>
                  <a:pt x="55880" y="163830"/>
                </a:lnTo>
                <a:close/>
              </a:path>
              <a:path w="55879" h="315595">
                <a:moveTo>
                  <a:pt x="55880" y="160020"/>
                </a:moveTo>
                <a:lnTo>
                  <a:pt x="0" y="160020"/>
                </a:lnTo>
                <a:lnTo>
                  <a:pt x="0" y="162560"/>
                </a:lnTo>
                <a:lnTo>
                  <a:pt x="55880" y="162560"/>
                </a:lnTo>
                <a:lnTo>
                  <a:pt x="55880" y="160020"/>
                </a:lnTo>
                <a:close/>
              </a:path>
              <a:path w="55879" h="315595">
                <a:moveTo>
                  <a:pt x="55880" y="157480"/>
                </a:moveTo>
                <a:lnTo>
                  <a:pt x="0" y="157480"/>
                </a:lnTo>
                <a:lnTo>
                  <a:pt x="0" y="158750"/>
                </a:lnTo>
                <a:lnTo>
                  <a:pt x="55880" y="158750"/>
                </a:lnTo>
                <a:lnTo>
                  <a:pt x="55880" y="157480"/>
                </a:lnTo>
                <a:close/>
              </a:path>
              <a:path w="55879" h="315595">
                <a:moveTo>
                  <a:pt x="55880" y="153682"/>
                </a:moveTo>
                <a:lnTo>
                  <a:pt x="0" y="153682"/>
                </a:lnTo>
                <a:lnTo>
                  <a:pt x="0" y="156210"/>
                </a:lnTo>
                <a:lnTo>
                  <a:pt x="55880" y="156210"/>
                </a:lnTo>
                <a:lnTo>
                  <a:pt x="55880" y="153682"/>
                </a:lnTo>
                <a:close/>
              </a:path>
              <a:path w="55879" h="315595">
                <a:moveTo>
                  <a:pt x="55880" y="151130"/>
                </a:moveTo>
                <a:lnTo>
                  <a:pt x="0" y="151130"/>
                </a:lnTo>
                <a:lnTo>
                  <a:pt x="0" y="152400"/>
                </a:lnTo>
                <a:lnTo>
                  <a:pt x="55880" y="152400"/>
                </a:lnTo>
                <a:lnTo>
                  <a:pt x="55880" y="151130"/>
                </a:lnTo>
                <a:close/>
              </a:path>
              <a:path w="55879" h="315595">
                <a:moveTo>
                  <a:pt x="55880" y="147332"/>
                </a:moveTo>
                <a:lnTo>
                  <a:pt x="0" y="147332"/>
                </a:lnTo>
                <a:lnTo>
                  <a:pt x="0" y="149860"/>
                </a:lnTo>
                <a:lnTo>
                  <a:pt x="55880" y="149860"/>
                </a:lnTo>
                <a:lnTo>
                  <a:pt x="55880" y="147332"/>
                </a:lnTo>
                <a:close/>
              </a:path>
              <a:path w="55879" h="315595">
                <a:moveTo>
                  <a:pt x="55880" y="144792"/>
                </a:moveTo>
                <a:lnTo>
                  <a:pt x="0" y="144792"/>
                </a:lnTo>
                <a:lnTo>
                  <a:pt x="0" y="146050"/>
                </a:lnTo>
                <a:lnTo>
                  <a:pt x="55880" y="146050"/>
                </a:lnTo>
                <a:lnTo>
                  <a:pt x="55880" y="144792"/>
                </a:lnTo>
                <a:close/>
              </a:path>
              <a:path w="55879" h="315595">
                <a:moveTo>
                  <a:pt x="55880" y="140982"/>
                </a:moveTo>
                <a:lnTo>
                  <a:pt x="0" y="140982"/>
                </a:lnTo>
                <a:lnTo>
                  <a:pt x="0" y="143522"/>
                </a:lnTo>
                <a:lnTo>
                  <a:pt x="55880" y="143522"/>
                </a:lnTo>
                <a:lnTo>
                  <a:pt x="55880" y="140982"/>
                </a:lnTo>
                <a:close/>
              </a:path>
              <a:path w="55879" h="315595">
                <a:moveTo>
                  <a:pt x="55880" y="138430"/>
                </a:moveTo>
                <a:lnTo>
                  <a:pt x="0" y="138430"/>
                </a:lnTo>
                <a:lnTo>
                  <a:pt x="0" y="139700"/>
                </a:lnTo>
                <a:lnTo>
                  <a:pt x="55880" y="139700"/>
                </a:lnTo>
                <a:lnTo>
                  <a:pt x="55880" y="138430"/>
                </a:lnTo>
                <a:close/>
              </a:path>
              <a:path w="55879" h="315595">
                <a:moveTo>
                  <a:pt x="55880" y="134620"/>
                </a:moveTo>
                <a:lnTo>
                  <a:pt x="0" y="134620"/>
                </a:lnTo>
                <a:lnTo>
                  <a:pt x="0" y="137172"/>
                </a:lnTo>
                <a:lnTo>
                  <a:pt x="55880" y="137172"/>
                </a:lnTo>
                <a:lnTo>
                  <a:pt x="55880" y="134620"/>
                </a:lnTo>
                <a:close/>
              </a:path>
              <a:path w="55879" h="315595">
                <a:moveTo>
                  <a:pt x="55880" y="132080"/>
                </a:moveTo>
                <a:lnTo>
                  <a:pt x="0" y="132080"/>
                </a:lnTo>
                <a:lnTo>
                  <a:pt x="0" y="133350"/>
                </a:lnTo>
                <a:lnTo>
                  <a:pt x="55880" y="133350"/>
                </a:lnTo>
                <a:lnTo>
                  <a:pt x="55880" y="132080"/>
                </a:lnTo>
                <a:close/>
              </a:path>
              <a:path w="55879" h="315595">
                <a:moveTo>
                  <a:pt x="55880" y="128270"/>
                </a:moveTo>
                <a:lnTo>
                  <a:pt x="0" y="128270"/>
                </a:lnTo>
                <a:lnTo>
                  <a:pt x="0" y="130810"/>
                </a:lnTo>
                <a:lnTo>
                  <a:pt x="55880" y="130810"/>
                </a:lnTo>
                <a:lnTo>
                  <a:pt x="55880" y="128270"/>
                </a:lnTo>
                <a:close/>
              </a:path>
              <a:path w="55879" h="315595">
                <a:moveTo>
                  <a:pt x="55880" y="125730"/>
                </a:moveTo>
                <a:lnTo>
                  <a:pt x="0" y="125730"/>
                </a:lnTo>
                <a:lnTo>
                  <a:pt x="0" y="127000"/>
                </a:lnTo>
                <a:lnTo>
                  <a:pt x="55880" y="127000"/>
                </a:lnTo>
                <a:lnTo>
                  <a:pt x="55880" y="125730"/>
                </a:lnTo>
                <a:close/>
              </a:path>
              <a:path w="55879" h="315595">
                <a:moveTo>
                  <a:pt x="55880" y="121920"/>
                </a:moveTo>
                <a:lnTo>
                  <a:pt x="0" y="121920"/>
                </a:lnTo>
                <a:lnTo>
                  <a:pt x="0" y="124472"/>
                </a:lnTo>
                <a:lnTo>
                  <a:pt x="55880" y="124472"/>
                </a:lnTo>
                <a:lnTo>
                  <a:pt x="55880" y="121920"/>
                </a:lnTo>
                <a:close/>
              </a:path>
              <a:path w="55879" h="315595">
                <a:moveTo>
                  <a:pt x="55880" y="119392"/>
                </a:moveTo>
                <a:lnTo>
                  <a:pt x="0" y="119392"/>
                </a:lnTo>
                <a:lnTo>
                  <a:pt x="0" y="120650"/>
                </a:lnTo>
                <a:lnTo>
                  <a:pt x="55880" y="120650"/>
                </a:lnTo>
                <a:lnTo>
                  <a:pt x="55880" y="119392"/>
                </a:lnTo>
                <a:close/>
              </a:path>
              <a:path w="55879" h="315595">
                <a:moveTo>
                  <a:pt x="55880" y="115582"/>
                </a:moveTo>
                <a:lnTo>
                  <a:pt x="0" y="115582"/>
                </a:lnTo>
                <a:lnTo>
                  <a:pt x="0" y="118110"/>
                </a:lnTo>
                <a:lnTo>
                  <a:pt x="55880" y="118110"/>
                </a:lnTo>
                <a:lnTo>
                  <a:pt x="55880" y="115582"/>
                </a:lnTo>
                <a:close/>
              </a:path>
              <a:path w="55879" h="315595">
                <a:moveTo>
                  <a:pt x="55880" y="113042"/>
                </a:moveTo>
                <a:lnTo>
                  <a:pt x="0" y="113042"/>
                </a:lnTo>
                <a:lnTo>
                  <a:pt x="0" y="114300"/>
                </a:lnTo>
                <a:lnTo>
                  <a:pt x="55880" y="114300"/>
                </a:lnTo>
                <a:lnTo>
                  <a:pt x="55880" y="113042"/>
                </a:lnTo>
                <a:close/>
              </a:path>
              <a:path w="55879" h="315595">
                <a:moveTo>
                  <a:pt x="55880" y="109232"/>
                </a:moveTo>
                <a:lnTo>
                  <a:pt x="0" y="109232"/>
                </a:lnTo>
                <a:lnTo>
                  <a:pt x="0" y="111760"/>
                </a:lnTo>
                <a:lnTo>
                  <a:pt x="55880" y="111760"/>
                </a:lnTo>
                <a:lnTo>
                  <a:pt x="55880" y="109232"/>
                </a:lnTo>
                <a:close/>
              </a:path>
              <a:path w="55879" h="315595">
                <a:moveTo>
                  <a:pt x="55880" y="106692"/>
                </a:moveTo>
                <a:lnTo>
                  <a:pt x="0" y="106692"/>
                </a:lnTo>
                <a:lnTo>
                  <a:pt x="0" y="107950"/>
                </a:lnTo>
                <a:lnTo>
                  <a:pt x="55880" y="107950"/>
                </a:lnTo>
                <a:lnTo>
                  <a:pt x="55880" y="106692"/>
                </a:lnTo>
                <a:close/>
              </a:path>
              <a:path w="55879" h="315595">
                <a:moveTo>
                  <a:pt x="55880" y="102870"/>
                </a:moveTo>
                <a:lnTo>
                  <a:pt x="0" y="102870"/>
                </a:lnTo>
                <a:lnTo>
                  <a:pt x="0" y="105422"/>
                </a:lnTo>
                <a:lnTo>
                  <a:pt x="55880" y="105422"/>
                </a:lnTo>
                <a:lnTo>
                  <a:pt x="55880" y="102870"/>
                </a:lnTo>
                <a:close/>
              </a:path>
              <a:path w="55879" h="315595">
                <a:moveTo>
                  <a:pt x="55880" y="100330"/>
                </a:moveTo>
                <a:lnTo>
                  <a:pt x="0" y="100330"/>
                </a:lnTo>
                <a:lnTo>
                  <a:pt x="0" y="101600"/>
                </a:lnTo>
                <a:lnTo>
                  <a:pt x="55880" y="101600"/>
                </a:lnTo>
                <a:lnTo>
                  <a:pt x="55880" y="100330"/>
                </a:lnTo>
                <a:close/>
              </a:path>
              <a:path w="55879" h="315595">
                <a:moveTo>
                  <a:pt x="55880" y="93980"/>
                </a:moveTo>
                <a:lnTo>
                  <a:pt x="0" y="93980"/>
                </a:lnTo>
                <a:lnTo>
                  <a:pt x="0" y="99060"/>
                </a:lnTo>
                <a:lnTo>
                  <a:pt x="55880" y="99060"/>
                </a:lnTo>
                <a:lnTo>
                  <a:pt x="55880" y="93980"/>
                </a:lnTo>
                <a:close/>
              </a:path>
              <a:path w="55879" h="315595">
                <a:moveTo>
                  <a:pt x="55880" y="87642"/>
                </a:moveTo>
                <a:lnTo>
                  <a:pt x="0" y="87642"/>
                </a:lnTo>
                <a:lnTo>
                  <a:pt x="0" y="92710"/>
                </a:lnTo>
                <a:lnTo>
                  <a:pt x="55880" y="92710"/>
                </a:lnTo>
                <a:lnTo>
                  <a:pt x="55880" y="87642"/>
                </a:lnTo>
                <a:close/>
              </a:path>
              <a:path w="55879" h="315595">
                <a:moveTo>
                  <a:pt x="55880" y="81280"/>
                </a:moveTo>
                <a:lnTo>
                  <a:pt x="0" y="81280"/>
                </a:lnTo>
                <a:lnTo>
                  <a:pt x="0" y="86360"/>
                </a:lnTo>
                <a:lnTo>
                  <a:pt x="55880" y="86360"/>
                </a:lnTo>
                <a:lnTo>
                  <a:pt x="55880" y="81280"/>
                </a:lnTo>
                <a:close/>
              </a:path>
              <a:path w="55879" h="315595">
                <a:moveTo>
                  <a:pt x="55880" y="74930"/>
                </a:moveTo>
                <a:lnTo>
                  <a:pt x="0" y="74930"/>
                </a:lnTo>
                <a:lnTo>
                  <a:pt x="0" y="80022"/>
                </a:lnTo>
                <a:lnTo>
                  <a:pt x="55880" y="80022"/>
                </a:lnTo>
                <a:lnTo>
                  <a:pt x="55880" y="74930"/>
                </a:lnTo>
                <a:close/>
              </a:path>
              <a:path w="55879" h="315595">
                <a:moveTo>
                  <a:pt x="55880" y="68580"/>
                </a:moveTo>
                <a:lnTo>
                  <a:pt x="0" y="68580"/>
                </a:lnTo>
                <a:lnTo>
                  <a:pt x="0" y="73660"/>
                </a:lnTo>
                <a:lnTo>
                  <a:pt x="55880" y="73660"/>
                </a:lnTo>
                <a:lnTo>
                  <a:pt x="55880" y="68580"/>
                </a:lnTo>
                <a:close/>
              </a:path>
              <a:path w="55879" h="315595">
                <a:moveTo>
                  <a:pt x="55880" y="62230"/>
                </a:moveTo>
                <a:lnTo>
                  <a:pt x="0" y="62230"/>
                </a:lnTo>
                <a:lnTo>
                  <a:pt x="0" y="67310"/>
                </a:lnTo>
                <a:lnTo>
                  <a:pt x="55880" y="67310"/>
                </a:lnTo>
                <a:lnTo>
                  <a:pt x="55880" y="62230"/>
                </a:lnTo>
                <a:close/>
              </a:path>
              <a:path w="55879" h="315595">
                <a:moveTo>
                  <a:pt x="55880" y="55880"/>
                </a:moveTo>
                <a:lnTo>
                  <a:pt x="0" y="55880"/>
                </a:lnTo>
                <a:lnTo>
                  <a:pt x="0" y="60972"/>
                </a:lnTo>
                <a:lnTo>
                  <a:pt x="55880" y="60972"/>
                </a:lnTo>
                <a:lnTo>
                  <a:pt x="55880" y="55880"/>
                </a:lnTo>
                <a:close/>
              </a:path>
              <a:path w="55879" h="315595">
                <a:moveTo>
                  <a:pt x="55880" y="50800"/>
                </a:moveTo>
                <a:lnTo>
                  <a:pt x="0" y="50800"/>
                </a:lnTo>
                <a:lnTo>
                  <a:pt x="0" y="54610"/>
                </a:lnTo>
                <a:lnTo>
                  <a:pt x="55880" y="54610"/>
                </a:lnTo>
                <a:lnTo>
                  <a:pt x="55880" y="50800"/>
                </a:lnTo>
                <a:close/>
              </a:path>
              <a:path w="55879" h="315595">
                <a:moveTo>
                  <a:pt x="55880" y="44450"/>
                </a:moveTo>
                <a:lnTo>
                  <a:pt x="0" y="44450"/>
                </a:lnTo>
                <a:lnTo>
                  <a:pt x="0" y="49542"/>
                </a:lnTo>
                <a:lnTo>
                  <a:pt x="55880" y="49542"/>
                </a:lnTo>
                <a:lnTo>
                  <a:pt x="55880" y="44450"/>
                </a:lnTo>
                <a:close/>
              </a:path>
              <a:path w="55879" h="315595">
                <a:moveTo>
                  <a:pt x="55880" y="38100"/>
                </a:moveTo>
                <a:lnTo>
                  <a:pt x="0" y="38100"/>
                </a:lnTo>
                <a:lnTo>
                  <a:pt x="0" y="43180"/>
                </a:lnTo>
                <a:lnTo>
                  <a:pt x="55880" y="43180"/>
                </a:lnTo>
                <a:lnTo>
                  <a:pt x="55880" y="38100"/>
                </a:lnTo>
                <a:close/>
              </a:path>
              <a:path w="55879" h="315595">
                <a:moveTo>
                  <a:pt x="55880" y="31750"/>
                </a:moveTo>
                <a:lnTo>
                  <a:pt x="0" y="31750"/>
                </a:lnTo>
                <a:lnTo>
                  <a:pt x="0" y="36830"/>
                </a:lnTo>
                <a:lnTo>
                  <a:pt x="55880" y="36830"/>
                </a:lnTo>
                <a:lnTo>
                  <a:pt x="55880" y="31750"/>
                </a:lnTo>
                <a:close/>
              </a:path>
              <a:path w="55879" h="315595">
                <a:moveTo>
                  <a:pt x="55880" y="25400"/>
                </a:moveTo>
                <a:lnTo>
                  <a:pt x="0" y="25400"/>
                </a:lnTo>
                <a:lnTo>
                  <a:pt x="0" y="30480"/>
                </a:lnTo>
                <a:lnTo>
                  <a:pt x="55880" y="30480"/>
                </a:lnTo>
                <a:lnTo>
                  <a:pt x="55880" y="25400"/>
                </a:lnTo>
                <a:close/>
              </a:path>
              <a:path w="55879" h="315595">
                <a:moveTo>
                  <a:pt x="55880" y="19050"/>
                </a:moveTo>
                <a:lnTo>
                  <a:pt x="0" y="19050"/>
                </a:lnTo>
                <a:lnTo>
                  <a:pt x="0" y="24130"/>
                </a:lnTo>
                <a:lnTo>
                  <a:pt x="55880" y="24130"/>
                </a:lnTo>
                <a:lnTo>
                  <a:pt x="55880" y="19050"/>
                </a:lnTo>
                <a:close/>
              </a:path>
              <a:path w="55879" h="315595">
                <a:moveTo>
                  <a:pt x="55880" y="12700"/>
                </a:moveTo>
                <a:lnTo>
                  <a:pt x="0" y="12700"/>
                </a:lnTo>
                <a:lnTo>
                  <a:pt x="0" y="17780"/>
                </a:lnTo>
                <a:lnTo>
                  <a:pt x="55880" y="17780"/>
                </a:lnTo>
                <a:lnTo>
                  <a:pt x="55880" y="12700"/>
                </a:lnTo>
                <a:close/>
              </a:path>
              <a:path w="55879" h="315595">
                <a:moveTo>
                  <a:pt x="55880" y="6350"/>
                </a:moveTo>
                <a:lnTo>
                  <a:pt x="0" y="6350"/>
                </a:lnTo>
                <a:lnTo>
                  <a:pt x="0" y="11430"/>
                </a:lnTo>
                <a:lnTo>
                  <a:pt x="55880" y="11430"/>
                </a:lnTo>
                <a:lnTo>
                  <a:pt x="55880" y="6350"/>
                </a:lnTo>
                <a:close/>
              </a:path>
              <a:path w="55879" h="315595">
                <a:moveTo>
                  <a:pt x="55880" y="0"/>
                </a:moveTo>
                <a:lnTo>
                  <a:pt x="0" y="0"/>
                </a:lnTo>
                <a:lnTo>
                  <a:pt x="0" y="5080"/>
                </a:lnTo>
                <a:lnTo>
                  <a:pt x="55880" y="5080"/>
                </a:lnTo>
                <a:lnTo>
                  <a:pt x="55880" y="0"/>
                </a:lnTo>
                <a:close/>
              </a:path>
            </a:pathLst>
          </a:custGeom>
          <a:solidFill>
            <a:srgbClr val="3094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bg object 265"/>
          <p:cNvSpPr/>
          <p:nvPr/>
        </p:nvSpPr>
        <p:spPr>
          <a:xfrm>
            <a:off x="4599939" y="6398259"/>
            <a:ext cx="54610" cy="314960"/>
          </a:xfrm>
          <a:custGeom>
            <a:avLst/>
            <a:gdLst/>
            <a:ahLst/>
            <a:cxnLst/>
            <a:rect l="l" t="t" r="r" b="b"/>
            <a:pathLst>
              <a:path w="54610" h="314959">
                <a:moveTo>
                  <a:pt x="54610" y="255269"/>
                </a:moveTo>
                <a:lnTo>
                  <a:pt x="0" y="255269"/>
                </a:lnTo>
                <a:lnTo>
                  <a:pt x="0" y="276859"/>
                </a:lnTo>
                <a:lnTo>
                  <a:pt x="54610" y="276859"/>
                </a:lnTo>
                <a:lnTo>
                  <a:pt x="54610" y="255269"/>
                </a:lnTo>
                <a:close/>
              </a:path>
              <a:path w="54610" h="314959">
                <a:moveTo>
                  <a:pt x="54610" y="252729"/>
                </a:moveTo>
                <a:lnTo>
                  <a:pt x="0" y="252729"/>
                </a:lnTo>
                <a:lnTo>
                  <a:pt x="0" y="253999"/>
                </a:lnTo>
                <a:lnTo>
                  <a:pt x="54610" y="253999"/>
                </a:lnTo>
                <a:lnTo>
                  <a:pt x="54610" y="252729"/>
                </a:lnTo>
                <a:close/>
              </a:path>
              <a:path w="54610" h="314959">
                <a:moveTo>
                  <a:pt x="54610" y="248919"/>
                </a:moveTo>
                <a:lnTo>
                  <a:pt x="0" y="248919"/>
                </a:lnTo>
                <a:lnTo>
                  <a:pt x="0" y="251459"/>
                </a:lnTo>
                <a:lnTo>
                  <a:pt x="54610" y="251459"/>
                </a:lnTo>
                <a:lnTo>
                  <a:pt x="54610" y="248919"/>
                </a:lnTo>
                <a:close/>
              </a:path>
              <a:path w="54610" h="314959">
                <a:moveTo>
                  <a:pt x="54610" y="246379"/>
                </a:moveTo>
                <a:lnTo>
                  <a:pt x="0" y="246379"/>
                </a:lnTo>
                <a:lnTo>
                  <a:pt x="0" y="247649"/>
                </a:lnTo>
                <a:lnTo>
                  <a:pt x="54610" y="247649"/>
                </a:lnTo>
                <a:lnTo>
                  <a:pt x="54610" y="246379"/>
                </a:lnTo>
                <a:close/>
              </a:path>
              <a:path w="54610" h="314959">
                <a:moveTo>
                  <a:pt x="54610" y="242569"/>
                </a:moveTo>
                <a:lnTo>
                  <a:pt x="0" y="242569"/>
                </a:lnTo>
                <a:lnTo>
                  <a:pt x="0" y="245109"/>
                </a:lnTo>
                <a:lnTo>
                  <a:pt x="54610" y="245109"/>
                </a:lnTo>
                <a:lnTo>
                  <a:pt x="54610" y="242569"/>
                </a:lnTo>
                <a:close/>
              </a:path>
              <a:path w="54610" h="314959">
                <a:moveTo>
                  <a:pt x="54610" y="240029"/>
                </a:moveTo>
                <a:lnTo>
                  <a:pt x="0" y="240029"/>
                </a:lnTo>
                <a:lnTo>
                  <a:pt x="0" y="241299"/>
                </a:lnTo>
                <a:lnTo>
                  <a:pt x="54610" y="241299"/>
                </a:lnTo>
                <a:lnTo>
                  <a:pt x="54610" y="240029"/>
                </a:lnTo>
                <a:close/>
              </a:path>
              <a:path w="54610" h="314959">
                <a:moveTo>
                  <a:pt x="54610" y="236219"/>
                </a:moveTo>
                <a:lnTo>
                  <a:pt x="0" y="236219"/>
                </a:lnTo>
                <a:lnTo>
                  <a:pt x="0" y="238759"/>
                </a:lnTo>
                <a:lnTo>
                  <a:pt x="54610" y="238759"/>
                </a:lnTo>
                <a:lnTo>
                  <a:pt x="54610" y="236219"/>
                </a:lnTo>
                <a:close/>
              </a:path>
              <a:path w="54610" h="314959">
                <a:moveTo>
                  <a:pt x="54610" y="233679"/>
                </a:moveTo>
                <a:lnTo>
                  <a:pt x="0" y="233679"/>
                </a:lnTo>
                <a:lnTo>
                  <a:pt x="0" y="234949"/>
                </a:lnTo>
                <a:lnTo>
                  <a:pt x="54610" y="234949"/>
                </a:lnTo>
                <a:lnTo>
                  <a:pt x="54610" y="233679"/>
                </a:lnTo>
                <a:close/>
              </a:path>
              <a:path w="54610" h="314959">
                <a:moveTo>
                  <a:pt x="54610" y="229869"/>
                </a:moveTo>
                <a:lnTo>
                  <a:pt x="0" y="229869"/>
                </a:lnTo>
                <a:lnTo>
                  <a:pt x="0" y="232409"/>
                </a:lnTo>
                <a:lnTo>
                  <a:pt x="54610" y="232409"/>
                </a:lnTo>
                <a:lnTo>
                  <a:pt x="54610" y="229869"/>
                </a:lnTo>
                <a:close/>
              </a:path>
              <a:path w="54610" h="314959">
                <a:moveTo>
                  <a:pt x="54610" y="227329"/>
                </a:moveTo>
                <a:lnTo>
                  <a:pt x="0" y="227329"/>
                </a:lnTo>
                <a:lnTo>
                  <a:pt x="0" y="228599"/>
                </a:lnTo>
                <a:lnTo>
                  <a:pt x="54610" y="228599"/>
                </a:lnTo>
                <a:lnTo>
                  <a:pt x="54610" y="227329"/>
                </a:lnTo>
                <a:close/>
              </a:path>
              <a:path w="54610" h="314959">
                <a:moveTo>
                  <a:pt x="54610" y="223519"/>
                </a:moveTo>
                <a:lnTo>
                  <a:pt x="0" y="223519"/>
                </a:lnTo>
                <a:lnTo>
                  <a:pt x="0" y="226059"/>
                </a:lnTo>
                <a:lnTo>
                  <a:pt x="54610" y="226059"/>
                </a:lnTo>
                <a:lnTo>
                  <a:pt x="54610" y="223519"/>
                </a:lnTo>
                <a:close/>
              </a:path>
              <a:path w="54610" h="314959">
                <a:moveTo>
                  <a:pt x="54610" y="220979"/>
                </a:moveTo>
                <a:lnTo>
                  <a:pt x="0" y="220979"/>
                </a:lnTo>
                <a:lnTo>
                  <a:pt x="0" y="222249"/>
                </a:lnTo>
                <a:lnTo>
                  <a:pt x="54610" y="222249"/>
                </a:lnTo>
                <a:lnTo>
                  <a:pt x="54610" y="220979"/>
                </a:lnTo>
                <a:close/>
              </a:path>
              <a:path w="54610" h="314959">
                <a:moveTo>
                  <a:pt x="54610" y="217169"/>
                </a:moveTo>
                <a:lnTo>
                  <a:pt x="0" y="217169"/>
                </a:lnTo>
                <a:lnTo>
                  <a:pt x="0" y="219709"/>
                </a:lnTo>
                <a:lnTo>
                  <a:pt x="54610" y="219709"/>
                </a:lnTo>
                <a:lnTo>
                  <a:pt x="54610" y="217169"/>
                </a:lnTo>
                <a:close/>
              </a:path>
              <a:path w="54610" h="314959">
                <a:moveTo>
                  <a:pt x="54610" y="214629"/>
                </a:moveTo>
                <a:lnTo>
                  <a:pt x="0" y="214629"/>
                </a:lnTo>
                <a:lnTo>
                  <a:pt x="0" y="215899"/>
                </a:lnTo>
                <a:lnTo>
                  <a:pt x="54610" y="215899"/>
                </a:lnTo>
                <a:lnTo>
                  <a:pt x="54610" y="214629"/>
                </a:lnTo>
                <a:close/>
              </a:path>
              <a:path w="54610" h="314959">
                <a:moveTo>
                  <a:pt x="54610" y="210819"/>
                </a:moveTo>
                <a:lnTo>
                  <a:pt x="0" y="210819"/>
                </a:lnTo>
                <a:lnTo>
                  <a:pt x="0" y="213359"/>
                </a:lnTo>
                <a:lnTo>
                  <a:pt x="54610" y="213359"/>
                </a:lnTo>
                <a:lnTo>
                  <a:pt x="54610" y="210819"/>
                </a:lnTo>
                <a:close/>
              </a:path>
              <a:path w="54610" h="314959">
                <a:moveTo>
                  <a:pt x="54610" y="208279"/>
                </a:moveTo>
                <a:lnTo>
                  <a:pt x="0" y="208279"/>
                </a:lnTo>
                <a:lnTo>
                  <a:pt x="0" y="209549"/>
                </a:lnTo>
                <a:lnTo>
                  <a:pt x="54610" y="209549"/>
                </a:lnTo>
                <a:lnTo>
                  <a:pt x="54610" y="208279"/>
                </a:lnTo>
                <a:close/>
              </a:path>
              <a:path w="54610" h="314959">
                <a:moveTo>
                  <a:pt x="54610" y="204469"/>
                </a:moveTo>
                <a:lnTo>
                  <a:pt x="0" y="204469"/>
                </a:lnTo>
                <a:lnTo>
                  <a:pt x="0" y="207009"/>
                </a:lnTo>
                <a:lnTo>
                  <a:pt x="54610" y="207009"/>
                </a:lnTo>
                <a:lnTo>
                  <a:pt x="54610" y="204469"/>
                </a:lnTo>
                <a:close/>
              </a:path>
              <a:path w="54610" h="314959">
                <a:moveTo>
                  <a:pt x="54610" y="201929"/>
                </a:moveTo>
                <a:lnTo>
                  <a:pt x="0" y="201929"/>
                </a:lnTo>
                <a:lnTo>
                  <a:pt x="0" y="203199"/>
                </a:lnTo>
                <a:lnTo>
                  <a:pt x="54610" y="203199"/>
                </a:lnTo>
                <a:lnTo>
                  <a:pt x="54610" y="201929"/>
                </a:lnTo>
                <a:close/>
              </a:path>
              <a:path w="54610" h="314959">
                <a:moveTo>
                  <a:pt x="54610" y="198119"/>
                </a:moveTo>
                <a:lnTo>
                  <a:pt x="0" y="198119"/>
                </a:lnTo>
                <a:lnTo>
                  <a:pt x="0" y="200659"/>
                </a:lnTo>
                <a:lnTo>
                  <a:pt x="54610" y="200659"/>
                </a:lnTo>
                <a:lnTo>
                  <a:pt x="54610" y="198119"/>
                </a:lnTo>
                <a:close/>
              </a:path>
              <a:path w="54610" h="314959">
                <a:moveTo>
                  <a:pt x="54610" y="195579"/>
                </a:moveTo>
                <a:lnTo>
                  <a:pt x="0" y="195579"/>
                </a:lnTo>
                <a:lnTo>
                  <a:pt x="0" y="196849"/>
                </a:lnTo>
                <a:lnTo>
                  <a:pt x="54610" y="196849"/>
                </a:lnTo>
                <a:lnTo>
                  <a:pt x="54610" y="195579"/>
                </a:lnTo>
                <a:close/>
              </a:path>
              <a:path w="54610" h="314959">
                <a:moveTo>
                  <a:pt x="54610" y="191769"/>
                </a:moveTo>
                <a:lnTo>
                  <a:pt x="0" y="191769"/>
                </a:lnTo>
                <a:lnTo>
                  <a:pt x="0" y="194309"/>
                </a:lnTo>
                <a:lnTo>
                  <a:pt x="54610" y="194309"/>
                </a:lnTo>
                <a:lnTo>
                  <a:pt x="54610" y="191769"/>
                </a:lnTo>
                <a:close/>
              </a:path>
              <a:path w="54610" h="314959">
                <a:moveTo>
                  <a:pt x="54610" y="189229"/>
                </a:moveTo>
                <a:lnTo>
                  <a:pt x="0" y="189229"/>
                </a:lnTo>
                <a:lnTo>
                  <a:pt x="0" y="190499"/>
                </a:lnTo>
                <a:lnTo>
                  <a:pt x="54610" y="190499"/>
                </a:lnTo>
                <a:lnTo>
                  <a:pt x="54610" y="189229"/>
                </a:lnTo>
                <a:close/>
              </a:path>
              <a:path w="54610" h="314959">
                <a:moveTo>
                  <a:pt x="54610" y="185419"/>
                </a:moveTo>
                <a:lnTo>
                  <a:pt x="0" y="185419"/>
                </a:lnTo>
                <a:lnTo>
                  <a:pt x="0" y="187959"/>
                </a:lnTo>
                <a:lnTo>
                  <a:pt x="54610" y="187959"/>
                </a:lnTo>
                <a:lnTo>
                  <a:pt x="54610" y="185419"/>
                </a:lnTo>
                <a:close/>
              </a:path>
              <a:path w="54610" h="314959">
                <a:moveTo>
                  <a:pt x="54610" y="182879"/>
                </a:moveTo>
                <a:lnTo>
                  <a:pt x="0" y="182879"/>
                </a:lnTo>
                <a:lnTo>
                  <a:pt x="0" y="184149"/>
                </a:lnTo>
                <a:lnTo>
                  <a:pt x="54610" y="184149"/>
                </a:lnTo>
                <a:lnTo>
                  <a:pt x="54610" y="182879"/>
                </a:lnTo>
                <a:close/>
              </a:path>
              <a:path w="54610" h="314959">
                <a:moveTo>
                  <a:pt x="54610" y="179069"/>
                </a:moveTo>
                <a:lnTo>
                  <a:pt x="0" y="179069"/>
                </a:lnTo>
                <a:lnTo>
                  <a:pt x="0" y="181609"/>
                </a:lnTo>
                <a:lnTo>
                  <a:pt x="54610" y="181609"/>
                </a:lnTo>
                <a:lnTo>
                  <a:pt x="54610" y="179069"/>
                </a:lnTo>
                <a:close/>
              </a:path>
              <a:path w="54610" h="314959">
                <a:moveTo>
                  <a:pt x="54610" y="176529"/>
                </a:moveTo>
                <a:lnTo>
                  <a:pt x="0" y="176529"/>
                </a:lnTo>
                <a:lnTo>
                  <a:pt x="0" y="177799"/>
                </a:lnTo>
                <a:lnTo>
                  <a:pt x="54610" y="177799"/>
                </a:lnTo>
                <a:lnTo>
                  <a:pt x="54610" y="176529"/>
                </a:lnTo>
                <a:close/>
              </a:path>
              <a:path w="54610" h="314959">
                <a:moveTo>
                  <a:pt x="54610" y="172719"/>
                </a:moveTo>
                <a:lnTo>
                  <a:pt x="0" y="172719"/>
                </a:lnTo>
                <a:lnTo>
                  <a:pt x="0" y="175259"/>
                </a:lnTo>
                <a:lnTo>
                  <a:pt x="54610" y="175259"/>
                </a:lnTo>
                <a:lnTo>
                  <a:pt x="54610" y="172719"/>
                </a:lnTo>
                <a:close/>
              </a:path>
              <a:path w="54610" h="314959">
                <a:moveTo>
                  <a:pt x="54610" y="170179"/>
                </a:moveTo>
                <a:lnTo>
                  <a:pt x="0" y="170179"/>
                </a:lnTo>
                <a:lnTo>
                  <a:pt x="0" y="171449"/>
                </a:lnTo>
                <a:lnTo>
                  <a:pt x="54610" y="171449"/>
                </a:lnTo>
                <a:lnTo>
                  <a:pt x="54610" y="170179"/>
                </a:lnTo>
                <a:close/>
              </a:path>
              <a:path w="54610" h="314959">
                <a:moveTo>
                  <a:pt x="54610" y="166369"/>
                </a:moveTo>
                <a:lnTo>
                  <a:pt x="0" y="166369"/>
                </a:lnTo>
                <a:lnTo>
                  <a:pt x="0" y="168909"/>
                </a:lnTo>
                <a:lnTo>
                  <a:pt x="54610" y="168909"/>
                </a:lnTo>
                <a:lnTo>
                  <a:pt x="54610" y="166369"/>
                </a:lnTo>
                <a:close/>
              </a:path>
              <a:path w="54610" h="314959">
                <a:moveTo>
                  <a:pt x="54610" y="163829"/>
                </a:moveTo>
                <a:lnTo>
                  <a:pt x="0" y="163829"/>
                </a:lnTo>
                <a:lnTo>
                  <a:pt x="0" y="165099"/>
                </a:lnTo>
                <a:lnTo>
                  <a:pt x="54610" y="165099"/>
                </a:lnTo>
                <a:lnTo>
                  <a:pt x="54610" y="163829"/>
                </a:lnTo>
                <a:close/>
              </a:path>
              <a:path w="54610" h="314959">
                <a:moveTo>
                  <a:pt x="54610" y="160019"/>
                </a:moveTo>
                <a:lnTo>
                  <a:pt x="0" y="160019"/>
                </a:lnTo>
                <a:lnTo>
                  <a:pt x="0" y="162559"/>
                </a:lnTo>
                <a:lnTo>
                  <a:pt x="54610" y="162559"/>
                </a:lnTo>
                <a:lnTo>
                  <a:pt x="54610" y="160019"/>
                </a:lnTo>
                <a:close/>
              </a:path>
              <a:path w="54610" h="314959">
                <a:moveTo>
                  <a:pt x="54610" y="157479"/>
                </a:moveTo>
                <a:lnTo>
                  <a:pt x="0" y="157479"/>
                </a:lnTo>
                <a:lnTo>
                  <a:pt x="0" y="158749"/>
                </a:lnTo>
                <a:lnTo>
                  <a:pt x="54610" y="158749"/>
                </a:lnTo>
                <a:lnTo>
                  <a:pt x="54610" y="157479"/>
                </a:lnTo>
                <a:close/>
              </a:path>
              <a:path w="54610" h="314959">
                <a:moveTo>
                  <a:pt x="54610" y="153669"/>
                </a:moveTo>
                <a:lnTo>
                  <a:pt x="0" y="153669"/>
                </a:lnTo>
                <a:lnTo>
                  <a:pt x="0" y="156209"/>
                </a:lnTo>
                <a:lnTo>
                  <a:pt x="54610" y="156209"/>
                </a:lnTo>
                <a:lnTo>
                  <a:pt x="54610" y="153669"/>
                </a:lnTo>
                <a:close/>
              </a:path>
              <a:path w="54610" h="314959">
                <a:moveTo>
                  <a:pt x="54610" y="151129"/>
                </a:moveTo>
                <a:lnTo>
                  <a:pt x="0" y="151129"/>
                </a:lnTo>
                <a:lnTo>
                  <a:pt x="0" y="152399"/>
                </a:lnTo>
                <a:lnTo>
                  <a:pt x="54610" y="152399"/>
                </a:lnTo>
                <a:lnTo>
                  <a:pt x="54610" y="151129"/>
                </a:lnTo>
                <a:close/>
              </a:path>
              <a:path w="54610" h="314959">
                <a:moveTo>
                  <a:pt x="54610" y="147319"/>
                </a:moveTo>
                <a:lnTo>
                  <a:pt x="0" y="147319"/>
                </a:lnTo>
                <a:lnTo>
                  <a:pt x="0" y="149859"/>
                </a:lnTo>
                <a:lnTo>
                  <a:pt x="54610" y="149859"/>
                </a:lnTo>
                <a:lnTo>
                  <a:pt x="54610" y="147319"/>
                </a:lnTo>
                <a:close/>
              </a:path>
              <a:path w="54610" h="314959">
                <a:moveTo>
                  <a:pt x="54610" y="144779"/>
                </a:moveTo>
                <a:lnTo>
                  <a:pt x="0" y="144779"/>
                </a:lnTo>
                <a:lnTo>
                  <a:pt x="0" y="146049"/>
                </a:lnTo>
                <a:lnTo>
                  <a:pt x="54610" y="146049"/>
                </a:lnTo>
                <a:lnTo>
                  <a:pt x="54610" y="144779"/>
                </a:lnTo>
                <a:close/>
              </a:path>
              <a:path w="54610" h="314959">
                <a:moveTo>
                  <a:pt x="54610" y="140969"/>
                </a:moveTo>
                <a:lnTo>
                  <a:pt x="0" y="140969"/>
                </a:lnTo>
                <a:lnTo>
                  <a:pt x="0" y="143509"/>
                </a:lnTo>
                <a:lnTo>
                  <a:pt x="54610" y="143509"/>
                </a:lnTo>
                <a:lnTo>
                  <a:pt x="54610" y="140969"/>
                </a:lnTo>
                <a:close/>
              </a:path>
              <a:path w="54610" h="314959">
                <a:moveTo>
                  <a:pt x="54610" y="138429"/>
                </a:moveTo>
                <a:lnTo>
                  <a:pt x="0" y="138429"/>
                </a:lnTo>
                <a:lnTo>
                  <a:pt x="0" y="139699"/>
                </a:lnTo>
                <a:lnTo>
                  <a:pt x="54610" y="139699"/>
                </a:lnTo>
                <a:lnTo>
                  <a:pt x="54610" y="138429"/>
                </a:lnTo>
                <a:close/>
              </a:path>
              <a:path w="54610" h="314959">
                <a:moveTo>
                  <a:pt x="54610" y="134619"/>
                </a:moveTo>
                <a:lnTo>
                  <a:pt x="0" y="134619"/>
                </a:lnTo>
                <a:lnTo>
                  <a:pt x="0" y="137159"/>
                </a:lnTo>
                <a:lnTo>
                  <a:pt x="54610" y="137159"/>
                </a:lnTo>
                <a:lnTo>
                  <a:pt x="54610" y="134619"/>
                </a:lnTo>
                <a:close/>
              </a:path>
              <a:path w="54610" h="314959">
                <a:moveTo>
                  <a:pt x="54610" y="132079"/>
                </a:moveTo>
                <a:lnTo>
                  <a:pt x="0" y="132079"/>
                </a:lnTo>
                <a:lnTo>
                  <a:pt x="0" y="133349"/>
                </a:lnTo>
                <a:lnTo>
                  <a:pt x="54610" y="133349"/>
                </a:lnTo>
                <a:lnTo>
                  <a:pt x="54610" y="132079"/>
                </a:lnTo>
                <a:close/>
              </a:path>
              <a:path w="54610" h="314959">
                <a:moveTo>
                  <a:pt x="54610" y="128269"/>
                </a:moveTo>
                <a:lnTo>
                  <a:pt x="0" y="128269"/>
                </a:lnTo>
                <a:lnTo>
                  <a:pt x="0" y="130809"/>
                </a:lnTo>
                <a:lnTo>
                  <a:pt x="54610" y="130809"/>
                </a:lnTo>
                <a:lnTo>
                  <a:pt x="54610" y="128269"/>
                </a:lnTo>
                <a:close/>
              </a:path>
              <a:path w="54610" h="314959">
                <a:moveTo>
                  <a:pt x="54610" y="125729"/>
                </a:moveTo>
                <a:lnTo>
                  <a:pt x="0" y="125729"/>
                </a:lnTo>
                <a:lnTo>
                  <a:pt x="0" y="126999"/>
                </a:lnTo>
                <a:lnTo>
                  <a:pt x="54610" y="126999"/>
                </a:lnTo>
                <a:lnTo>
                  <a:pt x="54610" y="125729"/>
                </a:lnTo>
                <a:close/>
              </a:path>
              <a:path w="54610" h="314959">
                <a:moveTo>
                  <a:pt x="54610" y="121919"/>
                </a:moveTo>
                <a:lnTo>
                  <a:pt x="0" y="121919"/>
                </a:lnTo>
                <a:lnTo>
                  <a:pt x="0" y="124459"/>
                </a:lnTo>
                <a:lnTo>
                  <a:pt x="54610" y="124459"/>
                </a:lnTo>
                <a:lnTo>
                  <a:pt x="54610" y="121919"/>
                </a:lnTo>
                <a:close/>
              </a:path>
              <a:path w="54610" h="314959">
                <a:moveTo>
                  <a:pt x="54610" y="119379"/>
                </a:moveTo>
                <a:lnTo>
                  <a:pt x="0" y="119379"/>
                </a:lnTo>
                <a:lnTo>
                  <a:pt x="0" y="120649"/>
                </a:lnTo>
                <a:lnTo>
                  <a:pt x="54610" y="120649"/>
                </a:lnTo>
                <a:lnTo>
                  <a:pt x="54610" y="119379"/>
                </a:lnTo>
                <a:close/>
              </a:path>
              <a:path w="54610" h="314959">
                <a:moveTo>
                  <a:pt x="54610" y="115569"/>
                </a:moveTo>
                <a:lnTo>
                  <a:pt x="0" y="115569"/>
                </a:lnTo>
                <a:lnTo>
                  <a:pt x="0" y="118109"/>
                </a:lnTo>
                <a:lnTo>
                  <a:pt x="54610" y="118109"/>
                </a:lnTo>
                <a:lnTo>
                  <a:pt x="54610" y="115569"/>
                </a:lnTo>
                <a:close/>
              </a:path>
              <a:path w="54610" h="314959">
                <a:moveTo>
                  <a:pt x="54610" y="113029"/>
                </a:moveTo>
                <a:lnTo>
                  <a:pt x="0" y="113029"/>
                </a:lnTo>
                <a:lnTo>
                  <a:pt x="0" y="114299"/>
                </a:lnTo>
                <a:lnTo>
                  <a:pt x="54610" y="114299"/>
                </a:lnTo>
                <a:lnTo>
                  <a:pt x="54610" y="113029"/>
                </a:lnTo>
                <a:close/>
              </a:path>
              <a:path w="54610" h="314959">
                <a:moveTo>
                  <a:pt x="54610" y="109219"/>
                </a:moveTo>
                <a:lnTo>
                  <a:pt x="0" y="109219"/>
                </a:lnTo>
                <a:lnTo>
                  <a:pt x="0" y="111759"/>
                </a:lnTo>
                <a:lnTo>
                  <a:pt x="54610" y="111759"/>
                </a:lnTo>
                <a:lnTo>
                  <a:pt x="54610" y="109219"/>
                </a:lnTo>
                <a:close/>
              </a:path>
              <a:path w="54610" h="314959">
                <a:moveTo>
                  <a:pt x="54610" y="106679"/>
                </a:moveTo>
                <a:lnTo>
                  <a:pt x="0" y="106679"/>
                </a:lnTo>
                <a:lnTo>
                  <a:pt x="0" y="107949"/>
                </a:lnTo>
                <a:lnTo>
                  <a:pt x="54610" y="107949"/>
                </a:lnTo>
                <a:lnTo>
                  <a:pt x="54610" y="106679"/>
                </a:lnTo>
                <a:close/>
              </a:path>
              <a:path w="54610" h="314959">
                <a:moveTo>
                  <a:pt x="54610" y="102869"/>
                </a:moveTo>
                <a:lnTo>
                  <a:pt x="0" y="102869"/>
                </a:lnTo>
                <a:lnTo>
                  <a:pt x="0" y="105409"/>
                </a:lnTo>
                <a:lnTo>
                  <a:pt x="54610" y="105409"/>
                </a:lnTo>
                <a:lnTo>
                  <a:pt x="54610" y="102869"/>
                </a:lnTo>
                <a:close/>
              </a:path>
              <a:path w="54610" h="314959">
                <a:moveTo>
                  <a:pt x="54610" y="100329"/>
                </a:moveTo>
                <a:lnTo>
                  <a:pt x="0" y="100329"/>
                </a:lnTo>
                <a:lnTo>
                  <a:pt x="0" y="101599"/>
                </a:lnTo>
                <a:lnTo>
                  <a:pt x="54610" y="101599"/>
                </a:lnTo>
                <a:lnTo>
                  <a:pt x="54610" y="100329"/>
                </a:lnTo>
                <a:close/>
              </a:path>
              <a:path w="54610" h="314959">
                <a:moveTo>
                  <a:pt x="54610" y="93979"/>
                </a:moveTo>
                <a:lnTo>
                  <a:pt x="0" y="93979"/>
                </a:lnTo>
                <a:lnTo>
                  <a:pt x="0" y="99059"/>
                </a:lnTo>
                <a:lnTo>
                  <a:pt x="54610" y="99059"/>
                </a:lnTo>
                <a:lnTo>
                  <a:pt x="54610" y="93979"/>
                </a:lnTo>
                <a:close/>
              </a:path>
              <a:path w="54610" h="314959">
                <a:moveTo>
                  <a:pt x="54610" y="87629"/>
                </a:moveTo>
                <a:lnTo>
                  <a:pt x="0" y="87629"/>
                </a:lnTo>
                <a:lnTo>
                  <a:pt x="0" y="92709"/>
                </a:lnTo>
                <a:lnTo>
                  <a:pt x="54610" y="92709"/>
                </a:lnTo>
                <a:lnTo>
                  <a:pt x="54610" y="87629"/>
                </a:lnTo>
                <a:close/>
              </a:path>
              <a:path w="54610" h="314959">
                <a:moveTo>
                  <a:pt x="54610" y="81279"/>
                </a:moveTo>
                <a:lnTo>
                  <a:pt x="0" y="81279"/>
                </a:lnTo>
                <a:lnTo>
                  <a:pt x="0" y="86359"/>
                </a:lnTo>
                <a:lnTo>
                  <a:pt x="54610" y="86359"/>
                </a:lnTo>
                <a:lnTo>
                  <a:pt x="54610" y="81279"/>
                </a:lnTo>
                <a:close/>
              </a:path>
              <a:path w="54610" h="314959">
                <a:moveTo>
                  <a:pt x="54610" y="74929"/>
                </a:moveTo>
                <a:lnTo>
                  <a:pt x="0" y="74929"/>
                </a:lnTo>
                <a:lnTo>
                  <a:pt x="0" y="80009"/>
                </a:lnTo>
                <a:lnTo>
                  <a:pt x="54610" y="80009"/>
                </a:lnTo>
                <a:lnTo>
                  <a:pt x="54610" y="74929"/>
                </a:lnTo>
                <a:close/>
              </a:path>
              <a:path w="54610" h="314959">
                <a:moveTo>
                  <a:pt x="54610" y="68579"/>
                </a:moveTo>
                <a:lnTo>
                  <a:pt x="0" y="68579"/>
                </a:lnTo>
                <a:lnTo>
                  <a:pt x="0" y="73659"/>
                </a:lnTo>
                <a:lnTo>
                  <a:pt x="54610" y="73659"/>
                </a:lnTo>
                <a:lnTo>
                  <a:pt x="54610" y="68579"/>
                </a:lnTo>
                <a:close/>
              </a:path>
              <a:path w="54610" h="314959">
                <a:moveTo>
                  <a:pt x="54610" y="62229"/>
                </a:moveTo>
                <a:lnTo>
                  <a:pt x="0" y="62229"/>
                </a:lnTo>
                <a:lnTo>
                  <a:pt x="0" y="67309"/>
                </a:lnTo>
                <a:lnTo>
                  <a:pt x="54610" y="67309"/>
                </a:lnTo>
                <a:lnTo>
                  <a:pt x="54610" y="62229"/>
                </a:lnTo>
                <a:close/>
              </a:path>
              <a:path w="54610" h="314959">
                <a:moveTo>
                  <a:pt x="54610" y="55879"/>
                </a:moveTo>
                <a:lnTo>
                  <a:pt x="0" y="55879"/>
                </a:lnTo>
                <a:lnTo>
                  <a:pt x="0" y="60959"/>
                </a:lnTo>
                <a:lnTo>
                  <a:pt x="54610" y="60959"/>
                </a:lnTo>
                <a:lnTo>
                  <a:pt x="54610" y="55879"/>
                </a:lnTo>
                <a:close/>
              </a:path>
              <a:path w="54610" h="314959">
                <a:moveTo>
                  <a:pt x="54610" y="50799"/>
                </a:moveTo>
                <a:lnTo>
                  <a:pt x="0" y="50799"/>
                </a:lnTo>
                <a:lnTo>
                  <a:pt x="0" y="54609"/>
                </a:lnTo>
                <a:lnTo>
                  <a:pt x="54610" y="54609"/>
                </a:lnTo>
                <a:lnTo>
                  <a:pt x="54610" y="50799"/>
                </a:lnTo>
                <a:close/>
              </a:path>
              <a:path w="54610" h="314959">
                <a:moveTo>
                  <a:pt x="54610" y="44449"/>
                </a:moveTo>
                <a:lnTo>
                  <a:pt x="0" y="44449"/>
                </a:lnTo>
                <a:lnTo>
                  <a:pt x="0" y="49529"/>
                </a:lnTo>
                <a:lnTo>
                  <a:pt x="54610" y="49529"/>
                </a:lnTo>
                <a:lnTo>
                  <a:pt x="54610" y="44449"/>
                </a:lnTo>
                <a:close/>
              </a:path>
              <a:path w="54610" h="314959">
                <a:moveTo>
                  <a:pt x="54610" y="38099"/>
                </a:moveTo>
                <a:lnTo>
                  <a:pt x="0" y="38099"/>
                </a:lnTo>
                <a:lnTo>
                  <a:pt x="0" y="43179"/>
                </a:lnTo>
                <a:lnTo>
                  <a:pt x="54610" y="43179"/>
                </a:lnTo>
                <a:lnTo>
                  <a:pt x="54610" y="38099"/>
                </a:lnTo>
                <a:close/>
              </a:path>
              <a:path w="54610" h="314959">
                <a:moveTo>
                  <a:pt x="54610" y="31749"/>
                </a:moveTo>
                <a:lnTo>
                  <a:pt x="0" y="31749"/>
                </a:lnTo>
                <a:lnTo>
                  <a:pt x="0" y="36829"/>
                </a:lnTo>
                <a:lnTo>
                  <a:pt x="54610" y="36829"/>
                </a:lnTo>
                <a:lnTo>
                  <a:pt x="54610" y="31749"/>
                </a:lnTo>
                <a:close/>
              </a:path>
              <a:path w="54610" h="314959">
                <a:moveTo>
                  <a:pt x="54610" y="25399"/>
                </a:moveTo>
                <a:lnTo>
                  <a:pt x="0" y="25399"/>
                </a:lnTo>
                <a:lnTo>
                  <a:pt x="0" y="30479"/>
                </a:lnTo>
                <a:lnTo>
                  <a:pt x="54610" y="30479"/>
                </a:lnTo>
                <a:lnTo>
                  <a:pt x="54610" y="25399"/>
                </a:lnTo>
                <a:close/>
              </a:path>
              <a:path w="54610" h="314959">
                <a:moveTo>
                  <a:pt x="54610" y="19049"/>
                </a:moveTo>
                <a:lnTo>
                  <a:pt x="0" y="19049"/>
                </a:lnTo>
                <a:lnTo>
                  <a:pt x="0" y="24129"/>
                </a:lnTo>
                <a:lnTo>
                  <a:pt x="54610" y="24129"/>
                </a:lnTo>
                <a:lnTo>
                  <a:pt x="54610" y="19049"/>
                </a:lnTo>
                <a:close/>
              </a:path>
              <a:path w="54610" h="314959">
                <a:moveTo>
                  <a:pt x="54610" y="12699"/>
                </a:moveTo>
                <a:lnTo>
                  <a:pt x="0" y="12699"/>
                </a:lnTo>
                <a:lnTo>
                  <a:pt x="0" y="17779"/>
                </a:lnTo>
                <a:lnTo>
                  <a:pt x="54610" y="17779"/>
                </a:lnTo>
                <a:lnTo>
                  <a:pt x="54610" y="12699"/>
                </a:lnTo>
                <a:close/>
              </a:path>
              <a:path w="54610" h="314959">
                <a:moveTo>
                  <a:pt x="54610" y="6349"/>
                </a:moveTo>
                <a:lnTo>
                  <a:pt x="0" y="6349"/>
                </a:lnTo>
                <a:lnTo>
                  <a:pt x="0" y="11429"/>
                </a:lnTo>
                <a:lnTo>
                  <a:pt x="54610" y="11429"/>
                </a:lnTo>
                <a:lnTo>
                  <a:pt x="54610" y="6349"/>
                </a:lnTo>
                <a:close/>
              </a:path>
              <a:path w="54610" h="314959">
                <a:moveTo>
                  <a:pt x="54610" y="0"/>
                </a:moveTo>
                <a:lnTo>
                  <a:pt x="0" y="0"/>
                </a:lnTo>
                <a:lnTo>
                  <a:pt x="0" y="5079"/>
                </a:lnTo>
                <a:lnTo>
                  <a:pt x="54610" y="5079"/>
                </a:lnTo>
                <a:lnTo>
                  <a:pt x="54610" y="0"/>
                </a:lnTo>
                <a:close/>
              </a:path>
              <a:path w="54610" h="314959">
                <a:moveTo>
                  <a:pt x="54610" y="276859"/>
                </a:moveTo>
                <a:lnTo>
                  <a:pt x="0" y="276859"/>
                </a:lnTo>
                <a:lnTo>
                  <a:pt x="0" y="309879"/>
                </a:lnTo>
                <a:lnTo>
                  <a:pt x="54610" y="309879"/>
                </a:lnTo>
                <a:lnTo>
                  <a:pt x="54610" y="276859"/>
                </a:lnTo>
                <a:close/>
              </a:path>
              <a:path w="54610" h="314959">
                <a:moveTo>
                  <a:pt x="54610" y="309879"/>
                </a:moveTo>
                <a:lnTo>
                  <a:pt x="0" y="309879"/>
                </a:lnTo>
                <a:lnTo>
                  <a:pt x="0" y="313689"/>
                </a:lnTo>
                <a:lnTo>
                  <a:pt x="44450" y="313689"/>
                </a:lnTo>
                <a:lnTo>
                  <a:pt x="44450" y="314959"/>
                </a:lnTo>
                <a:lnTo>
                  <a:pt x="54610" y="314959"/>
                </a:lnTo>
                <a:lnTo>
                  <a:pt x="54610" y="309879"/>
                </a:lnTo>
                <a:close/>
              </a:path>
            </a:pathLst>
          </a:custGeom>
          <a:solidFill>
            <a:srgbClr val="3195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bg object 266"/>
          <p:cNvSpPr/>
          <p:nvPr/>
        </p:nvSpPr>
        <p:spPr>
          <a:xfrm>
            <a:off x="4545329" y="6396989"/>
            <a:ext cx="54610" cy="314960"/>
          </a:xfrm>
          <a:custGeom>
            <a:avLst/>
            <a:gdLst/>
            <a:ahLst/>
            <a:cxnLst/>
            <a:rect l="l" t="t" r="r" b="b"/>
            <a:pathLst>
              <a:path w="54610" h="314959">
                <a:moveTo>
                  <a:pt x="54610" y="256540"/>
                </a:moveTo>
                <a:lnTo>
                  <a:pt x="0" y="256540"/>
                </a:lnTo>
                <a:lnTo>
                  <a:pt x="0" y="278130"/>
                </a:lnTo>
                <a:lnTo>
                  <a:pt x="54610" y="278130"/>
                </a:lnTo>
                <a:lnTo>
                  <a:pt x="54610" y="256540"/>
                </a:lnTo>
                <a:close/>
              </a:path>
              <a:path w="54610" h="314959">
                <a:moveTo>
                  <a:pt x="54610" y="254000"/>
                </a:moveTo>
                <a:lnTo>
                  <a:pt x="0" y="254000"/>
                </a:lnTo>
                <a:lnTo>
                  <a:pt x="0" y="255270"/>
                </a:lnTo>
                <a:lnTo>
                  <a:pt x="54610" y="255270"/>
                </a:lnTo>
                <a:lnTo>
                  <a:pt x="54610" y="254000"/>
                </a:lnTo>
                <a:close/>
              </a:path>
              <a:path w="54610" h="314959">
                <a:moveTo>
                  <a:pt x="54610" y="250190"/>
                </a:moveTo>
                <a:lnTo>
                  <a:pt x="0" y="250190"/>
                </a:lnTo>
                <a:lnTo>
                  <a:pt x="0" y="252730"/>
                </a:lnTo>
                <a:lnTo>
                  <a:pt x="54610" y="252730"/>
                </a:lnTo>
                <a:lnTo>
                  <a:pt x="54610" y="250190"/>
                </a:lnTo>
                <a:close/>
              </a:path>
              <a:path w="54610" h="314959">
                <a:moveTo>
                  <a:pt x="54610" y="247650"/>
                </a:moveTo>
                <a:lnTo>
                  <a:pt x="0" y="247650"/>
                </a:lnTo>
                <a:lnTo>
                  <a:pt x="0" y="248920"/>
                </a:lnTo>
                <a:lnTo>
                  <a:pt x="54610" y="248920"/>
                </a:lnTo>
                <a:lnTo>
                  <a:pt x="54610" y="247650"/>
                </a:lnTo>
                <a:close/>
              </a:path>
              <a:path w="54610" h="314959">
                <a:moveTo>
                  <a:pt x="54610" y="243840"/>
                </a:moveTo>
                <a:lnTo>
                  <a:pt x="0" y="243840"/>
                </a:lnTo>
                <a:lnTo>
                  <a:pt x="0" y="246380"/>
                </a:lnTo>
                <a:lnTo>
                  <a:pt x="54610" y="246380"/>
                </a:lnTo>
                <a:lnTo>
                  <a:pt x="54610" y="243840"/>
                </a:lnTo>
                <a:close/>
              </a:path>
              <a:path w="54610" h="314959">
                <a:moveTo>
                  <a:pt x="54610" y="241300"/>
                </a:moveTo>
                <a:lnTo>
                  <a:pt x="0" y="241300"/>
                </a:lnTo>
                <a:lnTo>
                  <a:pt x="0" y="242570"/>
                </a:lnTo>
                <a:lnTo>
                  <a:pt x="54610" y="242570"/>
                </a:lnTo>
                <a:lnTo>
                  <a:pt x="54610" y="241300"/>
                </a:lnTo>
                <a:close/>
              </a:path>
              <a:path w="54610" h="314959">
                <a:moveTo>
                  <a:pt x="54610" y="237490"/>
                </a:moveTo>
                <a:lnTo>
                  <a:pt x="0" y="237490"/>
                </a:lnTo>
                <a:lnTo>
                  <a:pt x="0" y="240030"/>
                </a:lnTo>
                <a:lnTo>
                  <a:pt x="54610" y="240030"/>
                </a:lnTo>
                <a:lnTo>
                  <a:pt x="54610" y="237490"/>
                </a:lnTo>
                <a:close/>
              </a:path>
              <a:path w="54610" h="314959">
                <a:moveTo>
                  <a:pt x="54610" y="234950"/>
                </a:moveTo>
                <a:lnTo>
                  <a:pt x="0" y="234950"/>
                </a:lnTo>
                <a:lnTo>
                  <a:pt x="0" y="236220"/>
                </a:lnTo>
                <a:lnTo>
                  <a:pt x="54610" y="236220"/>
                </a:lnTo>
                <a:lnTo>
                  <a:pt x="54610" y="234950"/>
                </a:lnTo>
                <a:close/>
              </a:path>
              <a:path w="54610" h="314959">
                <a:moveTo>
                  <a:pt x="54610" y="231140"/>
                </a:moveTo>
                <a:lnTo>
                  <a:pt x="0" y="231140"/>
                </a:lnTo>
                <a:lnTo>
                  <a:pt x="0" y="233680"/>
                </a:lnTo>
                <a:lnTo>
                  <a:pt x="54610" y="233680"/>
                </a:lnTo>
                <a:lnTo>
                  <a:pt x="54610" y="231140"/>
                </a:lnTo>
                <a:close/>
              </a:path>
              <a:path w="54610" h="314959">
                <a:moveTo>
                  <a:pt x="54610" y="228600"/>
                </a:moveTo>
                <a:lnTo>
                  <a:pt x="0" y="228600"/>
                </a:lnTo>
                <a:lnTo>
                  <a:pt x="0" y="229870"/>
                </a:lnTo>
                <a:lnTo>
                  <a:pt x="54610" y="229870"/>
                </a:lnTo>
                <a:lnTo>
                  <a:pt x="54610" y="228600"/>
                </a:lnTo>
                <a:close/>
              </a:path>
              <a:path w="54610" h="314959">
                <a:moveTo>
                  <a:pt x="54610" y="224790"/>
                </a:moveTo>
                <a:lnTo>
                  <a:pt x="0" y="224790"/>
                </a:lnTo>
                <a:lnTo>
                  <a:pt x="0" y="227330"/>
                </a:lnTo>
                <a:lnTo>
                  <a:pt x="54610" y="227330"/>
                </a:lnTo>
                <a:lnTo>
                  <a:pt x="54610" y="224790"/>
                </a:lnTo>
                <a:close/>
              </a:path>
              <a:path w="54610" h="314959">
                <a:moveTo>
                  <a:pt x="54610" y="222250"/>
                </a:moveTo>
                <a:lnTo>
                  <a:pt x="0" y="222250"/>
                </a:lnTo>
                <a:lnTo>
                  <a:pt x="0" y="223520"/>
                </a:lnTo>
                <a:lnTo>
                  <a:pt x="54610" y="223520"/>
                </a:lnTo>
                <a:lnTo>
                  <a:pt x="54610" y="222250"/>
                </a:lnTo>
                <a:close/>
              </a:path>
              <a:path w="54610" h="314959">
                <a:moveTo>
                  <a:pt x="54610" y="218440"/>
                </a:moveTo>
                <a:lnTo>
                  <a:pt x="0" y="218440"/>
                </a:lnTo>
                <a:lnTo>
                  <a:pt x="0" y="220980"/>
                </a:lnTo>
                <a:lnTo>
                  <a:pt x="54610" y="220980"/>
                </a:lnTo>
                <a:lnTo>
                  <a:pt x="54610" y="218440"/>
                </a:lnTo>
                <a:close/>
              </a:path>
              <a:path w="54610" h="314959">
                <a:moveTo>
                  <a:pt x="54610" y="215900"/>
                </a:moveTo>
                <a:lnTo>
                  <a:pt x="0" y="215900"/>
                </a:lnTo>
                <a:lnTo>
                  <a:pt x="0" y="217170"/>
                </a:lnTo>
                <a:lnTo>
                  <a:pt x="54610" y="217170"/>
                </a:lnTo>
                <a:lnTo>
                  <a:pt x="54610" y="215900"/>
                </a:lnTo>
                <a:close/>
              </a:path>
              <a:path w="54610" h="314959">
                <a:moveTo>
                  <a:pt x="54610" y="212090"/>
                </a:moveTo>
                <a:lnTo>
                  <a:pt x="0" y="212090"/>
                </a:lnTo>
                <a:lnTo>
                  <a:pt x="0" y="214630"/>
                </a:lnTo>
                <a:lnTo>
                  <a:pt x="54610" y="214630"/>
                </a:lnTo>
                <a:lnTo>
                  <a:pt x="54610" y="212090"/>
                </a:lnTo>
                <a:close/>
              </a:path>
              <a:path w="54610" h="314959">
                <a:moveTo>
                  <a:pt x="54610" y="209550"/>
                </a:moveTo>
                <a:lnTo>
                  <a:pt x="0" y="209550"/>
                </a:lnTo>
                <a:lnTo>
                  <a:pt x="0" y="210820"/>
                </a:lnTo>
                <a:lnTo>
                  <a:pt x="54610" y="210820"/>
                </a:lnTo>
                <a:lnTo>
                  <a:pt x="54610" y="209550"/>
                </a:lnTo>
                <a:close/>
              </a:path>
              <a:path w="54610" h="314959">
                <a:moveTo>
                  <a:pt x="54610" y="205740"/>
                </a:moveTo>
                <a:lnTo>
                  <a:pt x="0" y="205740"/>
                </a:lnTo>
                <a:lnTo>
                  <a:pt x="0" y="208280"/>
                </a:lnTo>
                <a:lnTo>
                  <a:pt x="54610" y="208280"/>
                </a:lnTo>
                <a:lnTo>
                  <a:pt x="54610" y="205740"/>
                </a:lnTo>
                <a:close/>
              </a:path>
              <a:path w="54610" h="314959">
                <a:moveTo>
                  <a:pt x="54610" y="203200"/>
                </a:moveTo>
                <a:lnTo>
                  <a:pt x="0" y="203200"/>
                </a:lnTo>
                <a:lnTo>
                  <a:pt x="0" y="204470"/>
                </a:lnTo>
                <a:lnTo>
                  <a:pt x="54610" y="204470"/>
                </a:lnTo>
                <a:lnTo>
                  <a:pt x="54610" y="203200"/>
                </a:lnTo>
                <a:close/>
              </a:path>
              <a:path w="54610" h="314959">
                <a:moveTo>
                  <a:pt x="54610" y="199390"/>
                </a:moveTo>
                <a:lnTo>
                  <a:pt x="0" y="199390"/>
                </a:lnTo>
                <a:lnTo>
                  <a:pt x="0" y="201930"/>
                </a:lnTo>
                <a:lnTo>
                  <a:pt x="54610" y="201930"/>
                </a:lnTo>
                <a:lnTo>
                  <a:pt x="54610" y="199390"/>
                </a:lnTo>
                <a:close/>
              </a:path>
              <a:path w="54610" h="314959">
                <a:moveTo>
                  <a:pt x="54610" y="196850"/>
                </a:moveTo>
                <a:lnTo>
                  <a:pt x="0" y="196850"/>
                </a:lnTo>
                <a:lnTo>
                  <a:pt x="0" y="198120"/>
                </a:lnTo>
                <a:lnTo>
                  <a:pt x="54610" y="198120"/>
                </a:lnTo>
                <a:lnTo>
                  <a:pt x="54610" y="196850"/>
                </a:lnTo>
                <a:close/>
              </a:path>
              <a:path w="54610" h="314959">
                <a:moveTo>
                  <a:pt x="54610" y="193040"/>
                </a:moveTo>
                <a:lnTo>
                  <a:pt x="0" y="193040"/>
                </a:lnTo>
                <a:lnTo>
                  <a:pt x="0" y="195580"/>
                </a:lnTo>
                <a:lnTo>
                  <a:pt x="54610" y="195580"/>
                </a:lnTo>
                <a:lnTo>
                  <a:pt x="54610" y="193040"/>
                </a:lnTo>
                <a:close/>
              </a:path>
              <a:path w="54610" h="314959">
                <a:moveTo>
                  <a:pt x="54610" y="190500"/>
                </a:moveTo>
                <a:lnTo>
                  <a:pt x="0" y="190500"/>
                </a:lnTo>
                <a:lnTo>
                  <a:pt x="0" y="191770"/>
                </a:lnTo>
                <a:lnTo>
                  <a:pt x="54610" y="191770"/>
                </a:lnTo>
                <a:lnTo>
                  <a:pt x="54610" y="190500"/>
                </a:lnTo>
                <a:close/>
              </a:path>
              <a:path w="54610" h="314959">
                <a:moveTo>
                  <a:pt x="54610" y="186690"/>
                </a:moveTo>
                <a:lnTo>
                  <a:pt x="0" y="186690"/>
                </a:lnTo>
                <a:lnTo>
                  <a:pt x="0" y="189230"/>
                </a:lnTo>
                <a:lnTo>
                  <a:pt x="54610" y="189230"/>
                </a:lnTo>
                <a:lnTo>
                  <a:pt x="54610" y="186690"/>
                </a:lnTo>
                <a:close/>
              </a:path>
              <a:path w="54610" h="314959">
                <a:moveTo>
                  <a:pt x="54610" y="184150"/>
                </a:moveTo>
                <a:lnTo>
                  <a:pt x="0" y="184150"/>
                </a:lnTo>
                <a:lnTo>
                  <a:pt x="0" y="185420"/>
                </a:lnTo>
                <a:lnTo>
                  <a:pt x="54610" y="185420"/>
                </a:lnTo>
                <a:lnTo>
                  <a:pt x="54610" y="184150"/>
                </a:lnTo>
                <a:close/>
              </a:path>
              <a:path w="54610" h="314959">
                <a:moveTo>
                  <a:pt x="54610" y="180340"/>
                </a:moveTo>
                <a:lnTo>
                  <a:pt x="0" y="180340"/>
                </a:lnTo>
                <a:lnTo>
                  <a:pt x="0" y="182880"/>
                </a:lnTo>
                <a:lnTo>
                  <a:pt x="54610" y="182880"/>
                </a:lnTo>
                <a:lnTo>
                  <a:pt x="54610" y="180340"/>
                </a:lnTo>
                <a:close/>
              </a:path>
              <a:path w="54610" h="314959">
                <a:moveTo>
                  <a:pt x="54610" y="177800"/>
                </a:moveTo>
                <a:lnTo>
                  <a:pt x="0" y="177800"/>
                </a:lnTo>
                <a:lnTo>
                  <a:pt x="0" y="179070"/>
                </a:lnTo>
                <a:lnTo>
                  <a:pt x="54610" y="179070"/>
                </a:lnTo>
                <a:lnTo>
                  <a:pt x="54610" y="177800"/>
                </a:lnTo>
                <a:close/>
              </a:path>
              <a:path w="54610" h="314959">
                <a:moveTo>
                  <a:pt x="54610" y="173990"/>
                </a:moveTo>
                <a:lnTo>
                  <a:pt x="0" y="173990"/>
                </a:lnTo>
                <a:lnTo>
                  <a:pt x="0" y="176530"/>
                </a:lnTo>
                <a:lnTo>
                  <a:pt x="54610" y="176530"/>
                </a:lnTo>
                <a:lnTo>
                  <a:pt x="54610" y="173990"/>
                </a:lnTo>
                <a:close/>
              </a:path>
              <a:path w="54610" h="314959">
                <a:moveTo>
                  <a:pt x="54610" y="171450"/>
                </a:moveTo>
                <a:lnTo>
                  <a:pt x="0" y="171450"/>
                </a:lnTo>
                <a:lnTo>
                  <a:pt x="0" y="172720"/>
                </a:lnTo>
                <a:lnTo>
                  <a:pt x="54610" y="172720"/>
                </a:lnTo>
                <a:lnTo>
                  <a:pt x="54610" y="171450"/>
                </a:lnTo>
                <a:close/>
              </a:path>
              <a:path w="54610" h="314959">
                <a:moveTo>
                  <a:pt x="54610" y="167640"/>
                </a:moveTo>
                <a:lnTo>
                  <a:pt x="0" y="167640"/>
                </a:lnTo>
                <a:lnTo>
                  <a:pt x="0" y="170180"/>
                </a:lnTo>
                <a:lnTo>
                  <a:pt x="54610" y="170180"/>
                </a:lnTo>
                <a:lnTo>
                  <a:pt x="54610" y="167640"/>
                </a:lnTo>
                <a:close/>
              </a:path>
              <a:path w="54610" h="314959">
                <a:moveTo>
                  <a:pt x="54610" y="165100"/>
                </a:moveTo>
                <a:lnTo>
                  <a:pt x="0" y="165100"/>
                </a:lnTo>
                <a:lnTo>
                  <a:pt x="0" y="166370"/>
                </a:lnTo>
                <a:lnTo>
                  <a:pt x="54610" y="166370"/>
                </a:lnTo>
                <a:lnTo>
                  <a:pt x="54610" y="165100"/>
                </a:lnTo>
                <a:close/>
              </a:path>
              <a:path w="54610" h="314959">
                <a:moveTo>
                  <a:pt x="54610" y="161290"/>
                </a:moveTo>
                <a:lnTo>
                  <a:pt x="0" y="161290"/>
                </a:lnTo>
                <a:lnTo>
                  <a:pt x="0" y="163830"/>
                </a:lnTo>
                <a:lnTo>
                  <a:pt x="54610" y="163830"/>
                </a:lnTo>
                <a:lnTo>
                  <a:pt x="54610" y="161290"/>
                </a:lnTo>
                <a:close/>
              </a:path>
              <a:path w="54610" h="314959">
                <a:moveTo>
                  <a:pt x="54610" y="158750"/>
                </a:moveTo>
                <a:lnTo>
                  <a:pt x="0" y="158750"/>
                </a:lnTo>
                <a:lnTo>
                  <a:pt x="0" y="160020"/>
                </a:lnTo>
                <a:lnTo>
                  <a:pt x="54610" y="160020"/>
                </a:lnTo>
                <a:lnTo>
                  <a:pt x="54610" y="158750"/>
                </a:lnTo>
                <a:close/>
              </a:path>
              <a:path w="54610" h="314959">
                <a:moveTo>
                  <a:pt x="54610" y="154940"/>
                </a:moveTo>
                <a:lnTo>
                  <a:pt x="0" y="154940"/>
                </a:lnTo>
                <a:lnTo>
                  <a:pt x="0" y="157480"/>
                </a:lnTo>
                <a:lnTo>
                  <a:pt x="54610" y="157480"/>
                </a:lnTo>
                <a:lnTo>
                  <a:pt x="54610" y="154940"/>
                </a:lnTo>
                <a:close/>
              </a:path>
              <a:path w="54610" h="314959">
                <a:moveTo>
                  <a:pt x="54610" y="152400"/>
                </a:moveTo>
                <a:lnTo>
                  <a:pt x="0" y="152400"/>
                </a:lnTo>
                <a:lnTo>
                  <a:pt x="0" y="153670"/>
                </a:lnTo>
                <a:lnTo>
                  <a:pt x="54610" y="153670"/>
                </a:lnTo>
                <a:lnTo>
                  <a:pt x="54610" y="152400"/>
                </a:lnTo>
                <a:close/>
              </a:path>
              <a:path w="54610" h="314959">
                <a:moveTo>
                  <a:pt x="54610" y="148590"/>
                </a:moveTo>
                <a:lnTo>
                  <a:pt x="0" y="148590"/>
                </a:lnTo>
                <a:lnTo>
                  <a:pt x="0" y="151130"/>
                </a:lnTo>
                <a:lnTo>
                  <a:pt x="54610" y="151130"/>
                </a:lnTo>
                <a:lnTo>
                  <a:pt x="54610" y="148590"/>
                </a:lnTo>
                <a:close/>
              </a:path>
              <a:path w="54610" h="314959">
                <a:moveTo>
                  <a:pt x="54610" y="146050"/>
                </a:moveTo>
                <a:lnTo>
                  <a:pt x="0" y="146050"/>
                </a:lnTo>
                <a:lnTo>
                  <a:pt x="0" y="147320"/>
                </a:lnTo>
                <a:lnTo>
                  <a:pt x="54610" y="147320"/>
                </a:lnTo>
                <a:lnTo>
                  <a:pt x="54610" y="146050"/>
                </a:lnTo>
                <a:close/>
              </a:path>
              <a:path w="54610" h="314959">
                <a:moveTo>
                  <a:pt x="54610" y="142240"/>
                </a:moveTo>
                <a:lnTo>
                  <a:pt x="0" y="142240"/>
                </a:lnTo>
                <a:lnTo>
                  <a:pt x="0" y="144780"/>
                </a:lnTo>
                <a:lnTo>
                  <a:pt x="54610" y="144780"/>
                </a:lnTo>
                <a:lnTo>
                  <a:pt x="54610" y="142240"/>
                </a:lnTo>
                <a:close/>
              </a:path>
              <a:path w="54610" h="314959">
                <a:moveTo>
                  <a:pt x="54610" y="139700"/>
                </a:moveTo>
                <a:lnTo>
                  <a:pt x="0" y="139700"/>
                </a:lnTo>
                <a:lnTo>
                  <a:pt x="0" y="140970"/>
                </a:lnTo>
                <a:lnTo>
                  <a:pt x="54610" y="140970"/>
                </a:lnTo>
                <a:lnTo>
                  <a:pt x="54610" y="139700"/>
                </a:lnTo>
                <a:close/>
              </a:path>
              <a:path w="54610" h="314959">
                <a:moveTo>
                  <a:pt x="54610" y="135890"/>
                </a:moveTo>
                <a:lnTo>
                  <a:pt x="0" y="135890"/>
                </a:lnTo>
                <a:lnTo>
                  <a:pt x="0" y="138430"/>
                </a:lnTo>
                <a:lnTo>
                  <a:pt x="54610" y="138430"/>
                </a:lnTo>
                <a:lnTo>
                  <a:pt x="54610" y="135890"/>
                </a:lnTo>
                <a:close/>
              </a:path>
              <a:path w="54610" h="314959">
                <a:moveTo>
                  <a:pt x="54610" y="133350"/>
                </a:moveTo>
                <a:lnTo>
                  <a:pt x="0" y="133350"/>
                </a:lnTo>
                <a:lnTo>
                  <a:pt x="0" y="134620"/>
                </a:lnTo>
                <a:lnTo>
                  <a:pt x="54610" y="134620"/>
                </a:lnTo>
                <a:lnTo>
                  <a:pt x="54610" y="133350"/>
                </a:lnTo>
                <a:close/>
              </a:path>
              <a:path w="54610" h="314959">
                <a:moveTo>
                  <a:pt x="54610" y="129540"/>
                </a:moveTo>
                <a:lnTo>
                  <a:pt x="0" y="129540"/>
                </a:lnTo>
                <a:lnTo>
                  <a:pt x="0" y="132080"/>
                </a:lnTo>
                <a:lnTo>
                  <a:pt x="54610" y="132080"/>
                </a:lnTo>
                <a:lnTo>
                  <a:pt x="54610" y="129540"/>
                </a:lnTo>
                <a:close/>
              </a:path>
              <a:path w="54610" h="314959">
                <a:moveTo>
                  <a:pt x="54610" y="127000"/>
                </a:moveTo>
                <a:lnTo>
                  <a:pt x="0" y="127000"/>
                </a:lnTo>
                <a:lnTo>
                  <a:pt x="0" y="128270"/>
                </a:lnTo>
                <a:lnTo>
                  <a:pt x="54610" y="128270"/>
                </a:lnTo>
                <a:lnTo>
                  <a:pt x="54610" y="127000"/>
                </a:lnTo>
                <a:close/>
              </a:path>
              <a:path w="54610" h="314959">
                <a:moveTo>
                  <a:pt x="54610" y="123190"/>
                </a:moveTo>
                <a:lnTo>
                  <a:pt x="0" y="123190"/>
                </a:lnTo>
                <a:lnTo>
                  <a:pt x="0" y="125730"/>
                </a:lnTo>
                <a:lnTo>
                  <a:pt x="54610" y="125730"/>
                </a:lnTo>
                <a:lnTo>
                  <a:pt x="54610" y="123190"/>
                </a:lnTo>
                <a:close/>
              </a:path>
              <a:path w="54610" h="314959">
                <a:moveTo>
                  <a:pt x="54610" y="120650"/>
                </a:moveTo>
                <a:lnTo>
                  <a:pt x="0" y="120650"/>
                </a:lnTo>
                <a:lnTo>
                  <a:pt x="0" y="121920"/>
                </a:lnTo>
                <a:lnTo>
                  <a:pt x="54610" y="121920"/>
                </a:lnTo>
                <a:lnTo>
                  <a:pt x="54610" y="120650"/>
                </a:lnTo>
                <a:close/>
              </a:path>
              <a:path w="54610" h="314959">
                <a:moveTo>
                  <a:pt x="54610" y="116840"/>
                </a:moveTo>
                <a:lnTo>
                  <a:pt x="0" y="116840"/>
                </a:lnTo>
                <a:lnTo>
                  <a:pt x="0" y="119380"/>
                </a:lnTo>
                <a:lnTo>
                  <a:pt x="54610" y="119380"/>
                </a:lnTo>
                <a:lnTo>
                  <a:pt x="54610" y="116840"/>
                </a:lnTo>
                <a:close/>
              </a:path>
              <a:path w="54610" h="314959">
                <a:moveTo>
                  <a:pt x="54610" y="114300"/>
                </a:moveTo>
                <a:lnTo>
                  <a:pt x="0" y="114300"/>
                </a:lnTo>
                <a:lnTo>
                  <a:pt x="0" y="115570"/>
                </a:lnTo>
                <a:lnTo>
                  <a:pt x="54610" y="115570"/>
                </a:lnTo>
                <a:lnTo>
                  <a:pt x="54610" y="114300"/>
                </a:lnTo>
                <a:close/>
              </a:path>
              <a:path w="54610" h="314959">
                <a:moveTo>
                  <a:pt x="54610" y="110490"/>
                </a:moveTo>
                <a:lnTo>
                  <a:pt x="0" y="110490"/>
                </a:lnTo>
                <a:lnTo>
                  <a:pt x="0" y="113030"/>
                </a:lnTo>
                <a:lnTo>
                  <a:pt x="54610" y="113030"/>
                </a:lnTo>
                <a:lnTo>
                  <a:pt x="54610" y="110490"/>
                </a:lnTo>
                <a:close/>
              </a:path>
              <a:path w="54610" h="314959">
                <a:moveTo>
                  <a:pt x="54610" y="107950"/>
                </a:moveTo>
                <a:lnTo>
                  <a:pt x="0" y="107950"/>
                </a:lnTo>
                <a:lnTo>
                  <a:pt x="0" y="109220"/>
                </a:lnTo>
                <a:lnTo>
                  <a:pt x="54610" y="109220"/>
                </a:lnTo>
                <a:lnTo>
                  <a:pt x="54610" y="107950"/>
                </a:lnTo>
                <a:close/>
              </a:path>
              <a:path w="54610" h="314959">
                <a:moveTo>
                  <a:pt x="54610" y="104140"/>
                </a:moveTo>
                <a:lnTo>
                  <a:pt x="0" y="104140"/>
                </a:lnTo>
                <a:lnTo>
                  <a:pt x="0" y="106680"/>
                </a:lnTo>
                <a:lnTo>
                  <a:pt x="54610" y="106680"/>
                </a:lnTo>
                <a:lnTo>
                  <a:pt x="54610" y="104140"/>
                </a:lnTo>
                <a:close/>
              </a:path>
              <a:path w="54610" h="314959">
                <a:moveTo>
                  <a:pt x="54610" y="101600"/>
                </a:moveTo>
                <a:lnTo>
                  <a:pt x="0" y="101600"/>
                </a:lnTo>
                <a:lnTo>
                  <a:pt x="0" y="102870"/>
                </a:lnTo>
                <a:lnTo>
                  <a:pt x="54610" y="102870"/>
                </a:lnTo>
                <a:lnTo>
                  <a:pt x="54610" y="101600"/>
                </a:lnTo>
                <a:close/>
              </a:path>
              <a:path w="54610" h="314959">
                <a:moveTo>
                  <a:pt x="54610" y="95250"/>
                </a:moveTo>
                <a:lnTo>
                  <a:pt x="0" y="95250"/>
                </a:lnTo>
                <a:lnTo>
                  <a:pt x="0" y="100330"/>
                </a:lnTo>
                <a:lnTo>
                  <a:pt x="54610" y="100330"/>
                </a:lnTo>
                <a:lnTo>
                  <a:pt x="54610" y="95250"/>
                </a:lnTo>
                <a:close/>
              </a:path>
              <a:path w="54610" h="314959">
                <a:moveTo>
                  <a:pt x="54610" y="88900"/>
                </a:moveTo>
                <a:lnTo>
                  <a:pt x="0" y="88900"/>
                </a:lnTo>
                <a:lnTo>
                  <a:pt x="0" y="93980"/>
                </a:lnTo>
                <a:lnTo>
                  <a:pt x="54610" y="93980"/>
                </a:lnTo>
                <a:lnTo>
                  <a:pt x="54610" y="88900"/>
                </a:lnTo>
                <a:close/>
              </a:path>
              <a:path w="54610" h="314959">
                <a:moveTo>
                  <a:pt x="54610" y="82550"/>
                </a:moveTo>
                <a:lnTo>
                  <a:pt x="0" y="82550"/>
                </a:lnTo>
                <a:lnTo>
                  <a:pt x="0" y="87630"/>
                </a:lnTo>
                <a:lnTo>
                  <a:pt x="54610" y="87630"/>
                </a:lnTo>
                <a:lnTo>
                  <a:pt x="54610" y="82550"/>
                </a:lnTo>
                <a:close/>
              </a:path>
              <a:path w="54610" h="314959">
                <a:moveTo>
                  <a:pt x="54610" y="76200"/>
                </a:moveTo>
                <a:lnTo>
                  <a:pt x="0" y="76200"/>
                </a:lnTo>
                <a:lnTo>
                  <a:pt x="0" y="81280"/>
                </a:lnTo>
                <a:lnTo>
                  <a:pt x="54610" y="81280"/>
                </a:lnTo>
                <a:lnTo>
                  <a:pt x="54610" y="76200"/>
                </a:lnTo>
                <a:close/>
              </a:path>
              <a:path w="54610" h="314959">
                <a:moveTo>
                  <a:pt x="54610" y="69850"/>
                </a:moveTo>
                <a:lnTo>
                  <a:pt x="0" y="69850"/>
                </a:lnTo>
                <a:lnTo>
                  <a:pt x="0" y="74930"/>
                </a:lnTo>
                <a:lnTo>
                  <a:pt x="54610" y="74930"/>
                </a:lnTo>
                <a:lnTo>
                  <a:pt x="54610" y="69850"/>
                </a:lnTo>
                <a:close/>
              </a:path>
              <a:path w="54610" h="314959">
                <a:moveTo>
                  <a:pt x="54610" y="63500"/>
                </a:moveTo>
                <a:lnTo>
                  <a:pt x="0" y="63500"/>
                </a:lnTo>
                <a:lnTo>
                  <a:pt x="0" y="68580"/>
                </a:lnTo>
                <a:lnTo>
                  <a:pt x="54610" y="68580"/>
                </a:lnTo>
                <a:lnTo>
                  <a:pt x="54610" y="63500"/>
                </a:lnTo>
                <a:close/>
              </a:path>
              <a:path w="54610" h="314959">
                <a:moveTo>
                  <a:pt x="54610" y="57150"/>
                </a:moveTo>
                <a:lnTo>
                  <a:pt x="0" y="57150"/>
                </a:lnTo>
                <a:lnTo>
                  <a:pt x="0" y="62230"/>
                </a:lnTo>
                <a:lnTo>
                  <a:pt x="54610" y="62230"/>
                </a:lnTo>
                <a:lnTo>
                  <a:pt x="54610" y="57150"/>
                </a:lnTo>
                <a:close/>
              </a:path>
              <a:path w="54610" h="314959">
                <a:moveTo>
                  <a:pt x="54610" y="52070"/>
                </a:moveTo>
                <a:lnTo>
                  <a:pt x="0" y="52070"/>
                </a:lnTo>
                <a:lnTo>
                  <a:pt x="0" y="55880"/>
                </a:lnTo>
                <a:lnTo>
                  <a:pt x="54610" y="55880"/>
                </a:lnTo>
                <a:lnTo>
                  <a:pt x="54610" y="52070"/>
                </a:lnTo>
                <a:close/>
              </a:path>
              <a:path w="54610" h="314959">
                <a:moveTo>
                  <a:pt x="54610" y="45720"/>
                </a:moveTo>
                <a:lnTo>
                  <a:pt x="0" y="45720"/>
                </a:lnTo>
                <a:lnTo>
                  <a:pt x="0" y="50800"/>
                </a:lnTo>
                <a:lnTo>
                  <a:pt x="54610" y="50800"/>
                </a:lnTo>
                <a:lnTo>
                  <a:pt x="54610" y="45720"/>
                </a:lnTo>
                <a:close/>
              </a:path>
              <a:path w="54610" h="314959">
                <a:moveTo>
                  <a:pt x="54610" y="39370"/>
                </a:moveTo>
                <a:lnTo>
                  <a:pt x="0" y="39370"/>
                </a:lnTo>
                <a:lnTo>
                  <a:pt x="0" y="44450"/>
                </a:lnTo>
                <a:lnTo>
                  <a:pt x="54610" y="44450"/>
                </a:lnTo>
                <a:lnTo>
                  <a:pt x="54610" y="39370"/>
                </a:lnTo>
                <a:close/>
              </a:path>
              <a:path w="54610" h="314959">
                <a:moveTo>
                  <a:pt x="54610" y="33020"/>
                </a:moveTo>
                <a:lnTo>
                  <a:pt x="0" y="33020"/>
                </a:lnTo>
                <a:lnTo>
                  <a:pt x="0" y="38100"/>
                </a:lnTo>
                <a:lnTo>
                  <a:pt x="54610" y="38100"/>
                </a:lnTo>
                <a:lnTo>
                  <a:pt x="54610" y="33020"/>
                </a:lnTo>
                <a:close/>
              </a:path>
              <a:path w="54610" h="314959">
                <a:moveTo>
                  <a:pt x="54610" y="26670"/>
                </a:moveTo>
                <a:lnTo>
                  <a:pt x="0" y="26670"/>
                </a:lnTo>
                <a:lnTo>
                  <a:pt x="0" y="31750"/>
                </a:lnTo>
                <a:lnTo>
                  <a:pt x="54610" y="31750"/>
                </a:lnTo>
                <a:lnTo>
                  <a:pt x="54610" y="26670"/>
                </a:lnTo>
                <a:close/>
              </a:path>
              <a:path w="54610" h="314959">
                <a:moveTo>
                  <a:pt x="54610" y="20320"/>
                </a:moveTo>
                <a:lnTo>
                  <a:pt x="0" y="20320"/>
                </a:lnTo>
                <a:lnTo>
                  <a:pt x="0" y="25400"/>
                </a:lnTo>
                <a:lnTo>
                  <a:pt x="54610" y="25400"/>
                </a:lnTo>
                <a:lnTo>
                  <a:pt x="54610" y="20320"/>
                </a:lnTo>
                <a:close/>
              </a:path>
              <a:path w="54610" h="314959">
                <a:moveTo>
                  <a:pt x="54610" y="13970"/>
                </a:moveTo>
                <a:lnTo>
                  <a:pt x="0" y="13970"/>
                </a:lnTo>
                <a:lnTo>
                  <a:pt x="0" y="19050"/>
                </a:lnTo>
                <a:lnTo>
                  <a:pt x="54610" y="19050"/>
                </a:lnTo>
                <a:lnTo>
                  <a:pt x="54610" y="13970"/>
                </a:lnTo>
                <a:close/>
              </a:path>
              <a:path w="54610" h="314959">
                <a:moveTo>
                  <a:pt x="54610" y="7620"/>
                </a:moveTo>
                <a:lnTo>
                  <a:pt x="0" y="7620"/>
                </a:lnTo>
                <a:lnTo>
                  <a:pt x="0" y="12700"/>
                </a:lnTo>
                <a:lnTo>
                  <a:pt x="54610" y="12700"/>
                </a:lnTo>
                <a:lnTo>
                  <a:pt x="54610" y="7620"/>
                </a:lnTo>
                <a:close/>
              </a:path>
              <a:path w="54610" h="314959">
                <a:moveTo>
                  <a:pt x="26670" y="0"/>
                </a:moveTo>
                <a:lnTo>
                  <a:pt x="0" y="0"/>
                </a:lnTo>
                <a:lnTo>
                  <a:pt x="0" y="6350"/>
                </a:lnTo>
                <a:lnTo>
                  <a:pt x="54610" y="6350"/>
                </a:lnTo>
                <a:lnTo>
                  <a:pt x="54610" y="1270"/>
                </a:lnTo>
                <a:lnTo>
                  <a:pt x="26670" y="1270"/>
                </a:lnTo>
                <a:lnTo>
                  <a:pt x="26670" y="0"/>
                </a:lnTo>
                <a:close/>
              </a:path>
              <a:path w="54610" h="314959">
                <a:moveTo>
                  <a:pt x="54610" y="278130"/>
                </a:moveTo>
                <a:lnTo>
                  <a:pt x="0" y="278130"/>
                </a:lnTo>
                <a:lnTo>
                  <a:pt x="0" y="311150"/>
                </a:lnTo>
                <a:lnTo>
                  <a:pt x="54610" y="311150"/>
                </a:lnTo>
                <a:lnTo>
                  <a:pt x="54610" y="278130"/>
                </a:lnTo>
                <a:close/>
              </a:path>
              <a:path w="54610" h="314959">
                <a:moveTo>
                  <a:pt x="54610" y="311150"/>
                </a:moveTo>
                <a:lnTo>
                  <a:pt x="0" y="311150"/>
                </a:lnTo>
                <a:lnTo>
                  <a:pt x="0" y="313690"/>
                </a:lnTo>
                <a:lnTo>
                  <a:pt x="19050" y="313690"/>
                </a:lnTo>
                <a:lnTo>
                  <a:pt x="19050" y="314960"/>
                </a:lnTo>
                <a:lnTo>
                  <a:pt x="54610" y="314960"/>
                </a:lnTo>
                <a:lnTo>
                  <a:pt x="54610" y="311150"/>
                </a:lnTo>
                <a:close/>
              </a:path>
            </a:pathLst>
          </a:custGeom>
          <a:solidFill>
            <a:srgbClr val="3196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bg object 267"/>
          <p:cNvSpPr/>
          <p:nvPr/>
        </p:nvSpPr>
        <p:spPr>
          <a:xfrm>
            <a:off x="4490720" y="6396989"/>
            <a:ext cx="54610" cy="314325"/>
          </a:xfrm>
          <a:custGeom>
            <a:avLst/>
            <a:gdLst/>
            <a:ahLst/>
            <a:cxnLst/>
            <a:rect l="l" t="t" r="r" b="b"/>
            <a:pathLst>
              <a:path w="54610" h="314325">
                <a:moveTo>
                  <a:pt x="54610" y="311162"/>
                </a:moveTo>
                <a:lnTo>
                  <a:pt x="0" y="311162"/>
                </a:lnTo>
                <a:lnTo>
                  <a:pt x="0" y="313702"/>
                </a:lnTo>
                <a:lnTo>
                  <a:pt x="54610" y="313702"/>
                </a:lnTo>
                <a:lnTo>
                  <a:pt x="54610" y="311162"/>
                </a:lnTo>
                <a:close/>
              </a:path>
              <a:path w="54610" h="314325">
                <a:moveTo>
                  <a:pt x="54610" y="278142"/>
                </a:moveTo>
                <a:lnTo>
                  <a:pt x="0" y="278142"/>
                </a:lnTo>
                <a:lnTo>
                  <a:pt x="0" y="311150"/>
                </a:lnTo>
                <a:lnTo>
                  <a:pt x="54610" y="311150"/>
                </a:lnTo>
                <a:lnTo>
                  <a:pt x="54610" y="278142"/>
                </a:lnTo>
                <a:close/>
              </a:path>
              <a:path w="54610" h="314325">
                <a:moveTo>
                  <a:pt x="54610" y="256552"/>
                </a:moveTo>
                <a:lnTo>
                  <a:pt x="0" y="256552"/>
                </a:lnTo>
                <a:lnTo>
                  <a:pt x="0" y="278130"/>
                </a:lnTo>
                <a:lnTo>
                  <a:pt x="54610" y="278130"/>
                </a:lnTo>
                <a:lnTo>
                  <a:pt x="54610" y="256552"/>
                </a:lnTo>
                <a:close/>
              </a:path>
              <a:path w="54610" h="314325">
                <a:moveTo>
                  <a:pt x="54610" y="254000"/>
                </a:moveTo>
                <a:lnTo>
                  <a:pt x="0" y="254000"/>
                </a:lnTo>
                <a:lnTo>
                  <a:pt x="0" y="255270"/>
                </a:lnTo>
                <a:lnTo>
                  <a:pt x="54610" y="255270"/>
                </a:lnTo>
                <a:lnTo>
                  <a:pt x="54610" y="254000"/>
                </a:lnTo>
                <a:close/>
              </a:path>
              <a:path w="54610" h="314325">
                <a:moveTo>
                  <a:pt x="54610" y="250190"/>
                </a:moveTo>
                <a:lnTo>
                  <a:pt x="0" y="250190"/>
                </a:lnTo>
                <a:lnTo>
                  <a:pt x="0" y="252730"/>
                </a:lnTo>
                <a:lnTo>
                  <a:pt x="54610" y="252730"/>
                </a:lnTo>
                <a:lnTo>
                  <a:pt x="54610" y="250190"/>
                </a:lnTo>
                <a:close/>
              </a:path>
              <a:path w="54610" h="314325">
                <a:moveTo>
                  <a:pt x="54610" y="247650"/>
                </a:moveTo>
                <a:lnTo>
                  <a:pt x="0" y="247650"/>
                </a:lnTo>
                <a:lnTo>
                  <a:pt x="0" y="248920"/>
                </a:lnTo>
                <a:lnTo>
                  <a:pt x="54610" y="248920"/>
                </a:lnTo>
                <a:lnTo>
                  <a:pt x="54610" y="247650"/>
                </a:lnTo>
                <a:close/>
              </a:path>
              <a:path w="54610" h="314325">
                <a:moveTo>
                  <a:pt x="54610" y="243852"/>
                </a:moveTo>
                <a:lnTo>
                  <a:pt x="0" y="243852"/>
                </a:lnTo>
                <a:lnTo>
                  <a:pt x="0" y="246380"/>
                </a:lnTo>
                <a:lnTo>
                  <a:pt x="54610" y="246380"/>
                </a:lnTo>
                <a:lnTo>
                  <a:pt x="54610" y="243852"/>
                </a:lnTo>
                <a:close/>
              </a:path>
              <a:path w="54610" h="314325">
                <a:moveTo>
                  <a:pt x="54610" y="241312"/>
                </a:moveTo>
                <a:lnTo>
                  <a:pt x="0" y="241312"/>
                </a:lnTo>
                <a:lnTo>
                  <a:pt x="0" y="242570"/>
                </a:lnTo>
                <a:lnTo>
                  <a:pt x="54610" y="242570"/>
                </a:lnTo>
                <a:lnTo>
                  <a:pt x="54610" y="241312"/>
                </a:lnTo>
                <a:close/>
              </a:path>
              <a:path w="54610" h="314325">
                <a:moveTo>
                  <a:pt x="54610" y="237502"/>
                </a:moveTo>
                <a:lnTo>
                  <a:pt x="0" y="237502"/>
                </a:lnTo>
                <a:lnTo>
                  <a:pt x="0" y="240030"/>
                </a:lnTo>
                <a:lnTo>
                  <a:pt x="54610" y="240030"/>
                </a:lnTo>
                <a:lnTo>
                  <a:pt x="54610" y="237502"/>
                </a:lnTo>
                <a:close/>
              </a:path>
              <a:path w="54610" h="314325">
                <a:moveTo>
                  <a:pt x="54610" y="234962"/>
                </a:moveTo>
                <a:lnTo>
                  <a:pt x="0" y="234962"/>
                </a:lnTo>
                <a:lnTo>
                  <a:pt x="0" y="236220"/>
                </a:lnTo>
                <a:lnTo>
                  <a:pt x="54610" y="236220"/>
                </a:lnTo>
                <a:lnTo>
                  <a:pt x="54610" y="234962"/>
                </a:lnTo>
                <a:close/>
              </a:path>
              <a:path w="54610" h="314325">
                <a:moveTo>
                  <a:pt x="54610" y="231140"/>
                </a:moveTo>
                <a:lnTo>
                  <a:pt x="0" y="231140"/>
                </a:lnTo>
                <a:lnTo>
                  <a:pt x="0" y="233680"/>
                </a:lnTo>
                <a:lnTo>
                  <a:pt x="54610" y="233680"/>
                </a:lnTo>
                <a:lnTo>
                  <a:pt x="54610" y="231140"/>
                </a:lnTo>
                <a:close/>
              </a:path>
              <a:path w="54610" h="314325">
                <a:moveTo>
                  <a:pt x="54610" y="228600"/>
                </a:moveTo>
                <a:lnTo>
                  <a:pt x="0" y="228600"/>
                </a:lnTo>
                <a:lnTo>
                  <a:pt x="0" y="229882"/>
                </a:lnTo>
                <a:lnTo>
                  <a:pt x="54610" y="229882"/>
                </a:lnTo>
                <a:lnTo>
                  <a:pt x="54610" y="228600"/>
                </a:lnTo>
                <a:close/>
              </a:path>
              <a:path w="54610" h="314325">
                <a:moveTo>
                  <a:pt x="54610" y="224802"/>
                </a:moveTo>
                <a:lnTo>
                  <a:pt x="0" y="224802"/>
                </a:lnTo>
                <a:lnTo>
                  <a:pt x="0" y="227330"/>
                </a:lnTo>
                <a:lnTo>
                  <a:pt x="54610" y="227330"/>
                </a:lnTo>
                <a:lnTo>
                  <a:pt x="54610" y="224802"/>
                </a:lnTo>
                <a:close/>
              </a:path>
              <a:path w="54610" h="314325">
                <a:moveTo>
                  <a:pt x="54610" y="222262"/>
                </a:moveTo>
                <a:lnTo>
                  <a:pt x="0" y="222262"/>
                </a:lnTo>
                <a:lnTo>
                  <a:pt x="0" y="223532"/>
                </a:lnTo>
                <a:lnTo>
                  <a:pt x="54610" y="223532"/>
                </a:lnTo>
                <a:lnTo>
                  <a:pt x="54610" y="222262"/>
                </a:lnTo>
                <a:close/>
              </a:path>
              <a:path w="54610" h="314325">
                <a:moveTo>
                  <a:pt x="54610" y="218440"/>
                </a:moveTo>
                <a:lnTo>
                  <a:pt x="0" y="218440"/>
                </a:lnTo>
                <a:lnTo>
                  <a:pt x="0" y="220980"/>
                </a:lnTo>
                <a:lnTo>
                  <a:pt x="54610" y="220980"/>
                </a:lnTo>
                <a:lnTo>
                  <a:pt x="54610" y="218440"/>
                </a:lnTo>
                <a:close/>
              </a:path>
              <a:path w="54610" h="314325">
                <a:moveTo>
                  <a:pt x="54610" y="215900"/>
                </a:moveTo>
                <a:lnTo>
                  <a:pt x="0" y="215900"/>
                </a:lnTo>
                <a:lnTo>
                  <a:pt x="0" y="217182"/>
                </a:lnTo>
                <a:lnTo>
                  <a:pt x="54610" y="217182"/>
                </a:lnTo>
                <a:lnTo>
                  <a:pt x="54610" y="215900"/>
                </a:lnTo>
                <a:close/>
              </a:path>
              <a:path w="54610" h="314325">
                <a:moveTo>
                  <a:pt x="54610" y="212090"/>
                </a:moveTo>
                <a:lnTo>
                  <a:pt x="0" y="212090"/>
                </a:lnTo>
                <a:lnTo>
                  <a:pt x="0" y="214630"/>
                </a:lnTo>
                <a:lnTo>
                  <a:pt x="54610" y="214630"/>
                </a:lnTo>
                <a:lnTo>
                  <a:pt x="54610" y="212090"/>
                </a:lnTo>
                <a:close/>
              </a:path>
              <a:path w="54610" h="314325">
                <a:moveTo>
                  <a:pt x="54610" y="209562"/>
                </a:moveTo>
                <a:lnTo>
                  <a:pt x="0" y="209562"/>
                </a:lnTo>
                <a:lnTo>
                  <a:pt x="0" y="210832"/>
                </a:lnTo>
                <a:lnTo>
                  <a:pt x="54610" y="210832"/>
                </a:lnTo>
                <a:lnTo>
                  <a:pt x="54610" y="209562"/>
                </a:lnTo>
                <a:close/>
              </a:path>
              <a:path w="54610" h="314325">
                <a:moveTo>
                  <a:pt x="54610" y="205752"/>
                </a:moveTo>
                <a:lnTo>
                  <a:pt x="0" y="205752"/>
                </a:lnTo>
                <a:lnTo>
                  <a:pt x="0" y="208292"/>
                </a:lnTo>
                <a:lnTo>
                  <a:pt x="54610" y="208292"/>
                </a:lnTo>
                <a:lnTo>
                  <a:pt x="54610" y="205752"/>
                </a:lnTo>
                <a:close/>
              </a:path>
              <a:path w="54610" h="314325">
                <a:moveTo>
                  <a:pt x="54610" y="203212"/>
                </a:moveTo>
                <a:lnTo>
                  <a:pt x="0" y="203212"/>
                </a:lnTo>
                <a:lnTo>
                  <a:pt x="0" y="204470"/>
                </a:lnTo>
                <a:lnTo>
                  <a:pt x="54610" y="204470"/>
                </a:lnTo>
                <a:lnTo>
                  <a:pt x="54610" y="203212"/>
                </a:lnTo>
                <a:close/>
              </a:path>
              <a:path w="54610" h="314325">
                <a:moveTo>
                  <a:pt x="54610" y="199390"/>
                </a:moveTo>
                <a:lnTo>
                  <a:pt x="0" y="199390"/>
                </a:lnTo>
                <a:lnTo>
                  <a:pt x="0" y="201930"/>
                </a:lnTo>
                <a:lnTo>
                  <a:pt x="54610" y="201930"/>
                </a:lnTo>
                <a:lnTo>
                  <a:pt x="54610" y="199390"/>
                </a:lnTo>
                <a:close/>
              </a:path>
              <a:path w="54610" h="314325">
                <a:moveTo>
                  <a:pt x="54610" y="196862"/>
                </a:moveTo>
                <a:lnTo>
                  <a:pt x="0" y="196862"/>
                </a:lnTo>
                <a:lnTo>
                  <a:pt x="0" y="198120"/>
                </a:lnTo>
                <a:lnTo>
                  <a:pt x="54610" y="198120"/>
                </a:lnTo>
                <a:lnTo>
                  <a:pt x="54610" y="196862"/>
                </a:lnTo>
                <a:close/>
              </a:path>
              <a:path w="54610" h="314325">
                <a:moveTo>
                  <a:pt x="54610" y="193040"/>
                </a:moveTo>
                <a:lnTo>
                  <a:pt x="0" y="193040"/>
                </a:lnTo>
                <a:lnTo>
                  <a:pt x="0" y="195580"/>
                </a:lnTo>
                <a:lnTo>
                  <a:pt x="54610" y="195580"/>
                </a:lnTo>
                <a:lnTo>
                  <a:pt x="54610" y="193040"/>
                </a:lnTo>
                <a:close/>
              </a:path>
              <a:path w="54610" h="314325">
                <a:moveTo>
                  <a:pt x="54610" y="190500"/>
                </a:moveTo>
                <a:lnTo>
                  <a:pt x="0" y="190500"/>
                </a:lnTo>
                <a:lnTo>
                  <a:pt x="0" y="191770"/>
                </a:lnTo>
                <a:lnTo>
                  <a:pt x="54610" y="191770"/>
                </a:lnTo>
                <a:lnTo>
                  <a:pt x="54610" y="190500"/>
                </a:lnTo>
                <a:close/>
              </a:path>
              <a:path w="54610" h="314325">
                <a:moveTo>
                  <a:pt x="54610" y="186690"/>
                </a:moveTo>
                <a:lnTo>
                  <a:pt x="0" y="186690"/>
                </a:lnTo>
                <a:lnTo>
                  <a:pt x="0" y="189242"/>
                </a:lnTo>
                <a:lnTo>
                  <a:pt x="54610" y="189242"/>
                </a:lnTo>
                <a:lnTo>
                  <a:pt x="54610" y="186690"/>
                </a:lnTo>
                <a:close/>
              </a:path>
              <a:path w="54610" h="314325">
                <a:moveTo>
                  <a:pt x="54610" y="184150"/>
                </a:moveTo>
                <a:lnTo>
                  <a:pt x="0" y="184150"/>
                </a:lnTo>
                <a:lnTo>
                  <a:pt x="0" y="185420"/>
                </a:lnTo>
                <a:lnTo>
                  <a:pt x="54610" y="185420"/>
                </a:lnTo>
                <a:lnTo>
                  <a:pt x="54610" y="184150"/>
                </a:lnTo>
                <a:close/>
              </a:path>
              <a:path w="54610" h="314325">
                <a:moveTo>
                  <a:pt x="54610" y="180352"/>
                </a:moveTo>
                <a:lnTo>
                  <a:pt x="0" y="180352"/>
                </a:lnTo>
                <a:lnTo>
                  <a:pt x="0" y="182880"/>
                </a:lnTo>
                <a:lnTo>
                  <a:pt x="54610" y="182880"/>
                </a:lnTo>
                <a:lnTo>
                  <a:pt x="54610" y="180352"/>
                </a:lnTo>
                <a:close/>
              </a:path>
              <a:path w="54610" h="314325">
                <a:moveTo>
                  <a:pt x="54610" y="177800"/>
                </a:moveTo>
                <a:lnTo>
                  <a:pt x="0" y="177800"/>
                </a:lnTo>
                <a:lnTo>
                  <a:pt x="0" y="179070"/>
                </a:lnTo>
                <a:lnTo>
                  <a:pt x="54610" y="179070"/>
                </a:lnTo>
                <a:lnTo>
                  <a:pt x="54610" y="177800"/>
                </a:lnTo>
                <a:close/>
              </a:path>
              <a:path w="54610" h="314325">
                <a:moveTo>
                  <a:pt x="54610" y="173990"/>
                </a:moveTo>
                <a:lnTo>
                  <a:pt x="0" y="173990"/>
                </a:lnTo>
                <a:lnTo>
                  <a:pt x="0" y="176530"/>
                </a:lnTo>
                <a:lnTo>
                  <a:pt x="54610" y="176530"/>
                </a:lnTo>
                <a:lnTo>
                  <a:pt x="54610" y="173990"/>
                </a:lnTo>
                <a:close/>
              </a:path>
              <a:path w="54610" h="314325">
                <a:moveTo>
                  <a:pt x="54610" y="171450"/>
                </a:moveTo>
                <a:lnTo>
                  <a:pt x="0" y="171450"/>
                </a:lnTo>
                <a:lnTo>
                  <a:pt x="0" y="172720"/>
                </a:lnTo>
                <a:lnTo>
                  <a:pt x="54610" y="172720"/>
                </a:lnTo>
                <a:lnTo>
                  <a:pt x="54610" y="171450"/>
                </a:lnTo>
                <a:close/>
              </a:path>
              <a:path w="54610" h="314325">
                <a:moveTo>
                  <a:pt x="54610" y="167652"/>
                </a:moveTo>
                <a:lnTo>
                  <a:pt x="0" y="167652"/>
                </a:lnTo>
                <a:lnTo>
                  <a:pt x="0" y="170192"/>
                </a:lnTo>
                <a:lnTo>
                  <a:pt x="54610" y="170192"/>
                </a:lnTo>
                <a:lnTo>
                  <a:pt x="54610" y="167652"/>
                </a:lnTo>
                <a:close/>
              </a:path>
              <a:path w="54610" h="314325">
                <a:moveTo>
                  <a:pt x="54610" y="165100"/>
                </a:moveTo>
                <a:lnTo>
                  <a:pt x="0" y="165100"/>
                </a:lnTo>
                <a:lnTo>
                  <a:pt x="0" y="166370"/>
                </a:lnTo>
                <a:lnTo>
                  <a:pt x="54610" y="166370"/>
                </a:lnTo>
                <a:lnTo>
                  <a:pt x="54610" y="165100"/>
                </a:lnTo>
                <a:close/>
              </a:path>
              <a:path w="54610" h="314325">
                <a:moveTo>
                  <a:pt x="54610" y="161290"/>
                </a:moveTo>
                <a:lnTo>
                  <a:pt x="0" y="161290"/>
                </a:lnTo>
                <a:lnTo>
                  <a:pt x="0" y="163830"/>
                </a:lnTo>
                <a:lnTo>
                  <a:pt x="54610" y="163830"/>
                </a:lnTo>
                <a:lnTo>
                  <a:pt x="54610" y="161290"/>
                </a:lnTo>
                <a:close/>
              </a:path>
              <a:path w="54610" h="314325">
                <a:moveTo>
                  <a:pt x="54610" y="158750"/>
                </a:moveTo>
                <a:lnTo>
                  <a:pt x="0" y="158750"/>
                </a:lnTo>
                <a:lnTo>
                  <a:pt x="0" y="160020"/>
                </a:lnTo>
                <a:lnTo>
                  <a:pt x="54610" y="160020"/>
                </a:lnTo>
                <a:lnTo>
                  <a:pt x="54610" y="158750"/>
                </a:lnTo>
                <a:close/>
              </a:path>
              <a:path w="54610" h="314325">
                <a:moveTo>
                  <a:pt x="54610" y="154952"/>
                </a:moveTo>
                <a:lnTo>
                  <a:pt x="0" y="154952"/>
                </a:lnTo>
                <a:lnTo>
                  <a:pt x="0" y="157480"/>
                </a:lnTo>
                <a:lnTo>
                  <a:pt x="54610" y="157480"/>
                </a:lnTo>
                <a:lnTo>
                  <a:pt x="54610" y="154952"/>
                </a:lnTo>
                <a:close/>
              </a:path>
              <a:path w="54610" h="314325">
                <a:moveTo>
                  <a:pt x="54610" y="152400"/>
                </a:moveTo>
                <a:lnTo>
                  <a:pt x="0" y="152400"/>
                </a:lnTo>
                <a:lnTo>
                  <a:pt x="0" y="153670"/>
                </a:lnTo>
                <a:lnTo>
                  <a:pt x="54610" y="153670"/>
                </a:lnTo>
                <a:lnTo>
                  <a:pt x="54610" y="152400"/>
                </a:lnTo>
                <a:close/>
              </a:path>
              <a:path w="54610" h="314325">
                <a:moveTo>
                  <a:pt x="54610" y="148602"/>
                </a:moveTo>
                <a:lnTo>
                  <a:pt x="0" y="148602"/>
                </a:lnTo>
                <a:lnTo>
                  <a:pt x="0" y="151130"/>
                </a:lnTo>
                <a:lnTo>
                  <a:pt x="54610" y="151130"/>
                </a:lnTo>
                <a:lnTo>
                  <a:pt x="54610" y="148602"/>
                </a:lnTo>
                <a:close/>
              </a:path>
              <a:path w="54610" h="314325">
                <a:moveTo>
                  <a:pt x="54610" y="146062"/>
                </a:moveTo>
                <a:lnTo>
                  <a:pt x="0" y="146062"/>
                </a:lnTo>
                <a:lnTo>
                  <a:pt x="0" y="147320"/>
                </a:lnTo>
                <a:lnTo>
                  <a:pt x="54610" y="147320"/>
                </a:lnTo>
                <a:lnTo>
                  <a:pt x="54610" y="146062"/>
                </a:lnTo>
                <a:close/>
              </a:path>
              <a:path w="54610" h="314325">
                <a:moveTo>
                  <a:pt x="54610" y="142252"/>
                </a:moveTo>
                <a:lnTo>
                  <a:pt x="0" y="142252"/>
                </a:lnTo>
                <a:lnTo>
                  <a:pt x="0" y="144792"/>
                </a:lnTo>
                <a:lnTo>
                  <a:pt x="54610" y="144792"/>
                </a:lnTo>
                <a:lnTo>
                  <a:pt x="54610" y="142252"/>
                </a:lnTo>
                <a:close/>
              </a:path>
              <a:path w="54610" h="314325">
                <a:moveTo>
                  <a:pt x="54610" y="139700"/>
                </a:moveTo>
                <a:lnTo>
                  <a:pt x="0" y="139700"/>
                </a:lnTo>
                <a:lnTo>
                  <a:pt x="0" y="140970"/>
                </a:lnTo>
                <a:lnTo>
                  <a:pt x="54610" y="140970"/>
                </a:lnTo>
                <a:lnTo>
                  <a:pt x="54610" y="139700"/>
                </a:lnTo>
                <a:close/>
              </a:path>
              <a:path w="54610" h="314325">
                <a:moveTo>
                  <a:pt x="54610" y="135890"/>
                </a:moveTo>
                <a:lnTo>
                  <a:pt x="0" y="135890"/>
                </a:lnTo>
                <a:lnTo>
                  <a:pt x="0" y="138442"/>
                </a:lnTo>
                <a:lnTo>
                  <a:pt x="54610" y="138442"/>
                </a:lnTo>
                <a:lnTo>
                  <a:pt x="54610" y="135890"/>
                </a:lnTo>
                <a:close/>
              </a:path>
              <a:path w="54610" h="314325">
                <a:moveTo>
                  <a:pt x="54610" y="133350"/>
                </a:moveTo>
                <a:lnTo>
                  <a:pt x="0" y="133350"/>
                </a:lnTo>
                <a:lnTo>
                  <a:pt x="0" y="134620"/>
                </a:lnTo>
                <a:lnTo>
                  <a:pt x="54610" y="134620"/>
                </a:lnTo>
                <a:lnTo>
                  <a:pt x="54610" y="133350"/>
                </a:lnTo>
                <a:close/>
              </a:path>
              <a:path w="54610" h="314325">
                <a:moveTo>
                  <a:pt x="54610" y="129540"/>
                </a:moveTo>
                <a:lnTo>
                  <a:pt x="0" y="129540"/>
                </a:lnTo>
                <a:lnTo>
                  <a:pt x="0" y="132080"/>
                </a:lnTo>
                <a:lnTo>
                  <a:pt x="54610" y="132080"/>
                </a:lnTo>
                <a:lnTo>
                  <a:pt x="54610" y="129540"/>
                </a:lnTo>
                <a:close/>
              </a:path>
              <a:path w="54610" h="314325">
                <a:moveTo>
                  <a:pt x="54610" y="127000"/>
                </a:moveTo>
                <a:lnTo>
                  <a:pt x="0" y="127000"/>
                </a:lnTo>
                <a:lnTo>
                  <a:pt x="0" y="128270"/>
                </a:lnTo>
                <a:lnTo>
                  <a:pt x="54610" y="128270"/>
                </a:lnTo>
                <a:lnTo>
                  <a:pt x="54610" y="127000"/>
                </a:lnTo>
                <a:close/>
              </a:path>
              <a:path w="54610" h="314325">
                <a:moveTo>
                  <a:pt x="54610" y="123190"/>
                </a:moveTo>
                <a:lnTo>
                  <a:pt x="0" y="123190"/>
                </a:lnTo>
                <a:lnTo>
                  <a:pt x="0" y="125742"/>
                </a:lnTo>
                <a:lnTo>
                  <a:pt x="54610" y="125742"/>
                </a:lnTo>
                <a:lnTo>
                  <a:pt x="54610" y="123190"/>
                </a:lnTo>
                <a:close/>
              </a:path>
              <a:path w="54610" h="314325">
                <a:moveTo>
                  <a:pt x="54610" y="120662"/>
                </a:moveTo>
                <a:lnTo>
                  <a:pt x="0" y="120662"/>
                </a:lnTo>
                <a:lnTo>
                  <a:pt x="0" y="121920"/>
                </a:lnTo>
                <a:lnTo>
                  <a:pt x="54610" y="121920"/>
                </a:lnTo>
                <a:lnTo>
                  <a:pt x="54610" y="120662"/>
                </a:lnTo>
                <a:close/>
              </a:path>
              <a:path w="54610" h="314325">
                <a:moveTo>
                  <a:pt x="54610" y="116852"/>
                </a:moveTo>
                <a:lnTo>
                  <a:pt x="0" y="116852"/>
                </a:lnTo>
                <a:lnTo>
                  <a:pt x="0" y="119380"/>
                </a:lnTo>
                <a:lnTo>
                  <a:pt x="54610" y="119380"/>
                </a:lnTo>
                <a:lnTo>
                  <a:pt x="54610" y="116852"/>
                </a:lnTo>
                <a:close/>
              </a:path>
              <a:path w="54610" h="314325">
                <a:moveTo>
                  <a:pt x="54610" y="114312"/>
                </a:moveTo>
                <a:lnTo>
                  <a:pt x="0" y="114312"/>
                </a:lnTo>
                <a:lnTo>
                  <a:pt x="0" y="115570"/>
                </a:lnTo>
                <a:lnTo>
                  <a:pt x="54610" y="115570"/>
                </a:lnTo>
                <a:lnTo>
                  <a:pt x="54610" y="114312"/>
                </a:lnTo>
                <a:close/>
              </a:path>
              <a:path w="54610" h="314325">
                <a:moveTo>
                  <a:pt x="54610" y="110502"/>
                </a:moveTo>
                <a:lnTo>
                  <a:pt x="0" y="110502"/>
                </a:lnTo>
                <a:lnTo>
                  <a:pt x="0" y="113030"/>
                </a:lnTo>
                <a:lnTo>
                  <a:pt x="54610" y="113030"/>
                </a:lnTo>
                <a:lnTo>
                  <a:pt x="54610" y="110502"/>
                </a:lnTo>
                <a:close/>
              </a:path>
              <a:path w="54610" h="314325">
                <a:moveTo>
                  <a:pt x="54610" y="107962"/>
                </a:moveTo>
                <a:lnTo>
                  <a:pt x="0" y="107962"/>
                </a:lnTo>
                <a:lnTo>
                  <a:pt x="0" y="109220"/>
                </a:lnTo>
                <a:lnTo>
                  <a:pt x="54610" y="109220"/>
                </a:lnTo>
                <a:lnTo>
                  <a:pt x="54610" y="107962"/>
                </a:lnTo>
                <a:close/>
              </a:path>
              <a:path w="54610" h="314325">
                <a:moveTo>
                  <a:pt x="54610" y="104140"/>
                </a:moveTo>
                <a:lnTo>
                  <a:pt x="0" y="104140"/>
                </a:lnTo>
                <a:lnTo>
                  <a:pt x="0" y="106692"/>
                </a:lnTo>
                <a:lnTo>
                  <a:pt x="54610" y="106692"/>
                </a:lnTo>
                <a:lnTo>
                  <a:pt x="54610" y="104140"/>
                </a:lnTo>
                <a:close/>
              </a:path>
              <a:path w="54610" h="314325">
                <a:moveTo>
                  <a:pt x="54610" y="101600"/>
                </a:moveTo>
                <a:lnTo>
                  <a:pt x="0" y="101600"/>
                </a:lnTo>
                <a:lnTo>
                  <a:pt x="0" y="102870"/>
                </a:lnTo>
                <a:lnTo>
                  <a:pt x="54610" y="102870"/>
                </a:lnTo>
                <a:lnTo>
                  <a:pt x="54610" y="101600"/>
                </a:lnTo>
                <a:close/>
              </a:path>
              <a:path w="54610" h="314325">
                <a:moveTo>
                  <a:pt x="54610" y="95250"/>
                </a:moveTo>
                <a:lnTo>
                  <a:pt x="0" y="95250"/>
                </a:lnTo>
                <a:lnTo>
                  <a:pt x="0" y="100330"/>
                </a:lnTo>
                <a:lnTo>
                  <a:pt x="54610" y="100330"/>
                </a:lnTo>
                <a:lnTo>
                  <a:pt x="54610" y="95250"/>
                </a:lnTo>
                <a:close/>
              </a:path>
              <a:path w="54610" h="314325">
                <a:moveTo>
                  <a:pt x="54610" y="88912"/>
                </a:moveTo>
                <a:lnTo>
                  <a:pt x="0" y="88912"/>
                </a:lnTo>
                <a:lnTo>
                  <a:pt x="0" y="93980"/>
                </a:lnTo>
                <a:lnTo>
                  <a:pt x="54610" y="93980"/>
                </a:lnTo>
                <a:lnTo>
                  <a:pt x="54610" y="88912"/>
                </a:lnTo>
                <a:close/>
              </a:path>
              <a:path w="54610" h="314325">
                <a:moveTo>
                  <a:pt x="54610" y="82550"/>
                </a:moveTo>
                <a:lnTo>
                  <a:pt x="0" y="82550"/>
                </a:lnTo>
                <a:lnTo>
                  <a:pt x="0" y="87630"/>
                </a:lnTo>
                <a:lnTo>
                  <a:pt x="54610" y="87630"/>
                </a:lnTo>
                <a:lnTo>
                  <a:pt x="54610" y="82550"/>
                </a:lnTo>
                <a:close/>
              </a:path>
              <a:path w="54610" h="314325">
                <a:moveTo>
                  <a:pt x="54610" y="76200"/>
                </a:moveTo>
                <a:lnTo>
                  <a:pt x="0" y="76200"/>
                </a:lnTo>
                <a:lnTo>
                  <a:pt x="0" y="81292"/>
                </a:lnTo>
                <a:lnTo>
                  <a:pt x="54610" y="81292"/>
                </a:lnTo>
                <a:lnTo>
                  <a:pt x="54610" y="76200"/>
                </a:lnTo>
                <a:close/>
              </a:path>
              <a:path w="54610" h="314325">
                <a:moveTo>
                  <a:pt x="54610" y="69850"/>
                </a:moveTo>
                <a:lnTo>
                  <a:pt x="0" y="69850"/>
                </a:lnTo>
                <a:lnTo>
                  <a:pt x="0" y="74930"/>
                </a:lnTo>
                <a:lnTo>
                  <a:pt x="54610" y="74930"/>
                </a:lnTo>
                <a:lnTo>
                  <a:pt x="54610" y="69850"/>
                </a:lnTo>
                <a:close/>
              </a:path>
              <a:path w="54610" h="314325">
                <a:moveTo>
                  <a:pt x="54610" y="63500"/>
                </a:moveTo>
                <a:lnTo>
                  <a:pt x="0" y="63500"/>
                </a:lnTo>
                <a:lnTo>
                  <a:pt x="0" y="68580"/>
                </a:lnTo>
                <a:lnTo>
                  <a:pt x="54610" y="68580"/>
                </a:lnTo>
                <a:lnTo>
                  <a:pt x="54610" y="63500"/>
                </a:lnTo>
                <a:close/>
              </a:path>
              <a:path w="54610" h="314325">
                <a:moveTo>
                  <a:pt x="54610" y="57150"/>
                </a:moveTo>
                <a:lnTo>
                  <a:pt x="0" y="57150"/>
                </a:lnTo>
                <a:lnTo>
                  <a:pt x="0" y="62242"/>
                </a:lnTo>
                <a:lnTo>
                  <a:pt x="54610" y="62242"/>
                </a:lnTo>
                <a:lnTo>
                  <a:pt x="54610" y="57150"/>
                </a:lnTo>
                <a:close/>
              </a:path>
              <a:path w="54610" h="314325">
                <a:moveTo>
                  <a:pt x="54610" y="52070"/>
                </a:moveTo>
                <a:lnTo>
                  <a:pt x="0" y="52070"/>
                </a:lnTo>
                <a:lnTo>
                  <a:pt x="0" y="55880"/>
                </a:lnTo>
                <a:lnTo>
                  <a:pt x="54610" y="55880"/>
                </a:lnTo>
                <a:lnTo>
                  <a:pt x="54610" y="52070"/>
                </a:lnTo>
                <a:close/>
              </a:path>
              <a:path w="54610" h="314325">
                <a:moveTo>
                  <a:pt x="54610" y="45720"/>
                </a:moveTo>
                <a:lnTo>
                  <a:pt x="0" y="45720"/>
                </a:lnTo>
                <a:lnTo>
                  <a:pt x="0" y="50812"/>
                </a:lnTo>
                <a:lnTo>
                  <a:pt x="54610" y="50812"/>
                </a:lnTo>
                <a:lnTo>
                  <a:pt x="54610" y="45720"/>
                </a:lnTo>
                <a:close/>
              </a:path>
              <a:path w="54610" h="314325">
                <a:moveTo>
                  <a:pt x="54610" y="39370"/>
                </a:moveTo>
                <a:lnTo>
                  <a:pt x="0" y="39370"/>
                </a:lnTo>
                <a:lnTo>
                  <a:pt x="0" y="44450"/>
                </a:lnTo>
                <a:lnTo>
                  <a:pt x="54610" y="44450"/>
                </a:lnTo>
                <a:lnTo>
                  <a:pt x="54610" y="39370"/>
                </a:lnTo>
                <a:close/>
              </a:path>
              <a:path w="54610" h="314325">
                <a:moveTo>
                  <a:pt x="54610" y="33020"/>
                </a:moveTo>
                <a:lnTo>
                  <a:pt x="0" y="33020"/>
                </a:lnTo>
                <a:lnTo>
                  <a:pt x="0" y="38100"/>
                </a:lnTo>
                <a:lnTo>
                  <a:pt x="54610" y="38100"/>
                </a:lnTo>
                <a:lnTo>
                  <a:pt x="54610" y="33020"/>
                </a:lnTo>
                <a:close/>
              </a:path>
              <a:path w="54610" h="314325">
                <a:moveTo>
                  <a:pt x="54610" y="26670"/>
                </a:moveTo>
                <a:lnTo>
                  <a:pt x="0" y="26670"/>
                </a:lnTo>
                <a:lnTo>
                  <a:pt x="0" y="31750"/>
                </a:lnTo>
                <a:lnTo>
                  <a:pt x="54610" y="31750"/>
                </a:lnTo>
                <a:lnTo>
                  <a:pt x="54610" y="26670"/>
                </a:lnTo>
                <a:close/>
              </a:path>
              <a:path w="54610" h="314325">
                <a:moveTo>
                  <a:pt x="54610" y="20320"/>
                </a:moveTo>
                <a:lnTo>
                  <a:pt x="0" y="20320"/>
                </a:lnTo>
                <a:lnTo>
                  <a:pt x="0" y="25400"/>
                </a:lnTo>
                <a:lnTo>
                  <a:pt x="54610" y="25400"/>
                </a:lnTo>
                <a:lnTo>
                  <a:pt x="54610" y="20320"/>
                </a:lnTo>
                <a:close/>
              </a:path>
              <a:path w="54610" h="314325">
                <a:moveTo>
                  <a:pt x="54610" y="13970"/>
                </a:moveTo>
                <a:lnTo>
                  <a:pt x="0" y="13970"/>
                </a:lnTo>
                <a:lnTo>
                  <a:pt x="0" y="19050"/>
                </a:lnTo>
                <a:lnTo>
                  <a:pt x="54610" y="19050"/>
                </a:lnTo>
                <a:lnTo>
                  <a:pt x="54610" y="13970"/>
                </a:lnTo>
                <a:close/>
              </a:path>
              <a:path w="54610" h="314325">
                <a:moveTo>
                  <a:pt x="54610" y="7620"/>
                </a:moveTo>
                <a:lnTo>
                  <a:pt x="0" y="7620"/>
                </a:lnTo>
                <a:lnTo>
                  <a:pt x="0" y="12700"/>
                </a:lnTo>
                <a:lnTo>
                  <a:pt x="54610" y="12700"/>
                </a:lnTo>
                <a:lnTo>
                  <a:pt x="54610" y="7620"/>
                </a:lnTo>
                <a:close/>
              </a:path>
              <a:path w="54610" h="314325">
                <a:moveTo>
                  <a:pt x="54610" y="0"/>
                </a:moveTo>
                <a:lnTo>
                  <a:pt x="0" y="0"/>
                </a:lnTo>
                <a:lnTo>
                  <a:pt x="0" y="6350"/>
                </a:lnTo>
                <a:lnTo>
                  <a:pt x="54610" y="6350"/>
                </a:lnTo>
                <a:lnTo>
                  <a:pt x="54610" y="0"/>
                </a:lnTo>
                <a:close/>
              </a:path>
            </a:pathLst>
          </a:custGeom>
          <a:solidFill>
            <a:srgbClr val="3398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bg object 268"/>
          <p:cNvSpPr/>
          <p:nvPr/>
        </p:nvSpPr>
        <p:spPr>
          <a:xfrm>
            <a:off x="4434839" y="6396989"/>
            <a:ext cx="55880" cy="313690"/>
          </a:xfrm>
          <a:custGeom>
            <a:avLst/>
            <a:gdLst/>
            <a:ahLst/>
            <a:cxnLst/>
            <a:rect l="l" t="t" r="r" b="b"/>
            <a:pathLst>
              <a:path w="55879" h="313690">
                <a:moveTo>
                  <a:pt x="55880" y="256540"/>
                </a:moveTo>
                <a:lnTo>
                  <a:pt x="0" y="256540"/>
                </a:lnTo>
                <a:lnTo>
                  <a:pt x="0" y="278130"/>
                </a:lnTo>
                <a:lnTo>
                  <a:pt x="55880" y="278130"/>
                </a:lnTo>
                <a:lnTo>
                  <a:pt x="55880" y="256540"/>
                </a:lnTo>
                <a:close/>
              </a:path>
              <a:path w="55879" h="313690">
                <a:moveTo>
                  <a:pt x="55880" y="254000"/>
                </a:moveTo>
                <a:lnTo>
                  <a:pt x="0" y="254000"/>
                </a:lnTo>
                <a:lnTo>
                  <a:pt x="0" y="255270"/>
                </a:lnTo>
                <a:lnTo>
                  <a:pt x="55880" y="255270"/>
                </a:lnTo>
                <a:lnTo>
                  <a:pt x="55880" y="254000"/>
                </a:lnTo>
                <a:close/>
              </a:path>
              <a:path w="55879" h="313690">
                <a:moveTo>
                  <a:pt x="55880" y="250190"/>
                </a:moveTo>
                <a:lnTo>
                  <a:pt x="0" y="250190"/>
                </a:lnTo>
                <a:lnTo>
                  <a:pt x="0" y="252730"/>
                </a:lnTo>
                <a:lnTo>
                  <a:pt x="55880" y="252730"/>
                </a:lnTo>
                <a:lnTo>
                  <a:pt x="55880" y="250190"/>
                </a:lnTo>
                <a:close/>
              </a:path>
              <a:path w="55879" h="313690">
                <a:moveTo>
                  <a:pt x="55880" y="247650"/>
                </a:moveTo>
                <a:lnTo>
                  <a:pt x="0" y="247650"/>
                </a:lnTo>
                <a:lnTo>
                  <a:pt x="0" y="248920"/>
                </a:lnTo>
                <a:lnTo>
                  <a:pt x="55880" y="248920"/>
                </a:lnTo>
                <a:lnTo>
                  <a:pt x="55880" y="247650"/>
                </a:lnTo>
                <a:close/>
              </a:path>
              <a:path w="55879" h="313690">
                <a:moveTo>
                  <a:pt x="55880" y="243840"/>
                </a:moveTo>
                <a:lnTo>
                  <a:pt x="0" y="243840"/>
                </a:lnTo>
                <a:lnTo>
                  <a:pt x="0" y="246380"/>
                </a:lnTo>
                <a:lnTo>
                  <a:pt x="55880" y="246380"/>
                </a:lnTo>
                <a:lnTo>
                  <a:pt x="55880" y="243840"/>
                </a:lnTo>
                <a:close/>
              </a:path>
              <a:path w="55879" h="313690">
                <a:moveTo>
                  <a:pt x="55880" y="241300"/>
                </a:moveTo>
                <a:lnTo>
                  <a:pt x="0" y="241300"/>
                </a:lnTo>
                <a:lnTo>
                  <a:pt x="0" y="242570"/>
                </a:lnTo>
                <a:lnTo>
                  <a:pt x="55880" y="242570"/>
                </a:lnTo>
                <a:lnTo>
                  <a:pt x="55880" y="241300"/>
                </a:lnTo>
                <a:close/>
              </a:path>
              <a:path w="55879" h="313690">
                <a:moveTo>
                  <a:pt x="55880" y="237490"/>
                </a:moveTo>
                <a:lnTo>
                  <a:pt x="0" y="237490"/>
                </a:lnTo>
                <a:lnTo>
                  <a:pt x="0" y="240030"/>
                </a:lnTo>
                <a:lnTo>
                  <a:pt x="55880" y="240030"/>
                </a:lnTo>
                <a:lnTo>
                  <a:pt x="55880" y="237490"/>
                </a:lnTo>
                <a:close/>
              </a:path>
              <a:path w="55879" h="313690">
                <a:moveTo>
                  <a:pt x="55880" y="234950"/>
                </a:moveTo>
                <a:lnTo>
                  <a:pt x="0" y="234950"/>
                </a:lnTo>
                <a:lnTo>
                  <a:pt x="0" y="236220"/>
                </a:lnTo>
                <a:lnTo>
                  <a:pt x="55880" y="236220"/>
                </a:lnTo>
                <a:lnTo>
                  <a:pt x="55880" y="234950"/>
                </a:lnTo>
                <a:close/>
              </a:path>
              <a:path w="55879" h="313690">
                <a:moveTo>
                  <a:pt x="55880" y="231140"/>
                </a:moveTo>
                <a:lnTo>
                  <a:pt x="0" y="231140"/>
                </a:lnTo>
                <a:lnTo>
                  <a:pt x="0" y="233680"/>
                </a:lnTo>
                <a:lnTo>
                  <a:pt x="55880" y="233680"/>
                </a:lnTo>
                <a:lnTo>
                  <a:pt x="55880" y="231140"/>
                </a:lnTo>
                <a:close/>
              </a:path>
              <a:path w="55879" h="313690">
                <a:moveTo>
                  <a:pt x="55880" y="228600"/>
                </a:moveTo>
                <a:lnTo>
                  <a:pt x="0" y="228600"/>
                </a:lnTo>
                <a:lnTo>
                  <a:pt x="0" y="229870"/>
                </a:lnTo>
                <a:lnTo>
                  <a:pt x="55880" y="229870"/>
                </a:lnTo>
                <a:lnTo>
                  <a:pt x="55880" y="228600"/>
                </a:lnTo>
                <a:close/>
              </a:path>
              <a:path w="55879" h="313690">
                <a:moveTo>
                  <a:pt x="55880" y="224790"/>
                </a:moveTo>
                <a:lnTo>
                  <a:pt x="0" y="224790"/>
                </a:lnTo>
                <a:lnTo>
                  <a:pt x="0" y="227330"/>
                </a:lnTo>
                <a:lnTo>
                  <a:pt x="55880" y="227330"/>
                </a:lnTo>
                <a:lnTo>
                  <a:pt x="55880" y="224790"/>
                </a:lnTo>
                <a:close/>
              </a:path>
              <a:path w="55879" h="313690">
                <a:moveTo>
                  <a:pt x="55880" y="222250"/>
                </a:moveTo>
                <a:lnTo>
                  <a:pt x="0" y="222250"/>
                </a:lnTo>
                <a:lnTo>
                  <a:pt x="0" y="223520"/>
                </a:lnTo>
                <a:lnTo>
                  <a:pt x="55880" y="223520"/>
                </a:lnTo>
                <a:lnTo>
                  <a:pt x="55880" y="222250"/>
                </a:lnTo>
                <a:close/>
              </a:path>
              <a:path w="55879" h="313690">
                <a:moveTo>
                  <a:pt x="55880" y="218440"/>
                </a:moveTo>
                <a:lnTo>
                  <a:pt x="0" y="218440"/>
                </a:lnTo>
                <a:lnTo>
                  <a:pt x="0" y="220980"/>
                </a:lnTo>
                <a:lnTo>
                  <a:pt x="55880" y="220980"/>
                </a:lnTo>
                <a:lnTo>
                  <a:pt x="55880" y="218440"/>
                </a:lnTo>
                <a:close/>
              </a:path>
              <a:path w="55879" h="313690">
                <a:moveTo>
                  <a:pt x="55880" y="215900"/>
                </a:moveTo>
                <a:lnTo>
                  <a:pt x="0" y="215900"/>
                </a:lnTo>
                <a:lnTo>
                  <a:pt x="0" y="217170"/>
                </a:lnTo>
                <a:lnTo>
                  <a:pt x="55880" y="217170"/>
                </a:lnTo>
                <a:lnTo>
                  <a:pt x="55880" y="215900"/>
                </a:lnTo>
                <a:close/>
              </a:path>
              <a:path w="55879" h="313690">
                <a:moveTo>
                  <a:pt x="55880" y="212090"/>
                </a:moveTo>
                <a:lnTo>
                  <a:pt x="0" y="212090"/>
                </a:lnTo>
                <a:lnTo>
                  <a:pt x="0" y="214630"/>
                </a:lnTo>
                <a:lnTo>
                  <a:pt x="55880" y="214630"/>
                </a:lnTo>
                <a:lnTo>
                  <a:pt x="55880" y="212090"/>
                </a:lnTo>
                <a:close/>
              </a:path>
              <a:path w="55879" h="313690">
                <a:moveTo>
                  <a:pt x="55880" y="209550"/>
                </a:moveTo>
                <a:lnTo>
                  <a:pt x="0" y="209550"/>
                </a:lnTo>
                <a:lnTo>
                  <a:pt x="0" y="210820"/>
                </a:lnTo>
                <a:lnTo>
                  <a:pt x="55880" y="210820"/>
                </a:lnTo>
                <a:lnTo>
                  <a:pt x="55880" y="209550"/>
                </a:lnTo>
                <a:close/>
              </a:path>
              <a:path w="55879" h="313690">
                <a:moveTo>
                  <a:pt x="55880" y="205740"/>
                </a:moveTo>
                <a:lnTo>
                  <a:pt x="0" y="205740"/>
                </a:lnTo>
                <a:lnTo>
                  <a:pt x="0" y="208280"/>
                </a:lnTo>
                <a:lnTo>
                  <a:pt x="55880" y="208280"/>
                </a:lnTo>
                <a:lnTo>
                  <a:pt x="55880" y="205740"/>
                </a:lnTo>
                <a:close/>
              </a:path>
              <a:path w="55879" h="313690">
                <a:moveTo>
                  <a:pt x="55880" y="203200"/>
                </a:moveTo>
                <a:lnTo>
                  <a:pt x="0" y="203200"/>
                </a:lnTo>
                <a:lnTo>
                  <a:pt x="0" y="204470"/>
                </a:lnTo>
                <a:lnTo>
                  <a:pt x="55880" y="204470"/>
                </a:lnTo>
                <a:lnTo>
                  <a:pt x="55880" y="203200"/>
                </a:lnTo>
                <a:close/>
              </a:path>
              <a:path w="55879" h="313690">
                <a:moveTo>
                  <a:pt x="55880" y="199390"/>
                </a:moveTo>
                <a:lnTo>
                  <a:pt x="0" y="199390"/>
                </a:lnTo>
                <a:lnTo>
                  <a:pt x="0" y="201930"/>
                </a:lnTo>
                <a:lnTo>
                  <a:pt x="55880" y="201930"/>
                </a:lnTo>
                <a:lnTo>
                  <a:pt x="55880" y="199390"/>
                </a:lnTo>
                <a:close/>
              </a:path>
              <a:path w="55879" h="313690">
                <a:moveTo>
                  <a:pt x="55880" y="196850"/>
                </a:moveTo>
                <a:lnTo>
                  <a:pt x="0" y="196850"/>
                </a:lnTo>
                <a:lnTo>
                  <a:pt x="0" y="198120"/>
                </a:lnTo>
                <a:lnTo>
                  <a:pt x="55880" y="198120"/>
                </a:lnTo>
                <a:lnTo>
                  <a:pt x="55880" y="196850"/>
                </a:lnTo>
                <a:close/>
              </a:path>
              <a:path w="55879" h="313690">
                <a:moveTo>
                  <a:pt x="55880" y="193040"/>
                </a:moveTo>
                <a:lnTo>
                  <a:pt x="0" y="193040"/>
                </a:lnTo>
                <a:lnTo>
                  <a:pt x="0" y="195580"/>
                </a:lnTo>
                <a:lnTo>
                  <a:pt x="55880" y="195580"/>
                </a:lnTo>
                <a:lnTo>
                  <a:pt x="55880" y="193040"/>
                </a:lnTo>
                <a:close/>
              </a:path>
              <a:path w="55879" h="313690">
                <a:moveTo>
                  <a:pt x="55880" y="190500"/>
                </a:moveTo>
                <a:lnTo>
                  <a:pt x="0" y="190500"/>
                </a:lnTo>
                <a:lnTo>
                  <a:pt x="0" y="191770"/>
                </a:lnTo>
                <a:lnTo>
                  <a:pt x="55880" y="191770"/>
                </a:lnTo>
                <a:lnTo>
                  <a:pt x="55880" y="190500"/>
                </a:lnTo>
                <a:close/>
              </a:path>
              <a:path w="55879" h="313690">
                <a:moveTo>
                  <a:pt x="55880" y="186690"/>
                </a:moveTo>
                <a:lnTo>
                  <a:pt x="0" y="186690"/>
                </a:lnTo>
                <a:lnTo>
                  <a:pt x="0" y="189230"/>
                </a:lnTo>
                <a:lnTo>
                  <a:pt x="55880" y="189230"/>
                </a:lnTo>
                <a:lnTo>
                  <a:pt x="55880" y="186690"/>
                </a:lnTo>
                <a:close/>
              </a:path>
              <a:path w="55879" h="313690">
                <a:moveTo>
                  <a:pt x="55880" y="184150"/>
                </a:moveTo>
                <a:lnTo>
                  <a:pt x="0" y="184150"/>
                </a:lnTo>
                <a:lnTo>
                  <a:pt x="0" y="185420"/>
                </a:lnTo>
                <a:lnTo>
                  <a:pt x="55880" y="185420"/>
                </a:lnTo>
                <a:lnTo>
                  <a:pt x="55880" y="184150"/>
                </a:lnTo>
                <a:close/>
              </a:path>
              <a:path w="55879" h="313690">
                <a:moveTo>
                  <a:pt x="55880" y="180340"/>
                </a:moveTo>
                <a:lnTo>
                  <a:pt x="0" y="180340"/>
                </a:lnTo>
                <a:lnTo>
                  <a:pt x="0" y="182880"/>
                </a:lnTo>
                <a:lnTo>
                  <a:pt x="55880" y="182880"/>
                </a:lnTo>
                <a:lnTo>
                  <a:pt x="55880" y="180340"/>
                </a:lnTo>
                <a:close/>
              </a:path>
              <a:path w="55879" h="313690">
                <a:moveTo>
                  <a:pt x="55880" y="177800"/>
                </a:moveTo>
                <a:lnTo>
                  <a:pt x="0" y="177800"/>
                </a:lnTo>
                <a:lnTo>
                  <a:pt x="0" y="179070"/>
                </a:lnTo>
                <a:lnTo>
                  <a:pt x="55880" y="179070"/>
                </a:lnTo>
                <a:lnTo>
                  <a:pt x="55880" y="177800"/>
                </a:lnTo>
                <a:close/>
              </a:path>
              <a:path w="55879" h="313690">
                <a:moveTo>
                  <a:pt x="55880" y="173990"/>
                </a:moveTo>
                <a:lnTo>
                  <a:pt x="0" y="173990"/>
                </a:lnTo>
                <a:lnTo>
                  <a:pt x="0" y="176530"/>
                </a:lnTo>
                <a:lnTo>
                  <a:pt x="55880" y="176530"/>
                </a:lnTo>
                <a:lnTo>
                  <a:pt x="55880" y="173990"/>
                </a:lnTo>
                <a:close/>
              </a:path>
              <a:path w="55879" h="313690">
                <a:moveTo>
                  <a:pt x="55880" y="171450"/>
                </a:moveTo>
                <a:lnTo>
                  <a:pt x="0" y="171450"/>
                </a:lnTo>
                <a:lnTo>
                  <a:pt x="0" y="172720"/>
                </a:lnTo>
                <a:lnTo>
                  <a:pt x="55880" y="172720"/>
                </a:lnTo>
                <a:lnTo>
                  <a:pt x="55880" y="171450"/>
                </a:lnTo>
                <a:close/>
              </a:path>
              <a:path w="55879" h="313690">
                <a:moveTo>
                  <a:pt x="55880" y="167640"/>
                </a:moveTo>
                <a:lnTo>
                  <a:pt x="0" y="167640"/>
                </a:lnTo>
                <a:lnTo>
                  <a:pt x="0" y="170180"/>
                </a:lnTo>
                <a:lnTo>
                  <a:pt x="55880" y="170180"/>
                </a:lnTo>
                <a:lnTo>
                  <a:pt x="55880" y="167640"/>
                </a:lnTo>
                <a:close/>
              </a:path>
              <a:path w="55879" h="313690">
                <a:moveTo>
                  <a:pt x="55880" y="165100"/>
                </a:moveTo>
                <a:lnTo>
                  <a:pt x="0" y="165100"/>
                </a:lnTo>
                <a:lnTo>
                  <a:pt x="0" y="166370"/>
                </a:lnTo>
                <a:lnTo>
                  <a:pt x="55880" y="166370"/>
                </a:lnTo>
                <a:lnTo>
                  <a:pt x="55880" y="165100"/>
                </a:lnTo>
                <a:close/>
              </a:path>
              <a:path w="55879" h="313690">
                <a:moveTo>
                  <a:pt x="55880" y="161290"/>
                </a:moveTo>
                <a:lnTo>
                  <a:pt x="0" y="161290"/>
                </a:lnTo>
                <a:lnTo>
                  <a:pt x="0" y="163830"/>
                </a:lnTo>
                <a:lnTo>
                  <a:pt x="55880" y="163830"/>
                </a:lnTo>
                <a:lnTo>
                  <a:pt x="55880" y="161290"/>
                </a:lnTo>
                <a:close/>
              </a:path>
              <a:path w="55879" h="313690">
                <a:moveTo>
                  <a:pt x="55880" y="158750"/>
                </a:moveTo>
                <a:lnTo>
                  <a:pt x="0" y="158750"/>
                </a:lnTo>
                <a:lnTo>
                  <a:pt x="0" y="160020"/>
                </a:lnTo>
                <a:lnTo>
                  <a:pt x="55880" y="160020"/>
                </a:lnTo>
                <a:lnTo>
                  <a:pt x="55880" y="158750"/>
                </a:lnTo>
                <a:close/>
              </a:path>
              <a:path w="55879" h="313690">
                <a:moveTo>
                  <a:pt x="55880" y="154940"/>
                </a:moveTo>
                <a:lnTo>
                  <a:pt x="0" y="154940"/>
                </a:lnTo>
                <a:lnTo>
                  <a:pt x="0" y="157480"/>
                </a:lnTo>
                <a:lnTo>
                  <a:pt x="55880" y="157480"/>
                </a:lnTo>
                <a:lnTo>
                  <a:pt x="55880" y="154940"/>
                </a:lnTo>
                <a:close/>
              </a:path>
              <a:path w="55879" h="313690">
                <a:moveTo>
                  <a:pt x="55880" y="152400"/>
                </a:moveTo>
                <a:lnTo>
                  <a:pt x="0" y="152400"/>
                </a:lnTo>
                <a:lnTo>
                  <a:pt x="0" y="153670"/>
                </a:lnTo>
                <a:lnTo>
                  <a:pt x="55880" y="153670"/>
                </a:lnTo>
                <a:lnTo>
                  <a:pt x="55880" y="152400"/>
                </a:lnTo>
                <a:close/>
              </a:path>
              <a:path w="55879" h="313690">
                <a:moveTo>
                  <a:pt x="55880" y="148590"/>
                </a:moveTo>
                <a:lnTo>
                  <a:pt x="0" y="148590"/>
                </a:lnTo>
                <a:lnTo>
                  <a:pt x="0" y="151130"/>
                </a:lnTo>
                <a:lnTo>
                  <a:pt x="55880" y="151130"/>
                </a:lnTo>
                <a:lnTo>
                  <a:pt x="55880" y="148590"/>
                </a:lnTo>
                <a:close/>
              </a:path>
              <a:path w="55879" h="313690">
                <a:moveTo>
                  <a:pt x="55880" y="146050"/>
                </a:moveTo>
                <a:lnTo>
                  <a:pt x="0" y="146050"/>
                </a:lnTo>
                <a:lnTo>
                  <a:pt x="0" y="147320"/>
                </a:lnTo>
                <a:lnTo>
                  <a:pt x="55880" y="147320"/>
                </a:lnTo>
                <a:lnTo>
                  <a:pt x="55880" y="146050"/>
                </a:lnTo>
                <a:close/>
              </a:path>
              <a:path w="55879" h="313690">
                <a:moveTo>
                  <a:pt x="55880" y="142240"/>
                </a:moveTo>
                <a:lnTo>
                  <a:pt x="0" y="142240"/>
                </a:lnTo>
                <a:lnTo>
                  <a:pt x="0" y="144780"/>
                </a:lnTo>
                <a:lnTo>
                  <a:pt x="55880" y="144780"/>
                </a:lnTo>
                <a:lnTo>
                  <a:pt x="55880" y="142240"/>
                </a:lnTo>
                <a:close/>
              </a:path>
              <a:path w="55879" h="313690">
                <a:moveTo>
                  <a:pt x="55880" y="139700"/>
                </a:moveTo>
                <a:lnTo>
                  <a:pt x="0" y="139700"/>
                </a:lnTo>
                <a:lnTo>
                  <a:pt x="0" y="140970"/>
                </a:lnTo>
                <a:lnTo>
                  <a:pt x="55880" y="140970"/>
                </a:lnTo>
                <a:lnTo>
                  <a:pt x="55880" y="139700"/>
                </a:lnTo>
                <a:close/>
              </a:path>
              <a:path w="55879" h="313690">
                <a:moveTo>
                  <a:pt x="55880" y="135890"/>
                </a:moveTo>
                <a:lnTo>
                  <a:pt x="0" y="135890"/>
                </a:lnTo>
                <a:lnTo>
                  <a:pt x="0" y="138430"/>
                </a:lnTo>
                <a:lnTo>
                  <a:pt x="55880" y="138430"/>
                </a:lnTo>
                <a:lnTo>
                  <a:pt x="55880" y="135890"/>
                </a:lnTo>
                <a:close/>
              </a:path>
              <a:path w="55879" h="313690">
                <a:moveTo>
                  <a:pt x="55880" y="133350"/>
                </a:moveTo>
                <a:lnTo>
                  <a:pt x="0" y="133350"/>
                </a:lnTo>
                <a:lnTo>
                  <a:pt x="0" y="134620"/>
                </a:lnTo>
                <a:lnTo>
                  <a:pt x="55880" y="134620"/>
                </a:lnTo>
                <a:lnTo>
                  <a:pt x="55880" y="133350"/>
                </a:lnTo>
                <a:close/>
              </a:path>
              <a:path w="55879" h="313690">
                <a:moveTo>
                  <a:pt x="55880" y="129540"/>
                </a:moveTo>
                <a:lnTo>
                  <a:pt x="0" y="129540"/>
                </a:lnTo>
                <a:lnTo>
                  <a:pt x="0" y="132080"/>
                </a:lnTo>
                <a:lnTo>
                  <a:pt x="55880" y="132080"/>
                </a:lnTo>
                <a:lnTo>
                  <a:pt x="55880" y="129540"/>
                </a:lnTo>
                <a:close/>
              </a:path>
              <a:path w="55879" h="313690">
                <a:moveTo>
                  <a:pt x="55880" y="127000"/>
                </a:moveTo>
                <a:lnTo>
                  <a:pt x="0" y="127000"/>
                </a:lnTo>
                <a:lnTo>
                  <a:pt x="0" y="128270"/>
                </a:lnTo>
                <a:lnTo>
                  <a:pt x="55880" y="128270"/>
                </a:lnTo>
                <a:lnTo>
                  <a:pt x="55880" y="127000"/>
                </a:lnTo>
                <a:close/>
              </a:path>
              <a:path w="55879" h="313690">
                <a:moveTo>
                  <a:pt x="55880" y="123190"/>
                </a:moveTo>
                <a:lnTo>
                  <a:pt x="0" y="123190"/>
                </a:lnTo>
                <a:lnTo>
                  <a:pt x="0" y="125730"/>
                </a:lnTo>
                <a:lnTo>
                  <a:pt x="55880" y="125730"/>
                </a:lnTo>
                <a:lnTo>
                  <a:pt x="55880" y="123190"/>
                </a:lnTo>
                <a:close/>
              </a:path>
              <a:path w="55879" h="313690">
                <a:moveTo>
                  <a:pt x="55880" y="120650"/>
                </a:moveTo>
                <a:lnTo>
                  <a:pt x="0" y="120650"/>
                </a:lnTo>
                <a:lnTo>
                  <a:pt x="0" y="121920"/>
                </a:lnTo>
                <a:lnTo>
                  <a:pt x="55880" y="121920"/>
                </a:lnTo>
                <a:lnTo>
                  <a:pt x="55880" y="120650"/>
                </a:lnTo>
                <a:close/>
              </a:path>
              <a:path w="55879" h="313690">
                <a:moveTo>
                  <a:pt x="55880" y="116840"/>
                </a:moveTo>
                <a:lnTo>
                  <a:pt x="0" y="116840"/>
                </a:lnTo>
                <a:lnTo>
                  <a:pt x="0" y="119380"/>
                </a:lnTo>
                <a:lnTo>
                  <a:pt x="55880" y="119380"/>
                </a:lnTo>
                <a:lnTo>
                  <a:pt x="55880" y="116840"/>
                </a:lnTo>
                <a:close/>
              </a:path>
              <a:path w="55879" h="313690">
                <a:moveTo>
                  <a:pt x="55880" y="114300"/>
                </a:moveTo>
                <a:lnTo>
                  <a:pt x="0" y="114300"/>
                </a:lnTo>
                <a:lnTo>
                  <a:pt x="0" y="115570"/>
                </a:lnTo>
                <a:lnTo>
                  <a:pt x="55880" y="115570"/>
                </a:lnTo>
                <a:lnTo>
                  <a:pt x="55880" y="114300"/>
                </a:lnTo>
                <a:close/>
              </a:path>
              <a:path w="55879" h="313690">
                <a:moveTo>
                  <a:pt x="55880" y="110490"/>
                </a:moveTo>
                <a:lnTo>
                  <a:pt x="0" y="110490"/>
                </a:lnTo>
                <a:lnTo>
                  <a:pt x="0" y="113030"/>
                </a:lnTo>
                <a:lnTo>
                  <a:pt x="55880" y="113030"/>
                </a:lnTo>
                <a:lnTo>
                  <a:pt x="55880" y="110490"/>
                </a:lnTo>
                <a:close/>
              </a:path>
              <a:path w="55879" h="313690">
                <a:moveTo>
                  <a:pt x="55880" y="107950"/>
                </a:moveTo>
                <a:lnTo>
                  <a:pt x="0" y="107950"/>
                </a:lnTo>
                <a:lnTo>
                  <a:pt x="0" y="109220"/>
                </a:lnTo>
                <a:lnTo>
                  <a:pt x="55880" y="109220"/>
                </a:lnTo>
                <a:lnTo>
                  <a:pt x="55880" y="107950"/>
                </a:lnTo>
                <a:close/>
              </a:path>
              <a:path w="55879" h="313690">
                <a:moveTo>
                  <a:pt x="55880" y="104140"/>
                </a:moveTo>
                <a:lnTo>
                  <a:pt x="0" y="104140"/>
                </a:lnTo>
                <a:lnTo>
                  <a:pt x="0" y="106680"/>
                </a:lnTo>
                <a:lnTo>
                  <a:pt x="55880" y="106680"/>
                </a:lnTo>
                <a:lnTo>
                  <a:pt x="55880" y="104140"/>
                </a:lnTo>
                <a:close/>
              </a:path>
              <a:path w="55879" h="313690">
                <a:moveTo>
                  <a:pt x="55880" y="101600"/>
                </a:moveTo>
                <a:lnTo>
                  <a:pt x="0" y="101600"/>
                </a:lnTo>
                <a:lnTo>
                  <a:pt x="0" y="102870"/>
                </a:lnTo>
                <a:lnTo>
                  <a:pt x="55880" y="102870"/>
                </a:lnTo>
                <a:lnTo>
                  <a:pt x="55880" y="101600"/>
                </a:lnTo>
                <a:close/>
              </a:path>
              <a:path w="55879" h="313690">
                <a:moveTo>
                  <a:pt x="55880" y="95250"/>
                </a:moveTo>
                <a:lnTo>
                  <a:pt x="0" y="95250"/>
                </a:lnTo>
                <a:lnTo>
                  <a:pt x="0" y="100330"/>
                </a:lnTo>
                <a:lnTo>
                  <a:pt x="55880" y="100330"/>
                </a:lnTo>
                <a:lnTo>
                  <a:pt x="55880" y="95250"/>
                </a:lnTo>
                <a:close/>
              </a:path>
              <a:path w="55879" h="313690">
                <a:moveTo>
                  <a:pt x="55880" y="88900"/>
                </a:moveTo>
                <a:lnTo>
                  <a:pt x="0" y="88900"/>
                </a:lnTo>
                <a:lnTo>
                  <a:pt x="0" y="93980"/>
                </a:lnTo>
                <a:lnTo>
                  <a:pt x="55880" y="93980"/>
                </a:lnTo>
                <a:lnTo>
                  <a:pt x="55880" y="88900"/>
                </a:lnTo>
                <a:close/>
              </a:path>
              <a:path w="55879" h="313690">
                <a:moveTo>
                  <a:pt x="55880" y="82550"/>
                </a:moveTo>
                <a:lnTo>
                  <a:pt x="0" y="82550"/>
                </a:lnTo>
                <a:lnTo>
                  <a:pt x="0" y="87630"/>
                </a:lnTo>
                <a:lnTo>
                  <a:pt x="55880" y="87630"/>
                </a:lnTo>
                <a:lnTo>
                  <a:pt x="55880" y="82550"/>
                </a:lnTo>
                <a:close/>
              </a:path>
              <a:path w="55879" h="313690">
                <a:moveTo>
                  <a:pt x="55880" y="76200"/>
                </a:moveTo>
                <a:lnTo>
                  <a:pt x="0" y="76200"/>
                </a:lnTo>
                <a:lnTo>
                  <a:pt x="0" y="81280"/>
                </a:lnTo>
                <a:lnTo>
                  <a:pt x="55880" y="81280"/>
                </a:lnTo>
                <a:lnTo>
                  <a:pt x="55880" y="76200"/>
                </a:lnTo>
                <a:close/>
              </a:path>
              <a:path w="55879" h="313690">
                <a:moveTo>
                  <a:pt x="55880" y="69850"/>
                </a:moveTo>
                <a:lnTo>
                  <a:pt x="0" y="69850"/>
                </a:lnTo>
                <a:lnTo>
                  <a:pt x="0" y="74930"/>
                </a:lnTo>
                <a:lnTo>
                  <a:pt x="55880" y="74930"/>
                </a:lnTo>
                <a:lnTo>
                  <a:pt x="55880" y="69850"/>
                </a:lnTo>
                <a:close/>
              </a:path>
              <a:path w="55879" h="313690">
                <a:moveTo>
                  <a:pt x="55880" y="63500"/>
                </a:moveTo>
                <a:lnTo>
                  <a:pt x="0" y="63500"/>
                </a:lnTo>
                <a:lnTo>
                  <a:pt x="0" y="68580"/>
                </a:lnTo>
                <a:lnTo>
                  <a:pt x="55880" y="68580"/>
                </a:lnTo>
                <a:lnTo>
                  <a:pt x="55880" y="63500"/>
                </a:lnTo>
                <a:close/>
              </a:path>
              <a:path w="55879" h="313690">
                <a:moveTo>
                  <a:pt x="55880" y="57150"/>
                </a:moveTo>
                <a:lnTo>
                  <a:pt x="0" y="57150"/>
                </a:lnTo>
                <a:lnTo>
                  <a:pt x="0" y="62230"/>
                </a:lnTo>
                <a:lnTo>
                  <a:pt x="55880" y="62230"/>
                </a:lnTo>
                <a:lnTo>
                  <a:pt x="55880" y="57150"/>
                </a:lnTo>
                <a:close/>
              </a:path>
              <a:path w="55879" h="313690">
                <a:moveTo>
                  <a:pt x="55880" y="52070"/>
                </a:moveTo>
                <a:lnTo>
                  <a:pt x="0" y="52070"/>
                </a:lnTo>
                <a:lnTo>
                  <a:pt x="0" y="55880"/>
                </a:lnTo>
                <a:lnTo>
                  <a:pt x="55880" y="55880"/>
                </a:lnTo>
                <a:lnTo>
                  <a:pt x="55880" y="52070"/>
                </a:lnTo>
                <a:close/>
              </a:path>
              <a:path w="55879" h="313690">
                <a:moveTo>
                  <a:pt x="55880" y="45720"/>
                </a:moveTo>
                <a:lnTo>
                  <a:pt x="0" y="45720"/>
                </a:lnTo>
                <a:lnTo>
                  <a:pt x="0" y="50800"/>
                </a:lnTo>
                <a:lnTo>
                  <a:pt x="55880" y="50800"/>
                </a:lnTo>
                <a:lnTo>
                  <a:pt x="55880" y="45720"/>
                </a:lnTo>
                <a:close/>
              </a:path>
              <a:path w="55879" h="313690">
                <a:moveTo>
                  <a:pt x="55880" y="39370"/>
                </a:moveTo>
                <a:lnTo>
                  <a:pt x="0" y="39370"/>
                </a:lnTo>
                <a:lnTo>
                  <a:pt x="0" y="44450"/>
                </a:lnTo>
                <a:lnTo>
                  <a:pt x="55880" y="44450"/>
                </a:lnTo>
                <a:lnTo>
                  <a:pt x="55880" y="39370"/>
                </a:lnTo>
                <a:close/>
              </a:path>
              <a:path w="55879" h="313690">
                <a:moveTo>
                  <a:pt x="55880" y="33020"/>
                </a:moveTo>
                <a:lnTo>
                  <a:pt x="0" y="33020"/>
                </a:lnTo>
                <a:lnTo>
                  <a:pt x="0" y="38100"/>
                </a:lnTo>
                <a:lnTo>
                  <a:pt x="55880" y="38100"/>
                </a:lnTo>
                <a:lnTo>
                  <a:pt x="55880" y="33020"/>
                </a:lnTo>
                <a:close/>
              </a:path>
              <a:path w="55879" h="313690">
                <a:moveTo>
                  <a:pt x="55880" y="26670"/>
                </a:moveTo>
                <a:lnTo>
                  <a:pt x="0" y="26670"/>
                </a:lnTo>
                <a:lnTo>
                  <a:pt x="0" y="31750"/>
                </a:lnTo>
                <a:lnTo>
                  <a:pt x="55880" y="31750"/>
                </a:lnTo>
                <a:lnTo>
                  <a:pt x="55880" y="26670"/>
                </a:lnTo>
                <a:close/>
              </a:path>
              <a:path w="55879" h="313690">
                <a:moveTo>
                  <a:pt x="55880" y="20320"/>
                </a:moveTo>
                <a:lnTo>
                  <a:pt x="0" y="20320"/>
                </a:lnTo>
                <a:lnTo>
                  <a:pt x="0" y="25400"/>
                </a:lnTo>
                <a:lnTo>
                  <a:pt x="55880" y="25400"/>
                </a:lnTo>
                <a:lnTo>
                  <a:pt x="55880" y="20320"/>
                </a:lnTo>
                <a:close/>
              </a:path>
              <a:path w="55879" h="313690">
                <a:moveTo>
                  <a:pt x="55880" y="13970"/>
                </a:moveTo>
                <a:lnTo>
                  <a:pt x="0" y="13970"/>
                </a:lnTo>
                <a:lnTo>
                  <a:pt x="0" y="19050"/>
                </a:lnTo>
                <a:lnTo>
                  <a:pt x="55880" y="19050"/>
                </a:lnTo>
                <a:lnTo>
                  <a:pt x="55880" y="13970"/>
                </a:lnTo>
                <a:close/>
              </a:path>
              <a:path w="55879" h="313690">
                <a:moveTo>
                  <a:pt x="55880" y="7620"/>
                </a:moveTo>
                <a:lnTo>
                  <a:pt x="0" y="7620"/>
                </a:lnTo>
                <a:lnTo>
                  <a:pt x="0" y="12700"/>
                </a:lnTo>
                <a:lnTo>
                  <a:pt x="55880" y="12700"/>
                </a:lnTo>
                <a:lnTo>
                  <a:pt x="55880" y="7620"/>
                </a:lnTo>
                <a:close/>
              </a:path>
              <a:path w="55879" h="313690">
                <a:moveTo>
                  <a:pt x="55880" y="0"/>
                </a:moveTo>
                <a:lnTo>
                  <a:pt x="0" y="0"/>
                </a:lnTo>
                <a:lnTo>
                  <a:pt x="0" y="6350"/>
                </a:lnTo>
                <a:lnTo>
                  <a:pt x="55880" y="6350"/>
                </a:lnTo>
                <a:lnTo>
                  <a:pt x="55880" y="0"/>
                </a:lnTo>
                <a:close/>
              </a:path>
              <a:path w="55879" h="313690">
                <a:moveTo>
                  <a:pt x="55880" y="278130"/>
                </a:moveTo>
                <a:lnTo>
                  <a:pt x="0" y="278130"/>
                </a:lnTo>
                <a:lnTo>
                  <a:pt x="0" y="311150"/>
                </a:lnTo>
                <a:lnTo>
                  <a:pt x="55880" y="311150"/>
                </a:lnTo>
                <a:lnTo>
                  <a:pt x="55880" y="278130"/>
                </a:lnTo>
                <a:close/>
              </a:path>
              <a:path w="55879" h="313690">
                <a:moveTo>
                  <a:pt x="55880" y="311150"/>
                </a:moveTo>
                <a:lnTo>
                  <a:pt x="0" y="311150"/>
                </a:lnTo>
                <a:lnTo>
                  <a:pt x="0" y="312420"/>
                </a:lnTo>
                <a:lnTo>
                  <a:pt x="50800" y="312420"/>
                </a:lnTo>
                <a:lnTo>
                  <a:pt x="50800" y="313690"/>
                </a:lnTo>
                <a:lnTo>
                  <a:pt x="55880" y="313690"/>
                </a:lnTo>
                <a:lnTo>
                  <a:pt x="55880" y="311150"/>
                </a:lnTo>
                <a:close/>
              </a:path>
            </a:pathLst>
          </a:custGeom>
          <a:solidFill>
            <a:srgbClr val="3397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bg object 269"/>
          <p:cNvSpPr/>
          <p:nvPr/>
        </p:nvSpPr>
        <p:spPr>
          <a:xfrm>
            <a:off x="4380229" y="6396989"/>
            <a:ext cx="54610" cy="312420"/>
          </a:xfrm>
          <a:custGeom>
            <a:avLst/>
            <a:gdLst/>
            <a:ahLst/>
            <a:cxnLst/>
            <a:rect l="l" t="t" r="r" b="b"/>
            <a:pathLst>
              <a:path w="54610" h="312420">
                <a:moveTo>
                  <a:pt x="54610" y="256540"/>
                </a:moveTo>
                <a:lnTo>
                  <a:pt x="0" y="256540"/>
                </a:lnTo>
                <a:lnTo>
                  <a:pt x="0" y="278130"/>
                </a:lnTo>
                <a:lnTo>
                  <a:pt x="54610" y="278130"/>
                </a:lnTo>
                <a:lnTo>
                  <a:pt x="54610" y="256540"/>
                </a:lnTo>
                <a:close/>
              </a:path>
              <a:path w="54610" h="312420">
                <a:moveTo>
                  <a:pt x="54610" y="254000"/>
                </a:moveTo>
                <a:lnTo>
                  <a:pt x="0" y="254000"/>
                </a:lnTo>
                <a:lnTo>
                  <a:pt x="0" y="255270"/>
                </a:lnTo>
                <a:lnTo>
                  <a:pt x="54610" y="255270"/>
                </a:lnTo>
                <a:lnTo>
                  <a:pt x="54610" y="254000"/>
                </a:lnTo>
                <a:close/>
              </a:path>
              <a:path w="54610" h="312420">
                <a:moveTo>
                  <a:pt x="54610" y="250190"/>
                </a:moveTo>
                <a:lnTo>
                  <a:pt x="0" y="250190"/>
                </a:lnTo>
                <a:lnTo>
                  <a:pt x="0" y="252730"/>
                </a:lnTo>
                <a:lnTo>
                  <a:pt x="54610" y="252730"/>
                </a:lnTo>
                <a:lnTo>
                  <a:pt x="54610" y="250190"/>
                </a:lnTo>
                <a:close/>
              </a:path>
              <a:path w="54610" h="312420">
                <a:moveTo>
                  <a:pt x="54610" y="247650"/>
                </a:moveTo>
                <a:lnTo>
                  <a:pt x="0" y="247650"/>
                </a:lnTo>
                <a:lnTo>
                  <a:pt x="0" y="248920"/>
                </a:lnTo>
                <a:lnTo>
                  <a:pt x="54610" y="248920"/>
                </a:lnTo>
                <a:lnTo>
                  <a:pt x="54610" y="247650"/>
                </a:lnTo>
                <a:close/>
              </a:path>
              <a:path w="54610" h="312420">
                <a:moveTo>
                  <a:pt x="54610" y="243840"/>
                </a:moveTo>
                <a:lnTo>
                  <a:pt x="0" y="243840"/>
                </a:lnTo>
                <a:lnTo>
                  <a:pt x="0" y="246380"/>
                </a:lnTo>
                <a:lnTo>
                  <a:pt x="54610" y="246380"/>
                </a:lnTo>
                <a:lnTo>
                  <a:pt x="54610" y="243840"/>
                </a:lnTo>
                <a:close/>
              </a:path>
              <a:path w="54610" h="312420">
                <a:moveTo>
                  <a:pt x="54610" y="241300"/>
                </a:moveTo>
                <a:lnTo>
                  <a:pt x="0" y="241300"/>
                </a:lnTo>
                <a:lnTo>
                  <a:pt x="0" y="242570"/>
                </a:lnTo>
                <a:lnTo>
                  <a:pt x="54610" y="242570"/>
                </a:lnTo>
                <a:lnTo>
                  <a:pt x="54610" y="241300"/>
                </a:lnTo>
                <a:close/>
              </a:path>
              <a:path w="54610" h="312420">
                <a:moveTo>
                  <a:pt x="54610" y="237490"/>
                </a:moveTo>
                <a:lnTo>
                  <a:pt x="0" y="237490"/>
                </a:lnTo>
                <a:lnTo>
                  <a:pt x="0" y="240030"/>
                </a:lnTo>
                <a:lnTo>
                  <a:pt x="54610" y="240030"/>
                </a:lnTo>
                <a:lnTo>
                  <a:pt x="54610" y="237490"/>
                </a:lnTo>
                <a:close/>
              </a:path>
              <a:path w="54610" h="312420">
                <a:moveTo>
                  <a:pt x="54610" y="234950"/>
                </a:moveTo>
                <a:lnTo>
                  <a:pt x="0" y="234950"/>
                </a:lnTo>
                <a:lnTo>
                  <a:pt x="0" y="236220"/>
                </a:lnTo>
                <a:lnTo>
                  <a:pt x="54610" y="236220"/>
                </a:lnTo>
                <a:lnTo>
                  <a:pt x="54610" y="234950"/>
                </a:lnTo>
                <a:close/>
              </a:path>
              <a:path w="54610" h="312420">
                <a:moveTo>
                  <a:pt x="54610" y="231140"/>
                </a:moveTo>
                <a:lnTo>
                  <a:pt x="0" y="231140"/>
                </a:lnTo>
                <a:lnTo>
                  <a:pt x="0" y="233680"/>
                </a:lnTo>
                <a:lnTo>
                  <a:pt x="54610" y="233680"/>
                </a:lnTo>
                <a:lnTo>
                  <a:pt x="54610" y="231140"/>
                </a:lnTo>
                <a:close/>
              </a:path>
              <a:path w="54610" h="312420">
                <a:moveTo>
                  <a:pt x="54610" y="228600"/>
                </a:moveTo>
                <a:lnTo>
                  <a:pt x="0" y="228600"/>
                </a:lnTo>
                <a:lnTo>
                  <a:pt x="0" y="229870"/>
                </a:lnTo>
                <a:lnTo>
                  <a:pt x="54610" y="229870"/>
                </a:lnTo>
                <a:lnTo>
                  <a:pt x="54610" y="228600"/>
                </a:lnTo>
                <a:close/>
              </a:path>
              <a:path w="54610" h="312420">
                <a:moveTo>
                  <a:pt x="54610" y="224790"/>
                </a:moveTo>
                <a:lnTo>
                  <a:pt x="0" y="224790"/>
                </a:lnTo>
                <a:lnTo>
                  <a:pt x="0" y="227330"/>
                </a:lnTo>
                <a:lnTo>
                  <a:pt x="54610" y="227330"/>
                </a:lnTo>
                <a:lnTo>
                  <a:pt x="54610" y="224790"/>
                </a:lnTo>
                <a:close/>
              </a:path>
              <a:path w="54610" h="312420">
                <a:moveTo>
                  <a:pt x="54610" y="222250"/>
                </a:moveTo>
                <a:lnTo>
                  <a:pt x="0" y="222250"/>
                </a:lnTo>
                <a:lnTo>
                  <a:pt x="0" y="223520"/>
                </a:lnTo>
                <a:lnTo>
                  <a:pt x="54610" y="223520"/>
                </a:lnTo>
                <a:lnTo>
                  <a:pt x="54610" y="222250"/>
                </a:lnTo>
                <a:close/>
              </a:path>
              <a:path w="54610" h="312420">
                <a:moveTo>
                  <a:pt x="54610" y="218440"/>
                </a:moveTo>
                <a:lnTo>
                  <a:pt x="0" y="218440"/>
                </a:lnTo>
                <a:lnTo>
                  <a:pt x="0" y="220980"/>
                </a:lnTo>
                <a:lnTo>
                  <a:pt x="54610" y="220980"/>
                </a:lnTo>
                <a:lnTo>
                  <a:pt x="54610" y="218440"/>
                </a:lnTo>
                <a:close/>
              </a:path>
              <a:path w="54610" h="312420">
                <a:moveTo>
                  <a:pt x="54610" y="215900"/>
                </a:moveTo>
                <a:lnTo>
                  <a:pt x="0" y="215900"/>
                </a:lnTo>
                <a:lnTo>
                  <a:pt x="0" y="217170"/>
                </a:lnTo>
                <a:lnTo>
                  <a:pt x="54610" y="217170"/>
                </a:lnTo>
                <a:lnTo>
                  <a:pt x="54610" y="215900"/>
                </a:lnTo>
                <a:close/>
              </a:path>
              <a:path w="54610" h="312420">
                <a:moveTo>
                  <a:pt x="54610" y="212090"/>
                </a:moveTo>
                <a:lnTo>
                  <a:pt x="0" y="212090"/>
                </a:lnTo>
                <a:lnTo>
                  <a:pt x="0" y="214630"/>
                </a:lnTo>
                <a:lnTo>
                  <a:pt x="54610" y="214630"/>
                </a:lnTo>
                <a:lnTo>
                  <a:pt x="54610" y="212090"/>
                </a:lnTo>
                <a:close/>
              </a:path>
              <a:path w="54610" h="312420">
                <a:moveTo>
                  <a:pt x="54610" y="209550"/>
                </a:moveTo>
                <a:lnTo>
                  <a:pt x="0" y="209550"/>
                </a:lnTo>
                <a:lnTo>
                  <a:pt x="0" y="210820"/>
                </a:lnTo>
                <a:lnTo>
                  <a:pt x="54610" y="210820"/>
                </a:lnTo>
                <a:lnTo>
                  <a:pt x="54610" y="209550"/>
                </a:lnTo>
                <a:close/>
              </a:path>
              <a:path w="54610" h="312420">
                <a:moveTo>
                  <a:pt x="54610" y="205740"/>
                </a:moveTo>
                <a:lnTo>
                  <a:pt x="0" y="205740"/>
                </a:lnTo>
                <a:lnTo>
                  <a:pt x="0" y="208280"/>
                </a:lnTo>
                <a:lnTo>
                  <a:pt x="54610" y="208280"/>
                </a:lnTo>
                <a:lnTo>
                  <a:pt x="54610" y="205740"/>
                </a:lnTo>
                <a:close/>
              </a:path>
              <a:path w="54610" h="312420">
                <a:moveTo>
                  <a:pt x="54610" y="203200"/>
                </a:moveTo>
                <a:lnTo>
                  <a:pt x="0" y="203200"/>
                </a:lnTo>
                <a:lnTo>
                  <a:pt x="0" y="204470"/>
                </a:lnTo>
                <a:lnTo>
                  <a:pt x="54610" y="204470"/>
                </a:lnTo>
                <a:lnTo>
                  <a:pt x="54610" y="203200"/>
                </a:lnTo>
                <a:close/>
              </a:path>
              <a:path w="54610" h="312420">
                <a:moveTo>
                  <a:pt x="54610" y="199390"/>
                </a:moveTo>
                <a:lnTo>
                  <a:pt x="0" y="199390"/>
                </a:lnTo>
                <a:lnTo>
                  <a:pt x="0" y="201930"/>
                </a:lnTo>
                <a:lnTo>
                  <a:pt x="54610" y="201930"/>
                </a:lnTo>
                <a:lnTo>
                  <a:pt x="54610" y="199390"/>
                </a:lnTo>
                <a:close/>
              </a:path>
              <a:path w="54610" h="312420">
                <a:moveTo>
                  <a:pt x="54610" y="196850"/>
                </a:moveTo>
                <a:lnTo>
                  <a:pt x="0" y="196850"/>
                </a:lnTo>
                <a:lnTo>
                  <a:pt x="0" y="198120"/>
                </a:lnTo>
                <a:lnTo>
                  <a:pt x="54610" y="198120"/>
                </a:lnTo>
                <a:lnTo>
                  <a:pt x="54610" y="196850"/>
                </a:lnTo>
                <a:close/>
              </a:path>
              <a:path w="54610" h="312420">
                <a:moveTo>
                  <a:pt x="54610" y="193040"/>
                </a:moveTo>
                <a:lnTo>
                  <a:pt x="0" y="193040"/>
                </a:lnTo>
                <a:lnTo>
                  <a:pt x="0" y="195580"/>
                </a:lnTo>
                <a:lnTo>
                  <a:pt x="54610" y="195580"/>
                </a:lnTo>
                <a:lnTo>
                  <a:pt x="54610" y="193040"/>
                </a:lnTo>
                <a:close/>
              </a:path>
              <a:path w="54610" h="312420">
                <a:moveTo>
                  <a:pt x="54610" y="190500"/>
                </a:moveTo>
                <a:lnTo>
                  <a:pt x="0" y="190500"/>
                </a:lnTo>
                <a:lnTo>
                  <a:pt x="0" y="191770"/>
                </a:lnTo>
                <a:lnTo>
                  <a:pt x="54610" y="191770"/>
                </a:lnTo>
                <a:lnTo>
                  <a:pt x="54610" y="190500"/>
                </a:lnTo>
                <a:close/>
              </a:path>
              <a:path w="54610" h="312420">
                <a:moveTo>
                  <a:pt x="54610" y="186690"/>
                </a:moveTo>
                <a:lnTo>
                  <a:pt x="0" y="186690"/>
                </a:lnTo>
                <a:lnTo>
                  <a:pt x="0" y="189230"/>
                </a:lnTo>
                <a:lnTo>
                  <a:pt x="54610" y="189230"/>
                </a:lnTo>
                <a:lnTo>
                  <a:pt x="54610" y="186690"/>
                </a:lnTo>
                <a:close/>
              </a:path>
              <a:path w="54610" h="312420">
                <a:moveTo>
                  <a:pt x="54610" y="184150"/>
                </a:moveTo>
                <a:lnTo>
                  <a:pt x="0" y="184150"/>
                </a:lnTo>
                <a:lnTo>
                  <a:pt x="0" y="185420"/>
                </a:lnTo>
                <a:lnTo>
                  <a:pt x="54610" y="185420"/>
                </a:lnTo>
                <a:lnTo>
                  <a:pt x="54610" y="184150"/>
                </a:lnTo>
                <a:close/>
              </a:path>
              <a:path w="54610" h="312420">
                <a:moveTo>
                  <a:pt x="54610" y="180340"/>
                </a:moveTo>
                <a:lnTo>
                  <a:pt x="0" y="180340"/>
                </a:lnTo>
                <a:lnTo>
                  <a:pt x="0" y="182880"/>
                </a:lnTo>
                <a:lnTo>
                  <a:pt x="54610" y="182880"/>
                </a:lnTo>
                <a:lnTo>
                  <a:pt x="54610" y="180340"/>
                </a:lnTo>
                <a:close/>
              </a:path>
              <a:path w="54610" h="312420">
                <a:moveTo>
                  <a:pt x="54610" y="177800"/>
                </a:moveTo>
                <a:lnTo>
                  <a:pt x="0" y="177800"/>
                </a:lnTo>
                <a:lnTo>
                  <a:pt x="0" y="179070"/>
                </a:lnTo>
                <a:lnTo>
                  <a:pt x="54610" y="179070"/>
                </a:lnTo>
                <a:lnTo>
                  <a:pt x="54610" y="177800"/>
                </a:lnTo>
                <a:close/>
              </a:path>
              <a:path w="54610" h="312420">
                <a:moveTo>
                  <a:pt x="54610" y="173990"/>
                </a:moveTo>
                <a:lnTo>
                  <a:pt x="0" y="173990"/>
                </a:lnTo>
                <a:lnTo>
                  <a:pt x="0" y="176530"/>
                </a:lnTo>
                <a:lnTo>
                  <a:pt x="54610" y="176530"/>
                </a:lnTo>
                <a:lnTo>
                  <a:pt x="54610" y="173990"/>
                </a:lnTo>
                <a:close/>
              </a:path>
              <a:path w="54610" h="312420">
                <a:moveTo>
                  <a:pt x="54610" y="171450"/>
                </a:moveTo>
                <a:lnTo>
                  <a:pt x="0" y="171450"/>
                </a:lnTo>
                <a:lnTo>
                  <a:pt x="0" y="172720"/>
                </a:lnTo>
                <a:lnTo>
                  <a:pt x="54610" y="172720"/>
                </a:lnTo>
                <a:lnTo>
                  <a:pt x="54610" y="171450"/>
                </a:lnTo>
                <a:close/>
              </a:path>
              <a:path w="54610" h="312420">
                <a:moveTo>
                  <a:pt x="54610" y="167640"/>
                </a:moveTo>
                <a:lnTo>
                  <a:pt x="0" y="167640"/>
                </a:lnTo>
                <a:lnTo>
                  <a:pt x="0" y="170180"/>
                </a:lnTo>
                <a:lnTo>
                  <a:pt x="54610" y="170180"/>
                </a:lnTo>
                <a:lnTo>
                  <a:pt x="54610" y="167640"/>
                </a:lnTo>
                <a:close/>
              </a:path>
              <a:path w="54610" h="312420">
                <a:moveTo>
                  <a:pt x="54610" y="165100"/>
                </a:moveTo>
                <a:lnTo>
                  <a:pt x="0" y="165100"/>
                </a:lnTo>
                <a:lnTo>
                  <a:pt x="0" y="166370"/>
                </a:lnTo>
                <a:lnTo>
                  <a:pt x="54610" y="166370"/>
                </a:lnTo>
                <a:lnTo>
                  <a:pt x="54610" y="165100"/>
                </a:lnTo>
                <a:close/>
              </a:path>
              <a:path w="54610" h="312420">
                <a:moveTo>
                  <a:pt x="54610" y="161290"/>
                </a:moveTo>
                <a:lnTo>
                  <a:pt x="0" y="161290"/>
                </a:lnTo>
                <a:lnTo>
                  <a:pt x="0" y="163830"/>
                </a:lnTo>
                <a:lnTo>
                  <a:pt x="54610" y="163830"/>
                </a:lnTo>
                <a:lnTo>
                  <a:pt x="54610" y="161290"/>
                </a:lnTo>
                <a:close/>
              </a:path>
              <a:path w="54610" h="312420">
                <a:moveTo>
                  <a:pt x="54610" y="158750"/>
                </a:moveTo>
                <a:lnTo>
                  <a:pt x="0" y="158750"/>
                </a:lnTo>
                <a:lnTo>
                  <a:pt x="0" y="160020"/>
                </a:lnTo>
                <a:lnTo>
                  <a:pt x="54610" y="160020"/>
                </a:lnTo>
                <a:lnTo>
                  <a:pt x="54610" y="158750"/>
                </a:lnTo>
                <a:close/>
              </a:path>
              <a:path w="54610" h="312420">
                <a:moveTo>
                  <a:pt x="54610" y="154940"/>
                </a:moveTo>
                <a:lnTo>
                  <a:pt x="0" y="154940"/>
                </a:lnTo>
                <a:lnTo>
                  <a:pt x="0" y="157480"/>
                </a:lnTo>
                <a:lnTo>
                  <a:pt x="54610" y="157480"/>
                </a:lnTo>
                <a:lnTo>
                  <a:pt x="54610" y="154940"/>
                </a:lnTo>
                <a:close/>
              </a:path>
              <a:path w="54610" h="312420">
                <a:moveTo>
                  <a:pt x="54610" y="152400"/>
                </a:moveTo>
                <a:lnTo>
                  <a:pt x="0" y="152400"/>
                </a:lnTo>
                <a:lnTo>
                  <a:pt x="0" y="153670"/>
                </a:lnTo>
                <a:lnTo>
                  <a:pt x="54610" y="153670"/>
                </a:lnTo>
                <a:lnTo>
                  <a:pt x="54610" y="152400"/>
                </a:lnTo>
                <a:close/>
              </a:path>
              <a:path w="54610" h="312420">
                <a:moveTo>
                  <a:pt x="54610" y="148590"/>
                </a:moveTo>
                <a:lnTo>
                  <a:pt x="0" y="148590"/>
                </a:lnTo>
                <a:lnTo>
                  <a:pt x="0" y="151130"/>
                </a:lnTo>
                <a:lnTo>
                  <a:pt x="54610" y="151130"/>
                </a:lnTo>
                <a:lnTo>
                  <a:pt x="54610" y="148590"/>
                </a:lnTo>
                <a:close/>
              </a:path>
              <a:path w="54610" h="312420">
                <a:moveTo>
                  <a:pt x="54610" y="146050"/>
                </a:moveTo>
                <a:lnTo>
                  <a:pt x="0" y="146050"/>
                </a:lnTo>
                <a:lnTo>
                  <a:pt x="0" y="147320"/>
                </a:lnTo>
                <a:lnTo>
                  <a:pt x="54610" y="147320"/>
                </a:lnTo>
                <a:lnTo>
                  <a:pt x="54610" y="146050"/>
                </a:lnTo>
                <a:close/>
              </a:path>
              <a:path w="54610" h="312420">
                <a:moveTo>
                  <a:pt x="54610" y="142240"/>
                </a:moveTo>
                <a:lnTo>
                  <a:pt x="0" y="142240"/>
                </a:lnTo>
                <a:lnTo>
                  <a:pt x="0" y="144780"/>
                </a:lnTo>
                <a:lnTo>
                  <a:pt x="54610" y="144780"/>
                </a:lnTo>
                <a:lnTo>
                  <a:pt x="54610" y="142240"/>
                </a:lnTo>
                <a:close/>
              </a:path>
              <a:path w="54610" h="312420">
                <a:moveTo>
                  <a:pt x="54610" y="139700"/>
                </a:moveTo>
                <a:lnTo>
                  <a:pt x="0" y="139700"/>
                </a:lnTo>
                <a:lnTo>
                  <a:pt x="0" y="140970"/>
                </a:lnTo>
                <a:lnTo>
                  <a:pt x="54610" y="140970"/>
                </a:lnTo>
                <a:lnTo>
                  <a:pt x="54610" y="139700"/>
                </a:lnTo>
                <a:close/>
              </a:path>
              <a:path w="54610" h="312420">
                <a:moveTo>
                  <a:pt x="54610" y="135890"/>
                </a:moveTo>
                <a:lnTo>
                  <a:pt x="0" y="135890"/>
                </a:lnTo>
                <a:lnTo>
                  <a:pt x="0" y="138430"/>
                </a:lnTo>
                <a:lnTo>
                  <a:pt x="54610" y="138430"/>
                </a:lnTo>
                <a:lnTo>
                  <a:pt x="54610" y="135890"/>
                </a:lnTo>
                <a:close/>
              </a:path>
              <a:path w="54610" h="312420">
                <a:moveTo>
                  <a:pt x="54610" y="133350"/>
                </a:moveTo>
                <a:lnTo>
                  <a:pt x="0" y="133350"/>
                </a:lnTo>
                <a:lnTo>
                  <a:pt x="0" y="134620"/>
                </a:lnTo>
                <a:lnTo>
                  <a:pt x="54610" y="134620"/>
                </a:lnTo>
                <a:lnTo>
                  <a:pt x="54610" y="133350"/>
                </a:lnTo>
                <a:close/>
              </a:path>
              <a:path w="54610" h="312420">
                <a:moveTo>
                  <a:pt x="54610" y="129540"/>
                </a:moveTo>
                <a:lnTo>
                  <a:pt x="0" y="129540"/>
                </a:lnTo>
                <a:lnTo>
                  <a:pt x="0" y="132080"/>
                </a:lnTo>
                <a:lnTo>
                  <a:pt x="54610" y="132080"/>
                </a:lnTo>
                <a:lnTo>
                  <a:pt x="54610" y="129540"/>
                </a:lnTo>
                <a:close/>
              </a:path>
              <a:path w="54610" h="312420">
                <a:moveTo>
                  <a:pt x="54610" y="127000"/>
                </a:moveTo>
                <a:lnTo>
                  <a:pt x="0" y="127000"/>
                </a:lnTo>
                <a:lnTo>
                  <a:pt x="0" y="128270"/>
                </a:lnTo>
                <a:lnTo>
                  <a:pt x="54610" y="128270"/>
                </a:lnTo>
                <a:lnTo>
                  <a:pt x="54610" y="127000"/>
                </a:lnTo>
                <a:close/>
              </a:path>
              <a:path w="54610" h="312420">
                <a:moveTo>
                  <a:pt x="54610" y="123190"/>
                </a:moveTo>
                <a:lnTo>
                  <a:pt x="0" y="123190"/>
                </a:lnTo>
                <a:lnTo>
                  <a:pt x="0" y="125730"/>
                </a:lnTo>
                <a:lnTo>
                  <a:pt x="54610" y="125730"/>
                </a:lnTo>
                <a:lnTo>
                  <a:pt x="54610" y="123190"/>
                </a:lnTo>
                <a:close/>
              </a:path>
              <a:path w="54610" h="312420">
                <a:moveTo>
                  <a:pt x="54610" y="120650"/>
                </a:moveTo>
                <a:lnTo>
                  <a:pt x="0" y="120650"/>
                </a:lnTo>
                <a:lnTo>
                  <a:pt x="0" y="121920"/>
                </a:lnTo>
                <a:lnTo>
                  <a:pt x="54610" y="121920"/>
                </a:lnTo>
                <a:lnTo>
                  <a:pt x="54610" y="120650"/>
                </a:lnTo>
                <a:close/>
              </a:path>
              <a:path w="54610" h="312420">
                <a:moveTo>
                  <a:pt x="54610" y="116840"/>
                </a:moveTo>
                <a:lnTo>
                  <a:pt x="0" y="116840"/>
                </a:lnTo>
                <a:lnTo>
                  <a:pt x="0" y="119380"/>
                </a:lnTo>
                <a:lnTo>
                  <a:pt x="54610" y="119380"/>
                </a:lnTo>
                <a:lnTo>
                  <a:pt x="54610" y="116840"/>
                </a:lnTo>
                <a:close/>
              </a:path>
              <a:path w="54610" h="312420">
                <a:moveTo>
                  <a:pt x="54610" y="114300"/>
                </a:moveTo>
                <a:lnTo>
                  <a:pt x="0" y="114300"/>
                </a:lnTo>
                <a:lnTo>
                  <a:pt x="0" y="115570"/>
                </a:lnTo>
                <a:lnTo>
                  <a:pt x="54610" y="115570"/>
                </a:lnTo>
                <a:lnTo>
                  <a:pt x="54610" y="114300"/>
                </a:lnTo>
                <a:close/>
              </a:path>
              <a:path w="54610" h="312420">
                <a:moveTo>
                  <a:pt x="54610" y="110490"/>
                </a:moveTo>
                <a:lnTo>
                  <a:pt x="0" y="110490"/>
                </a:lnTo>
                <a:lnTo>
                  <a:pt x="0" y="113030"/>
                </a:lnTo>
                <a:lnTo>
                  <a:pt x="54610" y="113030"/>
                </a:lnTo>
                <a:lnTo>
                  <a:pt x="54610" y="110490"/>
                </a:lnTo>
                <a:close/>
              </a:path>
              <a:path w="54610" h="312420">
                <a:moveTo>
                  <a:pt x="54610" y="107950"/>
                </a:moveTo>
                <a:lnTo>
                  <a:pt x="0" y="107950"/>
                </a:lnTo>
                <a:lnTo>
                  <a:pt x="0" y="109220"/>
                </a:lnTo>
                <a:lnTo>
                  <a:pt x="54610" y="109220"/>
                </a:lnTo>
                <a:lnTo>
                  <a:pt x="54610" y="107950"/>
                </a:lnTo>
                <a:close/>
              </a:path>
              <a:path w="54610" h="312420">
                <a:moveTo>
                  <a:pt x="54610" y="104140"/>
                </a:moveTo>
                <a:lnTo>
                  <a:pt x="0" y="104140"/>
                </a:lnTo>
                <a:lnTo>
                  <a:pt x="0" y="106680"/>
                </a:lnTo>
                <a:lnTo>
                  <a:pt x="54610" y="106680"/>
                </a:lnTo>
                <a:lnTo>
                  <a:pt x="54610" y="104140"/>
                </a:lnTo>
                <a:close/>
              </a:path>
              <a:path w="54610" h="312420">
                <a:moveTo>
                  <a:pt x="54610" y="101600"/>
                </a:moveTo>
                <a:lnTo>
                  <a:pt x="0" y="101600"/>
                </a:lnTo>
                <a:lnTo>
                  <a:pt x="0" y="102870"/>
                </a:lnTo>
                <a:lnTo>
                  <a:pt x="54610" y="102870"/>
                </a:lnTo>
                <a:lnTo>
                  <a:pt x="54610" y="101600"/>
                </a:lnTo>
                <a:close/>
              </a:path>
              <a:path w="54610" h="312420">
                <a:moveTo>
                  <a:pt x="54610" y="95250"/>
                </a:moveTo>
                <a:lnTo>
                  <a:pt x="0" y="95250"/>
                </a:lnTo>
                <a:lnTo>
                  <a:pt x="0" y="100330"/>
                </a:lnTo>
                <a:lnTo>
                  <a:pt x="54610" y="100330"/>
                </a:lnTo>
                <a:lnTo>
                  <a:pt x="54610" y="95250"/>
                </a:lnTo>
                <a:close/>
              </a:path>
              <a:path w="54610" h="312420">
                <a:moveTo>
                  <a:pt x="54610" y="88900"/>
                </a:moveTo>
                <a:lnTo>
                  <a:pt x="0" y="88900"/>
                </a:lnTo>
                <a:lnTo>
                  <a:pt x="0" y="93980"/>
                </a:lnTo>
                <a:lnTo>
                  <a:pt x="54610" y="93980"/>
                </a:lnTo>
                <a:lnTo>
                  <a:pt x="54610" y="88900"/>
                </a:lnTo>
                <a:close/>
              </a:path>
              <a:path w="54610" h="312420">
                <a:moveTo>
                  <a:pt x="54610" y="82550"/>
                </a:moveTo>
                <a:lnTo>
                  <a:pt x="0" y="82550"/>
                </a:lnTo>
                <a:lnTo>
                  <a:pt x="0" y="87630"/>
                </a:lnTo>
                <a:lnTo>
                  <a:pt x="54610" y="87630"/>
                </a:lnTo>
                <a:lnTo>
                  <a:pt x="54610" y="82550"/>
                </a:lnTo>
                <a:close/>
              </a:path>
              <a:path w="54610" h="312420">
                <a:moveTo>
                  <a:pt x="54610" y="76200"/>
                </a:moveTo>
                <a:lnTo>
                  <a:pt x="0" y="76200"/>
                </a:lnTo>
                <a:lnTo>
                  <a:pt x="0" y="81280"/>
                </a:lnTo>
                <a:lnTo>
                  <a:pt x="54610" y="81280"/>
                </a:lnTo>
                <a:lnTo>
                  <a:pt x="54610" y="76200"/>
                </a:lnTo>
                <a:close/>
              </a:path>
              <a:path w="54610" h="312420">
                <a:moveTo>
                  <a:pt x="54610" y="69850"/>
                </a:moveTo>
                <a:lnTo>
                  <a:pt x="0" y="69850"/>
                </a:lnTo>
                <a:lnTo>
                  <a:pt x="0" y="74930"/>
                </a:lnTo>
                <a:lnTo>
                  <a:pt x="54610" y="74930"/>
                </a:lnTo>
                <a:lnTo>
                  <a:pt x="54610" y="69850"/>
                </a:lnTo>
                <a:close/>
              </a:path>
              <a:path w="54610" h="312420">
                <a:moveTo>
                  <a:pt x="54610" y="63500"/>
                </a:moveTo>
                <a:lnTo>
                  <a:pt x="0" y="63500"/>
                </a:lnTo>
                <a:lnTo>
                  <a:pt x="0" y="68580"/>
                </a:lnTo>
                <a:lnTo>
                  <a:pt x="54610" y="68580"/>
                </a:lnTo>
                <a:lnTo>
                  <a:pt x="54610" y="63500"/>
                </a:lnTo>
                <a:close/>
              </a:path>
              <a:path w="54610" h="312420">
                <a:moveTo>
                  <a:pt x="54610" y="57150"/>
                </a:moveTo>
                <a:lnTo>
                  <a:pt x="0" y="57150"/>
                </a:lnTo>
                <a:lnTo>
                  <a:pt x="0" y="62230"/>
                </a:lnTo>
                <a:lnTo>
                  <a:pt x="54610" y="62230"/>
                </a:lnTo>
                <a:lnTo>
                  <a:pt x="54610" y="57150"/>
                </a:lnTo>
                <a:close/>
              </a:path>
              <a:path w="54610" h="312420">
                <a:moveTo>
                  <a:pt x="54610" y="52070"/>
                </a:moveTo>
                <a:lnTo>
                  <a:pt x="0" y="52070"/>
                </a:lnTo>
                <a:lnTo>
                  <a:pt x="0" y="55880"/>
                </a:lnTo>
                <a:lnTo>
                  <a:pt x="54610" y="55880"/>
                </a:lnTo>
                <a:lnTo>
                  <a:pt x="54610" y="52070"/>
                </a:lnTo>
                <a:close/>
              </a:path>
              <a:path w="54610" h="312420">
                <a:moveTo>
                  <a:pt x="54610" y="45720"/>
                </a:moveTo>
                <a:lnTo>
                  <a:pt x="0" y="45720"/>
                </a:lnTo>
                <a:lnTo>
                  <a:pt x="0" y="50800"/>
                </a:lnTo>
                <a:lnTo>
                  <a:pt x="54610" y="50800"/>
                </a:lnTo>
                <a:lnTo>
                  <a:pt x="54610" y="45720"/>
                </a:lnTo>
                <a:close/>
              </a:path>
              <a:path w="54610" h="312420">
                <a:moveTo>
                  <a:pt x="54610" y="39370"/>
                </a:moveTo>
                <a:lnTo>
                  <a:pt x="0" y="39370"/>
                </a:lnTo>
                <a:lnTo>
                  <a:pt x="0" y="44450"/>
                </a:lnTo>
                <a:lnTo>
                  <a:pt x="54610" y="44450"/>
                </a:lnTo>
                <a:lnTo>
                  <a:pt x="54610" y="39370"/>
                </a:lnTo>
                <a:close/>
              </a:path>
              <a:path w="54610" h="312420">
                <a:moveTo>
                  <a:pt x="54610" y="33020"/>
                </a:moveTo>
                <a:lnTo>
                  <a:pt x="0" y="33020"/>
                </a:lnTo>
                <a:lnTo>
                  <a:pt x="0" y="38100"/>
                </a:lnTo>
                <a:lnTo>
                  <a:pt x="54610" y="38100"/>
                </a:lnTo>
                <a:lnTo>
                  <a:pt x="54610" y="33020"/>
                </a:lnTo>
                <a:close/>
              </a:path>
              <a:path w="54610" h="312420">
                <a:moveTo>
                  <a:pt x="54610" y="26670"/>
                </a:moveTo>
                <a:lnTo>
                  <a:pt x="0" y="26670"/>
                </a:lnTo>
                <a:lnTo>
                  <a:pt x="0" y="31750"/>
                </a:lnTo>
                <a:lnTo>
                  <a:pt x="54610" y="31750"/>
                </a:lnTo>
                <a:lnTo>
                  <a:pt x="54610" y="26670"/>
                </a:lnTo>
                <a:close/>
              </a:path>
              <a:path w="54610" h="312420">
                <a:moveTo>
                  <a:pt x="54610" y="20320"/>
                </a:moveTo>
                <a:lnTo>
                  <a:pt x="0" y="20320"/>
                </a:lnTo>
                <a:lnTo>
                  <a:pt x="0" y="25400"/>
                </a:lnTo>
                <a:lnTo>
                  <a:pt x="54610" y="25400"/>
                </a:lnTo>
                <a:lnTo>
                  <a:pt x="54610" y="20320"/>
                </a:lnTo>
                <a:close/>
              </a:path>
              <a:path w="54610" h="312420">
                <a:moveTo>
                  <a:pt x="54610" y="13970"/>
                </a:moveTo>
                <a:lnTo>
                  <a:pt x="0" y="13970"/>
                </a:lnTo>
                <a:lnTo>
                  <a:pt x="0" y="19050"/>
                </a:lnTo>
                <a:lnTo>
                  <a:pt x="54610" y="19050"/>
                </a:lnTo>
                <a:lnTo>
                  <a:pt x="54610" y="13970"/>
                </a:lnTo>
                <a:close/>
              </a:path>
              <a:path w="54610" h="312420">
                <a:moveTo>
                  <a:pt x="54610" y="7620"/>
                </a:moveTo>
                <a:lnTo>
                  <a:pt x="0" y="7620"/>
                </a:lnTo>
                <a:lnTo>
                  <a:pt x="0" y="12700"/>
                </a:lnTo>
                <a:lnTo>
                  <a:pt x="54610" y="12700"/>
                </a:lnTo>
                <a:lnTo>
                  <a:pt x="54610" y="7620"/>
                </a:lnTo>
                <a:close/>
              </a:path>
              <a:path w="54610" h="312420">
                <a:moveTo>
                  <a:pt x="54610" y="0"/>
                </a:moveTo>
                <a:lnTo>
                  <a:pt x="50800" y="0"/>
                </a:lnTo>
                <a:lnTo>
                  <a:pt x="50800" y="1270"/>
                </a:lnTo>
                <a:lnTo>
                  <a:pt x="0" y="1270"/>
                </a:lnTo>
                <a:lnTo>
                  <a:pt x="0" y="6350"/>
                </a:lnTo>
                <a:lnTo>
                  <a:pt x="54610" y="6350"/>
                </a:lnTo>
                <a:lnTo>
                  <a:pt x="54610" y="0"/>
                </a:lnTo>
                <a:close/>
              </a:path>
              <a:path w="54610" h="312420">
                <a:moveTo>
                  <a:pt x="54610" y="278130"/>
                </a:moveTo>
                <a:lnTo>
                  <a:pt x="0" y="278130"/>
                </a:lnTo>
                <a:lnTo>
                  <a:pt x="0" y="311150"/>
                </a:lnTo>
                <a:lnTo>
                  <a:pt x="54610" y="311150"/>
                </a:lnTo>
                <a:lnTo>
                  <a:pt x="54610" y="278130"/>
                </a:lnTo>
                <a:close/>
              </a:path>
              <a:path w="54610" h="312420">
                <a:moveTo>
                  <a:pt x="54610" y="311150"/>
                </a:moveTo>
                <a:lnTo>
                  <a:pt x="26670" y="311150"/>
                </a:lnTo>
                <a:lnTo>
                  <a:pt x="26670" y="312420"/>
                </a:lnTo>
                <a:lnTo>
                  <a:pt x="54610" y="312420"/>
                </a:lnTo>
                <a:lnTo>
                  <a:pt x="54610" y="311150"/>
                </a:lnTo>
                <a:close/>
              </a:path>
            </a:pathLst>
          </a:custGeom>
          <a:solidFill>
            <a:srgbClr val="3396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bg object 270"/>
          <p:cNvSpPr/>
          <p:nvPr/>
        </p:nvSpPr>
        <p:spPr>
          <a:xfrm>
            <a:off x="4325620" y="6398259"/>
            <a:ext cx="54610" cy="309880"/>
          </a:xfrm>
          <a:custGeom>
            <a:avLst/>
            <a:gdLst/>
            <a:ahLst/>
            <a:cxnLst/>
            <a:rect l="l" t="t" r="r" b="b"/>
            <a:pathLst>
              <a:path w="54610" h="309879">
                <a:moveTo>
                  <a:pt x="54609" y="255269"/>
                </a:moveTo>
                <a:lnTo>
                  <a:pt x="0" y="255269"/>
                </a:lnTo>
                <a:lnTo>
                  <a:pt x="0" y="276859"/>
                </a:lnTo>
                <a:lnTo>
                  <a:pt x="54609" y="276859"/>
                </a:lnTo>
                <a:lnTo>
                  <a:pt x="54609" y="255269"/>
                </a:lnTo>
                <a:close/>
              </a:path>
              <a:path w="54610" h="309879">
                <a:moveTo>
                  <a:pt x="54609" y="252729"/>
                </a:moveTo>
                <a:lnTo>
                  <a:pt x="0" y="252729"/>
                </a:lnTo>
                <a:lnTo>
                  <a:pt x="0" y="253999"/>
                </a:lnTo>
                <a:lnTo>
                  <a:pt x="54609" y="253999"/>
                </a:lnTo>
                <a:lnTo>
                  <a:pt x="54609" y="252729"/>
                </a:lnTo>
                <a:close/>
              </a:path>
              <a:path w="54610" h="309879">
                <a:moveTo>
                  <a:pt x="54609" y="248919"/>
                </a:moveTo>
                <a:lnTo>
                  <a:pt x="0" y="248919"/>
                </a:lnTo>
                <a:lnTo>
                  <a:pt x="0" y="251459"/>
                </a:lnTo>
                <a:lnTo>
                  <a:pt x="54609" y="251459"/>
                </a:lnTo>
                <a:lnTo>
                  <a:pt x="54609" y="248919"/>
                </a:lnTo>
                <a:close/>
              </a:path>
              <a:path w="54610" h="309879">
                <a:moveTo>
                  <a:pt x="54609" y="246379"/>
                </a:moveTo>
                <a:lnTo>
                  <a:pt x="0" y="246379"/>
                </a:lnTo>
                <a:lnTo>
                  <a:pt x="0" y="247649"/>
                </a:lnTo>
                <a:lnTo>
                  <a:pt x="54609" y="247649"/>
                </a:lnTo>
                <a:lnTo>
                  <a:pt x="54609" y="246379"/>
                </a:lnTo>
                <a:close/>
              </a:path>
              <a:path w="54610" h="309879">
                <a:moveTo>
                  <a:pt x="54609" y="242569"/>
                </a:moveTo>
                <a:lnTo>
                  <a:pt x="0" y="242569"/>
                </a:lnTo>
                <a:lnTo>
                  <a:pt x="0" y="245109"/>
                </a:lnTo>
                <a:lnTo>
                  <a:pt x="54609" y="245109"/>
                </a:lnTo>
                <a:lnTo>
                  <a:pt x="54609" y="242569"/>
                </a:lnTo>
                <a:close/>
              </a:path>
              <a:path w="54610" h="309879">
                <a:moveTo>
                  <a:pt x="54609" y="240029"/>
                </a:moveTo>
                <a:lnTo>
                  <a:pt x="0" y="240029"/>
                </a:lnTo>
                <a:lnTo>
                  <a:pt x="0" y="241299"/>
                </a:lnTo>
                <a:lnTo>
                  <a:pt x="54609" y="241299"/>
                </a:lnTo>
                <a:lnTo>
                  <a:pt x="54609" y="240029"/>
                </a:lnTo>
                <a:close/>
              </a:path>
              <a:path w="54610" h="309879">
                <a:moveTo>
                  <a:pt x="54609" y="236219"/>
                </a:moveTo>
                <a:lnTo>
                  <a:pt x="0" y="236219"/>
                </a:lnTo>
                <a:lnTo>
                  <a:pt x="0" y="238759"/>
                </a:lnTo>
                <a:lnTo>
                  <a:pt x="54609" y="238759"/>
                </a:lnTo>
                <a:lnTo>
                  <a:pt x="54609" y="236219"/>
                </a:lnTo>
                <a:close/>
              </a:path>
              <a:path w="54610" h="309879">
                <a:moveTo>
                  <a:pt x="54609" y="233679"/>
                </a:moveTo>
                <a:lnTo>
                  <a:pt x="0" y="233679"/>
                </a:lnTo>
                <a:lnTo>
                  <a:pt x="0" y="234949"/>
                </a:lnTo>
                <a:lnTo>
                  <a:pt x="54609" y="234949"/>
                </a:lnTo>
                <a:lnTo>
                  <a:pt x="54609" y="233679"/>
                </a:lnTo>
                <a:close/>
              </a:path>
              <a:path w="54610" h="309879">
                <a:moveTo>
                  <a:pt x="54609" y="229869"/>
                </a:moveTo>
                <a:lnTo>
                  <a:pt x="0" y="229869"/>
                </a:lnTo>
                <a:lnTo>
                  <a:pt x="0" y="232409"/>
                </a:lnTo>
                <a:lnTo>
                  <a:pt x="54609" y="232409"/>
                </a:lnTo>
                <a:lnTo>
                  <a:pt x="54609" y="229869"/>
                </a:lnTo>
                <a:close/>
              </a:path>
              <a:path w="54610" h="309879">
                <a:moveTo>
                  <a:pt x="54609" y="227329"/>
                </a:moveTo>
                <a:lnTo>
                  <a:pt x="0" y="227329"/>
                </a:lnTo>
                <a:lnTo>
                  <a:pt x="0" y="228599"/>
                </a:lnTo>
                <a:lnTo>
                  <a:pt x="54609" y="228599"/>
                </a:lnTo>
                <a:lnTo>
                  <a:pt x="54609" y="227329"/>
                </a:lnTo>
                <a:close/>
              </a:path>
              <a:path w="54610" h="309879">
                <a:moveTo>
                  <a:pt x="54609" y="223519"/>
                </a:moveTo>
                <a:lnTo>
                  <a:pt x="0" y="223519"/>
                </a:lnTo>
                <a:lnTo>
                  <a:pt x="0" y="226059"/>
                </a:lnTo>
                <a:lnTo>
                  <a:pt x="54609" y="226059"/>
                </a:lnTo>
                <a:lnTo>
                  <a:pt x="54609" y="223519"/>
                </a:lnTo>
                <a:close/>
              </a:path>
              <a:path w="54610" h="309879">
                <a:moveTo>
                  <a:pt x="54609" y="220979"/>
                </a:moveTo>
                <a:lnTo>
                  <a:pt x="0" y="220979"/>
                </a:lnTo>
                <a:lnTo>
                  <a:pt x="0" y="222249"/>
                </a:lnTo>
                <a:lnTo>
                  <a:pt x="54609" y="222249"/>
                </a:lnTo>
                <a:lnTo>
                  <a:pt x="54609" y="220979"/>
                </a:lnTo>
                <a:close/>
              </a:path>
              <a:path w="54610" h="309879">
                <a:moveTo>
                  <a:pt x="54609" y="217169"/>
                </a:moveTo>
                <a:lnTo>
                  <a:pt x="0" y="217169"/>
                </a:lnTo>
                <a:lnTo>
                  <a:pt x="0" y="219709"/>
                </a:lnTo>
                <a:lnTo>
                  <a:pt x="54609" y="219709"/>
                </a:lnTo>
                <a:lnTo>
                  <a:pt x="54609" y="217169"/>
                </a:lnTo>
                <a:close/>
              </a:path>
              <a:path w="54610" h="309879">
                <a:moveTo>
                  <a:pt x="54609" y="214629"/>
                </a:moveTo>
                <a:lnTo>
                  <a:pt x="0" y="214629"/>
                </a:lnTo>
                <a:lnTo>
                  <a:pt x="0" y="215899"/>
                </a:lnTo>
                <a:lnTo>
                  <a:pt x="54609" y="215899"/>
                </a:lnTo>
                <a:lnTo>
                  <a:pt x="54609" y="214629"/>
                </a:lnTo>
                <a:close/>
              </a:path>
              <a:path w="54610" h="309879">
                <a:moveTo>
                  <a:pt x="54609" y="210819"/>
                </a:moveTo>
                <a:lnTo>
                  <a:pt x="0" y="210819"/>
                </a:lnTo>
                <a:lnTo>
                  <a:pt x="0" y="213359"/>
                </a:lnTo>
                <a:lnTo>
                  <a:pt x="54609" y="213359"/>
                </a:lnTo>
                <a:lnTo>
                  <a:pt x="54609" y="210819"/>
                </a:lnTo>
                <a:close/>
              </a:path>
              <a:path w="54610" h="309879">
                <a:moveTo>
                  <a:pt x="54609" y="208279"/>
                </a:moveTo>
                <a:lnTo>
                  <a:pt x="0" y="208279"/>
                </a:lnTo>
                <a:lnTo>
                  <a:pt x="0" y="209549"/>
                </a:lnTo>
                <a:lnTo>
                  <a:pt x="54609" y="209549"/>
                </a:lnTo>
                <a:lnTo>
                  <a:pt x="54609" y="208279"/>
                </a:lnTo>
                <a:close/>
              </a:path>
              <a:path w="54610" h="309879">
                <a:moveTo>
                  <a:pt x="54609" y="204469"/>
                </a:moveTo>
                <a:lnTo>
                  <a:pt x="0" y="204469"/>
                </a:lnTo>
                <a:lnTo>
                  <a:pt x="0" y="207009"/>
                </a:lnTo>
                <a:lnTo>
                  <a:pt x="54609" y="207009"/>
                </a:lnTo>
                <a:lnTo>
                  <a:pt x="54609" y="204469"/>
                </a:lnTo>
                <a:close/>
              </a:path>
              <a:path w="54610" h="309879">
                <a:moveTo>
                  <a:pt x="54609" y="201929"/>
                </a:moveTo>
                <a:lnTo>
                  <a:pt x="0" y="201929"/>
                </a:lnTo>
                <a:lnTo>
                  <a:pt x="0" y="203199"/>
                </a:lnTo>
                <a:lnTo>
                  <a:pt x="54609" y="203199"/>
                </a:lnTo>
                <a:lnTo>
                  <a:pt x="54609" y="201929"/>
                </a:lnTo>
                <a:close/>
              </a:path>
              <a:path w="54610" h="309879">
                <a:moveTo>
                  <a:pt x="54609" y="198119"/>
                </a:moveTo>
                <a:lnTo>
                  <a:pt x="0" y="198119"/>
                </a:lnTo>
                <a:lnTo>
                  <a:pt x="0" y="200659"/>
                </a:lnTo>
                <a:lnTo>
                  <a:pt x="54609" y="200659"/>
                </a:lnTo>
                <a:lnTo>
                  <a:pt x="54609" y="198119"/>
                </a:lnTo>
                <a:close/>
              </a:path>
              <a:path w="54610" h="309879">
                <a:moveTo>
                  <a:pt x="54609" y="195579"/>
                </a:moveTo>
                <a:lnTo>
                  <a:pt x="0" y="195579"/>
                </a:lnTo>
                <a:lnTo>
                  <a:pt x="0" y="196849"/>
                </a:lnTo>
                <a:lnTo>
                  <a:pt x="54609" y="196849"/>
                </a:lnTo>
                <a:lnTo>
                  <a:pt x="54609" y="195579"/>
                </a:lnTo>
                <a:close/>
              </a:path>
              <a:path w="54610" h="309879">
                <a:moveTo>
                  <a:pt x="54609" y="191769"/>
                </a:moveTo>
                <a:lnTo>
                  <a:pt x="0" y="191769"/>
                </a:lnTo>
                <a:lnTo>
                  <a:pt x="0" y="194309"/>
                </a:lnTo>
                <a:lnTo>
                  <a:pt x="54609" y="194309"/>
                </a:lnTo>
                <a:lnTo>
                  <a:pt x="54609" y="191769"/>
                </a:lnTo>
                <a:close/>
              </a:path>
              <a:path w="54610" h="309879">
                <a:moveTo>
                  <a:pt x="54609" y="189229"/>
                </a:moveTo>
                <a:lnTo>
                  <a:pt x="0" y="189229"/>
                </a:lnTo>
                <a:lnTo>
                  <a:pt x="0" y="190499"/>
                </a:lnTo>
                <a:lnTo>
                  <a:pt x="54609" y="190499"/>
                </a:lnTo>
                <a:lnTo>
                  <a:pt x="54609" y="189229"/>
                </a:lnTo>
                <a:close/>
              </a:path>
              <a:path w="54610" h="309879">
                <a:moveTo>
                  <a:pt x="54609" y="185419"/>
                </a:moveTo>
                <a:lnTo>
                  <a:pt x="0" y="185419"/>
                </a:lnTo>
                <a:lnTo>
                  <a:pt x="0" y="187959"/>
                </a:lnTo>
                <a:lnTo>
                  <a:pt x="54609" y="187959"/>
                </a:lnTo>
                <a:lnTo>
                  <a:pt x="54609" y="185419"/>
                </a:lnTo>
                <a:close/>
              </a:path>
              <a:path w="54610" h="309879">
                <a:moveTo>
                  <a:pt x="54609" y="182879"/>
                </a:moveTo>
                <a:lnTo>
                  <a:pt x="0" y="182879"/>
                </a:lnTo>
                <a:lnTo>
                  <a:pt x="0" y="184149"/>
                </a:lnTo>
                <a:lnTo>
                  <a:pt x="54609" y="184149"/>
                </a:lnTo>
                <a:lnTo>
                  <a:pt x="54609" y="182879"/>
                </a:lnTo>
                <a:close/>
              </a:path>
              <a:path w="54610" h="309879">
                <a:moveTo>
                  <a:pt x="54609" y="179069"/>
                </a:moveTo>
                <a:lnTo>
                  <a:pt x="0" y="179069"/>
                </a:lnTo>
                <a:lnTo>
                  <a:pt x="0" y="181609"/>
                </a:lnTo>
                <a:lnTo>
                  <a:pt x="54609" y="181609"/>
                </a:lnTo>
                <a:lnTo>
                  <a:pt x="54609" y="179069"/>
                </a:lnTo>
                <a:close/>
              </a:path>
              <a:path w="54610" h="309879">
                <a:moveTo>
                  <a:pt x="54609" y="176529"/>
                </a:moveTo>
                <a:lnTo>
                  <a:pt x="0" y="176529"/>
                </a:lnTo>
                <a:lnTo>
                  <a:pt x="0" y="177799"/>
                </a:lnTo>
                <a:lnTo>
                  <a:pt x="54609" y="177799"/>
                </a:lnTo>
                <a:lnTo>
                  <a:pt x="54609" y="176529"/>
                </a:lnTo>
                <a:close/>
              </a:path>
              <a:path w="54610" h="309879">
                <a:moveTo>
                  <a:pt x="54609" y="172719"/>
                </a:moveTo>
                <a:lnTo>
                  <a:pt x="0" y="172719"/>
                </a:lnTo>
                <a:lnTo>
                  <a:pt x="0" y="175259"/>
                </a:lnTo>
                <a:lnTo>
                  <a:pt x="54609" y="175259"/>
                </a:lnTo>
                <a:lnTo>
                  <a:pt x="54609" y="172719"/>
                </a:lnTo>
                <a:close/>
              </a:path>
              <a:path w="54610" h="309879">
                <a:moveTo>
                  <a:pt x="54609" y="170179"/>
                </a:moveTo>
                <a:lnTo>
                  <a:pt x="0" y="170179"/>
                </a:lnTo>
                <a:lnTo>
                  <a:pt x="0" y="171449"/>
                </a:lnTo>
                <a:lnTo>
                  <a:pt x="54609" y="171449"/>
                </a:lnTo>
                <a:lnTo>
                  <a:pt x="54609" y="170179"/>
                </a:lnTo>
                <a:close/>
              </a:path>
              <a:path w="54610" h="309879">
                <a:moveTo>
                  <a:pt x="54609" y="166369"/>
                </a:moveTo>
                <a:lnTo>
                  <a:pt x="0" y="166369"/>
                </a:lnTo>
                <a:lnTo>
                  <a:pt x="0" y="168909"/>
                </a:lnTo>
                <a:lnTo>
                  <a:pt x="54609" y="168909"/>
                </a:lnTo>
                <a:lnTo>
                  <a:pt x="54609" y="166369"/>
                </a:lnTo>
                <a:close/>
              </a:path>
              <a:path w="54610" h="309879">
                <a:moveTo>
                  <a:pt x="54609" y="163829"/>
                </a:moveTo>
                <a:lnTo>
                  <a:pt x="0" y="163829"/>
                </a:lnTo>
                <a:lnTo>
                  <a:pt x="0" y="165099"/>
                </a:lnTo>
                <a:lnTo>
                  <a:pt x="54609" y="165099"/>
                </a:lnTo>
                <a:lnTo>
                  <a:pt x="54609" y="163829"/>
                </a:lnTo>
                <a:close/>
              </a:path>
              <a:path w="54610" h="309879">
                <a:moveTo>
                  <a:pt x="54609" y="160019"/>
                </a:moveTo>
                <a:lnTo>
                  <a:pt x="0" y="160019"/>
                </a:lnTo>
                <a:lnTo>
                  <a:pt x="0" y="162559"/>
                </a:lnTo>
                <a:lnTo>
                  <a:pt x="54609" y="162559"/>
                </a:lnTo>
                <a:lnTo>
                  <a:pt x="54609" y="160019"/>
                </a:lnTo>
                <a:close/>
              </a:path>
              <a:path w="54610" h="309879">
                <a:moveTo>
                  <a:pt x="54609" y="157479"/>
                </a:moveTo>
                <a:lnTo>
                  <a:pt x="0" y="157479"/>
                </a:lnTo>
                <a:lnTo>
                  <a:pt x="0" y="158749"/>
                </a:lnTo>
                <a:lnTo>
                  <a:pt x="54609" y="158749"/>
                </a:lnTo>
                <a:lnTo>
                  <a:pt x="54609" y="157479"/>
                </a:lnTo>
                <a:close/>
              </a:path>
              <a:path w="54610" h="309879">
                <a:moveTo>
                  <a:pt x="54609" y="153669"/>
                </a:moveTo>
                <a:lnTo>
                  <a:pt x="0" y="153669"/>
                </a:lnTo>
                <a:lnTo>
                  <a:pt x="0" y="156209"/>
                </a:lnTo>
                <a:lnTo>
                  <a:pt x="54609" y="156209"/>
                </a:lnTo>
                <a:lnTo>
                  <a:pt x="54609" y="153669"/>
                </a:lnTo>
                <a:close/>
              </a:path>
              <a:path w="54610" h="309879">
                <a:moveTo>
                  <a:pt x="54609" y="151129"/>
                </a:moveTo>
                <a:lnTo>
                  <a:pt x="0" y="151129"/>
                </a:lnTo>
                <a:lnTo>
                  <a:pt x="0" y="152399"/>
                </a:lnTo>
                <a:lnTo>
                  <a:pt x="54609" y="152399"/>
                </a:lnTo>
                <a:lnTo>
                  <a:pt x="54609" y="151129"/>
                </a:lnTo>
                <a:close/>
              </a:path>
              <a:path w="54610" h="309879">
                <a:moveTo>
                  <a:pt x="54609" y="147319"/>
                </a:moveTo>
                <a:lnTo>
                  <a:pt x="0" y="147319"/>
                </a:lnTo>
                <a:lnTo>
                  <a:pt x="0" y="149859"/>
                </a:lnTo>
                <a:lnTo>
                  <a:pt x="54609" y="149859"/>
                </a:lnTo>
                <a:lnTo>
                  <a:pt x="54609" y="147319"/>
                </a:lnTo>
                <a:close/>
              </a:path>
              <a:path w="54610" h="309879">
                <a:moveTo>
                  <a:pt x="54609" y="144779"/>
                </a:moveTo>
                <a:lnTo>
                  <a:pt x="0" y="144779"/>
                </a:lnTo>
                <a:lnTo>
                  <a:pt x="0" y="146049"/>
                </a:lnTo>
                <a:lnTo>
                  <a:pt x="54609" y="146049"/>
                </a:lnTo>
                <a:lnTo>
                  <a:pt x="54609" y="144779"/>
                </a:lnTo>
                <a:close/>
              </a:path>
              <a:path w="54610" h="309879">
                <a:moveTo>
                  <a:pt x="54609" y="140969"/>
                </a:moveTo>
                <a:lnTo>
                  <a:pt x="0" y="140969"/>
                </a:lnTo>
                <a:lnTo>
                  <a:pt x="0" y="143509"/>
                </a:lnTo>
                <a:lnTo>
                  <a:pt x="54609" y="143509"/>
                </a:lnTo>
                <a:lnTo>
                  <a:pt x="54609" y="140969"/>
                </a:lnTo>
                <a:close/>
              </a:path>
              <a:path w="54610" h="309879">
                <a:moveTo>
                  <a:pt x="54609" y="138429"/>
                </a:moveTo>
                <a:lnTo>
                  <a:pt x="0" y="138429"/>
                </a:lnTo>
                <a:lnTo>
                  <a:pt x="0" y="139699"/>
                </a:lnTo>
                <a:lnTo>
                  <a:pt x="54609" y="139699"/>
                </a:lnTo>
                <a:lnTo>
                  <a:pt x="54609" y="138429"/>
                </a:lnTo>
                <a:close/>
              </a:path>
              <a:path w="54610" h="309879">
                <a:moveTo>
                  <a:pt x="54609" y="134619"/>
                </a:moveTo>
                <a:lnTo>
                  <a:pt x="0" y="134619"/>
                </a:lnTo>
                <a:lnTo>
                  <a:pt x="0" y="137159"/>
                </a:lnTo>
                <a:lnTo>
                  <a:pt x="54609" y="137159"/>
                </a:lnTo>
                <a:lnTo>
                  <a:pt x="54609" y="134619"/>
                </a:lnTo>
                <a:close/>
              </a:path>
              <a:path w="54610" h="309879">
                <a:moveTo>
                  <a:pt x="54609" y="132079"/>
                </a:moveTo>
                <a:lnTo>
                  <a:pt x="0" y="132079"/>
                </a:lnTo>
                <a:lnTo>
                  <a:pt x="0" y="133349"/>
                </a:lnTo>
                <a:lnTo>
                  <a:pt x="54609" y="133349"/>
                </a:lnTo>
                <a:lnTo>
                  <a:pt x="54609" y="132079"/>
                </a:lnTo>
                <a:close/>
              </a:path>
              <a:path w="54610" h="309879">
                <a:moveTo>
                  <a:pt x="54609" y="128269"/>
                </a:moveTo>
                <a:lnTo>
                  <a:pt x="0" y="128269"/>
                </a:lnTo>
                <a:lnTo>
                  <a:pt x="0" y="130809"/>
                </a:lnTo>
                <a:lnTo>
                  <a:pt x="54609" y="130809"/>
                </a:lnTo>
                <a:lnTo>
                  <a:pt x="54609" y="128269"/>
                </a:lnTo>
                <a:close/>
              </a:path>
              <a:path w="54610" h="309879">
                <a:moveTo>
                  <a:pt x="54609" y="125729"/>
                </a:moveTo>
                <a:lnTo>
                  <a:pt x="0" y="125729"/>
                </a:lnTo>
                <a:lnTo>
                  <a:pt x="0" y="126999"/>
                </a:lnTo>
                <a:lnTo>
                  <a:pt x="54609" y="126999"/>
                </a:lnTo>
                <a:lnTo>
                  <a:pt x="54609" y="125729"/>
                </a:lnTo>
                <a:close/>
              </a:path>
              <a:path w="54610" h="309879">
                <a:moveTo>
                  <a:pt x="54609" y="121919"/>
                </a:moveTo>
                <a:lnTo>
                  <a:pt x="0" y="121919"/>
                </a:lnTo>
                <a:lnTo>
                  <a:pt x="0" y="124459"/>
                </a:lnTo>
                <a:lnTo>
                  <a:pt x="54609" y="124459"/>
                </a:lnTo>
                <a:lnTo>
                  <a:pt x="54609" y="121919"/>
                </a:lnTo>
                <a:close/>
              </a:path>
              <a:path w="54610" h="309879">
                <a:moveTo>
                  <a:pt x="54609" y="119379"/>
                </a:moveTo>
                <a:lnTo>
                  <a:pt x="0" y="119379"/>
                </a:lnTo>
                <a:lnTo>
                  <a:pt x="0" y="120649"/>
                </a:lnTo>
                <a:lnTo>
                  <a:pt x="54609" y="120649"/>
                </a:lnTo>
                <a:lnTo>
                  <a:pt x="54609" y="119379"/>
                </a:lnTo>
                <a:close/>
              </a:path>
              <a:path w="54610" h="309879">
                <a:moveTo>
                  <a:pt x="54609" y="115569"/>
                </a:moveTo>
                <a:lnTo>
                  <a:pt x="0" y="115569"/>
                </a:lnTo>
                <a:lnTo>
                  <a:pt x="0" y="118109"/>
                </a:lnTo>
                <a:lnTo>
                  <a:pt x="54609" y="118109"/>
                </a:lnTo>
                <a:lnTo>
                  <a:pt x="54609" y="115569"/>
                </a:lnTo>
                <a:close/>
              </a:path>
              <a:path w="54610" h="309879">
                <a:moveTo>
                  <a:pt x="54609" y="113029"/>
                </a:moveTo>
                <a:lnTo>
                  <a:pt x="0" y="113029"/>
                </a:lnTo>
                <a:lnTo>
                  <a:pt x="0" y="114299"/>
                </a:lnTo>
                <a:lnTo>
                  <a:pt x="54609" y="114299"/>
                </a:lnTo>
                <a:lnTo>
                  <a:pt x="54609" y="113029"/>
                </a:lnTo>
                <a:close/>
              </a:path>
              <a:path w="54610" h="309879">
                <a:moveTo>
                  <a:pt x="54609" y="109219"/>
                </a:moveTo>
                <a:lnTo>
                  <a:pt x="0" y="109219"/>
                </a:lnTo>
                <a:lnTo>
                  <a:pt x="0" y="111759"/>
                </a:lnTo>
                <a:lnTo>
                  <a:pt x="54609" y="111759"/>
                </a:lnTo>
                <a:lnTo>
                  <a:pt x="54609" y="109219"/>
                </a:lnTo>
                <a:close/>
              </a:path>
              <a:path w="54610" h="309879">
                <a:moveTo>
                  <a:pt x="54609" y="106679"/>
                </a:moveTo>
                <a:lnTo>
                  <a:pt x="0" y="106679"/>
                </a:lnTo>
                <a:lnTo>
                  <a:pt x="0" y="107949"/>
                </a:lnTo>
                <a:lnTo>
                  <a:pt x="54609" y="107949"/>
                </a:lnTo>
                <a:lnTo>
                  <a:pt x="54609" y="106679"/>
                </a:lnTo>
                <a:close/>
              </a:path>
              <a:path w="54610" h="309879">
                <a:moveTo>
                  <a:pt x="54609" y="102869"/>
                </a:moveTo>
                <a:lnTo>
                  <a:pt x="0" y="102869"/>
                </a:lnTo>
                <a:lnTo>
                  <a:pt x="0" y="105409"/>
                </a:lnTo>
                <a:lnTo>
                  <a:pt x="54609" y="105409"/>
                </a:lnTo>
                <a:lnTo>
                  <a:pt x="54609" y="102869"/>
                </a:lnTo>
                <a:close/>
              </a:path>
              <a:path w="54610" h="309879">
                <a:moveTo>
                  <a:pt x="54609" y="100329"/>
                </a:moveTo>
                <a:lnTo>
                  <a:pt x="0" y="100329"/>
                </a:lnTo>
                <a:lnTo>
                  <a:pt x="0" y="101599"/>
                </a:lnTo>
                <a:lnTo>
                  <a:pt x="54609" y="101599"/>
                </a:lnTo>
                <a:lnTo>
                  <a:pt x="54609" y="100329"/>
                </a:lnTo>
                <a:close/>
              </a:path>
              <a:path w="54610" h="309879">
                <a:moveTo>
                  <a:pt x="54609" y="93979"/>
                </a:moveTo>
                <a:lnTo>
                  <a:pt x="0" y="93979"/>
                </a:lnTo>
                <a:lnTo>
                  <a:pt x="0" y="99059"/>
                </a:lnTo>
                <a:lnTo>
                  <a:pt x="54609" y="99059"/>
                </a:lnTo>
                <a:lnTo>
                  <a:pt x="54609" y="93979"/>
                </a:lnTo>
                <a:close/>
              </a:path>
              <a:path w="54610" h="309879">
                <a:moveTo>
                  <a:pt x="54609" y="87629"/>
                </a:moveTo>
                <a:lnTo>
                  <a:pt x="0" y="87629"/>
                </a:lnTo>
                <a:lnTo>
                  <a:pt x="0" y="92709"/>
                </a:lnTo>
                <a:lnTo>
                  <a:pt x="54609" y="92709"/>
                </a:lnTo>
                <a:lnTo>
                  <a:pt x="54609" y="87629"/>
                </a:lnTo>
                <a:close/>
              </a:path>
              <a:path w="54610" h="309879">
                <a:moveTo>
                  <a:pt x="54609" y="81279"/>
                </a:moveTo>
                <a:lnTo>
                  <a:pt x="0" y="81279"/>
                </a:lnTo>
                <a:lnTo>
                  <a:pt x="0" y="86359"/>
                </a:lnTo>
                <a:lnTo>
                  <a:pt x="54609" y="86359"/>
                </a:lnTo>
                <a:lnTo>
                  <a:pt x="54609" y="81279"/>
                </a:lnTo>
                <a:close/>
              </a:path>
              <a:path w="54610" h="309879">
                <a:moveTo>
                  <a:pt x="54609" y="74929"/>
                </a:moveTo>
                <a:lnTo>
                  <a:pt x="0" y="74929"/>
                </a:lnTo>
                <a:lnTo>
                  <a:pt x="0" y="80009"/>
                </a:lnTo>
                <a:lnTo>
                  <a:pt x="54609" y="80009"/>
                </a:lnTo>
                <a:lnTo>
                  <a:pt x="54609" y="74929"/>
                </a:lnTo>
                <a:close/>
              </a:path>
              <a:path w="54610" h="309879">
                <a:moveTo>
                  <a:pt x="54609" y="68579"/>
                </a:moveTo>
                <a:lnTo>
                  <a:pt x="0" y="68579"/>
                </a:lnTo>
                <a:lnTo>
                  <a:pt x="0" y="73659"/>
                </a:lnTo>
                <a:lnTo>
                  <a:pt x="54609" y="73659"/>
                </a:lnTo>
                <a:lnTo>
                  <a:pt x="54609" y="68579"/>
                </a:lnTo>
                <a:close/>
              </a:path>
              <a:path w="54610" h="309879">
                <a:moveTo>
                  <a:pt x="54609" y="62229"/>
                </a:moveTo>
                <a:lnTo>
                  <a:pt x="0" y="62229"/>
                </a:lnTo>
                <a:lnTo>
                  <a:pt x="0" y="67309"/>
                </a:lnTo>
                <a:lnTo>
                  <a:pt x="54609" y="67309"/>
                </a:lnTo>
                <a:lnTo>
                  <a:pt x="54609" y="62229"/>
                </a:lnTo>
                <a:close/>
              </a:path>
              <a:path w="54610" h="309879">
                <a:moveTo>
                  <a:pt x="54609" y="55879"/>
                </a:moveTo>
                <a:lnTo>
                  <a:pt x="0" y="55879"/>
                </a:lnTo>
                <a:lnTo>
                  <a:pt x="0" y="60959"/>
                </a:lnTo>
                <a:lnTo>
                  <a:pt x="54609" y="60959"/>
                </a:lnTo>
                <a:lnTo>
                  <a:pt x="54609" y="55879"/>
                </a:lnTo>
                <a:close/>
              </a:path>
              <a:path w="54610" h="309879">
                <a:moveTo>
                  <a:pt x="54609" y="50799"/>
                </a:moveTo>
                <a:lnTo>
                  <a:pt x="0" y="50799"/>
                </a:lnTo>
                <a:lnTo>
                  <a:pt x="0" y="54609"/>
                </a:lnTo>
                <a:lnTo>
                  <a:pt x="54609" y="54609"/>
                </a:lnTo>
                <a:lnTo>
                  <a:pt x="54609" y="50799"/>
                </a:lnTo>
                <a:close/>
              </a:path>
              <a:path w="54610" h="309879">
                <a:moveTo>
                  <a:pt x="54609" y="44449"/>
                </a:moveTo>
                <a:lnTo>
                  <a:pt x="0" y="44449"/>
                </a:lnTo>
                <a:lnTo>
                  <a:pt x="0" y="49529"/>
                </a:lnTo>
                <a:lnTo>
                  <a:pt x="54609" y="49529"/>
                </a:lnTo>
                <a:lnTo>
                  <a:pt x="54609" y="44449"/>
                </a:lnTo>
                <a:close/>
              </a:path>
              <a:path w="54610" h="309879">
                <a:moveTo>
                  <a:pt x="54609" y="38099"/>
                </a:moveTo>
                <a:lnTo>
                  <a:pt x="0" y="38099"/>
                </a:lnTo>
                <a:lnTo>
                  <a:pt x="0" y="43179"/>
                </a:lnTo>
                <a:lnTo>
                  <a:pt x="54609" y="43179"/>
                </a:lnTo>
                <a:lnTo>
                  <a:pt x="54609" y="38099"/>
                </a:lnTo>
                <a:close/>
              </a:path>
              <a:path w="54610" h="309879">
                <a:moveTo>
                  <a:pt x="54609" y="31749"/>
                </a:moveTo>
                <a:lnTo>
                  <a:pt x="0" y="31749"/>
                </a:lnTo>
                <a:lnTo>
                  <a:pt x="0" y="36829"/>
                </a:lnTo>
                <a:lnTo>
                  <a:pt x="54609" y="36829"/>
                </a:lnTo>
                <a:lnTo>
                  <a:pt x="54609" y="31749"/>
                </a:lnTo>
                <a:close/>
              </a:path>
              <a:path w="54610" h="309879">
                <a:moveTo>
                  <a:pt x="54609" y="25399"/>
                </a:moveTo>
                <a:lnTo>
                  <a:pt x="0" y="25399"/>
                </a:lnTo>
                <a:lnTo>
                  <a:pt x="0" y="30479"/>
                </a:lnTo>
                <a:lnTo>
                  <a:pt x="54609" y="30479"/>
                </a:lnTo>
                <a:lnTo>
                  <a:pt x="54609" y="25399"/>
                </a:lnTo>
                <a:close/>
              </a:path>
              <a:path w="54610" h="309879">
                <a:moveTo>
                  <a:pt x="54609" y="19049"/>
                </a:moveTo>
                <a:lnTo>
                  <a:pt x="0" y="19049"/>
                </a:lnTo>
                <a:lnTo>
                  <a:pt x="0" y="24129"/>
                </a:lnTo>
                <a:lnTo>
                  <a:pt x="54609" y="24129"/>
                </a:lnTo>
                <a:lnTo>
                  <a:pt x="54609" y="19049"/>
                </a:lnTo>
                <a:close/>
              </a:path>
              <a:path w="54610" h="309879">
                <a:moveTo>
                  <a:pt x="54609" y="12699"/>
                </a:moveTo>
                <a:lnTo>
                  <a:pt x="0" y="12699"/>
                </a:lnTo>
                <a:lnTo>
                  <a:pt x="0" y="17779"/>
                </a:lnTo>
                <a:lnTo>
                  <a:pt x="54609" y="17779"/>
                </a:lnTo>
                <a:lnTo>
                  <a:pt x="54609" y="12699"/>
                </a:lnTo>
                <a:close/>
              </a:path>
              <a:path w="54610" h="309879">
                <a:moveTo>
                  <a:pt x="54609" y="6349"/>
                </a:moveTo>
                <a:lnTo>
                  <a:pt x="0" y="6349"/>
                </a:lnTo>
                <a:lnTo>
                  <a:pt x="0" y="11429"/>
                </a:lnTo>
                <a:lnTo>
                  <a:pt x="54609" y="11429"/>
                </a:lnTo>
                <a:lnTo>
                  <a:pt x="54609" y="6349"/>
                </a:lnTo>
                <a:close/>
              </a:path>
              <a:path w="54610" h="309879">
                <a:moveTo>
                  <a:pt x="54609" y="0"/>
                </a:moveTo>
                <a:lnTo>
                  <a:pt x="0" y="0"/>
                </a:lnTo>
                <a:lnTo>
                  <a:pt x="0" y="5079"/>
                </a:lnTo>
                <a:lnTo>
                  <a:pt x="54609" y="5079"/>
                </a:lnTo>
                <a:lnTo>
                  <a:pt x="54609" y="0"/>
                </a:lnTo>
                <a:close/>
              </a:path>
              <a:path w="54610" h="309879">
                <a:moveTo>
                  <a:pt x="54609" y="276859"/>
                </a:moveTo>
                <a:lnTo>
                  <a:pt x="0" y="276859"/>
                </a:lnTo>
                <a:lnTo>
                  <a:pt x="0" y="308609"/>
                </a:lnTo>
                <a:lnTo>
                  <a:pt x="1269" y="308609"/>
                </a:lnTo>
                <a:lnTo>
                  <a:pt x="1269" y="309879"/>
                </a:lnTo>
                <a:lnTo>
                  <a:pt x="54609" y="309879"/>
                </a:lnTo>
                <a:lnTo>
                  <a:pt x="54609" y="276859"/>
                </a:lnTo>
                <a:close/>
              </a:path>
            </a:pathLst>
          </a:custGeom>
          <a:solidFill>
            <a:srgbClr val="3195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bg object 271"/>
          <p:cNvSpPr/>
          <p:nvPr/>
        </p:nvSpPr>
        <p:spPr>
          <a:xfrm>
            <a:off x="4271009" y="6398259"/>
            <a:ext cx="54610" cy="308610"/>
          </a:xfrm>
          <a:custGeom>
            <a:avLst/>
            <a:gdLst/>
            <a:ahLst/>
            <a:cxnLst/>
            <a:rect l="l" t="t" r="r" b="b"/>
            <a:pathLst>
              <a:path w="54610" h="308609">
                <a:moveTo>
                  <a:pt x="54610" y="255269"/>
                </a:moveTo>
                <a:lnTo>
                  <a:pt x="0" y="255269"/>
                </a:lnTo>
                <a:lnTo>
                  <a:pt x="0" y="276859"/>
                </a:lnTo>
                <a:lnTo>
                  <a:pt x="54610" y="276859"/>
                </a:lnTo>
                <a:lnTo>
                  <a:pt x="54610" y="255269"/>
                </a:lnTo>
                <a:close/>
              </a:path>
              <a:path w="54610" h="308609">
                <a:moveTo>
                  <a:pt x="54610" y="252729"/>
                </a:moveTo>
                <a:lnTo>
                  <a:pt x="0" y="252729"/>
                </a:lnTo>
                <a:lnTo>
                  <a:pt x="0" y="253999"/>
                </a:lnTo>
                <a:lnTo>
                  <a:pt x="54610" y="253999"/>
                </a:lnTo>
                <a:lnTo>
                  <a:pt x="54610" y="252729"/>
                </a:lnTo>
                <a:close/>
              </a:path>
              <a:path w="54610" h="308609">
                <a:moveTo>
                  <a:pt x="54610" y="248919"/>
                </a:moveTo>
                <a:lnTo>
                  <a:pt x="0" y="248919"/>
                </a:lnTo>
                <a:lnTo>
                  <a:pt x="0" y="251459"/>
                </a:lnTo>
                <a:lnTo>
                  <a:pt x="54610" y="251459"/>
                </a:lnTo>
                <a:lnTo>
                  <a:pt x="54610" y="248919"/>
                </a:lnTo>
                <a:close/>
              </a:path>
              <a:path w="54610" h="308609">
                <a:moveTo>
                  <a:pt x="54610" y="246379"/>
                </a:moveTo>
                <a:lnTo>
                  <a:pt x="0" y="246379"/>
                </a:lnTo>
                <a:lnTo>
                  <a:pt x="0" y="247649"/>
                </a:lnTo>
                <a:lnTo>
                  <a:pt x="54610" y="247649"/>
                </a:lnTo>
                <a:lnTo>
                  <a:pt x="54610" y="246379"/>
                </a:lnTo>
                <a:close/>
              </a:path>
              <a:path w="54610" h="308609">
                <a:moveTo>
                  <a:pt x="54610" y="242569"/>
                </a:moveTo>
                <a:lnTo>
                  <a:pt x="0" y="242569"/>
                </a:lnTo>
                <a:lnTo>
                  <a:pt x="0" y="245109"/>
                </a:lnTo>
                <a:lnTo>
                  <a:pt x="54610" y="245109"/>
                </a:lnTo>
                <a:lnTo>
                  <a:pt x="54610" y="242569"/>
                </a:lnTo>
                <a:close/>
              </a:path>
              <a:path w="54610" h="308609">
                <a:moveTo>
                  <a:pt x="54610" y="240029"/>
                </a:moveTo>
                <a:lnTo>
                  <a:pt x="0" y="240029"/>
                </a:lnTo>
                <a:lnTo>
                  <a:pt x="0" y="241299"/>
                </a:lnTo>
                <a:lnTo>
                  <a:pt x="54610" y="241299"/>
                </a:lnTo>
                <a:lnTo>
                  <a:pt x="54610" y="240029"/>
                </a:lnTo>
                <a:close/>
              </a:path>
              <a:path w="54610" h="308609">
                <a:moveTo>
                  <a:pt x="54610" y="236219"/>
                </a:moveTo>
                <a:lnTo>
                  <a:pt x="0" y="236219"/>
                </a:lnTo>
                <a:lnTo>
                  <a:pt x="0" y="238759"/>
                </a:lnTo>
                <a:lnTo>
                  <a:pt x="54610" y="238759"/>
                </a:lnTo>
                <a:lnTo>
                  <a:pt x="54610" y="236219"/>
                </a:lnTo>
                <a:close/>
              </a:path>
              <a:path w="54610" h="308609">
                <a:moveTo>
                  <a:pt x="54610" y="233679"/>
                </a:moveTo>
                <a:lnTo>
                  <a:pt x="0" y="233679"/>
                </a:lnTo>
                <a:lnTo>
                  <a:pt x="0" y="234949"/>
                </a:lnTo>
                <a:lnTo>
                  <a:pt x="54610" y="234949"/>
                </a:lnTo>
                <a:lnTo>
                  <a:pt x="54610" y="233679"/>
                </a:lnTo>
                <a:close/>
              </a:path>
              <a:path w="54610" h="308609">
                <a:moveTo>
                  <a:pt x="54610" y="229869"/>
                </a:moveTo>
                <a:lnTo>
                  <a:pt x="0" y="229869"/>
                </a:lnTo>
                <a:lnTo>
                  <a:pt x="0" y="232409"/>
                </a:lnTo>
                <a:lnTo>
                  <a:pt x="54610" y="232409"/>
                </a:lnTo>
                <a:lnTo>
                  <a:pt x="54610" y="229869"/>
                </a:lnTo>
                <a:close/>
              </a:path>
              <a:path w="54610" h="308609">
                <a:moveTo>
                  <a:pt x="54610" y="227329"/>
                </a:moveTo>
                <a:lnTo>
                  <a:pt x="0" y="227329"/>
                </a:lnTo>
                <a:lnTo>
                  <a:pt x="0" y="228599"/>
                </a:lnTo>
                <a:lnTo>
                  <a:pt x="54610" y="228599"/>
                </a:lnTo>
                <a:lnTo>
                  <a:pt x="54610" y="227329"/>
                </a:lnTo>
                <a:close/>
              </a:path>
              <a:path w="54610" h="308609">
                <a:moveTo>
                  <a:pt x="54610" y="223519"/>
                </a:moveTo>
                <a:lnTo>
                  <a:pt x="0" y="223519"/>
                </a:lnTo>
                <a:lnTo>
                  <a:pt x="0" y="226059"/>
                </a:lnTo>
                <a:lnTo>
                  <a:pt x="54610" y="226059"/>
                </a:lnTo>
                <a:lnTo>
                  <a:pt x="54610" y="223519"/>
                </a:lnTo>
                <a:close/>
              </a:path>
              <a:path w="54610" h="308609">
                <a:moveTo>
                  <a:pt x="54610" y="220979"/>
                </a:moveTo>
                <a:lnTo>
                  <a:pt x="0" y="220979"/>
                </a:lnTo>
                <a:lnTo>
                  <a:pt x="0" y="222249"/>
                </a:lnTo>
                <a:lnTo>
                  <a:pt x="54610" y="222249"/>
                </a:lnTo>
                <a:lnTo>
                  <a:pt x="54610" y="220979"/>
                </a:lnTo>
                <a:close/>
              </a:path>
              <a:path w="54610" h="308609">
                <a:moveTo>
                  <a:pt x="54610" y="217169"/>
                </a:moveTo>
                <a:lnTo>
                  <a:pt x="0" y="217169"/>
                </a:lnTo>
                <a:lnTo>
                  <a:pt x="0" y="219709"/>
                </a:lnTo>
                <a:lnTo>
                  <a:pt x="54610" y="219709"/>
                </a:lnTo>
                <a:lnTo>
                  <a:pt x="54610" y="217169"/>
                </a:lnTo>
                <a:close/>
              </a:path>
              <a:path w="54610" h="308609">
                <a:moveTo>
                  <a:pt x="54610" y="214629"/>
                </a:moveTo>
                <a:lnTo>
                  <a:pt x="0" y="214629"/>
                </a:lnTo>
                <a:lnTo>
                  <a:pt x="0" y="215899"/>
                </a:lnTo>
                <a:lnTo>
                  <a:pt x="54610" y="215899"/>
                </a:lnTo>
                <a:lnTo>
                  <a:pt x="54610" y="214629"/>
                </a:lnTo>
                <a:close/>
              </a:path>
              <a:path w="54610" h="308609">
                <a:moveTo>
                  <a:pt x="54610" y="210819"/>
                </a:moveTo>
                <a:lnTo>
                  <a:pt x="0" y="210819"/>
                </a:lnTo>
                <a:lnTo>
                  <a:pt x="0" y="213359"/>
                </a:lnTo>
                <a:lnTo>
                  <a:pt x="54610" y="213359"/>
                </a:lnTo>
                <a:lnTo>
                  <a:pt x="54610" y="210819"/>
                </a:lnTo>
                <a:close/>
              </a:path>
              <a:path w="54610" h="308609">
                <a:moveTo>
                  <a:pt x="54610" y="208279"/>
                </a:moveTo>
                <a:lnTo>
                  <a:pt x="0" y="208279"/>
                </a:lnTo>
                <a:lnTo>
                  <a:pt x="0" y="209549"/>
                </a:lnTo>
                <a:lnTo>
                  <a:pt x="54610" y="209549"/>
                </a:lnTo>
                <a:lnTo>
                  <a:pt x="54610" y="208279"/>
                </a:lnTo>
                <a:close/>
              </a:path>
              <a:path w="54610" h="308609">
                <a:moveTo>
                  <a:pt x="54610" y="204469"/>
                </a:moveTo>
                <a:lnTo>
                  <a:pt x="0" y="204469"/>
                </a:lnTo>
                <a:lnTo>
                  <a:pt x="0" y="207009"/>
                </a:lnTo>
                <a:lnTo>
                  <a:pt x="54610" y="207009"/>
                </a:lnTo>
                <a:lnTo>
                  <a:pt x="54610" y="204469"/>
                </a:lnTo>
                <a:close/>
              </a:path>
              <a:path w="54610" h="308609">
                <a:moveTo>
                  <a:pt x="54610" y="201929"/>
                </a:moveTo>
                <a:lnTo>
                  <a:pt x="0" y="201929"/>
                </a:lnTo>
                <a:lnTo>
                  <a:pt x="0" y="203199"/>
                </a:lnTo>
                <a:lnTo>
                  <a:pt x="54610" y="203199"/>
                </a:lnTo>
                <a:lnTo>
                  <a:pt x="54610" y="201929"/>
                </a:lnTo>
                <a:close/>
              </a:path>
              <a:path w="54610" h="308609">
                <a:moveTo>
                  <a:pt x="54610" y="198119"/>
                </a:moveTo>
                <a:lnTo>
                  <a:pt x="0" y="198119"/>
                </a:lnTo>
                <a:lnTo>
                  <a:pt x="0" y="200659"/>
                </a:lnTo>
                <a:lnTo>
                  <a:pt x="54610" y="200659"/>
                </a:lnTo>
                <a:lnTo>
                  <a:pt x="54610" y="198119"/>
                </a:lnTo>
                <a:close/>
              </a:path>
              <a:path w="54610" h="308609">
                <a:moveTo>
                  <a:pt x="54610" y="195579"/>
                </a:moveTo>
                <a:lnTo>
                  <a:pt x="0" y="195579"/>
                </a:lnTo>
                <a:lnTo>
                  <a:pt x="0" y="196849"/>
                </a:lnTo>
                <a:lnTo>
                  <a:pt x="54610" y="196849"/>
                </a:lnTo>
                <a:lnTo>
                  <a:pt x="54610" y="195579"/>
                </a:lnTo>
                <a:close/>
              </a:path>
              <a:path w="54610" h="308609">
                <a:moveTo>
                  <a:pt x="54610" y="191769"/>
                </a:moveTo>
                <a:lnTo>
                  <a:pt x="0" y="191769"/>
                </a:lnTo>
                <a:lnTo>
                  <a:pt x="0" y="194309"/>
                </a:lnTo>
                <a:lnTo>
                  <a:pt x="54610" y="194309"/>
                </a:lnTo>
                <a:lnTo>
                  <a:pt x="54610" y="191769"/>
                </a:lnTo>
                <a:close/>
              </a:path>
              <a:path w="54610" h="308609">
                <a:moveTo>
                  <a:pt x="54610" y="189229"/>
                </a:moveTo>
                <a:lnTo>
                  <a:pt x="0" y="189229"/>
                </a:lnTo>
                <a:lnTo>
                  <a:pt x="0" y="190499"/>
                </a:lnTo>
                <a:lnTo>
                  <a:pt x="54610" y="190499"/>
                </a:lnTo>
                <a:lnTo>
                  <a:pt x="54610" y="189229"/>
                </a:lnTo>
                <a:close/>
              </a:path>
              <a:path w="54610" h="308609">
                <a:moveTo>
                  <a:pt x="54610" y="185419"/>
                </a:moveTo>
                <a:lnTo>
                  <a:pt x="0" y="185419"/>
                </a:lnTo>
                <a:lnTo>
                  <a:pt x="0" y="187959"/>
                </a:lnTo>
                <a:lnTo>
                  <a:pt x="54610" y="187959"/>
                </a:lnTo>
                <a:lnTo>
                  <a:pt x="54610" y="185419"/>
                </a:lnTo>
                <a:close/>
              </a:path>
              <a:path w="54610" h="308609">
                <a:moveTo>
                  <a:pt x="54610" y="182879"/>
                </a:moveTo>
                <a:lnTo>
                  <a:pt x="0" y="182879"/>
                </a:lnTo>
                <a:lnTo>
                  <a:pt x="0" y="184149"/>
                </a:lnTo>
                <a:lnTo>
                  <a:pt x="54610" y="184149"/>
                </a:lnTo>
                <a:lnTo>
                  <a:pt x="54610" y="182879"/>
                </a:lnTo>
                <a:close/>
              </a:path>
              <a:path w="54610" h="308609">
                <a:moveTo>
                  <a:pt x="54610" y="179069"/>
                </a:moveTo>
                <a:lnTo>
                  <a:pt x="0" y="179069"/>
                </a:lnTo>
                <a:lnTo>
                  <a:pt x="0" y="181609"/>
                </a:lnTo>
                <a:lnTo>
                  <a:pt x="54610" y="181609"/>
                </a:lnTo>
                <a:lnTo>
                  <a:pt x="54610" y="179069"/>
                </a:lnTo>
                <a:close/>
              </a:path>
              <a:path w="54610" h="308609">
                <a:moveTo>
                  <a:pt x="54610" y="176529"/>
                </a:moveTo>
                <a:lnTo>
                  <a:pt x="0" y="176529"/>
                </a:lnTo>
                <a:lnTo>
                  <a:pt x="0" y="177799"/>
                </a:lnTo>
                <a:lnTo>
                  <a:pt x="54610" y="177799"/>
                </a:lnTo>
                <a:lnTo>
                  <a:pt x="54610" y="176529"/>
                </a:lnTo>
                <a:close/>
              </a:path>
              <a:path w="54610" h="308609">
                <a:moveTo>
                  <a:pt x="54610" y="172719"/>
                </a:moveTo>
                <a:lnTo>
                  <a:pt x="0" y="172719"/>
                </a:lnTo>
                <a:lnTo>
                  <a:pt x="0" y="175259"/>
                </a:lnTo>
                <a:lnTo>
                  <a:pt x="54610" y="175259"/>
                </a:lnTo>
                <a:lnTo>
                  <a:pt x="54610" y="172719"/>
                </a:lnTo>
                <a:close/>
              </a:path>
              <a:path w="54610" h="308609">
                <a:moveTo>
                  <a:pt x="54610" y="170179"/>
                </a:moveTo>
                <a:lnTo>
                  <a:pt x="0" y="170179"/>
                </a:lnTo>
                <a:lnTo>
                  <a:pt x="0" y="171449"/>
                </a:lnTo>
                <a:lnTo>
                  <a:pt x="54610" y="171449"/>
                </a:lnTo>
                <a:lnTo>
                  <a:pt x="54610" y="170179"/>
                </a:lnTo>
                <a:close/>
              </a:path>
              <a:path w="54610" h="308609">
                <a:moveTo>
                  <a:pt x="54610" y="166369"/>
                </a:moveTo>
                <a:lnTo>
                  <a:pt x="0" y="166369"/>
                </a:lnTo>
                <a:lnTo>
                  <a:pt x="0" y="168909"/>
                </a:lnTo>
                <a:lnTo>
                  <a:pt x="54610" y="168909"/>
                </a:lnTo>
                <a:lnTo>
                  <a:pt x="54610" y="166369"/>
                </a:lnTo>
                <a:close/>
              </a:path>
              <a:path w="54610" h="308609">
                <a:moveTo>
                  <a:pt x="54610" y="163829"/>
                </a:moveTo>
                <a:lnTo>
                  <a:pt x="0" y="163829"/>
                </a:lnTo>
                <a:lnTo>
                  <a:pt x="0" y="165099"/>
                </a:lnTo>
                <a:lnTo>
                  <a:pt x="54610" y="165099"/>
                </a:lnTo>
                <a:lnTo>
                  <a:pt x="54610" y="163829"/>
                </a:lnTo>
                <a:close/>
              </a:path>
              <a:path w="54610" h="308609">
                <a:moveTo>
                  <a:pt x="54610" y="160019"/>
                </a:moveTo>
                <a:lnTo>
                  <a:pt x="0" y="160019"/>
                </a:lnTo>
                <a:lnTo>
                  <a:pt x="0" y="162559"/>
                </a:lnTo>
                <a:lnTo>
                  <a:pt x="54610" y="162559"/>
                </a:lnTo>
                <a:lnTo>
                  <a:pt x="54610" y="160019"/>
                </a:lnTo>
                <a:close/>
              </a:path>
              <a:path w="54610" h="308609">
                <a:moveTo>
                  <a:pt x="54610" y="157479"/>
                </a:moveTo>
                <a:lnTo>
                  <a:pt x="0" y="157479"/>
                </a:lnTo>
                <a:lnTo>
                  <a:pt x="0" y="158749"/>
                </a:lnTo>
                <a:lnTo>
                  <a:pt x="54610" y="158749"/>
                </a:lnTo>
                <a:lnTo>
                  <a:pt x="54610" y="157479"/>
                </a:lnTo>
                <a:close/>
              </a:path>
              <a:path w="54610" h="308609">
                <a:moveTo>
                  <a:pt x="54610" y="153669"/>
                </a:moveTo>
                <a:lnTo>
                  <a:pt x="0" y="153669"/>
                </a:lnTo>
                <a:lnTo>
                  <a:pt x="0" y="156209"/>
                </a:lnTo>
                <a:lnTo>
                  <a:pt x="54610" y="156209"/>
                </a:lnTo>
                <a:lnTo>
                  <a:pt x="54610" y="153669"/>
                </a:lnTo>
                <a:close/>
              </a:path>
              <a:path w="54610" h="308609">
                <a:moveTo>
                  <a:pt x="54610" y="151129"/>
                </a:moveTo>
                <a:lnTo>
                  <a:pt x="0" y="151129"/>
                </a:lnTo>
                <a:lnTo>
                  <a:pt x="0" y="152399"/>
                </a:lnTo>
                <a:lnTo>
                  <a:pt x="54610" y="152399"/>
                </a:lnTo>
                <a:lnTo>
                  <a:pt x="54610" y="151129"/>
                </a:lnTo>
                <a:close/>
              </a:path>
              <a:path w="54610" h="308609">
                <a:moveTo>
                  <a:pt x="54610" y="147319"/>
                </a:moveTo>
                <a:lnTo>
                  <a:pt x="0" y="147319"/>
                </a:lnTo>
                <a:lnTo>
                  <a:pt x="0" y="149859"/>
                </a:lnTo>
                <a:lnTo>
                  <a:pt x="54610" y="149859"/>
                </a:lnTo>
                <a:lnTo>
                  <a:pt x="54610" y="147319"/>
                </a:lnTo>
                <a:close/>
              </a:path>
              <a:path w="54610" h="308609">
                <a:moveTo>
                  <a:pt x="54610" y="144779"/>
                </a:moveTo>
                <a:lnTo>
                  <a:pt x="0" y="144779"/>
                </a:lnTo>
                <a:lnTo>
                  <a:pt x="0" y="146049"/>
                </a:lnTo>
                <a:lnTo>
                  <a:pt x="54610" y="146049"/>
                </a:lnTo>
                <a:lnTo>
                  <a:pt x="54610" y="144779"/>
                </a:lnTo>
                <a:close/>
              </a:path>
              <a:path w="54610" h="308609">
                <a:moveTo>
                  <a:pt x="54610" y="140969"/>
                </a:moveTo>
                <a:lnTo>
                  <a:pt x="0" y="140969"/>
                </a:lnTo>
                <a:lnTo>
                  <a:pt x="0" y="143509"/>
                </a:lnTo>
                <a:lnTo>
                  <a:pt x="54610" y="143509"/>
                </a:lnTo>
                <a:lnTo>
                  <a:pt x="54610" y="140969"/>
                </a:lnTo>
                <a:close/>
              </a:path>
              <a:path w="54610" h="308609">
                <a:moveTo>
                  <a:pt x="54610" y="138429"/>
                </a:moveTo>
                <a:lnTo>
                  <a:pt x="0" y="138429"/>
                </a:lnTo>
                <a:lnTo>
                  <a:pt x="0" y="139699"/>
                </a:lnTo>
                <a:lnTo>
                  <a:pt x="54610" y="139699"/>
                </a:lnTo>
                <a:lnTo>
                  <a:pt x="54610" y="138429"/>
                </a:lnTo>
                <a:close/>
              </a:path>
              <a:path w="54610" h="308609">
                <a:moveTo>
                  <a:pt x="54610" y="134619"/>
                </a:moveTo>
                <a:lnTo>
                  <a:pt x="0" y="134619"/>
                </a:lnTo>
                <a:lnTo>
                  <a:pt x="0" y="137159"/>
                </a:lnTo>
                <a:lnTo>
                  <a:pt x="54610" y="137159"/>
                </a:lnTo>
                <a:lnTo>
                  <a:pt x="54610" y="134619"/>
                </a:lnTo>
                <a:close/>
              </a:path>
              <a:path w="54610" h="308609">
                <a:moveTo>
                  <a:pt x="54610" y="132079"/>
                </a:moveTo>
                <a:lnTo>
                  <a:pt x="0" y="132079"/>
                </a:lnTo>
                <a:lnTo>
                  <a:pt x="0" y="133349"/>
                </a:lnTo>
                <a:lnTo>
                  <a:pt x="54610" y="133349"/>
                </a:lnTo>
                <a:lnTo>
                  <a:pt x="54610" y="132079"/>
                </a:lnTo>
                <a:close/>
              </a:path>
              <a:path w="54610" h="308609">
                <a:moveTo>
                  <a:pt x="54610" y="128269"/>
                </a:moveTo>
                <a:lnTo>
                  <a:pt x="0" y="128269"/>
                </a:lnTo>
                <a:lnTo>
                  <a:pt x="0" y="130809"/>
                </a:lnTo>
                <a:lnTo>
                  <a:pt x="54610" y="130809"/>
                </a:lnTo>
                <a:lnTo>
                  <a:pt x="54610" y="128269"/>
                </a:lnTo>
                <a:close/>
              </a:path>
              <a:path w="54610" h="308609">
                <a:moveTo>
                  <a:pt x="54610" y="125729"/>
                </a:moveTo>
                <a:lnTo>
                  <a:pt x="0" y="125729"/>
                </a:lnTo>
                <a:lnTo>
                  <a:pt x="0" y="126999"/>
                </a:lnTo>
                <a:lnTo>
                  <a:pt x="54610" y="126999"/>
                </a:lnTo>
                <a:lnTo>
                  <a:pt x="54610" y="125729"/>
                </a:lnTo>
                <a:close/>
              </a:path>
              <a:path w="54610" h="308609">
                <a:moveTo>
                  <a:pt x="54610" y="121919"/>
                </a:moveTo>
                <a:lnTo>
                  <a:pt x="0" y="121919"/>
                </a:lnTo>
                <a:lnTo>
                  <a:pt x="0" y="124459"/>
                </a:lnTo>
                <a:lnTo>
                  <a:pt x="54610" y="124459"/>
                </a:lnTo>
                <a:lnTo>
                  <a:pt x="54610" y="121919"/>
                </a:lnTo>
                <a:close/>
              </a:path>
              <a:path w="54610" h="308609">
                <a:moveTo>
                  <a:pt x="54610" y="119379"/>
                </a:moveTo>
                <a:lnTo>
                  <a:pt x="0" y="119379"/>
                </a:lnTo>
                <a:lnTo>
                  <a:pt x="0" y="120649"/>
                </a:lnTo>
                <a:lnTo>
                  <a:pt x="54610" y="120649"/>
                </a:lnTo>
                <a:lnTo>
                  <a:pt x="54610" y="119379"/>
                </a:lnTo>
                <a:close/>
              </a:path>
              <a:path w="54610" h="308609">
                <a:moveTo>
                  <a:pt x="54610" y="115569"/>
                </a:moveTo>
                <a:lnTo>
                  <a:pt x="0" y="115569"/>
                </a:lnTo>
                <a:lnTo>
                  <a:pt x="0" y="118109"/>
                </a:lnTo>
                <a:lnTo>
                  <a:pt x="54610" y="118109"/>
                </a:lnTo>
                <a:lnTo>
                  <a:pt x="54610" y="115569"/>
                </a:lnTo>
                <a:close/>
              </a:path>
              <a:path w="54610" h="308609">
                <a:moveTo>
                  <a:pt x="54610" y="113029"/>
                </a:moveTo>
                <a:lnTo>
                  <a:pt x="0" y="113029"/>
                </a:lnTo>
                <a:lnTo>
                  <a:pt x="0" y="114299"/>
                </a:lnTo>
                <a:lnTo>
                  <a:pt x="54610" y="114299"/>
                </a:lnTo>
                <a:lnTo>
                  <a:pt x="54610" y="113029"/>
                </a:lnTo>
                <a:close/>
              </a:path>
              <a:path w="54610" h="308609">
                <a:moveTo>
                  <a:pt x="54610" y="109219"/>
                </a:moveTo>
                <a:lnTo>
                  <a:pt x="0" y="109219"/>
                </a:lnTo>
                <a:lnTo>
                  <a:pt x="0" y="111759"/>
                </a:lnTo>
                <a:lnTo>
                  <a:pt x="54610" y="111759"/>
                </a:lnTo>
                <a:lnTo>
                  <a:pt x="54610" y="109219"/>
                </a:lnTo>
                <a:close/>
              </a:path>
              <a:path w="54610" h="308609">
                <a:moveTo>
                  <a:pt x="54610" y="106679"/>
                </a:moveTo>
                <a:lnTo>
                  <a:pt x="0" y="106679"/>
                </a:lnTo>
                <a:lnTo>
                  <a:pt x="0" y="107949"/>
                </a:lnTo>
                <a:lnTo>
                  <a:pt x="54610" y="107949"/>
                </a:lnTo>
                <a:lnTo>
                  <a:pt x="54610" y="106679"/>
                </a:lnTo>
                <a:close/>
              </a:path>
              <a:path w="54610" h="308609">
                <a:moveTo>
                  <a:pt x="54610" y="102869"/>
                </a:moveTo>
                <a:lnTo>
                  <a:pt x="0" y="102869"/>
                </a:lnTo>
                <a:lnTo>
                  <a:pt x="0" y="105409"/>
                </a:lnTo>
                <a:lnTo>
                  <a:pt x="54610" y="105409"/>
                </a:lnTo>
                <a:lnTo>
                  <a:pt x="54610" y="102869"/>
                </a:lnTo>
                <a:close/>
              </a:path>
              <a:path w="54610" h="308609">
                <a:moveTo>
                  <a:pt x="54610" y="100329"/>
                </a:moveTo>
                <a:lnTo>
                  <a:pt x="0" y="100329"/>
                </a:lnTo>
                <a:lnTo>
                  <a:pt x="0" y="101599"/>
                </a:lnTo>
                <a:lnTo>
                  <a:pt x="54610" y="101599"/>
                </a:lnTo>
                <a:lnTo>
                  <a:pt x="54610" y="100329"/>
                </a:lnTo>
                <a:close/>
              </a:path>
              <a:path w="54610" h="308609">
                <a:moveTo>
                  <a:pt x="54610" y="93979"/>
                </a:moveTo>
                <a:lnTo>
                  <a:pt x="0" y="93979"/>
                </a:lnTo>
                <a:lnTo>
                  <a:pt x="0" y="99059"/>
                </a:lnTo>
                <a:lnTo>
                  <a:pt x="54610" y="99059"/>
                </a:lnTo>
                <a:lnTo>
                  <a:pt x="54610" y="93979"/>
                </a:lnTo>
                <a:close/>
              </a:path>
              <a:path w="54610" h="308609">
                <a:moveTo>
                  <a:pt x="54610" y="87629"/>
                </a:moveTo>
                <a:lnTo>
                  <a:pt x="0" y="87629"/>
                </a:lnTo>
                <a:lnTo>
                  <a:pt x="0" y="92709"/>
                </a:lnTo>
                <a:lnTo>
                  <a:pt x="54610" y="92709"/>
                </a:lnTo>
                <a:lnTo>
                  <a:pt x="54610" y="87629"/>
                </a:lnTo>
                <a:close/>
              </a:path>
              <a:path w="54610" h="308609">
                <a:moveTo>
                  <a:pt x="54610" y="81279"/>
                </a:moveTo>
                <a:lnTo>
                  <a:pt x="0" y="81279"/>
                </a:lnTo>
                <a:lnTo>
                  <a:pt x="0" y="86359"/>
                </a:lnTo>
                <a:lnTo>
                  <a:pt x="54610" y="86359"/>
                </a:lnTo>
                <a:lnTo>
                  <a:pt x="54610" y="81279"/>
                </a:lnTo>
                <a:close/>
              </a:path>
              <a:path w="54610" h="308609">
                <a:moveTo>
                  <a:pt x="54610" y="74929"/>
                </a:moveTo>
                <a:lnTo>
                  <a:pt x="0" y="74929"/>
                </a:lnTo>
                <a:lnTo>
                  <a:pt x="0" y="80009"/>
                </a:lnTo>
                <a:lnTo>
                  <a:pt x="54610" y="80009"/>
                </a:lnTo>
                <a:lnTo>
                  <a:pt x="54610" y="74929"/>
                </a:lnTo>
                <a:close/>
              </a:path>
              <a:path w="54610" h="308609">
                <a:moveTo>
                  <a:pt x="54610" y="68579"/>
                </a:moveTo>
                <a:lnTo>
                  <a:pt x="0" y="68579"/>
                </a:lnTo>
                <a:lnTo>
                  <a:pt x="0" y="73659"/>
                </a:lnTo>
                <a:lnTo>
                  <a:pt x="54610" y="73659"/>
                </a:lnTo>
                <a:lnTo>
                  <a:pt x="54610" y="68579"/>
                </a:lnTo>
                <a:close/>
              </a:path>
              <a:path w="54610" h="308609">
                <a:moveTo>
                  <a:pt x="54610" y="62229"/>
                </a:moveTo>
                <a:lnTo>
                  <a:pt x="0" y="62229"/>
                </a:lnTo>
                <a:lnTo>
                  <a:pt x="0" y="67309"/>
                </a:lnTo>
                <a:lnTo>
                  <a:pt x="54610" y="67309"/>
                </a:lnTo>
                <a:lnTo>
                  <a:pt x="54610" y="62229"/>
                </a:lnTo>
                <a:close/>
              </a:path>
              <a:path w="54610" h="308609">
                <a:moveTo>
                  <a:pt x="54610" y="55879"/>
                </a:moveTo>
                <a:lnTo>
                  <a:pt x="0" y="55879"/>
                </a:lnTo>
                <a:lnTo>
                  <a:pt x="0" y="60959"/>
                </a:lnTo>
                <a:lnTo>
                  <a:pt x="54610" y="60959"/>
                </a:lnTo>
                <a:lnTo>
                  <a:pt x="54610" y="55879"/>
                </a:lnTo>
                <a:close/>
              </a:path>
              <a:path w="54610" h="308609">
                <a:moveTo>
                  <a:pt x="54610" y="50799"/>
                </a:moveTo>
                <a:lnTo>
                  <a:pt x="0" y="50799"/>
                </a:lnTo>
                <a:lnTo>
                  <a:pt x="0" y="54609"/>
                </a:lnTo>
                <a:lnTo>
                  <a:pt x="54610" y="54609"/>
                </a:lnTo>
                <a:lnTo>
                  <a:pt x="54610" y="50799"/>
                </a:lnTo>
                <a:close/>
              </a:path>
              <a:path w="54610" h="308609">
                <a:moveTo>
                  <a:pt x="54610" y="44449"/>
                </a:moveTo>
                <a:lnTo>
                  <a:pt x="0" y="44449"/>
                </a:lnTo>
                <a:lnTo>
                  <a:pt x="0" y="49529"/>
                </a:lnTo>
                <a:lnTo>
                  <a:pt x="54610" y="49529"/>
                </a:lnTo>
                <a:lnTo>
                  <a:pt x="54610" y="44449"/>
                </a:lnTo>
                <a:close/>
              </a:path>
              <a:path w="54610" h="308609">
                <a:moveTo>
                  <a:pt x="54610" y="38099"/>
                </a:moveTo>
                <a:lnTo>
                  <a:pt x="0" y="38099"/>
                </a:lnTo>
                <a:lnTo>
                  <a:pt x="0" y="43179"/>
                </a:lnTo>
                <a:lnTo>
                  <a:pt x="54610" y="43179"/>
                </a:lnTo>
                <a:lnTo>
                  <a:pt x="54610" y="38099"/>
                </a:lnTo>
                <a:close/>
              </a:path>
              <a:path w="54610" h="308609">
                <a:moveTo>
                  <a:pt x="54610" y="31749"/>
                </a:moveTo>
                <a:lnTo>
                  <a:pt x="0" y="31749"/>
                </a:lnTo>
                <a:lnTo>
                  <a:pt x="0" y="36829"/>
                </a:lnTo>
                <a:lnTo>
                  <a:pt x="54610" y="36829"/>
                </a:lnTo>
                <a:lnTo>
                  <a:pt x="54610" y="31749"/>
                </a:lnTo>
                <a:close/>
              </a:path>
              <a:path w="54610" h="308609">
                <a:moveTo>
                  <a:pt x="54610" y="25399"/>
                </a:moveTo>
                <a:lnTo>
                  <a:pt x="0" y="25399"/>
                </a:lnTo>
                <a:lnTo>
                  <a:pt x="0" y="30479"/>
                </a:lnTo>
                <a:lnTo>
                  <a:pt x="54610" y="30479"/>
                </a:lnTo>
                <a:lnTo>
                  <a:pt x="54610" y="25399"/>
                </a:lnTo>
                <a:close/>
              </a:path>
              <a:path w="54610" h="308609">
                <a:moveTo>
                  <a:pt x="54610" y="19049"/>
                </a:moveTo>
                <a:lnTo>
                  <a:pt x="0" y="19049"/>
                </a:lnTo>
                <a:lnTo>
                  <a:pt x="0" y="24129"/>
                </a:lnTo>
                <a:lnTo>
                  <a:pt x="54610" y="24129"/>
                </a:lnTo>
                <a:lnTo>
                  <a:pt x="54610" y="19049"/>
                </a:lnTo>
                <a:close/>
              </a:path>
              <a:path w="54610" h="308609">
                <a:moveTo>
                  <a:pt x="54610" y="12699"/>
                </a:moveTo>
                <a:lnTo>
                  <a:pt x="0" y="12699"/>
                </a:lnTo>
                <a:lnTo>
                  <a:pt x="0" y="17779"/>
                </a:lnTo>
                <a:lnTo>
                  <a:pt x="54610" y="17779"/>
                </a:lnTo>
                <a:lnTo>
                  <a:pt x="54610" y="12699"/>
                </a:lnTo>
                <a:close/>
              </a:path>
              <a:path w="54610" h="308609">
                <a:moveTo>
                  <a:pt x="54610" y="6349"/>
                </a:moveTo>
                <a:lnTo>
                  <a:pt x="0" y="6349"/>
                </a:lnTo>
                <a:lnTo>
                  <a:pt x="0" y="11429"/>
                </a:lnTo>
                <a:lnTo>
                  <a:pt x="54610" y="11429"/>
                </a:lnTo>
                <a:lnTo>
                  <a:pt x="54610" y="6349"/>
                </a:lnTo>
                <a:close/>
              </a:path>
              <a:path w="54610" h="308609">
                <a:moveTo>
                  <a:pt x="54610" y="0"/>
                </a:moveTo>
                <a:lnTo>
                  <a:pt x="19050" y="0"/>
                </a:lnTo>
                <a:lnTo>
                  <a:pt x="19050" y="1269"/>
                </a:lnTo>
                <a:lnTo>
                  <a:pt x="0" y="1269"/>
                </a:lnTo>
                <a:lnTo>
                  <a:pt x="0" y="5079"/>
                </a:lnTo>
                <a:lnTo>
                  <a:pt x="54610" y="5079"/>
                </a:lnTo>
                <a:lnTo>
                  <a:pt x="54610" y="0"/>
                </a:lnTo>
                <a:close/>
              </a:path>
              <a:path w="54610" h="308609">
                <a:moveTo>
                  <a:pt x="54610" y="276859"/>
                </a:moveTo>
                <a:lnTo>
                  <a:pt x="0" y="276859"/>
                </a:lnTo>
                <a:lnTo>
                  <a:pt x="0" y="308609"/>
                </a:lnTo>
                <a:lnTo>
                  <a:pt x="54610" y="308609"/>
                </a:lnTo>
                <a:lnTo>
                  <a:pt x="54610" y="276859"/>
                </a:lnTo>
                <a:close/>
              </a:path>
            </a:pathLst>
          </a:custGeom>
          <a:solidFill>
            <a:srgbClr val="3194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bg object 272"/>
          <p:cNvSpPr/>
          <p:nvPr/>
        </p:nvSpPr>
        <p:spPr>
          <a:xfrm>
            <a:off x="4215129" y="6399529"/>
            <a:ext cx="55880" cy="307340"/>
          </a:xfrm>
          <a:custGeom>
            <a:avLst/>
            <a:gdLst/>
            <a:ahLst/>
            <a:cxnLst/>
            <a:rect l="l" t="t" r="r" b="b"/>
            <a:pathLst>
              <a:path w="55879" h="307340">
                <a:moveTo>
                  <a:pt x="55880" y="254000"/>
                </a:moveTo>
                <a:lnTo>
                  <a:pt x="0" y="254000"/>
                </a:lnTo>
                <a:lnTo>
                  <a:pt x="0" y="275590"/>
                </a:lnTo>
                <a:lnTo>
                  <a:pt x="55880" y="275590"/>
                </a:lnTo>
                <a:lnTo>
                  <a:pt x="55880" y="254000"/>
                </a:lnTo>
                <a:close/>
              </a:path>
              <a:path w="55879" h="307340">
                <a:moveTo>
                  <a:pt x="55880" y="251460"/>
                </a:moveTo>
                <a:lnTo>
                  <a:pt x="0" y="251460"/>
                </a:lnTo>
                <a:lnTo>
                  <a:pt x="0" y="252730"/>
                </a:lnTo>
                <a:lnTo>
                  <a:pt x="55880" y="252730"/>
                </a:lnTo>
                <a:lnTo>
                  <a:pt x="55880" y="251460"/>
                </a:lnTo>
                <a:close/>
              </a:path>
              <a:path w="55879" h="307340">
                <a:moveTo>
                  <a:pt x="55880" y="247650"/>
                </a:moveTo>
                <a:lnTo>
                  <a:pt x="0" y="247650"/>
                </a:lnTo>
                <a:lnTo>
                  <a:pt x="0" y="250190"/>
                </a:lnTo>
                <a:lnTo>
                  <a:pt x="55880" y="250190"/>
                </a:lnTo>
                <a:lnTo>
                  <a:pt x="55880" y="247650"/>
                </a:lnTo>
                <a:close/>
              </a:path>
              <a:path w="55879" h="307340">
                <a:moveTo>
                  <a:pt x="55880" y="245110"/>
                </a:moveTo>
                <a:lnTo>
                  <a:pt x="0" y="245110"/>
                </a:lnTo>
                <a:lnTo>
                  <a:pt x="0" y="246380"/>
                </a:lnTo>
                <a:lnTo>
                  <a:pt x="55880" y="246380"/>
                </a:lnTo>
                <a:lnTo>
                  <a:pt x="55880" y="245110"/>
                </a:lnTo>
                <a:close/>
              </a:path>
              <a:path w="55879" h="307340">
                <a:moveTo>
                  <a:pt x="55880" y="241300"/>
                </a:moveTo>
                <a:lnTo>
                  <a:pt x="0" y="241300"/>
                </a:lnTo>
                <a:lnTo>
                  <a:pt x="0" y="243840"/>
                </a:lnTo>
                <a:lnTo>
                  <a:pt x="55880" y="243840"/>
                </a:lnTo>
                <a:lnTo>
                  <a:pt x="55880" y="241300"/>
                </a:lnTo>
                <a:close/>
              </a:path>
              <a:path w="55879" h="307340">
                <a:moveTo>
                  <a:pt x="55880" y="238760"/>
                </a:moveTo>
                <a:lnTo>
                  <a:pt x="0" y="238760"/>
                </a:lnTo>
                <a:lnTo>
                  <a:pt x="0" y="240030"/>
                </a:lnTo>
                <a:lnTo>
                  <a:pt x="55880" y="240030"/>
                </a:lnTo>
                <a:lnTo>
                  <a:pt x="55880" y="238760"/>
                </a:lnTo>
                <a:close/>
              </a:path>
              <a:path w="55879" h="307340">
                <a:moveTo>
                  <a:pt x="55880" y="234950"/>
                </a:moveTo>
                <a:lnTo>
                  <a:pt x="0" y="234950"/>
                </a:lnTo>
                <a:lnTo>
                  <a:pt x="0" y="237490"/>
                </a:lnTo>
                <a:lnTo>
                  <a:pt x="55880" y="237490"/>
                </a:lnTo>
                <a:lnTo>
                  <a:pt x="55880" y="234950"/>
                </a:lnTo>
                <a:close/>
              </a:path>
              <a:path w="55879" h="307340">
                <a:moveTo>
                  <a:pt x="55880" y="232410"/>
                </a:moveTo>
                <a:lnTo>
                  <a:pt x="0" y="232410"/>
                </a:lnTo>
                <a:lnTo>
                  <a:pt x="0" y="233680"/>
                </a:lnTo>
                <a:lnTo>
                  <a:pt x="55880" y="233680"/>
                </a:lnTo>
                <a:lnTo>
                  <a:pt x="55880" y="232410"/>
                </a:lnTo>
                <a:close/>
              </a:path>
              <a:path w="55879" h="307340">
                <a:moveTo>
                  <a:pt x="55880" y="228600"/>
                </a:moveTo>
                <a:lnTo>
                  <a:pt x="0" y="228600"/>
                </a:lnTo>
                <a:lnTo>
                  <a:pt x="0" y="231140"/>
                </a:lnTo>
                <a:lnTo>
                  <a:pt x="55880" y="231140"/>
                </a:lnTo>
                <a:lnTo>
                  <a:pt x="55880" y="228600"/>
                </a:lnTo>
                <a:close/>
              </a:path>
              <a:path w="55879" h="307340">
                <a:moveTo>
                  <a:pt x="55880" y="226060"/>
                </a:moveTo>
                <a:lnTo>
                  <a:pt x="0" y="226060"/>
                </a:lnTo>
                <a:lnTo>
                  <a:pt x="0" y="227330"/>
                </a:lnTo>
                <a:lnTo>
                  <a:pt x="55880" y="227330"/>
                </a:lnTo>
                <a:lnTo>
                  <a:pt x="55880" y="226060"/>
                </a:lnTo>
                <a:close/>
              </a:path>
              <a:path w="55879" h="307340">
                <a:moveTo>
                  <a:pt x="55880" y="222250"/>
                </a:moveTo>
                <a:lnTo>
                  <a:pt x="0" y="222250"/>
                </a:lnTo>
                <a:lnTo>
                  <a:pt x="0" y="224790"/>
                </a:lnTo>
                <a:lnTo>
                  <a:pt x="55880" y="224790"/>
                </a:lnTo>
                <a:lnTo>
                  <a:pt x="55880" y="222250"/>
                </a:lnTo>
                <a:close/>
              </a:path>
              <a:path w="55879" h="307340">
                <a:moveTo>
                  <a:pt x="55880" y="219710"/>
                </a:moveTo>
                <a:lnTo>
                  <a:pt x="0" y="219710"/>
                </a:lnTo>
                <a:lnTo>
                  <a:pt x="0" y="220980"/>
                </a:lnTo>
                <a:lnTo>
                  <a:pt x="55880" y="220980"/>
                </a:lnTo>
                <a:lnTo>
                  <a:pt x="55880" y="219710"/>
                </a:lnTo>
                <a:close/>
              </a:path>
              <a:path w="55879" h="307340">
                <a:moveTo>
                  <a:pt x="55880" y="215900"/>
                </a:moveTo>
                <a:lnTo>
                  <a:pt x="0" y="215900"/>
                </a:lnTo>
                <a:lnTo>
                  <a:pt x="0" y="218440"/>
                </a:lnTo>
                <a:lnTo>
                  <a:pt x="55880" y="218440"/>
                </a:lnTo>
                <a:lnTo>
                  <a:pt x="55880" y="215900"/>
                </a:lnTo>
                <a:close/>
              </a:path>
              <a:path w="55879" h="307340">
                <a:moveTo>
                  <a:pt x="55880" y="213360"/>
                </a:moveTo>
                <a:lnTo>
                  <a:pt x="0" y="213360"/>
                </a:lnTo>
                <a:lnTo>
                  <a:pt x="0" y="214630"/>
                </a:lnTo>
                <a:lnTo>
                  <a:pt x="55880" y="214630"/>
                </a:lnTo>
                <a:lnTo>
                  <a:pt x="55880" y="213360"/>
                </a:lnTo>
                <a:close/>
              </a:path>
              <a:path w="55879" h="307340">
                <a:moveTo>
                  <a:pt x="55880" y="209550"/>
                </a:moveTo>
                <a:lnTo>
                  <a:pt x="0" y="209550"/>
                </a:lnTo>
                <a:lnTo>
                  <a:pt x="0" y="212090"/>
                </a:lnTo>
                <a:lnTo>
                  <a:pt x="55880" y="212090"/>
                </a:lnTo>
                <a:lnTo>
                  <a:pt x="55880" y="209550"/>
                </a:lnTo>
                <a:close/>
              </a:path>
              <a:path w="55879" h="307340">
                <a:moveTo>
                  <a:pt x="55880" y="207010"/>
                </a:moveTo>
                <a:lnTo>
                  <a:pt x="0" y="207010"/>
                </a:lnTo>
                <a:lnTo>
                  <a:pt x="0" y="208280"/>
                </a:lnTo>
                <a:lnTo>
                  <a:pt x="55880" y="208280"/>
                </a:lnTo>
                <a:lnTo>
                  <a:pt x="55880" y="207010"/>
                </a:lnTo>
                <a:close/>
              </a:path>
              <a:path w="55879" h="307340">
                <a:moveTo>
                  <a:pt x="55880" y="203200"/>
                </a:moveTo>
                <a:lnTo>
                  <a:pt x="0" y="203200"/>
                </a:lnTo>
                <a:lnTo>
                  <a:pt x="0" y="205740"/>
                </a:lnTo>
                <a:lnTo>
                  <a:pt x="55880" y="205740"/>
                </a:lnTo>
                <a:lnTo>
                  <a:pt x="55880" y="203200"/>
                </a:lnTo>
                <a:close/>
              </a:path>
              <a:path w="55879" h="307340">
                <a:moveTo>
                  <a:pt x="55880" y="200660"/>
                </a:moveTo>
                <a:lnTo>
                  <a:pt x="0" y="200660"/>
                </a:lnTo>
                <a:lnTo>
                  <a:pt x="0" y="201930"/>
                </a:lnTo>
                <a:lnTo>
                  <a:pt x="55880" y="201930"/>
                </a:lnTo>
                <a:lnTo>
                  <a:pt x="55880" y="200660"/>
                </a:lnTo>
                <a:close/>
              </a:path>
              <a:path w="55879" h="307340">
                <a:moveTo>
                  <a:pt x="55880" y="196850"/>
                </a:moveTo>
                <a:lnTo>
                  <a:pt x="0" y="196850"/>
                </a:lnTo>
                <a:lnTo>
                  <a:pt x="0" y="199390"/>
                </a:lnTo>
                <a:lnTo>
                  <a:pt x="55880" y="199390"/>
                </a:lnTo>
                <a:lnTo>
                  <a:pt x="55880" y="196850"/>
                </a:lnTo>
                <a:close/>
              </a:path>
              <a:path w="55879" h="307340">
                <a:moveTo>
                  <a:pt x="55880" y="194310"/>
                </a:moveTo>
                <a:lnTo>
                  <a:pt x="0" y="194310"/>
                </a:lnTo>
                <a:lnTo>
                  <a:pt x="0" y="195580"/>
                </a:lnTo>
                <a:lnTo>
                  <a:pt x="55880" y="195580"/>
                </a:lnTo>
                <a:lnTo>
                  <a:pt x="55880" y="194310"/>
                </a:lnTo>
                <a:close/>
              </a:path>
              <a:path w="55879" h="307340">
                <a:moveTo>
                  <a:pt x="55880" y="190500"/>
                </a:moveTo>
                <a:lnTo>
                  <a:pt x="0" y="190500"/>
                </a:lnTo>
                <a:lnTo>
                  <a:pt x="0" y="193040"/>
                </a:lnTo>
                <a:lnTo>
                  <a:pt x="55880" y="193040"/>
                </a:lnTo>
                <a:lnTo>
                  <a:pt x="55880" y="190500"/>
                </a:lnTo>
                <a:close/>
              </a:path>
              <a:path w="55879" h="307340">
                <a:moveTo>
                  <a:pt x="55880" y="187960"/>
                </a:moveTo>
                <a:lnTo>
                  <a:pt x="0" y="187960"/>
                </a:lnTo>
                <a:lnTo>
                  <a:pt x="0" y="189230"/>
                </a:lnTo>
                <a:lnTo>
                  <a:pt x="55880" y="189230"/>
                </a:lnTo>
                <a:lnTo>
                  <a:pt x="55880" y="187960"/>
                </a:lnTo>
                <a:close/>
              </a:path>
              <a:path w="55879" h="307340">
                <a:moveTo>
                  <a:pt x="55880" y="184150"/>
                </a:moveTo>
                <a:lnTo>
                  <a:pt x="0" y="184150"/>
                </a:lnTo>
                <a:lnTo>
                  <a:pt x="0" y="186690"/>
                </a:lnTo>
                <a:lnTo>
                  <a:pt x="55880" y="186690"/>
                </a:lnTo>
                <a:lnTo>
                  <a:pt x="55880" y="184150"/>
                </a:lnTo>
                <a:close/>
              </a:path>
              <a:path w="55879" h="307340">
                <a:moveTo>
                  <a:pt x="55880" y="181610"/>
                </a:moveTo>
                <a:lnTo>
                  <a:pt x="0" y="181610"/>
                </a:lnTo>
                <a:lnTo>
                  <a:pt x="0" y="182880"/>
                </a:lnTo>
                <a:lnTo>
                  <a:pt x="55880" y="182880"/>
                </a:lnTo>
                <a:lnTo>
                  <a:pt x="55880" y="181610"/>
                </a:lnTo>
                <a:close/>
              </a:path>
              <a:path w="55879" h="307340">
                <a:moveTo>
                  <a:pt x="55880" y="177800"/>
                </a:moveTo>
                <a:lnTo>
                  <a:pt x="0" y="177800"/>
                </a:lnTo>
                <a:lnTo>
                  <a:pt x="0" y="180340"/>
                </a:lnTo>
                <a:lnTo>
                  <a:pt x="55880" y="180340"/>
                </a:lnTo>
                <a:lnTo>
                  <a:pt x="55880" y="177800"/>
                </a:lnTo>
                <a:close/>
              </a:path>
              <a:path w="55879" h="307340">
                <a:moveTo>
                  <a:pt x="55880" y="175260"/>
                </a:moveTo>
                <a:lnTo>
                  <a:pt x="0" y="175260"/>
                </a:lnTo>
                <a:lnTo>
                  <a:pt x="0" y="176530"/>
                </a:lnTo>
                <a:lnTo>
                  <a:pt x="55880" y="176530"/>
                </a:lnTo>
                <a:lnTo>
                  <a:pt x="55880" y="175260"/>
                </a:lnTo>
                <a:close/>
              </a:path>
              <a:path w="55879" h="307340">
                <a:moveTo>
                  <a:pt x="55880" y="171450"/>
                </a:moveTo>
                <a:lnTo>
                  <a:pt x="0" y="171450"/>
                </a:lnTo>
                <a:lnTo>
                  <a:pt x="0" y="173990"/>
                </a:lnTo>
                <a:lnTo>
                  <a:pt x="55880" y="173990"/>
                </a:lnTo>
                <a:lnTo>
                  <a:pt x="55880" y="171450"/>
                </a:lnTo>
                <a:close/>
              </a:path>
              <a:path w="55879" h="307340">
                <a:moveTo>
                  <a:pt x="55880" y="168910"/>
                </a:moveTo>
                <a:lnTo>
                  <a:pt x="0" y="168910"/>
                </a:lnTo>
                <a:lnTo>
                  <a:pt x="0" y="170180"/>
                </a:lnTo>
                <a:lnTo>
                  <a:pt x="55880" y="170180"/>
                </a:lnTo>
                <a:lnTo>
                  <a:pt x="55880" y="168910"/>
                </a:lnTo>
                <a:close/>
              </a:path>
              <a:path w="55879" h="307340">
                <a:moveTo>
                  <a:pt x="55880" y="165100"/>
                </a:moveTo>
                <a:lnTo>
                  <a:pt x="0" y="165100"/>
                </a:lnTo>
                <a:lnTo>
                  <a:pt x="0" y="167640"/>
                </a:lnTo>
                <a:lnTo>
                  <a:pt x="55880" y="167640"/>
                </a:lnTo>
                <a:lnTo>
                  <a:pt x="55880" y="165100"/>
                </a:lnTo>
                <a:close/>
              </a:path>
              <a:path w="55879" h="307340">
                <a:moveTo>
                  <a:pt x="55880" y="162560"/>
                </a:moveTo>
                <a:lnTo>
                  <a:pt x="0" y="162560"/>
                </a:lnTo>
                <a:lnTo>
                  <a:pt x="0" y="163830"/>
                </a:lnTo>
                <a:lnTo>
                  <a:pt x="55880" y="163830"/>
                </a:lnTo>
                <a:lnTo>
                  <a:pt x="55880" y="162560"/>
                </a:lnTo>
                <a:close/>
              </a:path>
              <a:path w="55879" h="307340">
                <a:moveTo>
                  <a:pt x="55880" y="158750"/>
                </a:moveTo>
                <a:lnTo>
                  <a:pt x="0" y="158750"/>
                </a:lnTo>
                <a:lnTo>
                  <a:pt x="0" y="161290"/>
                </a:lnTo>
                <a:lnTo>
                  <a:pt x="55880" y="161290"/>
                </a:lnTo>
                <a:lnTo>
                  <a:pt x="55880" y="158750"/>
                </a:lnTo>
                <a:close/>
              </a:path>
              <a:path w="55879" h="307340">
                <a:moveTo>
                  <a:pt x="55880" y="156210"/>
                </a:moveTo>
                <a:lnTo>
                  <a:pt x="0" y="156210"/>
                </a:lnTo>
                <a:lnTo>
                  <a:pt x="0" y="157480"/>
                </a:lnTo>
                <a:lnTo>
                  <a:pt x="55880" y="157480"/>
                </a:lnTo>
                <a:lnTo>
                  <a:pt x="55880" y="156210"/>
                </a:lnTo>
                <a:close/>
              </a:path>
              <a:path w="55879" h="307340">
                <a:moveTo>
                  <a:pt x="55880" y="152400"/>
                </a:moveTo>
                <a:lnTo>
                  <a:pt x="0" y="152400"/>
                </a:lnTo>
                <a:lnTo>
                  <a:pt x="0" y="154940"/>
                </a:lnTo>
                <a:lnTo>
                  <a:pt x="55880" y="154940"/>
                </a:lnTo>
                <a:lnTo>
                  <a:pt x="55880" y="152400"/>
                </a:lnTo>
                <a:close/>
              </a:path>
              <a:path w="55879" h="307340">
                <a:moveTo>
                  <a:pt x="55880" y="149860"/>
                </a:moveTo>
                <a:lnTo>
                  <a:pt x="0" y="149860"/>
                </a:lnTo>
                <a:lnTo>
                  <a:pt x="0" y="151130"/>
                </a:lnTo>
                <a:lnTo>
                  <a:pt x="55880" y="151130"/>
                </a:lnTo>
                <a:lnTo>
                  <a:pt x="55880" y="149860"/>
                </a:lnTo>
                <a:close/>
              </a:path>
              <a:path w="55879" h="307340">
                <a:moveTo>
                  <a:pt x="55880" y="146050"/>
                </a:moveTo>
                <a:lnTo>
                  <a:pt x="0" y="146050"/>
                </a:lnTo>
                <a:lnTo>
                  <a:pt x="0" y="148590"/>
                </a:lnTo>
                <a:lnTo>
                  <a:pt x="55880" y="148590"/>
                </a:lnTo>
                <a:lnTo>
                  <a:pt x="55880" y="146050"/>
                </a:lnTo>
                <a:close/>
              </a:path>
              <a:path w="55879" h="307340">
                <a:moveTo>
                  <a:pt x="55880" y="143510"/>
                </a:moveTo>
                <a:lnTo>
                  <a:pt x="0" y="143510"/>
                </a:lnTo>
                <a:lnTo>
                  <a:pt x="0" y="144780"/>
                </a:lnTo>
                <a:lnTo>
                  <a:pt x="55880" y="144780"/>
                </a:lnTo>
                <a:lnTo>
                  <a:pt x="55880" y="143510"/>
                </a:lnTo>
                <a:close/>
              </a:path>
              <a:path w="55879" h="307340">
                <a:moveTo>
                  <a:pt x="55880" y="139700"/>
                </a:moveTo>
                <a:lnTo>
                  <a:pt x="0" y="139700"/>
                </a:lnTo>
                <a:lnTo>
                  <a:pt x="0" y="142240"/>
                </a:lnTo>
                <a:lnTo>
                  <a:pt x="55880" y="142240"/>
                </a:lnTo>
                <a:lnTo>
                  <a:pt x="55880" y="139700"/>
                </a:lnTo>
                <a:close/>
              </a:path>
              <a:path w="55879" h="307340">
                <a:moveTo>
                  <a:pt x="55880" y="137160"/>
                </a:moveTo>
                <a:lnTo>
                  <a:pt x="0" y="137160"/>
                </a:lnTo>
                <a:lnTo>
                  <a:pt x="0" y="138430"/>
                </a:lnTo>
                <a:lnTo>
                  <a:pt x="55880" y="138430"/>
                </a:lnTo>
                <a:lnTo>
                  <a:pt x="55880" y="137160"/>
                </a:lnTo>
                <a:close/>
              </a:path>
              <a:path w="55879" h="307340">
                <a:moveTo>
                  <a:pt x="55880" y="133350"/>
                </a:moveTo>
                <a:lnTo>
                  <a:pt x="0" y="133350"/>
                </a:lnTo>
                <a:lnTo>
                  <a:pt x="0" y="135890"/>
                </a:lnTo>
                <a:lnTo>
                  <a:pt x="55880" y="135890"/>
                </a:lnTo>
                <a:lnTo>
                  <a:pt x="55880" y="133350"/>
                </a:lnTo>
                <a:close/>
              </a:path>
              <a:path w="55879" h="307340">
                <a:moveTo>
                  <a:pt x="55880" y="130810"/>
                </a:moveTo>
                <a:lnTo>
                  <a:pt x="0" y="130810"/>
                </a:lnTo>
                <a:lnTo>
                  <a:pt x="0" y="132080"/>
                </a:lnTo>
                <a:lnTo>
                  <a:pt x="55880" y="132080"/>
                </a:lnTo>
                <a:lnTo>
                  <a:pt x="55880" y="130810"/>
                </a:lnTo>
                <a:close/>
              </a:path>
              <a:path w="55879" h="307340">
                <a:moveTo>
                  <a:pt x="55880" y="127000"/>
                </a:moveTo>
                <a:lnTo>
                  <a:pt x="0" y="127000"/>
                </a:lnTo>
                <a:lnTo>
                  <a:pt x="0" y="129540"/>
                </a:lnTo>
                <a:lnTo>
                  <a:pt x="55880" y="129540"/>
                </a:lnTo>
                <a:lnTo>
                  <a:pt x="55880" y="127000"/>
                </a:lnTo>
                <a:close/>
              </a:path>
              <a:path w="55879" h="307340">
                <a:moveTo>
                  <a:pt x="55880" y="124460"/>
                </a:moveTo>
                <a:lnTo>
                  <a:pt x="0" y="124460"/>
                </a:lnTo>
                <a:lnTo>
                  <a:pt x="0" y="125730"/>
                </a:lnTo>
                <a:lnTo>
                  <a:pt x="55880" y="125730"/>
                </a:lnTo>
                <a:lnTo>
                  <a:pt x="55880" y="124460"/>
                </a:lnTo>
                <a:close/>
              </a:path>
              <a:path w="55879" h="307340">
                <a:moveTo>
                  <a:pt x="55880" y="120650"/>
                </a:moveTo>
                <a:lnTo>
                  <a:pt x="0" y="120650"/>
                </a:lnTo>
                <a:lnTo>
                  <a:pt x="0" y="123190"/>
                </a:lnTo>
                <a:lnTo>
                  <a:pt x="55880" y="123190"/>
                </a:lnTo>
                <a:lnTo>
                  <a:pt x="55880" y="120650"/>
                </a:lnTo>
                <a:close/>
              </a:path>
              <a:path w="55879" h="307340">
                <a:moveTo>
                  <a:pt x="55880" y="118110"/>
                </a:moveTo>
                <a:lnTo>
                  <a:pt x="0" y="118110"/>
                </a:lnTo>
                <a:lnTo>
                  <a:pt x="0" y="119380"/>
                </a:lnTo>
                <a:lnTo>
                  <a:pt x="55880" y="119380"/>
                </a:lnTo>
                <a:lnTo>
                  <a:pt x="55880" y="118110"/>
                </a:lnTo>
                <a:close/>
              </a:path>
              <a:path w="55879" h="307340">
                <a:moveTo>
                  <a:pt x="55880" y="114300"/>
                </a:moveTo>
                <a:lnTo>
                  <a:pt x="0" y="114300"/>
                </a:lnTo>
                <a:lnTo>
                  <a:pt x="0" y="116840"/>
                </a:lnTo>
                <a:lnTo>
                  <a:pt x="55880" y="116840"/>
                </a:lnTo>
                <a:lnTo>
                  <a:pt x="55880" y="114300"/>
                </a:lnTo>
                <a:close/>
              </a:path>
              <a:path w="55879" h="307340">
                <a:moveTo>
                  <a:pt x="55880" y="111760"/>
                </a:moveTo>
                <a:lnTo>
                  <a:pt x="0" y="111760"/>
                </a:lnTo>
                <a:lnTo>
                  <a:pt x="0" y="113030"/>
                </a:lnTo>
                <a:lnTo>
                  <a:pt x="55880" y="113030"/>
                </a:lnTo>
                <a:lnTo>
                  <a:pt x="55880" y="111760"/>
                </a:lnTo>
                <a:close/>
              </a:path>
              <a:path w="55879" h="307340">
                <a:moveTo>
                  <a:pt x="55880" y="107950"/>
                </a:moveTo>
                <a:lnTo>
                  <a:pt x="0" y="107950"/>
                </a:lnTo>
                <a:lnTo>
                  <a:pt x="0" y="110490"/>
                </a:lnTo>
                <a:lnTo>
                  <a:pt x="55880" y="110490"/>
                </a:lnTo>
                <a:lnTo>
                  <a:pt x="55880" y="107950"/>
                </a:lnTo>
                <a:close/>
              </a:path>
              <a:path w="55879" h="307340">
                <a:moveTo>
                  <a:pt x="55880" y="105410"/>
                </a:moveTo>
                <a:lnTo>
                  <a:pt x="0" y="105410"/>
                </a:lnTo>
                <a:lnTo>
                  <a:pt x="0" y="106680"/>
                </a:lnTo>
                <a:lnTo>
                  <a:pt x="55880" y="106680"/>
                </a:lnTo>
                <a:lnTo>
                  <a:pt x="55880" y="105410"/>
                </a:lnTo>
                <a:close/>
              </a:path>
              <a:path w="55879" h="307340">
                <a:moveTo>
                  <a:pt x="55880" y="101600"/>
                </a:moveTo>
                <a:lnTo>
                  <a:pt x="0" y="101600"/>
                </a:lnTo>
                <a:lnTo>
                  <a:pt x="0" y="104140"/>
                </a:lnTo>
                <a:lnTo>
                  <a:pt x="55880" y="104140"/>
                </a:lnTo>
                <a:lnTo>
                  <a:pt x="55880" y="101600"/>
                </a:lnTo>
                <a:close/>
              </a:path>
              <a:path w="55879" h="307340">
                <a:moveTo>
                  <a:pt x="55880" y="99060"/>
                </a:moveTo>
                <a:lnTo>
                  <a:pt x="0" y="99060"/>
                </a:lnTo>
                <a:lnTo>
                  <a:pt x="0" y="100330"/>
                </a:lnTo>
                <a:lnTo>
                  <a:pt x="55880" y="100330"/>
                </a:lnTo>
                <a:lnTo>
                  <a:pt x="55880" y="99060"/>
                </a:lnTo>
                <a:close/>
              </a:path>
              <a:path w="55879" h="307340">
                <a:moveTo>
                  <a:pt x="55880" y="92710"/>
                </a:moveTo>
                <a:lnTo>
                  <a:pt x="0" y="92710"/>
                </a:lnTo>
                <a:lnTo>
                  <a:pt x="0" y="97790"/>
                </a:lnTo>
                <a:lnTo>
                  <a:pt x="55880" y="97790"/>
                </a:lnTo>
                <a:lnTo>
                  <a:pt x="55880" y="92710"/>
                </a:lnTo>
                <a:close/>
              </a:path>
              <a:path w="55879" h="307340">
                <a:moveTo>
                  <a:pt x="55880" y="86360"/>
                </a:moveTo>
                <a:lnTo>
                  <a:pt x="0" y="86360"/>
                </a:lnTo>
                <a:lnTo>
                  <a:pt x="0" y="91440"/>
                </a:lnTo>
                <a:lnTo>
                  <a:pt x="55880" y="91440"/>
                </a:lnTo>
                <a:lnTo>
                  <a:pt x="55880" y="86360"/>
                </a:lnTo>
                <a:close/>
              </a:path>
              <a:path w="55879" h="307340">
                <a:moveTo>
                  <a:pt x="55880" y="80010"/>
                </a:moveTo>
                <a:lnTo>
                  <a:pt x="0" y="80010"/>
                </a:lnTo>
                <a:lnTo>
                  <a:pt x="0" y="85090"/>
                </a:lnTo>
                <a:lnTo>
                  <a:pt x="55880" y="85090"/>
                </a:lnTo>
                <a:lnTo>
                  <a:pt x="55880" y="80010"/>
                </a:lnTo>
                <a:close/>
              </a:path>
              <a:path w="55879" h="307340">
                <a:moveTo>
                  <a:pt x="55880" y="73660"/>
                </a:moveTo>
                <a:lnTo>
                  <a:pt x="0" y="73660"/>
                </a:lnTo>
                <a:lnTo>
                  <a:pt x="0" y="78740"/>
                </a:lnTo>
                <a:lnTo>
                  <a:pt x="55880" y="78740"/>
                </a:lnTo>
                <a:lnTo>
                  <a:pt x="55880" y="73660"/>
                </a:lnTo>
                <a:close/>
              </a:path>
              <a:path w="55879" h="307340">
                <a:moveTo>
                  <a:pt x="55880" y="67310"/>
                </a:moveTo>
                <a:lnTo>
                  <a:pt x="0" y="67310"/>
                </a:lnTo>
                <a:lnTo>
                  <a:pt x="0" y="72390"/>
                </a:lnTo>
                <a:lnTo>
                  <a:pt x="55880" y="72390"/>
                </a:lnTo>
                <a:lnTo>
                  <a:pt x="55880" y="67310"/>
                </a:lnTo>
                <a:close/>
              </a:path>
              <a:path w="55879" h="307340">
                <a:moveTo>
                  <a:pt x="55880" y="60960"/>
                </a:moveTo>
                <a:lnTo>
                  <a:pt x="0" y="60960"/>
                </a:lnTo>
                <a:lnTo>
                  <a:pt x="0" y="66040"/>
                </a:lnTo>
                <a:lnTo>
                  <a:pt x="55880" y="66040"/>
                </a:lnTo>
                <a:lnTo>
                  <a:pt x="55880" y="60960"/>
                </a:lnTo>
                <a:close/>
              </a:path>
              <a:path w="55879" h="307340">
                <a:moveTo>
                  <a:pt x="55880" y="54610"/>
                </a:moveTo>
                <a:lnTo>
                  <a:pt x="0" y="54610"/>
                </a:lnTo>
                <a:lnTo>
                  <a:pt x="0" y="59690"/>
                </a:lnTo>
                <a:lnTo>
                  <a:pt x="55880" y="59690"/>
                </a:lnTo>
                <a:lnTo>
                  <a:pt x="55880" y="54610"/>
                </a:lnTo>
                <a:close/>
              </a:path>
              <a:path w="55879" h="307340">
                <a:moveTo>
                  <a:pt x="55880" y="49530"/>
                </a:moveTo>
                <a:lnTo>
                  <a:pt x="0" y="49530"/>
                </a:lnTo>
                <a:lnTo>
                  <a:pt x="0" y="53340"/>
                </a:lnTo>
                <a:lnTo>
                  <a:pt x="55880" y="53340"/>
                </a:lnTo>
                <a:lnTo>
                  <a:pt x="55880" y="49530"/>
                </a:lnTo>
                <a:close/>
              </a:path>
              <a:path w="55879" h="307340">
                <a:moveTo>
                  <a:pt x="55880" y="43180"/>
                </a:moveTo>
                <a:lnTo>
                  <a:pt x="0" y="43180"/>
                </a:lnTo>
                <a:lnTo>
                  <a:pt x="0" y="48260"/>
                </a:lnTo>
                <a:lnTo>
                  <a:pt x="55880" y="48260"/>
                </a:lnTo>
                <a:lnTo>
                  <a:pt x="55880" y="43180"/>
                </a:lnTo>
                <a:close/>
              </a:path>
              <a:path w="55879" h="307340">
                <a:moveTo>
                  <a:pt x="55880" y="36830"/>
                </a:moveTo>
                <a:lnTo>
                  <a:pt x="0" y="36830"/>
                </a:lnTo>
                <a:lnTo>
                  <a:pt x="0" y="41910"/>
                </a:lnTo>
                <a:lnTo>
                  <a:pt x="55880" y="41910"/>
                </a:lnTo>
                <a:lnTo>
                  <a:pt x="55880" y="36830"/>
                </a:lnTo>
                <a:close/>
              </a:path>
              <a:path w="55879" h="307340">
                <a:moveTo>
                  <a:pt x="55880" y="30480"/>
                </a:moveTo>
                <a:lnTo>
                  <a:pt x="0" y="30480"/>
                </a:lnTo>
                <a:lnTo>
                  <a:pt x="0" y="35560"/>
                </a:lnTo>
                <a:lnTo>
                  <a:pt x="55880" y="35560"/>
                </a:lnTo>
                <a:lnTo>
                  <a:pt x="55880" y="30480"/>
                </a:lnTo>
                <a:close/>
              </a:path>
              <a:path w="55879" h="307340">
                <a:moveTo>
                  <a:pt x="55880" y="24130"/>
                </a:moveTo>
                <a:lnTo>
                  <a:pt x="0" y="24130"/>
                </a:lnTo>
                <a:lnTo>
                  <a:pt x="0" y="29210"/>
                </a:lnTo>
                <a:lnTo>
                  <a:pt x="55880" y="29210"/>
                </a:lnTo>
                <a:lnTo>
                  <a:pt x="55880" y="24130"/>
                </a:lnTo>
                <a:close/>
              </a:path>
              <a:path w="55879" h="307340">
                <a:moveTo>
                  <a:pt x="55880" y="17780"/>
                </a:moveTo>
                <a:lnTo>
                  <a:pt x="0" y="17780"/>
                </a:lnTo>
                <a:lnTo>
                  <a:pt x="0" y="22860"/>
                </a:lnTo>
                <a:lnTo>
                  <a:pt x="55880" y="22860"/>
                </a:lnTo>
                <a:lnTo>
                  <a:pt x="55880" y="17780"/>
                </a:lnTo>
                <a:close/>
              </a:path>
              <a:path w="55879" h="307340">
                <a:moveTo>
                  <a:pt x="55880" y="11430"/>
                </a:moveTo>
                <a:lnTo>
                  <a:pt x="0" y="11430"/>
                </a:lnTo>
                <a:lnTo>
                  <a:pt x="0" y="16510"/>
                </a:lnTo>
                <a:lnTo>
                  <a:pt x="55880" y="16510"/>
                </a:lnTo>
                <a:lnTo>
                  <a:pt x="55880" y="11430"/>
                </a:lnTo>
                <a:close/>
              </a:path>
              <a:path w="55879" h="307340">
                <a:moveTo>
                  <a:pt x="55880" y="5080"/>
                </a:moveTo>
                <a:lnTo>
                  <a:pt x="0" y="5080"/>
                </a:lnTo>
                <a:lnTo>
                  <a:pt x="0" y="10160"/>
                </a:lnTo>
                <a:lnTo>
                  <a:pt x="55880" y="10160"/>
                </a:lnTo>
                <a:lnTo>
                  <a:pt x="55880" y="5080"/>
                </a:lnTo>
                <a:close/>
              </a:path>
              <a:path w="55879" h="307340">
                <a:moveTo>
                  <a:pt x="55880" y="0"/>
                </a:moveTo>
                <a:lnTo>
                  <a:pt x="0" y="0"/>
                </a:lnTo>
                <a:lnTo>
                  <a:pt x="0" y="3810"/>
                </a:lnTo>
                <a:lnTo>
                  <a:pt x="55880" y="3810"/>
                </a:lnTo>
                <a:lnTo>
                  <a:pt x="55880" y="0"/>
                </a:lnTo>
                <a:close/>
              </a:path>
              <a:path w="55879" h="307340">
                <a:moveTo>
                  <a:pt x="55880" y="275590"/>
                </a:moveTo>
                <a:lnTo>
                  <a:pt x="0" y="275590"/>
                </a:lnTo>
                <a:lnTo>
                  <a:pt x="0" y="306070"/>
                </a:lnTo>
                <a:lnTo>
                  <a:pt x="33019" y="306070"/>
                </a:lnTo>
                <a:lnTo>
                  <a:pt x="33020" y="307340"/>
                </a:lnTo>
                <a:lnTo>
                  <a:pt x="55880" y="307340"/>
                </a:lnTo>
                <a:lnTo>
                  <a:pt x="55880" y="275590"/>
                </a:lnTo>
                <a:close/>
              </a:path>
            </a:pathLst>
          </a:custGeom>
          <a:solidFill>
            <a:srgbClr val="3193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bg object 273"/>
          <p:cNvSpPr/>
          <p:nvPr/>
        </p:nvSpPr>
        <p:spPr>
          <a:xfrm>
            <a:off x="4160520" y="6399529"/>
            <a:ext cx="54610" cy="306070"/>
          </a:xfrm>
          <a:custGeom>
            <a:avLst/>
            <a:gdLst/>
            <a:ahLst/>
            <a:cxnLst/>
            <a:rect l="l" t="t" r="r" b="b"/>
            <a:pathLst>
              <a:path w="54610" h="306070">
                <a:moveTo>
                  <a:pt x="54609" y="254000"/>
                </a:moveTo>
                <a:lnTo>
                  <a:pt x="0" y="254000"/>
                </a:lnTo>
                <a:lnTo>
                  <a:pt x="0" y="275590"/>
                </a:lnTo>
                <a:lnTo>
                  <a:pt x="54609" y="275590"/>
                </a:lnTo>
                <a:lnTo>
                  <a:pt x="54609" y="254000"/>
                </a:lnTo>
                <a:close/>
              </a:path>
              <a:path w="54610" h="306070">
                <a:moveTo>
                  <a:pt x="54609" y="251460"/>
                </a:moveTo>
                <a:lnTo>
                  <a:pt x="0" y="251460"/>
                </a:lnTo>
                <a:lnTo>
                  <a:pt x="0" y="252730"/>
                </a:lnTo>
                <a:lnTo>
                  <a:pt x="54609" y="252730"/>
                </a:lnTo>
                <a:lnTo>
                  <a:pt x="54609" y="251460"/>
                </a:lnTo>
                <a:close/>
              </a:path>
              <a:path w="54610" h="306070">
                <a:moveTo>
                  <a:pt x="54609" y="247650"/>
                </a:moveTo>
                <a:lnTo>
                  <a:pt x="0" y="247650"/>
                </a:lnTo>
                <a:lnTo>
                  <a:pt x="0" y="250190"/>
                </a:lnTo>
                <a:lnTo>
                  <a:pt x="54609" y="250190"/>
                </a:lnTo>
                <a:lnTo>
                  <a:pt x="54609" y="247650"/>
                </a:lnTo>
                <a:close/>
              </a:path>
              <a:path w="54610" h="306070">
                <a:moveTo>
                  <a:pt x="54609" y="245110"/>
                </a:moveTo>
                <a:lnTo>
                  <a:pt x="0" y="245110"/>
                </a:lnTo>
                <a:lnTo>
                  <a:pt x="0" y="246380"/>
                </a:lnTo>
                <a:lnTo>
                  <a:pt x="54609" y="246380"/>
                </a:lnTo>
                <a:lnTo>
                  <a:pt x="54609" y="245110"/>
                </a:lnTo>
                <a:close/>
              </a:path>
              <a:path w="54610" h="306070">
                <a:moveTo>
                  <a:pt x="54609" y="241300"/>
                </a:moveTo>
                <a:lnTo>
                  <a:pt x="0" y="241300"/>
                </a:lnTo>
                <a:lnTo>
                  <a:pt x="0" y="243840"/>
                </a:lnTo>
                <a:lnTo>
                  <a:pt x="54609" y="243840"/>
                </a:lnTo>
                <a:lnTo>
                  <a:pt x="54609" y="241300"/>
                </a:lnTo>
                <a:close/>
              </a:path>
              <a:path w="54610" h="306070">
                <a:moveTo>
                  <a:pt x="54609" y="238760"/>
                </a:moveTo>
                <a:lnTo>
                  <a:pt x="0" y="238760"/>
                </a:lnTo>
                <a:lnTo>
                  <a:pt x="0" y="240030"/>
                </a:lnTo>
                <a:lnTo>
                  <a:pt x="54609" y="240030"/>
                </a:lnTo>
                <a:lnTo>
                  <a:pt x="54609" y="238760"/>
                </a:lnTo>
                <a:close/>
              </a:path>
              <a:path w="54610" h="306070">
                <a:moveTo>
                  <a:pt x="54609" y="234950"/>
                </a:moveTo>
                <a:lnTo>
                  <a:pt x="0" y="234950"/>
                </a:lnTo>
                <a:lnTo>
                  <a:pt x="0" y="237490"/>
                </a:lnTo>
                <a:lnTo>
                  <a:pt x="54609" y="237490"/>
                </a:lnTo>
                <a:lnTo>
                  <a:pt x="54609" y="234950"/>
                </a:lnTo>
                <a:close/>
              </a:path>
              <a:path w="54610" h="306070">
                <a:moveTo>
                  <a:pt x="54609" y="232410"/>
                </a:moveTo>
                <a:lnTo>
                  <a:pt x="0" y="232410"/>
                </a:lnTo>
                <a:lnTo>
                  <a:pt x="0" y="233680"/>
                </a:lnTo>
                <a:lnTo>
                  <a:pt x="54609" y="233680"/>
                </a:lnTo>
                <a:lnTo>
                  <a:pt x="54609" y="232410"/>
                </a:lnTo>
                <a:close/>
              </a:path>
              <a:path w="54610" h="306070">
                <a:moveTo>
                  <a:pt x="54609" y="228600"/>
                </a:moveTo>
                <a:lnTo>
                  <a:pt x="0" y="228600"/>
                </a:lnTo>
                <a:lnTo>
                  <a:pt x="0" y="231140"/>
                </a:lnTo>
                <a:lnTo>
                  <a:pt x="54609" y="231140"/>
                </a:lnTo>
                <a:lnTo>
                  <a:pt x="54609" y="228600"/>
                </a:lnTo>
                <a:close/>
              </a:path>
              <a:path w="54610" h="306070">
                <a:moveTo>
                  <a:pt x="54609" y="226060"/>
                </a:moveTo>
                <a:lnTo>
                  <a:pt x="0" y="226060"/>
                </a:lnTo>
                <a:lnTo>
                  <a:pt x="0" y="227330"/>
                </a:lnTo>
                <a:lnTo>
                  <a:pt x="54609" y="227330"/>
                </a:lnTo>
                <a:lnTo>
                  <a:pt x="54609" y="226060"/>
                </a:lnTo>
                <a:close/>
              </a:path>
              <a:path w="54610" h="306070">
                <a:moveTo>
                  <a:pt x="54609" y="222250"/>
                </a:moveTo>
                <a:lnTo>
                  <a:pt x="0" y="222250"/>
                </a:lnTo>
                <a:lnTo>
                  <a:pt x="0" y="224790"/>
                </a:lnTo>
                <a:lnTo>
                  <a:pt x="54609" y="224790"/>
                </a:lnTo>
                <a:lnTo>
                  <a:pt x="54609" y="222250"/>
                </a:lnTo>
                <a:close/>
              </a:path>
              <a:path w="54610" h="306070">
                <a:moveTo>
                  <a:pt x="54609" y="219710"/>
                </a:moveTo>
                <a:lnTo>
                  <a:pt x="0" y="219710"/>
                </a:lnTo>
                <a:lnTo>
                  <a:pt x="0" y="220980"/>
                </a:lnTo>
                <a:lnTo>
                  <a:pt x="54609" y="220980"/>
                </a:lnTo>
                <a:lnTo>
                  <a:pt x="54609" y="219710"/>
                </a:lnTo>
                <a:close/>
              </a:path>
              <a:path w="54610" h="306070">
                <a:moveTo>
                  <a:pt x="54609" y="215900"/>
                </a:moveTo>
                <a:lnTo>
                  <a:pt x="0" y="215900"/>
                </a:lnTo>
                <a:lnTo>
                  <a:pt x="0" y="218440"/>
                </a:lnTo>
                <a:lnTo>
                  <a:pt x="54609" y="218440"/>
                </a:lnTo>
                <a:lnTo>
                  <a:pt x="54609" y="215900"/>
                </a:lnTo>
                <a:close/>
              </a:path>
              <a:path w="54610" h="306070">
                <a:moveTo>
                  <a:pt x="54609" y="213360"/>
                </a:moveTo>
                <a:lnTo>
                  <a:pt x="0" y="213360"/>
                </a:lnTo>
                <a:lnTo>
                  <a:pt x="0" y="214630"/>
                </a:lnTo>
                <a:lnTo>
                  <a:pt x="54609" y="214630"/>
                </a:lnTo>
                <a:lnTo>
                  <a:pt x="54609" y="213360"/>
                </a:lnTo>
                <a:close/>
              </a:path>
              <a:path w="54610" h="306070">
                <a:moveTo>
                  <a:pt x="54609" y="209550"/>
                </a:moveTo>
                <a:lnTo>
                  <a:pt x="0" y="209550"/>
                </a:lnTo>
                <a:lnTo>
                  <a:pt x="0" y="212090"/>
                </a:lnTo>
                <a:lnTo>
                  <a:pt x="54609" y="212090"/>
                </a:lnTo>
                <a:lnTo>
                  <a:pt x="54609" y="209550"/>
                </a:lnTo>
                <a:close/>
              </a:path>
              <a:path w="54610" h="306070">
                <a:moveTo>
                  <a:pt x="54609" y="207010"/>
                </a:moveTo>
                <a:lnTo>
                  <a:pt x="0" y="207010"/>
                </a:lnTo>
                <a:lnTo>
                  <a:pt x="0" y="208280"/>
                </a:lnTo>
                <a:lnTo>
                  <a:pt x="54609" y="208280"/>
                </a:lnTo>
                <a:lnTo>
                  <a:pt x="54609" y="207010"/>
                </a:lnTo>
                <a:close/>
              </a:path>
              <a:path w="54610" h="306070">
                <a:moveTo>
                  <a:pt x="54609" y="203200"/>
                </a:moveTo>
                <a:lnTo>
                  <a:pt x="0" y="203200"/>
                </a:lnTo>
                <a:lnTo>
                  <a:pt x="0" y="205740"/>
                </a:lnTo>
                <a:lnTo>
                  <a:pt x="54609" y="205740"/>
                </a:lnTo>
                <a:lnTo>
                  <a:pt x="54609" y="203200"/>
                </a:lnTo>
                <a:close/>
              </a:path>
              <a:path w="54610" h="306070">
                <a:moveTo>
                  <a:pt x="54609" y="200660"/>
                </a:moveTo>
                <a:lnTo>
                  <a:pt x="0" y="200660"/>
                </a:lnTo>
                <a:lnTo>
                  <a:pt x="0" y="201930"/>
                </a:lnTo>
                <a:lnTo>
                  <a:pt x="54609" y="201930"/>
                </a:lnTo>
                <a:lnTo>
                  <a:pt x="54609" y="200660"/>
                </a:lnTo>
                <a:close/>
              </a:path>
              <a:path w="54610" h="306070">
                <a:moveTo>
                  <a:pt x="54609" y="196850"/>
                </a:moveTo>
                <a:lnTo>
                  <a:pt x="0" y="196850"/>
                </a:lnTo>
                <a:lnTo>
                  <a:pt x="0" y="199390"/>
                </a:lnTo>
                <a:lnTo>
                  <a:pt x="54609" y="199390"/>
                </a:lnTo>
                <a:lnTo>
                  <a:pt x="54609" y="196850"/>
                </a:lnTo>
                <a:close/>
              </a:path>
              <a:path w="54610" h="306070">
                <a:moveTo>
                  <a:pt x="54609" y="194310"/>
                </a:moveTo>
                <a:lnTo>
                  <a:pt x="0" y="194310"/>
                </a:lnTo>
                <a:lnTo>
                  <a:pt x="0" y="195580"/>
                </a:lnTo>
                <a:lnTo>
                  <a:pt x="54609" y="195580"/>
                </a:lnTo>
                <a:lnTo>
                  <a:pt x="54609" y="194310"/>
                </a:lnTo>
                <a:close/>
              </a:path>
              <a:path w="54610" h="306070">
                <a:moveTo>
                  <a:pt x="54609" y="190500"/>
                </a:moveTo>
                <a:lnTo>
                  <a:pt x="0" y="190500"/>
                </a:lnTo>
                <a:lnTo>
                  <a:pt x="0" y="193040"/>
                </a:lnTo>
                <a:lnTo>
                  <a:pt x="54609" y="193040"/>
                </a:lnTo>
                <a:lnTo>
                  <a:pt x="54609" y="190500"/>
                </a:lnTo>
                <a:close/>
              </a:path>
              <a:path w="54610" h="306070">
                <a:moveTo>
                  <a:pt x="54609" y="187960"/>
                </a:moveTo>
                <a:lnTo>
                  <a:pt x="0" y="187960"/>
                </a:lnTo>
                <a:lnTo>
                  <a:pt x="0" y="189230"/>
                </a:lnTo>
                <a:lnTo>
                  <a:pt x="54609" y="189230"/>
                </a:lnTo>
                <a:lnTo>
                  <a:pt x="54609" y="187960"/>
                </a:lnTo>
                <a:close/>
              </a:path>
              <a:path w="54610" h="306070">
                <a:moveTo>
                  <a:pt x="54609" y="184150"/>
                </a:moveTo>
                <a:lnTo>
                  <a:pt x="0" y="184150"/>
                </a:lnTo>
                <a:lnTo>
                  <a:pt x="0" y="186690"/>
                </a:lnTo>
                <a:lnTo>
                  <a:pt x="54609" y="186690"/>
                </a:lnTo>
                <a:lnTo>
                  <a:pt x="54609" y="184150"/>
                </a:lnTo>
                <a:close/>
              </a:path>
              <a:path w="54610" h="306070">
                <a:moveTo>
                  <a:pt x="54609" y="181610"/>
                </a:moveTo>
                <a:lnTo>
                  <a:pt x="0" y="181610"/>
                </a:lnTo>
                <a:lnTo>
                  <a:pt x="0" y="182880"/>
                </a:lnTo>
                <a:lnTo>
                  <a:pt x="54609" y="182880"/>
                </a:lnTo>
                <a:lnTo>
                  <a:pt x="54609" y="181610"/>
                </a:lnTo>
                <a:close/>
              </a:path>
              <a:path w="54610" h="306070">
                <a:moveTo>
                  <a:pt x="54609" y="177800"/>
                </a:moveTo>
                <a:lnTo>
                  <a:pt x="0" y="177800"/>
                </a:lnTo>
                <a:lnTo>
                  <a:pt x="0" y="180340"/>
                </a:lnTo>
                <a:lnTo>
                  <a:pt x="54609" y="180340"/>
                </a:lnTo>
                <a:lnTo>
                  <a:pt x="54609" y="177800"/>
                </a:lnTo>
                <a:close/>
              </a:path>
              <a:path w="54610" h="306070">
                <a:moveTo>
                  <a:pt x="54609" y="175260"/>
                </a:moveTo>
                <a:lnTo>
                  <a:pt x="0" y="175260"/>
                </a:lnTo>
                <a:lnTo>
                  <a:pt x="0" y="176530"/>
                </a:lnTo>
                <a:lnTo>
                  <a:pt x="54609" y="176530"/>
                </a:lnTo>
                <a:lnTo>
                  <a:pt x="54609" y="175260"/>
                </a:lnTo>
                <a:close/>
              </a:path>
              <a:path w="54610" h="306070">
                <a:moveTo>
                  <a:pt x="54609" y="171450"/>
                </a:moveTo>
                <a:lnTo>
                  <a:pt x="0" y="171450"/>
                </a:lnTo>
                <a:lnTo>
                  <a:pt x="0" y="173990"/>
                </a:lnTo>
                <a:lnTo>
                  <a:pt x="54609" y="173990"/>
                </a:lnTo>
                <a:lnTo>
                  <a:pt x="54609" y="171450"/>
                </a:lnTo>
                <a:close/>
              </a:path>
              <a:path w="54610" h="306070">
                <a:moveTo>
                  <a:pt x="54609" y="168910"/>
                </a:moveTo>
                <a:lnTo>
                  <a:pt x="0" y="168910"/>
                </a:lnTo>
                <a:lnTo>
                  <a:pt x="0" y="170180"/>
                </a:lnTo>
                <a:lnTo>
                  <a:pt x="54609" y="170180"/>
                </a:lnTo>
                <a:lnTo>
                  <a:pt x="54609" y="168910"/>
                </a:lnTo>
                <a:close/>
              </a:path>
              <a:path w="54610" h="306070">
                <a:moveTo>
                  <a:pt x="54609" y="165100"/>
                </a:moveTo>
                <a:lnTo>
                  <a:pt x="0" y="165100"/>
                </a:lnTo>
                <a:lnTo>
                  <a:pt x="0" y="167640"/>
                </a:lnTo>
                <a:lnTo>
                  <a:pt x="54609" y="167640"/>
                </a:lnTo>
                <a:lnTo>
                  <a:pt x="54609" y="165100"/>
                </a:lnTo>
                <a:close/>
              </a:path>
              <a:path w="54610" h="306070">
                <a:moveTo>
                  <a:pt x="54609" y="162560"/>
                </a:moveTo>
                <a:lnTo>
                  <a:pt x="0" y="162560"/>
                </a:lnTo>
                <a:lnTo>
                  <a:pt x="0" y="163830"/>
                </a:lnTo>
                <a:lnTo>
                  <a:pt x="54609" y="163830"/>
                </a:lnTo>
                <a:lnTo>
                  <a:pt x="54609" y="162560"/>
                </a:lnTo>
                <a:close/>
              </a:path>
              <a:path w="54610" h="306070">
                <a:moveTo>
                  <a:pt x="54609" y="158750"/>
                </a:moveTo>
                <a:lnTo>
                  <a:pt x="0" y="158750"/>
                </a:lnTo>
                <a:lnTo>
                  <a:pt x="0" y="161290"/>
                </a:lnTo>
                <a:lnTo>
                  <a:pt x="54609" y="161290"/>
                </a:lnTo>
                <a:lnTo>
                  <a:pt x="54609" y="158750"/>
                </a:lnTo>
                <a:close/>
              </a:path>
              <a:path w="54610" h="306070">
                <a:moveTo>
                  <a:pt x="54609" y="156210"/>
                </a:moveTo>
                <a:lnTo>
                  <a:pt x="0" y="156210"/>
                </a:lnTo>
                <a:lnTo>
                  <a:pt x="0" y="157480"/>
                </a:lnTo>
                <a:lnTo>
                  <a:pt x="54609" y="157480"/>
                </a:lnTo>
                <a:lnTo>
                  <a:pt x="54609" y="156210"/>
                </a:lnTo>
                <a:close/>
              </a:path>
              <a:path w="54610" h="306070">
                <a:moveTo>
                  <a:pt x="54609" y="152400"/>
                </a:moveTo>
                <a:lnTo>
                  <a:pt x="0" y="152400"/>
                </a:lnTo>
                <a:lnTo>
                  <a:pt x="0" y="154940"/>
                </a:lnTo>
                <a:lnTo>
                  <a:pt x="54609" y="154940"/>
                </a:lnTo>
                <a:lnTo>
                  <a:pt x="54609" y="152400"/>
                </a:lnTo>
                <a:close/>
              </a:path>
              <a:path w="54610" h="306070">
                <a:moveTo>
                  <a:pt x="54609" y="149860"/>
                </a:moveTo>
                <a:lnTo>
                  <a:pt x="0" y="149860"/>
                </a:lnTo>
                <a:lnTo>
                  <a:pt x="0" y="151130"/>
                </a:lnTo>
                <a:lnTo>
                  <a:pt x="54609" y="151130"/>
                </a:lnTo>
                <a:lnTo>
                  <a:pt x="54609" y="149860"/>
                </a:lnTo>
                <a:close/>
              </a:path>
              <a:path w="54610" h="306070">
                <a:moveTo>
                  <a:pt x="54609" y="146050"/>
                </a:moveTo>
                <a:lnTo>
                  <a:pt x="0" y="146050"/>
                </a:lnTo>
                <a:lnTo>
                  <a:pt x="0" y="148590"/>
                </a:lnTo>
                <a:lnTo>
                  <a:pt x="54609" y="148590"/>
                </a:lnTo>
                <a:lnTo>
                  <a:pt x="54609" y="146050"/>
                </a:lnTo>
                <a:close/>
              </a:path>
              <a:path w="54610" h="306070">
                <a:moveTo>
                  <a:pt x="54609" y="143510"/>
                </a:moveTo>
                <a:lnTo>
                  <a:pt x="0" y="143510"/>
                </a:lnTo>
                <a:lnTo>
                  <a:pt x="0" y="144780"/>
                </a:lnTo>
                <a:lnTo>
                  <a:pt x="54609" y="144780"/>
                </a:lnTo>
                <a:lnTo>
                  <a:pt x="54609" y="143510"/>
                </a:lnTo>
                <a:close/>
              </a:path>
              <a:path w="54610" h="306070">
                <a:moveTo>
                  <a:pt x="54609" y="139700"/>
                </a:moveTo>
                <a:lnTo>
                  <a:pt x="0" y="139700"/>
                </a:lnTo>
                <a:lnTo>
                  <a:pt x="0" y="142240"/>
                </a:lnTo>
                <a:lnTo>
                  <a:pt x="54609" y="142240"/>
                </a:lnTo>
                <a:lnTo>
                  <a:pt x="54609" y="139700"/>
                </a:lnTo>
                <a:close/>
              </a:path>
              <a:path w="54610" h="306070">
                <a:moveTo>
                  <a:pt x="54609" y="137160"/>
                </a:moveTo>
                <a:lnTo>
                  <a:pt x="0" y="137160"/>
                </a:lnTo>
                <a:lnTo>
                  <a:pt x="0" y="138430"/>
                </a:lnTo>
                <a:lnTo>
                  <a:pt x="54609" y="138430"/>
                </a:lnTo>
                <a:lnTo>
                  <a:pt x="54609" y="137160"/>
                </a:lnTo>
                <a:close/>
              </a:path>
              <a:path w="54610" h="306070">
                <a:moveTo>
                  <a:pt x="54609" y="133350"/>
                </a:moveTo>
                <a:lnTo>
                  <a:pt x="0" y="133350"/>
                </a:lnTo>
                <a:lnTo>
                  <a:pt x="0" y="135890"/>
                </a:lnTo>
                <a:lnTo>
                  <a:pt x="54609" y="135890"/>
                </a:lnTo>
                <a:lnTo>
                  <a:pt x="54609" y="133350"/>
                </a:lnTo>
                <a:close/>
              </a:path>
              <a:path w="54610" h="306070">
                <a:moveTo>
                  <a:pt x="54609" y="130810"/>
                </a:moveTo>
                <a:lnTo>
                  <a:pt x="0" y="130810"/>
                </a:lnTo>
                <a:lnTo>
                  <a:pt x="0" y="132080"/>
                </a:lnTo>
                <a:lnTo>
                  <a:pt x="54609" y="132080"/>
                </a:lnTo>
                <a:lnTo>
                  <a:pt x="54609" y="130810"/>
                </a:lnTo>
                <a:close/>
              </a:path>
              <a:path w="54610" h="306070">
                <a:moveTo>
                  <a:pt x="54609" y="127000"/>
                </a:moveTo>
                <a:lnTo>
                  <a:pt x="0" y="127000"/>
                </a:lnTo>
                <a:lnTo>
                  <a:pt x="0" y="129540"/>
                </a:lnTo>
                <a:lnTo>
                  <a:pt x="54609" y="129540"/>
                </a:lnTo>
                <a:lnTo>
                  <a:pt x="54609" y="127000"/>
                </a:lnTo>
                <a:close/>
              </a:path>
              <a:path w="54610" h="306070">
                <a:moveTo>
                  <a:pt x="54609" y="124460"/>
                </a:moveTo>
                <a:lnTo>
                  <a:pt x="0" y="124460"/>
                </a:lnTo>
                <a:lnTo>
                  <a:pt x="0" y="125730"/>
                </a:lnTo>
                <a:lnTo>
                  <a:pt x="54609" y="125730"/>
                </a:lnTo>
                <a:lnTo>
                  <a:pt x="54609" y="124460"/>
                </a:lnTo>
                <a:close/>
              </a:path>
              <a:path w="54610" h="306070">
                <a:moveTo>
                  <a:pt x="54609" y="120650"/>
                </a:moveTo>
                <a:lnTo>
                  <a:pt x="0" y="120650"/>
                </a:lnTo>
                <a:lnTo>
                  <a:pt x="0" y="123190"/>
                </a:lnTo>
                <a:lnTo>
                  <a:pt x="54609" y="123190"/>
                </a:lnTo>
                <a:lnTo>
                  <a:pt x="54609" y="120650"/>
                </a:lnTo>
                <a:close/>
              </a:path>
              <a:path w="54610" h="306070">
                <a:moveTo>
                  <a:pt x="54609" y="118110"/>
                </a:moveTo>
                <a:lnTo>
                  <a:pt x="0" y="118110"/>
                </a:lnTo>
                <a:lnTo>
                  <a:pt x="0" y="119380"/>
                </a:lnTo>
                <a:lnTo>
                  <a:pt x="54609" y="119380"/>
                </a:lnTo>
                <a:lnTo>
                  <a:pt x="54609" y="118110"/>
                </a:lnTo>
                <a:close/>
              </a:path>
              <a:path w="54610" h="306070">
                <a:moveTo>
                  <a:pt x="54609" y="114300"/>
                </a:moveTo>
                <a:lnTo>
                  <a:pt x="0" y="114300"/>
                </a:lnTo>
                <a:lnTo>
                  <a:pt x="0" y="116840"/>
                </a:lnTo>
                <a:lnTo>
                  <a:pt x="54609" y="116840"/>
                </a:lnTo>
                <a:lnTo>
                  <a:pt x="54609" y="114300"/>
                </a:lnTo>
                <a:close/>
              </a:path>
              <a:path w="54610" h="306070">
                <a:moveTo>
                  <a:pt x="54609" y="111760"/>
                </a:moveTo>
                <a:lnTo>
                  <a:pt x="0" y="111760"/>
                </a:lnTo>
                <a:lnTo>
                  <a:pt x="0" y="113030"/>
                </a:lnTo>
                <a:lnTo>
                  <a:pt x="54609" y="113030"/>
                </a:lnTo>
                <a:lnTo>
                  <a:pt x="54609" y="111760"/>
                </a:lnTo>
                <a:close/>
              </a:path>
              <a:path w="54610" h="306070">
                <a:moveTo>
                  <a:pt x="54609" y="107950"/>
                </a:moveTo>
                <a:lnTo>
                  <a:pt x="0" y="107950"/>
                </a:lnTo>
                <a:lnTo>
                  <a:pt x="0" y="110490"/>
                </a:lnTo>
                <a:lnTo>
                  <a:pt x="54609" y="110490"/>
                </a:lnTo>
                <a:lnTo>
                  <a:pt x="54609" y="107950"/>
                </a:lnTo>
                <a:close/>
              </a:path>
              <a:path w="54610" h="306070">
                <a:moveTo>
                  <a:pt x="54609" y="105410"/>
                </a:moveTo>
                <a:lnTo>
                  <a:pt x="0" y="105410"/>
                </a:lnTo>
                <a:lnTo>
                  <a:pt x="0" y="106680"/>
                </a:lnTo>
                <a:lnTo>
                  <a:pt x="54609" y="106680"/>
                </a:lnTo>
                <a:lnTo>
                  <a:pt x="54609" y="105410"/>
                </a:lnTo>
                <a:close/>
              </a:path>
              <a:path w="54610" h="306070">
                <a:moveTo>
                  <a:pt x="54609" y="101600"/>
                </a:moveTo>
                <a:lnTo>
                  <a:pt x="0" y="101600"/>
                </a:lnTo>
                <a:lnTo>
                  <a:pt x="0" y="104140"/>
                </a:lnTo>
                <a:lnTo>
                  <a:pt x="54609" y="104140"/>
                </a:lnTo>
                <a:lnTo>
                  <a:pt x="54609" y="101600"/>
                </a:lnTo>
                <a:close/>
              </a:path>
              <a:path w="54610" h="306070">
                <a:moveTo>
                  <a:pt x="54609" y="99060"/>
                </a:moveTo>
                <a:lnTo>
                  <a:pt x="0" y="99060"/>
                </a:lnTo>
                <a:lnTo>
                  <a:pt x="0" y="100330"/>
                </a:lnTo>
                <a:lnTo>
                  <a:pt x="54609" y="100330"/>
                </a:lnTo>
                <a:lnTo>
                  <a:pt x="54609" y="99060"/>
                </a:lnTo>
                <a:close/>
              </a:path>
              <a:path w="54610" h="306070">
                <a:moveTo>
                  <a:pt x="54609" y="92710"/>
                </a:moveTo>
                <a:lnTo>
                  <a:pt x="0" y="92710"/>
                </a:lnTo>
                <a:lnTo>
                  <a:pt x="0" y="97790"/>
                </a:lnTo>
                <a:lnTo>
                  <a:pt x="54609" y="97790"/>
                </a:lnTo>
                <a:lnTo>
                  <a:pt x="54609" y="92710"/>
                </a:lnTo>
                <a:close/>
              </a:path>
              <a:path w="54610" h="306070">
                <a:moveTo>
                  <a:pt x="54609" y="86360"/>
                </a:moveTo>
                <a:lnTo>
                  <a:pt x="0" y="86360"/>
                </a:lnTo>
                <a:lnTo>
                  <a:pt x="0" y="91440"/>
                </a:lnTo>
                <a:lnTo>
                  <a:pt x="54609" y="91440"/>
                </a:lnTo>
                <a:lnTo>
                  <a:pt x="54609" y="86360"/>
                </a:lnTo>
                <a:close/>
              </a:path>
              <a:path w="54610" h="306070">
                <a:moveTo>
                  <a:pt x="54609" y="80010"/>
                </a:moveTo>
                <a:lnTo>
                  <a:pt x="0" y="80010"/>
                </a:lnTo>
                <a:lnTo>
                  <a:pt x="0" y="85090"/>
                </a:lnTo>
                <a:lnTo>
                  <a:pt x="54609" y="85090"/>
                </a:lnTo>
                <a:lnTo>
                  <a:pt x="54609" y="80010"/>
                </a:lnTo>
                <a:close/>
              </a:path>
              <a:path w="54610" h="306070">
                <a:moveTo>
                  <a:pt x="54609" y="73660"/>
                </a:moveTo>
                <a:lnTo>
                  <a:pt x="0" y="73660"/>
                </a:lnTo>
                <a:lnTo>
                  <a:pt x="0" y="78740"/>
                </a:lnTo>
                <a:lnTo>
                  <a:pt x="54609" y="78740"/>
                </a:lnTo>
                <a:lnTo>
                  <a:pt x="54609" y="73660"/>
                </a:lnTo>
                <a:close/>
              </a:path>
              <a:path w="54610" h="306070">
                <a:moveTo>
                  <a:pt x="54609" y="67310"/>
                </a:moveTo>
                <a:lnTo>
                  <a:pt x="0" y="67310"/>
                </a:lnTo>
                <a:lnTo>
                  <a:pt x="0" y="72390"/>
                </a:lnTo>
                <a:lnTo>
                  <a:pt x="54609" y="72390"/>
                </a:lnTo>
                <a:lnTo>
                  <a:pt x="54609" y="67310"/>
                </a:lnTo>
                <a:close/>
              </a:path>
              <a:path w="54610" h="306070">
                <a:moveTo>
                  <a:pt x="54609" y="60960"/>
                </a:moveTo>
                <a:lnTo>
                  <a:pt x="0" y="60960"/>
                </a:lnTo>
                <a:lnTo>
                  <a:pt x="0" y="66040"/>
                </a:lnTo>
                <a:lnTo>
                  <a:pt x="54609" y="66040"/>
                </a:lnTo>
                <a:lnTo>
                  <a:pt x="54609" y="60960"/>
                </a:lnTo>
                <a:close/>
              </a:path>
              <a:path w="54610" h="306070">
                <a:moveTo>
                  <a:pt x="54609" y="54610"/>
                </a:moveTo>
                <a:lnTo>
                  <a:pt x="0" y="54610"/>
                </a:lnTo>
                <a:lnTo>
                  <a:pt x="0" y="59690"/>
                </a:lnTo>
                <a:lnTo>
                  <a:pt x="54609" y="59690"/>
                </a:lnTo>
                <a:lnTo>
                  <a:pt x="54609" y="54610"/>
                </a:lnTo>
                <a:close/>
              </a:path>
              <a:path w="54610" h="306070">
                <a:moveTo>
                  <a:pt x="54609" y="49530"/>
                </a:moveTo>
                <a:lnTo>
                  <a:pt x="0" y="49530"/>
                </a:lnTo>
                <a:lnTo>
                  <a:pt x="0" y="53340"/>
                </a:lnTo>
                <a:lnTo>
                  <a:pt x="54609" y="53340"/>
                </a:lnTo>
                <a:lnTo>
                  <a:pt x="54609" y="49530"/>
                </a:lnTo>
                <a:close/>
              </a:path>
              <a:path w="54610" h="306070">
                <a:moveTo>
                  <a:pt x="54609" y="43180"/>
                </a:moveTo>
                <a:lnTo>
                  <a:pt x="0" y="43180"/>
                </a:lnTo>
                <a:lnTo>
                  <a:pt x="0" y="48260"/>
                </a:lnTo>
                <a:lnTo>
                  <a:pt x="54609" y="48260"/>
                </a:lnTo>
                <a:lnTo>
                  <a:pt x="54609" y="43180"/>
                </a:lnTo>
                <a:close/>
              </a:path>
              <a:path w="54610" h="306070">
                <a:moveTo>
                  <a:pt x="54609" y="36830"/>
                </a:moveTo>
                <a:lnTo>
                  <a:pt x="0" y="36830"/>
                </a:lnTo>
                <a:lnTo>
                  <a:pt x="0" y="41910"/>
                </a:lnTo>
                <a:lnTo>
                  <a:pt x="54609" y="41910"/>
                </a:lnTo>
                <a:lnTo>
                  <a:pt x="54609" y="36830"/>
                </a:lnTo>
                <a:close/>
              </a:path>
              <a:path w="54610" h="306070">
                <a:moveTo>
                  <a:pt x="54609" y="30480"/>
                </a:moveTo>
                <a:lnTo>
                  <a:pt x="0" y="30480"/>
                </a:lnTo>
                <a:lnTo>
                  <a:pt x="0" y="35560"/>
                </a:lnTo>
                <a:lnTo>
                  <a:pt x="54609" y="35560"/>
                </a:lnTo>
                <a:lnTo>
                  <a:pt x="54609" y="30480"/>
                </a:lnTo>
                <a:close/>
              </a:path>
              <a:path w="54610" h="306070">
                <a:moveTo>
                  <a:pt x="54609" y="24130"/>
                </a:moveTo>
                <a:lnTo>
                  <a:pt x="0" y="24130"/>
                </a:lnTo>
                <a:lnTo>
                  <a:pt x="0" y="29210"/>
                </a:lnTo>
                <a:lnTo>
                  <a:pt x="54609" y="29210"/>
                </a:lnTo>
                <a:lnTo>
                  <a:pt x="54609" y="24130"/>
                </a:lnTo>
                <a:close/>
              </a:path>
              <a:path w="54610" h="306070">
                <a:moveTo>
                  <a:pt x="54609" y="17780"/>
                </a:moveTo>
                <a:lnTo>
                  <a:pt x="0" y="17780"/>
                </a:lnTo>
                <a:lnTo>
                  <a:pt x="0" y="22860"/>
                </a:lnTo>
                <a:lnTo>
                  <a:pt x="54609" y="22860"/>
                </a:lnTo>
                <a:lnTo>
                  <a:pt x="54609" y="17780"/>
                </a:lnTo>
                <a:close/>
              </a:path>
              <a:path w="54610" h="306070">
                <a:moveTo>
                  <a:pt x="54609" y="11430"/>
                </a:moveTo>
                <a:lnTo>
                  <a:pt x="0" y="11430"/>
                </a:lnTo>
                <a:lnTo>
                  <a:pt x="0" y="16510"/>
                </a:lnTo>
                <a:lnTo>
                  <a:pt x="54609" y="16510"/>
                </a:lnTo>
                <a:lnTo>
                  <a:pt x="54609" y="11430"/>
                </a:lnTo>
                <a:close/>
              </a:path>
              <a:path w="54610" h="306070">
                <a:moveTo>
                  <a:pt x="54609" y="5080"/>
                </a:moveTo>
                <a:lnTo>
                  <a:pt x="0" y="5080"/>
                </a:lnTo>
                <a:lnTo>
                  <a:pt x="0" y="10160"/>
                </a:lnTo>
                <a:lnTo>
                  <a:pt x="54609" y="10160"/>
                </a:lnTo>
                <a:lnTo>
                  <a:pt x="54609" y="5080"/>
                </a:lnTo>
                <a:close/>
              </a:path>
              <a:path w="54610" h="306070">
                <a:moveTo>
                  <a:pt x="54609" y="0"/>
                </a:moveTo>
                <a:lnTo>
                  <a:pt x="0" y="0"/>
                </a:lnTo>
                <a:lnTo>
                  <a:pt x="0" y="3810"/>
                </a:lnTo>
                <a:lnTo>
                  <a:pt x="54609" y="3810"/>
                </a:lnTo>
                <a:lnTo>
                  <a:pt x="54609" y="0"/>
                </a:lnTo>
                <a:close/>
              </a:path>
              <a:path w="54610" h="306070">
                <a:moveTo>
                  <a:pt x="54609" y="275590"/>
                </a:moveTo>
                <a:lnTo>
                  <a:pt x="0" y="275590"/>
                </a:lnTo>
                <a:lnTo>
                  <a:pt x="0" y="304800"/>
                </a:lnTo>
                <a:lnTo>
                  <a:pt x="7619" y="304800"/>
                </a:lnTo>
                <a:lnTo>
                  <a:pt x="7619" y="306070"/>
                </a:lnTo>
                <a:lnTo>
                  <a:pt x="54609" y="306070"/>
                </a:lnTo>
                <a:lnTo>
                  <a:pt x="54609" y="275590"/>
                </a:lnTo>
                <a:close/>
              </a:path>
            </a:pathLst>
          </a:custGeom>
          <a:solidFill>
            <a:srgbClr val="3092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bg object 274"/>
          <p:cNvSpPr/>
          <p:nvPr/>
        </p:nvSpPr>
        <p:spPr>
          <a:xfrm>
            <a:off x="4105909" y="6399529"/>
            <a:ext cx="54610" cy="304800"/>
          </a:xfrm>
          <a:custGeom>
            <a:avLst/>
            <a:gdLst/>
            <a:ahLst/>
            <a:cxnLst/>
            <a:rect l="l" t="t" r="r" b="b"/>
            <a:pathLst>
              <a:path w="54610" h="304800">
                <a:moveTo>
                  <a:pt x="54610" y="254000"/>
                </a:moveTo>
                <a:lnTo>
                  <a:pt x="0" y="254000"/>
                </a:lnTo>
                <a:lnTo>
                  <a:pt x="0" y="275590"/>
                </a:lnTo>
                <a:lnTo>
                  <a:pt x="54610" y="275590"/>
                </a:lnTo>
                <a:lnTo>
                  <a:pt x="54610" y="254000"/>
                </a:lnTo>
                <a:close/>
              </a:path>
              <a:path w="54610" h="304800">
                <a:moveTo>
                  <a:pt x="54610" y="251460"/>
                </a:moveTo>
                <a:lnTo>
                  <a:pt x="0" y="251460"/>
                </a:lnTo>
                <a:lnTo>
                  <a:pt x="0" y="252730"/>
                </a:lnTo>
                <a:lnTo>
                  <a:pt x="54610" y="252730"/>
                </a:lnTo>
                <a:lnTo>
                  <a:pt x="54610" y="251460"/>
                </a:lnTo>
                <a:close/>
              </a:path>
              <a:path w="54610" h="304800">
                <a:moveTo>
                  <a:pt x="54610" y="247650"/>
                </a:moveTo>
                <a:lnTo>
                  <a:pt x="0" y="247650"/>
                </a:lnTo>
                <a:lnTo>
                  <a:pt x="0" y="250190"/>
                </a:lnTo>
                <a:lnTo>
                  <a:pt x="54610" y="250190"/>
                </a:lnTo>
                <a:lnTo>
                  <a:pt x="54610" y="247650"/>
                </a:lnTo>
                <a:close/>
              </a:path>
              <a:path w="54610" h="304800">
                <a:moveTo>
                  <a:pt x="54610" y="245110"/>
                </a:moveTo>
                <a:lnTo>
                  <a:pt x="0" y="245110"/>
                </a:lnTo>
                <a:lnTo>
                  <a:pt x="0" y="246380"/>
                </a:lnTo>
                <a:lnTo>
                  <a:pt x="54610" y="246380"/>
                </a:lnTo>
                <a:lnTo>
                  <a:pt x="54610" y="245110"/>
                </a:lnTo>
                <a:close/>
              </a:path>
              <a:path w="54610" h="304800">
                <a:moveTo>
                  <a:pt x="54610" y="241300"/>
                </a:moveTo>
                <a:lnTo>
                  <a:pt x="0" y="241300"/>
                </a:lnTo>
                <a:lnTo>
                  <a:pt x="0" y="243840"/>
                </a:lnTo>
                <a:lnTo>
                  <a:pt x="54610" y="243840"/>
                </a:lnTo>
                <a:lnTo>
                  <a:pt x="54610" y="241300"/>
                </a:lnTo>
                <a:close/>
              </a:path>
              <a:path w="54610" h="304800">
                <a:moveTo>
                  <a:pt x="54610" y="238760"/>
                </a:moveTo>
                <a:lnTo>
                  <a:pt x="0" y="238760"/>
                </a:lnTo>
                <a:lnTo>
                  <a:pt x="0" y="240030"/>
                </a:lnTo>
                <a:lnTo>
                  <a:pt x="54610" y="240030"/>
                </a:lnTo>
                <a:lnTo>
                  <a:pt x="54610" y="238760"/>
                </a:lnTo>
                <a:close/>
              </a:path>
              <a:path w="54610" h="304800">
                <a:moveTo>
                  <a:pt x="54610" y="234950"/>
                </a:moveTo>
                <a:lnTo>
                  <a:pt x="0" y="234950"/>
                </a:lnTo>
                <a:lnTo>
                  <a:pt x="0" y="237490"/>
                </a:lnTo>
                <a:lnTo>
                  <a:pt x="54610" y="237490"/>
                </a:lnTo>
                <a:lnTo>
                  <a:pt x="54610" y="234950"/>
                </a:lnTo>
                <a:close/>
              </a:path>
              <a:path w="54610" h="304800">
                <a:moveTo>
                  <a:pt x="54610" y="232410"/>
                </a:moveTo>
                <a:lnTo>
                  <a:pt x="0" y="232410"/>
                </a:lnTo>
                <a:lnTo>
                  <a:pt x="0" y="233680"/>
                </a:lnTo>
                <a:lnTo>
                  <a:pt x="54610" y="233680"/>
                </a:lnTo>
                <a:lnTo>
                  <a:pt x="54610" y="232410"/>
                </a:lnTo>
                <a:close/>
              </a:path>
              <a:path w="54610" h="304800">
                <a:moveTo>
                  <a:pt x="54610" y="228600"/>
                </a:moveTo>
                <a:lnTo>
                  <a:pt x="0" y="228600"/>
                </a:lnTo>
                <a:lnTo>
                  <a:pt x="0" y="231140"/>
                </a:lnTo>
                <a:lnTo>
                  <a:pt x="54610" y="231140"/>
                </a:lnTo>
                <a:lnTo>
                  <a:pt x="54610" y="228600"/>
                </a:lnTo>
                <a:close/>
              </a:path>
              <a:path w="54610" h="304800">
                <a:moveTo>
                  <a:pt x="54610" y="226060"/>
                </a:moveTo>
                <a:lnTo>
                  <a:pt x="0" y="226060"/>
                </a:lnTo>
                <a:lnTo>
                  <a:pt x="0" y="227330"/>
                </a:lnTo>
                <a:lnTo>
                  <a:pt x="54610" y="227330"/>
                </a:lnTo>
                <a:lnTo>
                  <a:pt x="54610" y="226060"/>
                </a:lnTo>
                <a:close/>
              </a:path>
              <a:path w="54610" h="304800">
                <a:moveTo>
                  <a:pt x="54610" y="222250"/>
                </a:moveTo>
                <a:lnTo>
                  <a:pt x="0" y="222250"/>
                </a:lnTo>
                <a:lnTo>
                  <a:pt x="0" y="224790"/>
                </a:lnTo>
                <a:lnTo>
                  <a:pt x="54610" y="224790"/>
                </a:lnTo>
                <a:lnTo>
                  <a:pt x="54610" y="222250"/>
                </a:lnTo>
                <a:close/>
              </a:path>
              <a:path w="54610" h="304800">
                <a:moveTo>
                  <a:pt x="54610" y="219710"/>
                </a:moveTo>
                <a:lnTo>
                  <a:pt x="0" y="219710"/>
                </a:lnTo>
                <a:lnTo>
                  <a:pt x="0" y="220980"/>
                </a:lnTo>
                <a:lnTo>
                  <a:pt x="54610" y="220980"/>
                </a:lnTo>
                <a:lnTo>
                  <a:pt x="54610" y="219710"/>
                </a:lnTo>
                <a:close/>
              </a:path>
              <a:path w="54610" h="304800">
                <a:moveTo>
                  <a:pt x="54610" y="215900"/>
                </a:moveTo>
                <a:lnTo>
                  <a:pt x="0" y="215900"/>
                </a:lnTo>
                <a:lnTo>
                  <a:pt x="0" y="218440"/>
                </a:lnTo>
                <a:lnTo>
                  <a:pt x="54610" y="218440"/>
                </a:lnTo>
                <a:lnTo>
                  <a:pt x="54610" y="215900"/>
                </a:lnTo>
                <a:close/>
              </a:path>
              <a:path w="54610" h="304800">
                <a:moveTo>
                  <a:pt x="54610" y="213360"/>
                </a:moveTo>
                <a:lnTo>
                  <a:pt x="0" y="213360"/>
                </a:lnTo>
                <a:lnTo>
                  <a:pt x="0" y="214630"/>
                </a:lnTo>
                <a:lnTo>
                  <a:pt x="54610" y="214630"/>
                </a:lnTo>
                <a:lnTo>
                  <a:pt x="54610" y="213360"/>
                </a:lnTo>
                <a:close/>
              </a:path>
              <a:path w="54610" h="304800">
                <a:moveTo>
                  <a:pt x="54610" y="209550"/>
                </a:moveTo>
                <a:lnTo>
                  <a:pt x="0" y="209550"/>
                </a:lnTo>
                <a:lnTo>
                  <a:pt x="0" y="212090"/>
                </a:lnTo>
                <a:lnTo>
                  <a:pt x="54610" y="212090"/>
                </a:lnTo>
                <a:lnTo>
                  <a:pt x="54610" y="209550"/>
                </a:lnTo>
                <a:close/>
              </a:path>
              <a:path w="54610" h="304800">
                <a:moveTo>
                  <a:pt x="54610" y="207010"/>
                </a:moveTo>
                <a:lnTo>
                  <a:pt x="0" y="207010"/>
                </a:lnTo>
                <a:lnTo>
                  <a:pt x="0" y="208280"/>
                </a:lnTo>
                <a:lnTo>
                  <a:pt x="54610" y="208280"/>
                </a:lnTo>
                <a:lnTo>
                  <a:pt x="54610" y="207010"/>
                </a:lnTo>
                <a:close/>
              </a:path>
              <a:path w="54610" h="304800">
                <a:moveTo>
                  <a:pt x="54610" y="203200"/>
                </a:moveTo>
                <a:lnTo>
                  <a:pt x="0" y="203200"/>
                </a:lnTo>
                <a:lnTo>
                  <a:pt x="0" y="205740"/>
                </a:lnTo>
                <a:lnTo>
                  <a:pt x="54610" y="205740"/>
                </a:lnTo>
                <a:lnTo>
                  <a:pt x="54610" y="203200"/>
                </a:lnTo>
                <a:close/>
              </a:path>
              <a:path w="54610" h="304800">
                <a:moveTo>
                  <a:pt x="54610" y="200660"/>
                </a:moveTo>
                <a:lnTo>
                  <a:pt x="0" y="200660"/>
                </a:lnTo>
                <a:lnTo>
                  <a:pt x="0" y="201930"/>
                </a:lnTo>
                <a:lnTo>
                  <a:pt x="54610" y="201930"/>
                </a:lnTo>
                <a:lnTo>
                  <a:pt x="54610" y="200660"/>
                </a:lnTo>
                <a:close/>
              </a:path>
              <a:path w="54610" h="304800">
                <a:moveTo>
                  <a:pt x="54610" y="196850"/>
                </a:moveTo>
                <a:lnTo>
                  <a:pt x="0" y="196850"/>
                </a:lnTo>
                <a:lnTo>
                  <a:pt x="0" y="199390"/>
                </a:lnTo>
                <a:lnTo>
                  <a:pt x="54610" y="199390"/>
                </a:lnTo>
                <a:lnTo>
                  <a:pt x="54610" y="196850"/>
                </a:lnTo>
                <a:close/>
              </a:path>
              <a:path w="54610" h="304800">
                <a:moveTo>
                  <a:pt x="54610" y="194310"/>
                </a:moveTo>
                <a:lnTo>
                  <a:pt x="0" y="194310"/>
                </a:lnTo>
                <a:lnTo>
                  <a:pt x="0" y="195580"/>
                </a:lnTo>
                <a:lnTo>
                  <a:pt x="54610" y="195580"/>
                </a:lnTo>
                <a:lnTo>
                  <a:pt x="54610" y="194310"/>
                </a:lnTo>
                <a:close/>
              </a:path>
              <a:path w="54610" h="304800">
                <a:moveTo>
                  <a:pt x="54610" y="190500"/>
                </a:moveTo>
                <a:lnTo>
                  <a:pt x="0" y="190500"/>
                </a:lnTo>
                <a:lnTo>
                  <a:pt x="0" y="193040"/>
                </a:lnTo>
                <a:lnTo>
                  <a:pt x="54610" y="193040"/>
                </a:lnTo>
                <a:lnTo>
                  <a:pt x="54610" y="190500"/>
                </a:lnTo>
                <a:close/>
              </a:path>
              <a:path w="54610" h="304800">
                <a:moveTo>
                  <a:pt x="54610" y="187960"/>
                </a:moveTo>
                <a:lnTo>
                  <a:pt x="0" y="187960"/>
                </a:lnTo>
                <a:lnTo>
                  <a:pt x="0" y="189230"/>
                </a:lnTo>
                <a:lnTo>
                  <a:pt x="54610" y="189230"/>
                </a:lnTo>
                <a:lnTo>
                  <a:pt x="54610" y="187960"/>
                </a:lnTo>
                <a:close/>
              </a:path>
              <a:path w="54610" h="304800">
                <a:moveTo>
                  <a:pt x="54610" y="184150"/>
                </a:moveTo>
                <a:lnTo>
                  <a:pt x="0" y="184150"/>
                </a:lnTo>
                <a:lnTo>
                  <a:pt x="0" y="186690"/>
                </a:lnTo>
                <a:lnTo>
                  <a:pt x="54610" y="186690"/>
                </a:lnTo>
                <a:lnTo>
                  <a:pt x="54610" y="184150"/>
                </a:lnTo>
                <a:close/>
              </a:path>
              <a:path w="54610" h="304800">
                <a:moveTo>
                  <a:pt x="54610" y="181610"/>
                </a:moveTo>
                <a:lnTo>
                  <a:pt x="0" y="181610"/>
                </a:lnTo>
                <a:lnTo>
                  <a:pt x="0" y="182880"/>
                </a:lnTo>
                <a:lnTo>
                  <a:pt x="54610" y="182880"/>
                </a:lnTo>
                <a:lnTo>
                  <a:pt x="54610" y="181610"/>
                </a:lnTo>
                <a:close/>
              </a:path>
              <a:path w="54610" h="304800">
                <a:moveTo>
                  <a:pt x="54610" y="177800"/>
                </a:moveTo>
                <a:lnTo>
                  <a:pt x="0" y="177800"/>
                </a:lnTo>
                <a:lnTo>
                  <a:pt x="0" y="180340"/>
                </a:lnTo>
                <a:lnTo>
                  <a:pt x="54610" y="180340"/>
                </a:lnTo>
                <a:lnTo>
                  <a:pt x="54610" y="177800"/>
                </a:lnTo>
                <a:close/>
              </a:path>
              <a:path w="54610" h="304800">
                <a:moveTo>
                  <a:pt x="54610" y="175260"/>
                </a:moveTo>
                <a:lnTo>
                  <a:pt x="0" y="175260"/>
                </a:lnTo>
                <a:lnTo>
                  <a:pt x="0" y="176530"/>
                </a:lnTo>
                <a:lnTo>
                  <a:pt x="54610" y="176530"/>
                </a:lnTo>
                <a:lnTo>
                  <a:pt x="54610" y="175260"/>
                </a:lnTo>
                <a:close/>
              </a:path>
              <a:path w="54610" h="304800">
                <a:moveTo>
                  <a:pt x="54610" y="171450"/>
                </a:moveTo>
                <a:lnTo>
                  <a:pt x="0" y="171450"/>
                </a:lnTo>
                <a:lnTo>
                  <a:pt x="0" y="173990"/>
                </a:lnTo>
                <a:lnTo>
                  <a:pt x="54610" y="173990"/>
                </a:lnTo>
                <a:lnTo>
                  <a:pt x="54610" y="171450"/>
                </a:lnTo>
                <a:close/>
              </a:path>
              <a:path w="54610" h="304800">
                <a:moveTo>
                  <a:pt x="54610" y="168910"/>
                </a:moveTo>
                <a:lnTo>
                  <a:pt x="0" y="168910"/>
                </a:lnTo>
                <a:lnTo>
                  <a:pt x="0" y="170180"/>
                </a:lnTo>
                <a:lnTo>
                  <a:pt x="54610" y="170180"/>
                </a:lnTo>
                <a:lnTo>
                  <a:pt x="54610" y="168910"/>
                </a:lnTo>
                <a:close/>
              </a:path>
              <a:path w="54610" h="304800">
                <a:moveTo>
                  <a:pt x="54610" y="165100"/>
                </a:moveTo>
                <a:lnTo>
                  <a:pt x="0" y="165100"/>
                </a:lnTo>
                <a:lnTo>
                  <a:pt x="0" y="167640"/>
                </a:lnTo>
                <a:lnTo>
                  <a:pt x="54610" y="167640"/>
                </a:lnTo>
                <a:lnTo>
                  <a:pt x="54610" y="165100"/>
                </a:lnTo>
                <a:close/>
              </a:path>
              <a:path w="54610" h="304800">
                <a:moveTo>
                  <a:pt x="54610" y="162560"/>
                </a:moveTo>
                <a:lnTo>
                  <a:pt x="0" y="162560"/>
                </a:lnTo>
                <a:lnTo>
                  <a:pt x="0" y="163830"/>
                </a:lnTo>
                <a:lnTo>
                  <a:pt x="54610" y="163830"/>
                </a:lnTo>
                <a:lnTo>
                  <a:pt x="54610" y="162560"/>
                </a:lnTo>
                <a:close/>
              </a:path>
              <a:path w="54610" h="304800">
                <a:moveTo>
                  <a:pt x="54610" y="158750"/>
                </a:moveTo>
                <a:lnTo>
                  <a:pt x="0" y="158750"/>
                </a:lnTo>
                <a:lnTo>
                  <a:pt x="0" y="161290"/>
                </a:lnTo>
                <a:lnTo>
                  <a:pt x="54610" y="161290"/>
                </a:lnTo>
                <a:lnTo>
                  <a:pt x="54610" y="158750"/>
                </a:lnTo>
                <a:close/>
              </a:path>
              <a:path w="54610" h="304800">
                <a:moveTo>
                  <a:pt x="54610" y="156210"/>
                </a:moveTo>
                <a:lnTo>
                  <a:pt x="0" y="156210"/>
                </a:lnTo>
                <a:lnTo>
                  <a:pt x="0" y="157480"/>
                </a:lnTo>
                <a:lnTo>
                  <a:pt x="54610" y="157480"/>
                </a:lnTo>
                <a:lnTo>
                  <a:pt x="54610" y="156210"/>
                </a:lnTo>
                <a:close/>
              </a:path>
              <a:path w="54610" h="304800">
                <a:moveTo>
                  <a:pt x="54610" y="152400"/>
                </a:moveTo>
                <a:lnTo>
                  <a:pt x="0" y="152400"/>
                </a:lnTo>
                <a:lnTo>
                  <a:pt x="0" y="154940"/>
                </a:lnTo>
                <a:lnTo>
                  <a:pt x="54610" y="154940"/>
                </a:lnTo>
                <a:lnTo>
                  <a:pt x="54610" y="152400"/>
                </a:lnTo>
                <a:close/>
              </a:path>
              <a:path w="54610" h="304800">
                <a:moveTo>
                  <a:pt x="54610" y="149860"/>
                </a:moveTo>
                <a:lnTo>
                  <a:pt x="0" y="149860"/>
                </a:lnTo>
                <a:lnTo>
                  <a:pt x="0" y="151130"/>
                </a:lnTo>
                <a:lnTo>
                  <a:pt x="54610" y="151130"/>
                </a:lnTo>
                <a:lnTo>
                  <a:pt x="54610" y="149860"/>
                </a:lnTo>
                <a:close/>
              </a:path>
              <a:path w="54610" h="304800">
                <a:moveTo>
                  <a:pt x="54610" y="146050"/>
                </a:moveTo>
                <a:lnTo>
                  <a:pt x="0" y="146050"/>
                </a:lnTo>
                <a:lnTo>
                  <a:pt x="0" y="148590"/>
                </a:lnTo>
                <a:lnTo>
                  <a:pt x="54610" y="148590"/>
                </a:lnTo>
                <a:lnTo>
                  <a:pt x="54610" y="146050"/>
                </a:lnTo>
                <a:close/>
              </a:path>
              <a:path w="54610" h="304800">
                <a:moveTo>
                  <a:pt x="54610" y="143510"/>
                </a:moveTo>
                <a:lnTo>
                  <a:pt x="0" y="143510"/>
                </a:lnTo>
                <a:lnTo>
                  <a:pt x="0" y="144780"/>
                </a:lnTo>
                <a:lnTo>
                  <a:pt x="54610" y="144780"/>
                </a:lnTo>
                <a:lnTo>
                  <a:pt x="54610" y="143510"/>
                </a:lnTo>
                <a:close/>
              </a:path>
              <a:path w="54610" h="304800">
                <a:moveTo>
                  <a:pt x="54610" y="139700"/>
                </a:moveTo>
                <a:lnTo>
                  <a:pt x="0" y="139700"/>
                </a:lnTo>
                <a:lnTo>
                  <a:pt x="0" y="142240"/>
                </a:lnTo>
                <a:lnTo>
                  <a:pt x="54610" y="142240"/>
                </a:lnTo>
                <a:lnTo>
                  <a:pt x="54610" y="139700"/>
                </a:lnTo>
                <a:close/>
              </a:path>
              <a:path w="54610" h="304800">
                <a:moveTo>
                  <a:pt x="54610" y="137160"/>
                </a:moveTo>
                <a:lnTo>
                  <a:pt x="0" y="137160"/>
                </a:lnTo>
                <a:lnTo>
                  <a:pt x="0" y="138430"/>
                </a:lnTo>
                <a:lnTo>
                  <a:pt x="54610" y="138430"/>
                </a:lnTo>
                <a:lnTo>
                  <a:pt x="54610" y="137160"/>
                </a:lnTo>
                <a:close/>
              </a:path>
              <a:path w="54610" h="304800">
                <a:moveTo>
                  <a:pt x="54610" y="133350"/>
                </a:moveTo>
                <a:lnTo>
                  <a:pt x="0" y="133350"/>
                </a:lnTo>
                <a:lnTo>
                  <a:pt x="0" y="135890"/>
                </a:lnTo>
                <a:lnTo>
                  <a:pt x="54610" y="135890"/>
                </a:lnTo>
                <a:lnTo>
                  <a:pt x="54610" y="133350"/>
                </a:lnTo>
                <a:close/>
              </a:path>
              <a:path w="54610" h="304800">
                <a:moveTo>
                  <a:pt x="54610" y="130810"/>
                </a:moveTo>
                <a:lnTo>
                  <a:pt x="0" y="130810"/>
                </a:lnTo>
                <a:lnTo>
                  <a:pt x="0" y="132080"/>
                </a:lnTo>
                <a:lnTo>
                  <a:pt x="54610" y="132080"/>
                </a:lnTo>
                <a:lnTo>
                  <a:pt x="54610" y="130810"/>
                </a:lnTo>
                <a:close/>
              </a:path>
              <a:path w="54610" h="304800">
                <a:moveTo>
                  <a:pt x="54610" y="127000"/>
                </a:moveTo>
                <a:lnTo>
                  <a:pt x="0" y="127000"/>
                </a:lnTo>
                <a:lnTo>
                  <a:pt x="0" y="129540"/>
                </a:lnTo>
                <a:lnTo>
                  <a:pt x="54610" y="129540"/>
                </a:lnTo>
                <a:lnTo>
                  <a:pt x="54610" y="127000"/>
                </a:lnTo>
                <a:close/>
              </a:path>
              <a:path w="54610" h="304800">
                <a:moveTo>
                  <a:pt x="54610" y="124460"/>
                </a:moveTo>
                <a:lnTo>
                  <a:pt x="0" y="124460"/>
                </a:lnTo>
                <a:lnTo>
                  <a:pt x="0" y="125730"/>
                </a:lnTo>
                <a:lnTo>
                  <a:pt x="54610" y="125730"/>
                </a:lnTo>
                <a:lnTo>
                  <a:pt x="54610" y="124460"/>
                </a:lnTo>
                <a:close/>
              </a:path>
              <a:path w="54610" h="304800">
                <a:moveTo>
                  <a:pt x="54610" y="120650"/>
                </a:moveTo>
                <a:lnTo>
                  <a:pt x="0" y="120650"/>
                </a:lnTo>
                <a:lnTo>
                  <a:pt x="0" y="123190"/>
                </a:lnTo>
                <a:lnTo>
                  <a:pt x="54610" y="123190"/>
                </a:lnTo>
                <a:lnTo>
                  <a:pt x="54610" y="120650"/>
                </a:lnTo>
                <a:close/>
              </a:path>
              <a:path w="54610" h="304800">
                <a:moveTo>
                  <a:pt x="54610" y="118110"/>
                </a:moveTo>
                <a:lnTo>
                  <a:pt x="0" y="118110"/>
                </a:lnTo>
                <a:lnTo>
                  <a:pt x="0" y="119380"/>
                </a:lnTo>
                <a:lnTo>
                  <a:pt x="54610" y="119380"/>
                </a:lnTo>
                <a:lnTo>
                  <a:pt x="54610" y="118110"/>
                </a:lnTo>
                <a:close/>
              </a:path>
              <a:path w="54610" h="304800">
                <a:moveTo>
                  <a:pt x="54610" y="114300"/>
                </a:moveTo>
                <a:lnTo>
                  <a:pt x="0" y="114300"/>
                </a:lnTo>
                <a:lnTo>
                  <a:pt x="0" y="116840"/>
                </a:lnTo>
                <a:lnTo>
                  <a:pt x="54610" y="116840"/>
                </a:lnTo>
                <a:lnTo>
                  <a:pt x="54610" y="114300"/>
                </a:lnTo>
                <a:close/>
              </a:path>
              <a:path w="54610" h="304800">
                <a:moveTo>
                  <a:pt x="54610" y="111760"/>
                </a:moveTo>
                <a:lnTo>
                  <a:pt x="0" y="111760"/>
                </a:lnTo>
                <a:lnTo>
                  <a:pt x="0" y="113030"/>
                </a:lnTo>
                <a:lnTo>
                  <a:pt x="54610" y="113030"/>
                </a:lnTo>
                <a:lnTo>
                  <a:pt x="54610" y="111760"/>
                </a:lnTo>
                <a:close/>
              </a:path>
              <a:path w="54610" h="304800">
                <a:moveTo>
                  <a:pt x="54610" y="107950"/>
                </a:moveTo>
                <a:lnTo>
                  <a:pt x="0" y="107950"/>
                </a:lnTo>
                <a:lnTo>
                  <a:pt x="0" y="110490"/>
                </a:lnTo>
                <a:lnTo>
                  <a:pt x="54610" y="110490"/>
                </a:lnTo>
                <a:lnTo>
                  <a:pt x="54610" y="107950"/>
                </a:lnTo>
                <a:close/>
              </a:path>
              <a:path w="54610" h="304800">
                <a:moveTo>
                  <a:pt x="54610" y="105410"/>
                </a:moveTo>
                <a:lnTo>
                  <a:pt x="0" y="105410"/>
                </a:lnTo>
                <a:lnTo>
                  <a:pt x="0" y="106680"/>
                </a:lnTo>
                <a:lnTo>
                  <a:pt x="54610" y="106680"/>
                </a:lnTo>
                <a:lnTo>
                  <a:pt x="54610" y="105410"/>
                </a:lnTo>
                <a:close/>
              </a:path>
              <a:path w="54610" h="304800">
                <a:moveTo>
                  <a:pt x="54610" y="101600"/>
                </a:moveTo>
                <a:lnTo>
                  <a:pt x="0" y="101600"/>
                </a:lnTo>
                <a:lnTo>
                  <a:pt x="0" y="104140"/>
                </a:lnTo>
                <a:lnTo>
                  <a:pt x="54610" y="104140"/>
                </a:lnTo>
                <a:lnTo>
                  <a:pt x="54610" y="101600"/>
                </a:lnTo>
                <a:close/>
              </a:path>
              <a:path w="54610" h="304800">
                <a:moveTo>
                  <a:pt x="54610" y="99060"/>
                </a:moveTo>
                <a:lnTo>
                  <a:pt x="0" y="99060"/>
                </a:lnTo>
                <a:lnTo>
                  <a:pt x="0" y="100330"/>
                </a:lnTo>
                <a:lnTo>
                  <a:pt x="54610" y="100330"/>
                </a:lnTo>
                <a:lnTo>
                  <a:pt x="54610" y="99060"/>
                </a:lnTo>
                <a:close/>
              </a:path>
              <a:path w="54610" h="304800">
                <a:moveTo>
                  <a:pt x="54610" y="92710"/>
                </a:moveTo>
                <a:lnTo>
                  <a:pt x="0" y="92710"/>
                </a:lnTo>
                <a:lnTo>
                  <a:pt x="0" y="97790"/>
                </a:lnTo>
                <a:lnTo>
                  <a:pt x="54610" y="97790"/>
                </a:lnTo>
                <a:lnTo>
                  <a:pt x="54610" y="92710"/>
                </a:lnTo>
                <a:close/>
              </a:path>
              <a:path w="54610" h="304800">
                <a:moveTo>
                  <a:pt x="54610" y="86360"/>
                </a:moveTo>
                <a:lnTo>
                  <a:pt x="0" y="86360"/>
                </a:lnTo>
                <a:lnTo>
                  <a:pt x="0" y="91440"/>
                </a:lnTo>
                <a:lnTo>
                  <a:pt x="54610" y="91440"/>
                </a:lnTo>
                <a:lnTo>
                  <a:pt x="54610" y="86360"/>
                </a:lnTo>
                <a:close/>
              </a:path>
              <a:path w="54610" h="304800">
                <a:moveTo>
                  <a:pt x="54610" y="80010"/>
                </a:moveTo>
                <a:lnTo>
                  <a:pt x="0" y="80010"/>
                </a:lnTo>
                <a:lnTo>
                  <a:pt x="0" y="85090"/>
                </a:lnTo>
                <a:lnTo>
                  <a:pt x="54610" y="85090"/>
                </a:lnTo>
                <a:lnTo>
                  <a:pt x="54610" y="80010"/>
                </a:lnTo>
                <a:close/>
              </a:path>
              <a:path w="54610" h="304800">
                <a:moveTo>
                  <a:pt x="54610" y="73660"/>
                </a:moveTo>
                <a:lnTo>
                  <a:pt x="0" y="73660"/>
                </a:lnTo>
                <a:lnTo>
                  <a:pt x="0" y="78740"/>
                </a:lnTo>
                <a:lnTo>
                  <a:pt x="54610" y="78740"/>
                </a:lnTo>
                <a:lnTo>
                  <a:pt x="54610" y="73660"/>
                </a:lnTo>
                <a:close/>
              </a:path>
              <a:path w="54610" h="304800">
                <a:moveTo>
                  <a:pt x="54610" y="67310"/>
                </a:moveTo>
                <a:lnTo>
                  <a:pt x="0" y="67310"/>
                </a:lnTo>
                <a:lnTo>
                  <a:pt x="0" y="72390"/>
                </a:lnTo>
                <a:lnTo>
                  <a:pt x="54610" y="72390"/>
                </a:lnTo>
                <a:lnTo>
                  <a:pt x="54610" y="67310"/>
                </a:lnTo>
                <a:close/>
              </a:path>
              <a:path w="54610" h="304800">
                <a:moveTo>
                  <a:pt x="54610" y="60960"/>
                </a:moveTo>
                <a:lnTo>
                  <a:pt x="0" y="60960"/>
                </a:lnTo>
                <a:lnTo>
                  <a:pt x="0" y="66040"/>
                </a:lnTo>
                <a:lnTo>
                  <a:pt x="54610" y="66040"/>
                </a:lnTo>
                <a:lnTo>
                  <a:pt x="54610" y="60960"/>
                </a:lnTo>
                <a:close/>
              </a:path>
              <a:path w="54610" h="304800">
                <a:moveTo>
                  <a:pt x="54610" y="54610"/>
                </a:moveTo>
                <a:lnTo>
                  <a:pt x="0" y="54610"/>
                </a:lnTo>
                <a:lnTo>
                  <a:pt x="0" y="59690"/>
                </a:lnTo>
                <a:lnTo>
                  <a:pt x="54610" y="59690"/>
                </a:lnTo>
                <a:lnTo>
                  <a:pt x="54610" y="54610"/>
                </a:lnTo>
                <a:close/>
              </a:path>
              <a:path w="54610" h="304800">
                <a:moveTo>
                  <a:pt x="54610" y="49530"/>
                </a:moveTo>
                <a:lnTo>
                  <a:pt x="0" y="49530"/>
                </a:lnTo>
                <a:lnTo>
                  <a:pt x="0" y="53340"/>
                </a:lnTo>
                <a:lnTo>
                  <a:pt x="54610" y="53340"/>
                </a:lnTo>
                <a:lnTo>
                  <a:pt x="54610" y="49530"/>
                </a:lnTo>
                <a:close/>
              </a:path>
              <a:path w="54610" h="304800">
                <a:moveTo>
                  <a:pt x="54610" y="43180"/>
                </a:moveTo>
                <a:lnTo>
                  <a:pt x="0" y="43180"/>
                </a:lnTo>
                <a:lnTo>
                  <a:pt x="0" y="48260"/>
                </a:lnTo>
                <a:lnTo>
                  <a:pt x="54610" y="48260"/>
                </a:lnTo>
                <a:lnTo>
                  <a:pt x="54610" y="43180"/>
                </a:lnTo>
                <a:close/>
              </a:path>
              <a:path w="54610" h="304800">
                <a:moveTo>
                  <a:pt x="54610" y="36830"/>
                </a:moveTo>
                <a:lnTo>
                  <a:pt x="0" y="36830"/>
                </a:lnTo>
                <a:lnTo>
                  <a:pt x="0" y="41910"/>
                </a:lnTo>
                <a:lnTo>
                  <a:pt x="54610" y="41910"/>
                </a:lnTo>
                <a:lnTo>
                  <a:pt x="54610" y="36830"/>
                </a:lnTo>
                <a:close/>
              </a:path>
              <a:path w="54610" h="304800">
                <a:moveTo>
                  <a:pt x="54610" y="30480"/>
                </a:moveTo>
                <a:lnTo>
                  <a:pt x="0" y="30480"/>
                </a:lnTo>
                <a:lnTo>
                  <a:pt x="0" y="35560"/>
                </a:lnTo>
                <a:lnTo>
                  <a:pt x="54610" y="35560"/>
                </a:lnTo>
                <a:lnTo>
                  <a:pt x="54610" y="30480"/>
                </a:lnTo>
                <a:close/>
              </a:path>
              <a:path w="54610" h="304800">
                <a:moveTo>
                  <a:pt x="54610" y="24130"/>
                </a:moveTo>
                <a:lnTo>
                  <a:pt x="0" y="24130"/>
                </a:lnTo>
                <a:lnTo>
                  <a:pt x="0" y="29210"/>
                </a:lnTo>
                <a:lnTo>
                  <a:pt x="54610" y="29210"/>
                </a:lnTo>
                <a:lnTo>
                  <a:pt x="54610" y="24130"/>
                </a:lnTo>
                <a:close/>
              </a:path>
              <a:path w="54610" h="304800">
                <a:moveTo>
                  <a:pt x="54610" y="17780"/>
                </a:moveTo>
                <a:lnTo>
                  <a:pt x="0" y="17780"/>
                </a:lnTo>
                <a:lnTo>
                  <a:pt x="0" y="22860"/>
                </a:lnTo>
                <a:lnTo>
                  <a:pt x="54610" y="22860"/>
                </a:lnTo>
                <a:lnTo>
                  <a:pt x="54610" y="17780"/>
                </a:lnTo>
                <a:close/>
              </a:path>
              <a:path w="54610" h="304800">
                <a:moveTo>
                  <a:pt x="54610" y="11430"/>
                </a:moveTo>
                <a:lnTo>
                  <a:pt x="0" y="11430"/>
                </a:lnTo>
                <a:lnTo>
                  <a:pt x="0" y="16510"/>
                </a:lnTo>
                <a:lnTo>
                  <a:pt x="54610" y="16510"/>
                </a:lnTo>
                <a:lnTo>
                  <a:pt x="54610" y="11430"/>
                </a:lnTo>
                <a:close/>
              </a:path>
              <a:path w="54610" h="304800">
                <a:moveTo>
                  <a:pt x="54610" y="5080"/>
                </a:moveTo>
                <a:lnTo>
                  <a:pt x="0" y="5080"/>
                </a:lnTo>
                <a:lnTo>
                  <a:pt x="0" y="10160"/>
                </a:lnTo>
                <a:lnTo>
                  <a:pt x="54610" y="10160"/>
                </a:lnTo>
                <a:lnTo>
                  <a:pt x="54610" y="5080"/>
                </a:lnTo>
                <a:close/>
              </a:path>
              <a:path w="54610" h="304800">
                <a:moveTo>
                  <a:pt x="54610" y="0"/>
                </a:moveTo>
                <a:lnTo>
                  <a:pt x="43179" y="0"/>
                </a:lnTo>
                <a:lnTo>
                  <a:pt x="43179" y="1270"/>
                </a:lnTo>
                <a:lnTo>
                  <a:pt x="0" y="1270"/>
                </a:lnTo>
                <a:lnTo>
                  <a:pt x="0" y="3810"/>
                </a:lnTo>
                <a:lnTo>
                  <a:pt x="54610" y="3810"/>
                </a:lnTo>
                <a:lnTo>
                  <a:pt x="54610" y="0"/>
                </a:lnTo>
                <a:close/>
              </a:path>
              <a:path w="54610" h="304800">
                <a:moveTo>
                  <a:pt x="54610" y="275590"/>
                </a:moveTo>
                <a:lnTo>
                  <a:pt x="0" y="275590"/>
                </a:lnTo>
                <a:lnTo>
                  <a:pt x="0" y="304800"/>
                </a:lnTo>
                <a:lnTo>
                  <a:pt x="54610" y="304800"/>
                </a:lnTo>
                <a:lnTo>
                  <a:pt x="54610" y="275590"/>
                </a:lnTo>
                <a:close/>
              </a:path>
            </a:pathLst>
          </a:custGeom>
          <a:solidFill>
            <a:srgbClr val="3091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bg object 275"/>
          <p:cNvSpPr/>
          <p:nvPr/>
        </p:nvSpPr>
        <p:spPr>
          <a:xfrm>
            <a:off x="4051300" y="6400800"/>
            <a:ext cx="54610" cy="303530"/>
          </a:xfrm>
          <a:custGeom>
            <a:avLst/>
            <a:gdLst/>
            <a:ahLst/>
            <a:cxnLst/>
            <a:rect l="l" t="t" r="r" b="b"/>
            <a:pathLst>
              <a:path w="54610" h="303529">
                <a:moveTo>
                  <a:pt x="54610" y="252730"/>
                </a:moveTo>
                <a:lnTo>
                  <a:pt x="0" y="252730"/>
                </a:lnTo>
                <a:lnTo>
                  <a:pt x="0" y="274320"/>
                </a:lnTo>
                <a:lnTo>
                  <a:pt x="54610" y="274320"/>
                </a:lnTo>
                <a:lnTo>
                  <a:pt x="54610" y="252730"/>
                </a:lnTo>
                <a:close/>
              </a:path>
              <a:path w="54610" h="303529">
                <a:moveTo>
                  <a:pt x="54610" y="250190"/>
                </a:moveTo>
                <a:lnTo>
                  <a:pt x="0" y="250190"/>
                </a:lnTo>
                <a:lnTo>
                  <a:pt x="0" y="251460"/>
                </a:lnTo>
                <a:lnTo>
                  <a:pt x="54610" y="251460"/>
                </a:lnTo>
                <a:lnTo>
                  <a:pt x="54610" y="250190"/>
                </a:lnTo>
                <a:close/>
              </a:path>
              <a:path w="54610" h="303529">
                <a:moveTo>
                  <a:pt x="54610" y="246379"/>
                </a:moveTo>
                <a:lnTo>
                  <a:pt x="0" y="246379"/>
                </a:lnTo>
                <a:lnTo>
                  <a:pt x="0" y="248919"/>
                </a:lnTo>
                <a:lnTo>
                  <a:pt x="54610" y="248919"/>
                </a:lnTo>
                <a:lnTo>
                  <a:pt x="54610" y="246379"/>
                </a:lnTo>
                <a:close/>
              </a:path>
              <a:path w="54610" h="303529">
                <a:moveTo>
                  <a:pt x="54610" y="243840"/>
                </a:moveTo>
                <a:lnTo>
                  <a:pt x="0" y="243840"/>
                </a:lnTo>
                <a:lnTo>
                  <a:pt x="0" y="245110"/>
                </a:lnTo>
                <a:lnTo>
                  <a:pt x="54610" y="245110"/>
                </a:lnTo>
                <a:lnTo>
                  <a:pt x="54610" y="243840"/>
                </a:lnTo>
                <a:close/>
              </a:path>
              <a:path w="54610" h="303529">
                <a:moveTo>
                  <a:pt x="54610" y="240030"/>
                </a:moveTo>
                <a:lnTo>
                  <a:pt x="0" y="240030"/>
                </a:lnTo>
                <a:lnTo>
                  <a:pt x="0" y="242570"/>
                </a:lnTo>
                <a:lnTo>
                  <a:pt x="54610" y="242570"/>
                </a:lnTo>
                <a:lnTo>
                  <a:pt x="54610" y="240030"/>
                </a:lnTo>
                <a:close/>
              </a:path>
              <a:path w="54610" h="303529">
                <a:moveTo>
                  <a:pt x="54610" y="237490"/>
                </a:moveTo>
                <a:lnTo>
                  <a:pt x="0" y="237490"/>
                </a:lnTo>
                <a:lnTo>
                  <a:pt x="0" y="238760"/>
                </a:lnTo>
                <a:lnTo>
                  <a:pt x="54610" y="238760"/>
                </a:lnTo>
                <a:lnTo>
                  <a:pt x="54610" y="237490"/>
                </a:lnTo>
                <a:close/>
              </a:path>
              <a:path w="54610" h="303529">
                <a:moveTo>
                  <a:pt x="54610" y="233680"/>
                </a:moveTo>
                <a:lnTo>
                  <a:pt x="0" y="233680"/>
                </a:lnTo>
                <a:lnTo>
                  <a:pt x="0" y="236219"/>
                </a:lnTo>
                <a:lnTo>
                  <a:pt x="54610" y="236219"/>
                </a:lnTo>
                <a:lnTo>
                  <a:pt x="54610" y="233680"/>
                </a:lnTo>
                <a:close/>
              </a:path>
              <a:path w="54610" h="303529">
                <a:moveTo>
                  <a:pt x="54610" y="231140"/>
                </a:moveTo>
                <a:lnTo>
                  <a:pt x="0" y="231140"/>
                </a:lnTo>
                <a:lnTo>
                  <a:pt x="0" y="232409"/>
                </a:lnTo>
                <a:lnTo>
                  <a:pt x="54610" y="232409"/>
                </a:lnTo>
                <a:lnTo>
                  <a:pt x="54610" y="231140"/>
                </a:lnTo>
                <a:close/>
              </a:path>
              <a:path w="54610" h="303529">
                <a:moveTo>
                  <a:pt x="54610" y="227329"/>
                </a:moveTo>
                <a:lnTo>
                  <a:pt x="0" y="227329"/>
                </a:lnTo>
                <a:lnTo>
                  <a:pt x="0" y="229869"/>
                </a:lnTo>
                <a:lnTo>
                  <a:pt x="54610" y="229869"/>
                </a:lnTo>
                <a:lnTo>
                  <a:pt x="54610" y="227329"/>
                </a:lnTo>
                <a:close/>
              </a:path>
              <a:path w="54610" h="303529">
                <a:moveTo>
                  <a:pt x="54610" y="224790"/>
                </a:moveTo>
                <a:lnTo>
                  <a:pt x="0" y="224790"/>
                </a:lnTo>
                <a:lnTo>
                  <a:pt x="0" y="226060"/>
                </a:lnTo>
                <a:lnTo>
                  <a:pt x="54610" y="226060"/>
                </a:lnTo>
                <a:lnTo>
                  <a:pt x="54610" y="224790"/>
                </a:lnTo>
                <a:close/>
              </a:path>
              <a:path w="54610" h="303529">
                <a:moveTo>
                  <a:pt x="54610" y="220980"/>
                </a:moveTo>
                <a:lnTo>
                  <a:pt x="0" y="220980"/>
                </a:lnTo>
                <a:lnTo>
                  <a:pt x="0" y="223519"/>
                </a:lnTo>
                <a:lnTo>
                  <a:pt x="54610" y="223519"/>
                </a:lnTo>
                <a:lnTo>
                  <a:pt x="54610" y="220980"/>
                </a:lnTo>
                <a:close/>
              </a:path>
              <a:path w="54610" h="303529">
                <a:moveTo>
                  <a:pt x="54610" y="218440"/>
                </a:moveTo>
                <a:lnTo>
                  <a:pt x="0" y="218440"/>
                </a:lnTo>
                <a:lnTo>
                  <a:pt x="0" y="219710"/>
                </a:lnTo>
                <a:lnTo>
                  <a:pt x="54610" y="219710"/>
                </a:lnTo>
                <a:lnTo>
                  <a:pt x="54610" y="218440"/>
                </a:lnTo>
                <a:close/>
              </a:path>
              <a:path w="54610" h="303529">
                <a:moveTo>
                  <a:pt x="54610" y="214629"/>
                </a:moveTo>
                <a:lnTo>
                  <a:pt x="0" y="214629"/>
                </a:lnTo>
                <a:lnTo>
                  <a:pt x="0" y="217169"/>
                </a:lnTo>
                <a:lnTo>
                  <a:pt x="54610" y="217169"/>
                </a:lnTo>
                <a:lnTo>
                  <a:pt x="54610" y="214629"/>
                </a:lnTo>
                <a:close/>
              </a:path>
              <a:path w="54610" h="303529">
                <a:moveTo>
                  <a:pt x="54610" y="212090"/>
                </a:moveTo>
                <a:lnTo>
                  <a:pt x="0" y="212090"/>
                </a:lnTo>
                <a:lnTo>
                  <a:pt x="0" y="213360"/>
                </a:lnTo>
                <a:lnTo>
                  <a:pt x="54610" y="213360"/>
                </a:lnTo>
                <a:lnTo>
                  <a:pt x="54610" y="212090"/>
                </a:lnTo>
                <a:close/>
              </a:path>
              <a:path w="54610" h="303529">
                <a:moveTo>
                  <a:pt x="54610" y="208279"/>
                </a:moveTo>
                <a:lnTo>
                  <a:pt x="0" y="208279"/>
                </a:lnTo>
                <a:lnTo>
                  <a:pt x="0" y="210820"/>
                </a:lnTo>
                <a:lnTo>
                  <a:pt x="54610" y="210820"/>
                </a:lnTo>
                <a:lnTo>
                  <a:pt x="54610" y="208279"/>
                </a:lnTo>
                <a:close/>
              </a:path>
              <a:path w="54610" h="303529">
                <a:moveTo>
                  <a:pt x="54610" y="205740"/>
                </a:moveTo>
                <a:lnTo>
                  <a:pt x="0" y="205740"/>
                </a:lnTo>
                <a:lnTo>
                  <a:pt x="0" y="207010"/>
                </a:lnTo>
                <a:lnTo>
                  <a:pt x="54610" y="207010"/>
                </a:lnTo>
                <a:lnTo>
                  <a:pt x="54610" y="205740"/>
                </a:lnTo>
                <a:close/>
              </a:path>
              <a:path w="54610" h="303529">
                <a:moveTo>
                  <a:pt x="54610" y="201930"/>
                </a:moveTo>
                <a:lnTo>
                  <a:pt x="0" y="201930"/>
                </a:lnTo>
                <a:lnTo>
                  <a:pt x="0" y="204470"/>
                </a:lnTo>
                <a:lnTo>
                  <a:pt x="54610" y="204470"/>
                </a:lnTo>
                <a:lnTo>
                  <a:pt x="54610" y="201930"/>
                </a:lnTo>
                <a:close/>
              </a:path>
              <a:path w="54610" h="303529">
                <a:moveTo>
                  <a:pt x="54610" y="199390"/>
                </a:moveTo>
                <a:lnTo>
                  <a:pt x="0" y="199390"/>
                </a:lnTo>
                <a:lnTo>
                  <a:pt x="0" y="200659"/>
                </a:lnTo>
                <a:lnTo>
                  <a:pt x="54610" y="200659"/>
                </a:lnTo>
                <a:lnTo>
                  <a:pt x="54610" y="199390"/>
                </a:lnTo>
                <a:close/>
              </a:path>
              <a:path w="54610" h="303529">
                <a:moveTo>
                  <a:pt x="54610" y="195579"/>
                </a:moveTo>
                <a:lnTo>
                  <a:pt x="0" y="195579"/>
                </a:lnTo>
                <a:lnTo>
                  <a:pt x="0" y="198120"/>
                </a:lnTo>
                <a:lnTo>
                  <a:pt x="54610" y="198120"/>
                </a:lnTo>
                <a:lnTo>
                  <a:pt x="54610" y="195579"/>
                </a:lnTo>
                <a:close/>
              </a:path>
              <a:path w="54610" h="303529">
                <a:moveTo>
                  <a:pt x="54610" y="193040"/>
                </a:moveTo>
                <a:lnTo>
                  <a:pt x="0" y="193040"/>
                </a:lnTo>
                <a:lnTo>
                  <a:pt x="0" y="194310"/>
                </a:lnTo>
                <a:lnTo>
                  <a:pt x="54610" y="194310"/>
                </a:lnTo>
                <a:lnTo>
                  <a:pt x="54610" y="193040"/>
                </a:lnTo>
                <a:close/>
              </a:path>
              <a:path w="54610" h="303529">
                <a:moveTo>
                  <a:pt x="54610" y="189229"/>
                </a:moveTo>
                <a:lnTo>
                  <a:pt x="0" y="189229"/>
                </a:lnTo>
                <a:lnTo>
                  <a:pt x="0" y="191770"/>
                </a:lnTo>
                <a:lnTo>
                  <a:pt x="54610" y="191770"/>
                </a:lnTo>
                <a:lnTo>
                  <a:pt x="54610" y="189229"/>
                </a:lnTo>
                <a:close/>
              </a:path>
              <a:path w="54610" h="303529">
                <a:moveTo>
                  <a:pt x="54610" y="186690"/>
                </a:moveTo>
                <a:lnTo>
                  <a:pt x="0" y="186690"/>
                </a:lnTo>
                <a:lnTo>
                  <a:pt x="0" y="187959"/>
                </a:lnTo>
                <a:lnTo>
                  <a:pt x="54610" y="187959"/>
                </a:lnTo>
                <a:lnTo>
                  <a:pt x="54610" y="186690"/>
                </a:lnTo>
                <a:close/>
              </a:path>
              <a:path w="54610" h="303529">
                <a:moveTo>
                  <a:pt x="54610" y="182879"/>
                </a:moveTo>
                <a:lnTo>
                  <a:pt x="0" y="182879"/>
                </a:lnTo>
                <a:lnTo>
                  <a:pt x="0" y="185420"/>
                </a:lnTo>
                <a:lnTo>
                  <a:pt x="54610" y="185420"/>
                </a:lnTo>
                <a:lnTo>
                  <a:pt x="54610" y="182879"/>
                </a:lnTo>
                <a:close/>
              </a:path>
              <a:path w="54610" h="303529">
                <a:moveTo>
                  <a:pt x="54610" y="180340"/>
                </a:moveTo>
                <a:lnTo>
                  <a:pt x="0" y="180340"/>
                </a:lnTo>
                <a:lnTo>
                  <a:pt x="0" y="181609"/>
                </a:lnTo>
                <a:lnTo>
                  <a:pt x="54610" y="181609"/>
                </a:lnTo>
                <a:lnTo>
                  <a:pt x="54610" y="180340"/>
                </a:lnTo>
                <a:close/>
              </a:path>
              <a:path w="54610" h="303529">
                <a:moveTo>
                  <a:pt x="54610" y="176530"/>
                </a:moveTo>
                <a:lnTo>
                  <a:pt x="0" y="176530"/>
                </a:lnTo>
                <a:lnTo>
                  <a:pt x="0" y="179070"/>
                </a:lnTo>
                <a:lnTo>
                  <a:pt x="54610" y="179070"/>
                </a:lnTo>
                <a:lnTo>
                  <a:pt x="54610" y="176530"/>
                </a:lnTo>
                <a:close/>
              </a:path>
              <a:path w="54610" h="303529">
                <a:moveTo>
                  <a:pt x="54610" y="173990"/>
                </a:moveTo>
                <a:lnTo>
                  <a:pt x="0" y="173990"/>
                </a:lnTo>
                <a:lnTo>
                  <a:pt x="0" y="175260"/>
                </a:lnTo>
                <a:lnTo>
                  <a:pt x="54610" y="175260"/>
                </a:lnTo>
                <a:lnTo>
                  <a:pt x="54610" y="173990"/>
                </a:lnTo>
                <a:close/>
              </a:path>
              <a:path w="54610" h="303529">
                <a:moveTo>
                  <a:pt x="54610" y="170179"/>
                </a:moveTo>
                <a:lnTo>
                  <a:pt x="0" y="170179"/>
                </a:lnTo>
                <a:lnTo>
                  <a:pt x="0" y="172720"/>
                </a:lnTo>
                <a:lnTo>
                  <a:pt x="54610" y="172720"/>
                </a:lnTo>
                <a:lnTo>
                  <a:pt x="54610" y="170179"/>
                </a:lnTo>
                <a:close/>
              </a:path>
              <a:path w="54610" h="303529">
                <a:moveTo>
                  <a:pt x="54610" y="167640"/>
                </a:moveTo>
                <a:lnTo>
                  <a:pt x="0" y="167640"/>
                </a:lnTo>
                <a:lnTo>
                  <a:pt x="0" y="168909"/>
                </a:lnTo>
                <a:lnTo>
                  <a:pt x="54610" y="168909"/>
                </a:lnTo>
                <a:lnTo>
                  <a:pt x="54610" y="167640"/>
                </a:lnTo>
                <a:close/>
              </a:path>
              <a:path w="54610" h="303529">
                <a:moveTo>
                  <a:pt x="54610" y="163830"/>
                </a:moveTo>
                <a:lnTo>
                  <a:pt x="0" y="163830"/>
                </a:lnTo>
                <a:lnTo>
                  <a:pt x="0" y="166370"/>
                </a:lnTo>
                <a:lnTo>
                  <a:pt x="54610" y="166370"/>
                </a:lnTo>
                <a:lnTo>
                  <a:pt x="54610" y="163830"/>
                </a:lnTo>
                <a:close/>
              </a:path>
              <a:path w="54610" h="303529">
                <a:moveTo>
                  <a:pt x="54610" y="161290"/>
                </a:moveTo>
                <a:lnTo>
                  <a:pt x="0" y="161290"/>
                </a:lnTo>
                <a:lnTo>
                  <a:pt x="0" y="162559"/>
                </a:lnTo>
                <a:lnTo>
                  <a:pt x="54610" y="162559"/>
                </a:lnTo>
                <a:lnTo>
                  <a:pt x="54610" y="161290"/>
                </a:lnTo>
                <a:close/>
              </a:path>
              <a:path w="54610" h="303529">
                <a:moveTo>
                  <a:pt x="54610" y="157479"/>
                </a:moveTo>
                <a:lnTo>
                  <a:pt x="0" y="157479"/>
                </a:lnTo>
                <a:lnTo>
                  <a:pt x="0" y="160020"/>
                </a:lnTo>
                <a:lnTo>
                  <a:pt x="54610" y="160020"/>
                </a:lnTo>
                <a:lnTo>
                  <a:pt x="54610" y="157479"/>
                </a:lnTo>
                <a:close/>
              </a:path>
              <a:path w="54610" h="303529">
                <a:moveTo>
                  <a:pt x="54610" y="154940"/>
                </a:moveTo>
                <a:lnTo>
                  <a:pt x="0" y="154940"/>
                </a:lnTo>
                <a:lnTo>
                  <a:pt x="0" y="156209"/>
                </a:lnTo>
                <a:lnTo>
                  <a:pt x="54610" y="156209"/>
                </a:lnTo>
                <a:lnTo>
                  <a:pt x="54610" y="154940"/>
                </a:lnTo>
                <a:close/>
              </a:path>
              <a:path w="54610" h="303529">
                <a:moveTo>
                  <a:pt x="54610" y="151130"/>
                </a:moveTo>
                <a:lnTo>
                  <a:pt x="0" y="151130"/>
                </a:lnTo>
                <a:lnTo>
                  <a:pt x="0" y="153670"/>
                </a:lnTo>
                <a:lnTo>
                  <a:pt x="54610" y="153670"/>
                </a:lnTo>
                <a:lnTo>
                  <a:pt x="54610" y="151130"/>
                </a:lnTo>
                <a:close/>
              </a:path>
              <a:path w="54610" h="303529">
                <a:moveTo>
                  <a:pt x="54610" y="148590"/>
                </a:moveTo>
                <a:lnTo>
                  <a:pt x="0" y="148590"/>
                </a:lnTo>
                <a:lnTo>
                  <a:pt x="0" y="149859"/>
                </a:lnTo>
                <a:lnTo>
                  <a:pt x="54610" y="149859"/>
                </a:lnTo>
                <a:lnTo>
                  <a:pt x="54610" y="148590"/>
                </a:lnTo>
                <a:close/>
              </a:path>
              <a:path w="54610" h="303529">
                <a:moveTo>
                  <a:pt x="54610" y="144780"/>
                </a:moveTo>
                <a:lnTo>
                  <a:pt x="0" y="144780"/>
                </a:lnTo>
                <a:lnTo>
                  <a:pt x="0" y="147320"/>
                </a:lnTo>
                <a:lnTo>
                  <a:pt x="54610" y="147320"/>
                </a:lnTo>
                <a:lnTo>
                  <a:pt x="54610" y="144780"/>
                </a:lnTo>
                <a:close/>
              </a:path>
              <a:path w="54610" h="303529">
                <a:moveTo>
                  <a:pt x="54610" y="142240"/>
                </a:moveTo>
                <a:lnTo>
                  <a:pt x="0" y="142240"/>
                </a:lnTo>
                <a:lnTo>
                  <a:pt x="0" y="143509"/>
                </a:lnTo>
                <a:lnTo>
                  <a:pt x="54610" y="143509"/>
                </a:lnTo>
                <a:lnTo>
                  <a:pt x="54610" y="142240"/>
                </a:lnTo>
                <a:close/>
              </a:path>
              <a:path w="54610" h="303529">
                <a:moveTo>
                  <a:pt x="54610" y="138430"/>
                </a:moveTo>
                <a:lnTo>
                  <a:pt x="0" y="138430"/>
                </a:lnTo>
                <a:lnTo>
                  <a:pt x="0" y="140970"/>
                </a:lnTo>
                <a:lnTo>
                  <a:pt x="54610" y="140970"/>
                </a:lnTo>
                <a:lnTo>
                  <a:pt x="54610" y="138430"/>
                </a:lnTo>
                <a:close/>
              </a:path>
              <a:path w="54610" h="303529">
                <a:moveTo>
                  <a:pt x="54610" y="135890"/>
                </a:moveTo>
                <a:lnTo>
                  <a:pt x="0" y="135890"/>
                </a:lnTo>
                <a:lnTo>
                  <a:pt x="0" y="137159"/>
                </a:lnTo>
                <a:lnTo>
                  <a:pt x="54610" y="137159"/>
                </a:lnTo>
                <a:lnTo>
                  <a:pt x="54610" y="135890"/>
                </a:lnTo>
                <a:close/>
              </a:path>
              <a:path w="54610" h="303529">
                <a:moveTo>
                  <a:pt x="54610" y="132079"/>
                </a:moveTo>
                <a:lnTo>
                  <a:pt x="0" y="132079"/>
                </a:lnTo>
                <a:lnTo>
                  <a:pt x="0" y="134620"/>
                </a:lnTo>
                <a:lnTo>
                  <a:pt x="54610" y="134620"/>
                </a:lnTo>
                <a:lnTo>
                  <a:pt x="54610" y="132079"/>
                </a:lnTo>
                <a:close/>
              </a:path>
              <a:path w="54610" h="303529">
                <a:moveTo>
                  <a:pt x="54610" y="129539"/>
                </a:moveTo>
                <a:lnTo>
                  <a:pt x="0" y="129539"/>
                </a:lnTo>
                <a:lnTo>
                  <a:pt x="0" y="130810"/>
                </a:lnTo>
                <a:lnTo>
                  <a:pt x="54610" y="130810"/>
                </a:lnTo>
                <a:lnTo>
                  <a:pt x="54610" y="129539"/>
                </a:lnTo>
                <a:close/>
              </a:path>
              <a:path w="54610" h="303529">
                <a:moveTo>
                  <a:pt x="54610" y="125729"/>
                </a:moveTo>
                <a:lnTo>
                  <a:pt x="0" y="125729"/>
                </a:lnTo>
                <a:lnTo>
                  <a:pt x="0" y="128270"/>
                </a:lnTo>
                <a:lnTo>
                  <a:pt x="54610" y="128270"/>
                </a:lnTo>
                <a:lnTo>
                  <a:pt x="54610" y="125729"/>
                </a:lnTo>
                <a:close/>
              </a:path>
              <a:path w="54610" h="303529">
                <a:moveTo>
                  <a:pt x="54610" y="123189"/>
                </a:moveTo>
                <a:lnTo>
                  <a:pt x="0" y="123189"/>
                </a:lnTo>
                <a:lnTo>
                  <a:pt x="0" y="124459"/>
                </a:lnTo>
                <a:lnTo>
                  <a:pt x="54610" y="124459"/>
                </a:lnTo>
                <a:lnTo>
                  <a:pt x="54610" y="123189"/>
                </a:lnTo>
                <a:close/>
              </a:path>
              <a:path w="54610" h="303529">
                <a:moveTo>
                  <a:pt x="54610" y="119379"/>
                </a:moveTo>
                <a:lnTo>
                  <a:pt x="0" y="119379"/>
                </a:lnTo>
                <a:lnTo>
                  <a:pt x="0" y="121920"/>
                </a:lnTo>
                <a:lnTo>
                  <a:pt x="54610" y="121920"/>
                </a:lnTo>
                <a:lnTo>
                  <a:pt x="54610" y="119379"/>
                </a:lnTo>
                <a:close/>
              </a:path>
              <a:path w="54610" h="303529">
                <a:moveTo>
                  <a:pt x="54610" y="116840"/>
                </a:moveTo>
                <a:lnTo>
                  <a:pt x="0" y="116840"/>
                </a:lnTo>
                <a:lnTo>
                  <a:pt x="0" y="118110"/>
                </a:lnTo>
                <a:lnTo>
                  <a:pt x="54610" y="118110"/>
                </a:lnTo>
                <a:lnTo>
                  <a:pt x="54610" y="116840"/>
                </a:lnTo>
                <a:close/>
              </a:path>
              <a:path w="54610" h="303529">
                <a:moveTo>
                  <a:pt x="54610" y="113030"/>
                </a:moveTo>
                <a:lnTo>
                  <a:pt x="0" y="113030"/>
                </a:lnTo>
                <a:lnTo>
                  <a:pt x="0" y="115570"/>
                </a:lnTo>
                <a:lnTo>
                  <a:pt x="54610" y="115570"/>
                </a:lnTo>
                <a:lnTo>
                  <a:pt x="54610" y="113030"/>
                </a:lnTo>
                <a:close/>
              </a:path>
              <a:path w="54610" h="303529">
                <a:moveTo>
                  <a:pt x="54610" y="110490"/>
                </a:moveTo>
                <a:lnTo>
                  <a:pt x="0" y="110490"/>
                </a:lnTo>
                <a:lnTo>
                  <a:pt x="0" y="111759"/>
                </a:lnTo>
                <a:lnTo>
                  <a:pt x="54610" y="111759"/>
                </a:lnTo>
                <a:lnTo>
                  <a:pt x="54610" y="110490"/>
                </a:lnTo>
                <a:close/>
              </a:path>
              <a:path w="54610" h="303529">
                <a:moveTo>
                  <a:pt x="54610" y="106680"/>
                </a:moveTo>
                <a:lnTo>
                  <a:pt x="0" y="106680"/>
                </a:lnTo>
                <a:lnTo>
                  <a:pt x="0" y="109220"/>
                </a:lnTo>
                <a:lnTo>
                  <a:pt x="54610" y="109220"/>
                </a:lnTo>
                <a:lnTo>
                  <a:pt x="54610" y="106680"/>
                </a:lnTo>
                <a:close/>
              </a:path>
              <a:path w="54610" h="303529">
                <a:moveTo>
                  <a:pt x="54610" y="104140"/>
                </a:moveTo>
                <a:lnTo>
                  <a:pt x="0" y="104140"/>
                </a:lnTo>
                <a:lnTo>
                  <a:pt x="0" y="105409"/>
                </a:lnTo>
                <a:lnTo>
                  <a:pt x="54610" y="105409"/>
                </a:lnTo>
                <a:lnTo>
                  <a:pt x="54610" y="104140"/>
                </a:lnTo>
                <a:close/>
              </a:path>
              <a:path w="54610" h="303529">
                <a:moveTo>
                  <a:pt x="54610" y="100329"/>
                </a:moveTo>
                <a:lnTo>
                  <a:pt x="0" y="100329"/>
                </a:lnTo>
                <a:lnTo>
                  <a:pt x="0" y="102870"/>
                </a:lnTo>
                <a:lnTo>
                  <a:pt x="54610" y="102870"/>
                </a:lnTo>
                <a:lnTo>
                  <a:pt x="54610" y="100329"/>
                </a:lnTo>
                <a:close/>
              </a:path>
              <a:path w="54610" h="303529">
                <a:moveTo>
                  <a:pt x="54610" y="97789"/>
                </a:moveTo>
                <a:lnTo>
                  <a:pt x="0" y="97789"/>
                </a:lnTo>
                <a:lnTo>
                  <a:pt x="0" y="99059"/>
                </a:lnTo>
                <a:lnTo>
                  <a:pt x="54610" y="99059"/>
                </a:lnTo>
                <a:lnTo>
                  <a:pt x="54610" y="97789"/>
                </a:lnTo>
                <a:close/>
              </a:path>
              <a:path w="54610" h="303529">
                <a:moveTo>
                  <a:pt x="54610" y="91439"/>
                </a:moveTo>
                <a:lnTo>
                  <a:pt x="0" y="91439"/>
                </a:lnTo>
                <a:lnTo>
                  <a:pt x="0" y="96520"/>
                </a:lnTo>
                <a:lnTo>
                  <a:pt x="54610" y="96520"/>
                </a:lnTo>
                <a:lnTo>
                  <a:pt x="54610" y="91439"/>
                </a:lnTo>
                <a:close/>
              </a:path>
              <a:path w="54610" h="303529">
                <a:moveTo>
                  <a:pt x="54610" y="85090"/>
                </a:moveTo>
                <a:lnTo>
                  <a:pt x="0" y="85090"/>
                </a:lnTo>
                <a:lnTo>
                  <a:pt x="0" y="90170"/>
                </a:lnTo>
                <a:lnTo>
                  <a:pt x="54610" y="90170"/>
                </a:lnTo>
                <a:lnTo>
                  <a:pt x="54610" y="85090"/>
                </a:lnTo>
                <a:close/>
              </a:path>
              <a:path w="54610" h="303529">
                <a:moveTo>
                  <a:pt x="54610" y="78739"/>
                </a:moveTo>
                <a:lnTo>
                  <a:pt x="0" y="78739"/>
                </a:lnTo>
                <a:lnTo>
                  <a:pt x="0" y="83820"/>
                </a:lnTo>
                <a:lnTo>
                  <a:pt x="54610" y="83820"/>
                </a:lnTo>
                <a:lnTo>
                  <a:pt x="54610" y="78739"/>
                </a:lnTo>
                <a:close/>
              </a:path>
              <a:path w="54610" h="303529">
                <a:moveTo>
                  <a:pt x="54610" y="72389"/>
                </a:moveTo>
                <a:lnTo>
                  <a:pt x="0" y="72389"/>
                </a:lnTo>
                <a:lnTo>
                  <a:pt x="0" y="77470"/>
                </a:lnTo>
                <a:lnTo>
                  <a:pt x="54610" y="77470"/>
                </a:lnTo>
                <a:lnTo>
                  <a:pt x="54610" y="72389"/>
                </a:lnTo>
                <a:close/>
              </a:path>
              <a:path w="54610" h="303529">
                <a:moveTo>
                  <a:pt x="54610" y="66039"/>
                </a:moveTo>
                <a:lnTo>
                  <a:pt x="0" y="66039"/>
                </a:lnTo>
                <a:lnTo>
                  <a:pt x="0" y="71120"/>
                </a:lnTo>
                <a:lnTo>
                  <a:pt x="54610" y="71120"/>
                </a:lnTo>
                <a:lnTo>
                  <a:pt x="54610" y="66039"/>
                </a:lnTo>
                <a:close/>
              </a:path>
              <a:path w="54610" h="303529">
                <a:moveTo>
                  <a:pt x="54610" y="59689"/>
                </a:moveTo>
                <a:lnTo>
                  <a:pt x="0" y="59689"/>
                </a:lnTo>
                <a:lnTo>
                  <a:pt x="0" y="64770"/>
                </a:lnTo>
                <a:lnTo>
                  <a:pt x="54610" y="64770"/>
                </a:lnTo>
                <a:lnTo>
                  <a:pt x="54610" y="59689"/>
                </a:lnTo>
                <a:close/>
              </a:path>
              <a:path w="54610" h="303529">
                <a:moveTo>
                  <a:pt x="54610" y="53339"/>
                </a:moveTo>
                <a:lnTo>
                  <a:pt x="0" y="53339"/>
                </a:lnTo>
                <a:lnTo>
                  <a:pt x="0" y="58420"/>
                </a:lnTo>
                <a:lnTo>
                  <a:pt x="54610" y="58420"/>
                </a:lnTo>
                <a:lnTo>
                  <a:pt x="54610" y="53339"/>
                </a:lnTo>
                <a:close/>
              </a:path>
              <a:path w="54610" h="303529">
                <a:moveTo>
                  <a:pt x="54610" y="48259"/>
                </a:moveTo>
                <a:lnTo>
                  <a:pt x="0" y="48259"/>
                </a:lnTo>
                <a:lnTo>
                  <a:pt x="0" y="52069"/>
                </a:lnTo>
                <a:lnTo>
                  <a:pt x="54610" y="52069"/>
                </a:lnTo>
                <a:lnTo>
                  <a:pt x="54610" y="48259"/>
                </a:lnTo>
                <a:close/>
              </a:path>
              <a:path w="54610" h="303529">
                <a:moveTo>
                  <a:pt x="54610" y="41909"/>
                </a:moveTo>
                <a:lnTo>
                  <a:pt x="0" y="41909"/>
                </a:lnTo>
                <a:lnTo>
                  <a:pt x="0" y="46990"/>
                </a:lnTo>
                <a:lnTo>
                  <a:pt x="54610" y="46990"/>
                </a:lnTo>
                <a:lnTo>
                  <a:pt x="54610" y="41909"/>
                </a:lnTo>
                <a:close/>
              </a:path>
              <a:path w="54610" h="303529">
                <a:moveTo>
                  <a:pt x="54610" y="35559"/>
                </a:moveTo>
                <a:lnTo>
                  <a:pt x="0" y="35559"/>
                </a:lnTo>
                <a:lnTo>
                  <a:pt x="0" y="40640"/>
                </a:lnTo>
                <a:lnTo>
                  <a:pt x="54610" y="40640"/>
                </a:lnTo>
                <a:lnTo>
                  <a:pt x="54610" y="35559"/>
                </a:lnTo>
                <a:close/>
              </a:path>
              <a:path w="54610" h="303529">
                <a:moveTo>
                  <a:pt x="54610" y="29209"/>
                </a:moveTo>
                <a:lnTo>
                  <a:pt x="0" y="29209"/>
                </a:lnTo>
                <a:lnTo>
                  <a:pt x="0" y="34290"/>
                </a:lnTo>
                <a:lnTo>
                  <a:pt x="54610" y="34290"/>
                </a:lnTo>
                <a:lnTo>
                  <a:pt x="54610" y="29209"/>
                </a:lnTo>
                <a:close/>
              </a:path>
              <a:path w="54610" h="303529">
                <a:moveTo>
                  <a:pt x="54610" y="22859"/>
                </a:moveTo>
                <a:lnTo>
                  <a:pt x="0" y="22859"/>
                </a:lnTo>
                <a:lnTo>
                  <a:pt x="0" y="27940"/>
                </a:lnTo>
                <a:lnTo>
                  <a:pt x="54610" y="27940"/>
                </a:lnTo>
                <a:lnTo>
                  <a:pt x="54610" y="22859"/>
                </a:lnTo>
                <a:close/>
              </a:path>
              <a:path w="54610" h="303529">
                <a:moveTo>
                  <a:pt x="54610" y="16509"/>
                </a:moveTo>
                <a:lnTo>
                  <a:pt x="0" y="16509"/>
                </a:lnTo>
                <a:lnTo>
                  <a:pt x="0" y="21590"/>
                </a:lnTo>
                <a:lnTo>
                  <a:pt x="54610" y="21590"/>
                </a:lnTo>
                <a:lnTo>
                  <a:pt x="54610" y="16509"/>
                </a:lnTo>
                <a:close/>
              </a:path>
              <a:path w="54610" h="303529">
                <a:moveTo>
                  <a:pt x="54610" y="10159"/>
                </a:moveTo>
                <a:lnTo>
                  <a:pt x="0" y="10159"/>
                </a:lnTo>
                <a:lnTo>
                  <a:pt x="0" y="15240"/>
                </a:lnTo>
                <a:lnTo>
                  <a:pt x="54610" y="15240"/>
                </a:lnTo>
                <a:lnTo>
                  <a:pt x="54610" y="10159"/>
                </a:lnTo>
                <a:close/>
              </a:path>
              <a:path w="54610" h="303529">
                <a:moveTo>
                  <a:pt x="54610" y="3809"/>
                </a:moveTo>
                <a:lnTo>
                  <a:pt x="0" y="3809"/>
                </a:lnTo>
                <a:lnTo>
                  <a:pt x="0" y="8890"/>
                </a:lnTo>
                <a:lnTo>
                  <a:pt x="54610" y="8890"/>
                </a:lnTo>
                <a:lnTo>
                  <a:pt x="54610" y="3809"/>
                </a:lnTo>
                <a:close/>
              </a:path>
              <a:path w="54610" h="303529">
                <a:moveTo>
                  <a:pt x="54610" y="0"/>
                </a:moveTo>
                <a:lnTo>
                  <a:pt x="0" y="0"/>
                </a:lnTo>
                <a:lnTo>
                  <a:pt x="0" y="2540"/>
                </a:lnTo>
                <a:lnTo>
                  <a:pt x="54610" y="2540"/>
                </a:lnTo>
                <a:lnTo>
                  <a:pt x="54610" y="0"/>
                </a:lnTo>
                <a:close/>
              </a:path>
              <a:path w="54610" h="303529">
                <a:moveTo>
                  <a:pt x="54610" y="274320"/>
                </a:moveTo>
                <a:lnTo>
                  <a:pt x="0" y="274320"/>
                </a:lnTo>
                <a:lnTo>
                  <a:pt x="0" y="302260"/>
                </a:lnTo>
                <a:lnTo>
                  <a:pt x="38100" y="302260"/>
                </a:lnTo>
                <a:lnTo>
                  <a:pt x="38100" y="303530"/>
                </a:lnTo>
                <a:lnTo>
                  <a:pt x="54610" y="303530"/>
                </a:lnTo>
                <a:lnTo>
                  <a:pt x="54610" y="274320"/>
                </a:lnTo>
                <a:close/>
              </a:path>
            </a:pathLst>
          </a:custGeom>
          <a:solidFill>
            <a:srgbClr val="3090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bg object 276"/>
          <p:cNvSpPr/>
          <p:nvPr/>
        </p:nvSpPr>
        <p:spPr>
          <a:xfrm>
            <a:off x="3995420" y="6400800"/>
            <a:ext cx="55880" cy="302260"/>
          </a:xfrm>
          <a:custGeom>
            <a:avLst/>
            <a:gdLst/>
            <a:ahLst/>
            <a:cxnLst/>
            <a:rect l="l" t="t" r="r" b="b"/>
            <a:pathLst>
              <a:path w="55879" h="302259">
                <a:moveTo>
                  <a:pt x="55879" y="252730"/>
                </a:moveTo>
                <a:lnTo>
                  <a:pt x="0" y="252730"/>
                </a:lnTo>
                <a:lnTo>
                  <a:pt x="0" y="274320"/>
                </a:lnTo>
                <a:lnTo>
                  <a:pt x="55879" y="274320"/>
                </a:lnTo>
                <a:lnTo>
                  <a:pt x="55879" y="252730"/>
                </a:lnTo>
                <a:close/>
              </a:path>
              <a:path w="55879" h="302259">
                <a:moveTo>
                  <a:pt x="55879" y="250190"/>
                </a:moveTo>
                <a:lnTo>
                  <a:pt x="0" y="250190"/>
                </a:lnTo>
                <a:lnTo>
                  <a:pt x="0" y="251460"/>
                </a:lnTo>
                <a:lnTo>
                  <a:pt x="55879" y="251460"/>
                </a:lnTo>
                <a:lnTo>
                  <a:pt x="55879" y="250190"/>
                </a:lnTo>
                <a:close/>
              </a:path>
              <a:path w="55879" h="302259">
                <a:moveTo>
                  <a:pt x="55879" y="246379"/>
                </a:moveTo>
                <a:lnTo>
                  <a:pt x="0" y="246379"/>
                </a:lnTo>
                <a:lnTo>
                  <a:pt x="0" y="248919"/>
                </a:lnTo>
                <a:lnTo>
                  <a:pt x="55879" y="248919"/>
                </a:lnTo>
                <a:lnTo>
                  <a:pt x="55879" y="246379"/>
                </a:lnTo>
                <a:close/>
              </a:path>
              <a:path w="55879" h="302259">
                <a:moveTo>
                  <a:pt x="55879" y="243840"/>
                </a:moveTo>
                <a:lnTo>
                  <a:pt x="0" y="243840"/>
                </a:lnTo>
                <a:lnTo>
                  <a:pt x="0" y="245110"/>
                </a:lnTo>
                <a:lnTo>
                  <a:pt x="55879" y="245110"/>
                </a:lnTo>
                <a:lnTo>
                  <a:pt x="55879" y="243840"/>
                </a:lnTo>
                <a:close/>
              </a:path>
              <a:path w="55879" h="302259">
                <a:moveTo>
                  <a:pt x="55879" y="240030"/>
                </a:moveTo>
                <a:lnTo>
                  <a:pt x="0" y="240030"/>
                </a:lnTo>
                <a:lnTo>
                  <a:pt x="0" y="242570"/>
                </a:lnTo>
                <a:lnTo>
                  <a:pt x="55879" y="242570"/>
                </a:lnTo>
                <a:lnTo>
                  <a:pt x="55879" y="240030"/>
                </a:lnTo>
                <a:close/>
              </a:path>
              <a:path w="55879" h="302259">
                <a:moveTo>
                  <a:pt x="55879" y="237490"/>
                </a:moveTo>
                <a:lnTo>
                  <a:pt x="0" y="237490"/>
                </a:lnTo>
                <a:lnTo>
                  <a:pt x="0" y="238760"/>
                </a:lnTo>
                <a:lnTo>
                  <a:pt x="55879" y="238760"/>
                </a:lnTo>
                <a:lnTo>
                  <a:pt x="55879" y="237490"/>
                </a:lnTo>
                <a:close/>
              </a:path>
              <a:path w="55879" h="302259">
                <a:moveTo>
                  <a:pt x="55879" y="233680"/>
                </a:moveTo>
                <a:lnTo>
                  <a:pt x="0" y="233680"/>
                </a:lnTo>
                <a:lnTo>
                  <a:pt x="0" y="236219"/>
                </a:lnTo>
                <a:lnTo>
                  <a:pt x="55879" y="236219"/>
                </a:lnTo>
                <a:lnTo>
                  <a:pt x="55879" y="233680"/>
                </a:lnTo>
                <a:close/>
              </a:path>
              <a:path w="55879" h="302259">
                <a:moveTo>
                  <a:pt x="55879" y="231140"/>
                </a:moveTo>
                <a:lnTo>
                  <a:pt x="0" y="231140"/>
                </a:lnTo>
                <a:lnTo>
                  <a:pt x="0" y="232409"/>
                </a:lnTo>
                <a:lnTo>
                  <a:pt x="55879" y="232409"/>
                </a:lnTo>
                <a:lnTo>
                  <a:pt x="55879" y="231140"/>
                </a:lnTo>
                <a:close/>
              </a:path>
              <a:path w="55879" h="302259">
                <a:moveTo>
                  <a:pt x="55879" y="227329"/>
                </a:moveTo>
                <a:lnTo>
                  <a:pt x="0" y="227329"/>
                </a:lnTo>
                <a:lnTo>
                  <a:pt x="0" y="229869"/>
                </a:lnTo>
                <a:lnTo>
                  <a:pt x="55879" y="229869"/>
                </a:lnTo>
                <a:lnTo>
                  <a:pt x="55879" y="227329"/>
                </a:lnTo>
                <a:close/>
              </a:path>
              <a:path w="55879" h="302259">
                <a:moveTo>
                  <a:pt x="55879" y="224790"/>
                </a:moveTo>
                <a:lnTo>
                  <a:pt x="0" y="224790"/>
                </a:lnTo>
                <a:lnTo>
                  <a:pt x="0" y="226060"/>
                </a:lnTo>
                <a:lnTo>
                  <a:pt x="55879" y="226060"/>
                </a:lnTo>
                <a:lnTo>
                  <a:pt x="55879" y="224790"/>
                </a:lnTo>
                <a:close/>
              </a:path>
              <a:path w="55879" h="302259">
                <a:moveTo>
                  <a:pt x="55879" y="220980"/>
                </a:moveTo>
                <a:lnTo>
                  <a:pt x="0" y="220980"/>
                </a:lnTo>
                <a:lnTo>
                  <a:pt x="0" y="223519"/>
                </a:lnTo>
                <a:lnTo>
                  <a:pt x="55879" y="223519"/>
                </a:lnTo>
                <a:lnTo>
                  <a:pt x="55879" y="220980"/>
                </a:lnTo>
                <a:close/>
              </a:path>
              <a:path w="55879" h="302259">
                <a:moveTo>
                  <a:pt x="55879" y="218440"/>
                </a:moveTo>
                <a:lnTo>
                  <a:pt x="0" y="218440"/>
                </a:lnTo>
                <a:lnTo>
                  <a:pt x="0" y="219710"/>
                </a:lnTo>
                <a:lnTo>
                  <a:pt x="55879" y="219710"/>
                </a:lnTo>
                <a:lnTo>
                  <a:pt x="55879" y="218440"/>
                </a:lnTo>
                <a:close/>
              </a:path>
              <a:path w="55879" h="302259">
                <a:moveTo>
                  <a:pt x="55879" y="214629"/>
                </a:moveTo>
                <a:lnTo>
                  <a:pt x="0" y="214629"/>
                </a:lnTo>
                <a:lnTo>
                  <a:pt x="0" y="217169"/>
                </a:lnTo>
                <a:lnTo>
                  <a:pt x="55879" y="217169"/>
                </a:lnTo>
                <a:lnTo>
                  <a:pt x="55879" y="214629"/>
                </a:lnTo>
                <a:close/>
              </a:path>
              <a:path w="55879" h="302259">
                <a:moveTo>
                  <a:pt x="55879" y="212090"/>
                </a:moveTo>
                <a:lnTo>
                  <a:pt x="0" y="212090"/>
                </a:lnTo>
                <a:lnTo>
                  <a:pt x="0" y="213360"/>
                </a:lnTo>
                <a:lnTo>
                  <a:pt x="55879" y="213360"/>
                </a:lnTo>
                <a:lnTo>
                  <a:pt x="55879" y="212090"/>
                </a:lnTo>
                <a:close/>
              </a:path>
              <a:path w="55879" h="302259">
                <a:moveTo>
                  <a:pt x="55879" y="208279"/>
                </a:moveTo>
                <a:lnTo>
                  <a:pt x="0" y="208279"/>
                </a:lnTo>
                <a:lnTo>
                  <a:pt x="0" y="210820"/>
                </a:lnTo>
                <a:lnTo>
                  <a:pt x="55879" y="210820"/>
                </a:lnTo>
                <a:lnTo>
                  <a:pt x="55879" y="208279"/>
                </a:lnTo>
                <a:close/>
              </a:path>
              <a:path w="55879" h="302259">
                <a:moveTo>
                  <a:pt x="55879" y="205740"/>
                </a:moveTo>
                <a:lnTo>
                  <a:pt x="0" y="205740"/>
                </a:lnTo>
                <a:lnTo>
                  <a:pt x="0" y="207010"/>
                </a:lnTo>
                <a:lnTo>
                  <a:pt x="55879" y="207010"/>
                </a:lnTo>
                <a:lnTo>
                  <a:pt x="55879" y="205740"/>
                </a:lnTo>
                <a:close/>
              </a:path>
              <a:path w="55879" h="302259">
                <a:moveTo>
                  <a:pt x="55879" y="201930"/>
                </a:moveTo>
                <a:lnTo>
                  <a:pt x="0" y="201930"/>
                </a:lnTo>
                <a:lnTo>
                  <a:pt x="0" y="204470"/>
                </a:lnTo>
                <a:lnTo>
                  <a:pt x="55879" y="204470"/>
                </a:lnTo>
                <a:lnTo>
                  <a:pt x="55879" y="201930"/>
                </a:lnTo>
                <a:close/>
              </a:path>
              <a:path w="55879" h="302259">
                <a:moveTo>
                  <a:pt x="55879" y="199390"/>
                </a:moveTo>
                <a:lnTo>
                  <a:pt x="0" y="199390"/>
                </a:lnTo>
                <a:lnTo>
                  <a:pt x="0" y="200659"/>
                </a:lnTo>
                <a:lnTo>
                  <a:pt x="55879" y="200659"/>
                </a:lnTo>
                <a:lnTo>
                  <a:pt x="55879" y="199390"/>
                </a:lnTo>
                <a:close/>
              </a:path>
              <a:path w="55879" h="302259">
                <a:moveTo>
                  <a:pt x="55879" y="195579"/>
                </a:moveTo>
                <a:lnTo>
                  <a:pt x="0" y="195579"/>
                </a:lnTo>
                <a:lnTo>
                  <a:pt x="0" y="198120"/>
                </a:lnTo>
                <a:lnTo>
                  <a:pt x="55879" y="198120"/>
                </a:lnTo>
                <a:lnTo>
                  <a:pt x="55879" y="195579"/>
                </a:lnTo>
                <a:close/>
              </a:path>
              <a:path w="55879" h="302259">
                <a:moveTo>
                  <a:pt x="55879" y="193040"/>
                </a:moveTo>
                <a:lnTo>
                  <a:pt x="0" y="193040"/>
                </a:lnTo>
                <a:lnTo>
                  <a:pt x="0" y="194310"/>
                </a:lnTo>
                <a:lnTo>
                  <a:pt x="55879" y="194310"/>
                </a:lnTo>
                <a:lnTo>
                  <a:pt x="55879" y="193040"/>
                </a:lnTo>
                <a:close/>
              </a:path>
              <a:path w="55879" h="302259">
                <a:moveTo>
                  <a:pt x="55879" y="189229"/>
                </a:moveTo>
                <a:lnTo>
                  <a:pt x="0" y="189229"/>
                </a:lnTo>
                <a:lnTo>
                  <a:pt x="0" y="191770"/>
                </a:lnTo>
                <a:lnTo>
                  <a:pt x="55879" y="191770"/>
                </a:lnTo>
                <a:lnTo>
                  <a:pt x="55879" y="189229"/>
                </a:lnTo>
                <a:close/>
              </a:path>
              <a:path w="55879" h="302259">
                <a:moveTo>
                  <a:pt x="55879" y="186690"/>
                </a:moveTo>
                <a:lnTo>
                  <a:pt x="0" y="186690"/>
                </a:lnTo>
                <a:lnTo>
                  <a:pt x="0" y="187959"/>
                </a:lnTo>
                <a:lnTo>
                  <a:pt x="55879" y="187959"/>
                </a:lnTo>
                <a:lnTo>
                  <a:pt x="55879" y="186690"/>
                </a:lnTo>
                <a:close/>
              </a:path>
              <a:path w="55879" h="302259">
                <a:moveTo>
                  <a:pt x="55879" y="182879"/>
                </a:moveTo>
                <a:lnTo>
                  <a:pt x="0" y="182879"/>
                </a:lnTo>
                <a:lnTo>
                  <a:pt x="0" y="185420"/>
                </a:lnTo>
                <a:lnTo>
                  <a:pt x="55879" y="185420"/>
                </a:lnTo>
                <a:lnTo>
                  <a:pt x="55879" y="182879"/>
                </a:lnTo>
                <a:close/>
              </a:path>
              <a:path w="55879" h="302259">
                <a:moveTo>
                  <a:pt x="55879" y="180340"/>
                </a:moveTo>
                <a:lnTo>
                  <a:pt x="0" y="180340"/>
                </a:lnTo>
                <a:lnTo>
                  <a:pt x="0" y="181609"/>
                </a:lnTo>
                <a:lnTo>
                  <a:pt x="55879" y="181609"/>
                </a:lnTo>
                <a:lnTo>
                  <a:pt x="55879" y="180340"/>
                </a:lnTo>
                <a:close/>
              </a:path>
              <a:path w="55879" h="302259">
                <a:moveTo>
                  <a:pt x="55879" y="176530"/>
                </a:moveTo>
                <a:lnTo>
                  <a:pt x="0" y="176530"/>
                </a:lnTo>
                <a:lnTo>
                  <a:pt x="0" y="179070"/>
                </a:lnTo>
                <a:lnTo>
                  <a:pt x="55879" y="179070"/>
                </a:lnTo>
                <a:lnTo>
                  <a:pt x="55879" y="176530"/>
                </a:lnTo>
                <a:close/>
              </a:path>
              <a:path w="55879" h="302259">
                <a:moveTo>
                  <a:pt x="55879" y="173990"/>
                </a:moveTo>
                <a:lnTo>
                  <a:pt x="0" y="173990"/>
                </a:lnTo>
                <a:lnTo>
                  <a:pt x="0" y="175260"/>
                </a:lnTo>
                <a:lnTo>
                  <a:pt x="55879" y="175260"/>
                </a:lnTo>
                <a:lnTo>
                  <a:pt x="55879" y="173990"/>
                </a:lnTo>
                <a:close/>
              </a:path>
              <a:path w="55879" h="302259">
                <a:moveTo>
                  <a:pt x="55879" y="170179"/>
                </a:moveTo>
                <a:lnTo>
                  <a:pt x="0" y="170179"/>
                </a:lnTo>
                <a:lnTo>
                  <a:pt x="0" y="172720"/>
                </a:lnTo>
                <a:lnTo>
                  <a:pt x="55879" y="172720"/>
                </a:lnTo>
                <a:lnTo>
                  <a:pt x="55879" y="170179"/>
                </a:lnTo>
                <a:close/>
              </a:path>
              <a:path w="55879" h="302259">
                <a:moveTo>
                  <a:pt x="55879" y="167640"/>
                </a:moveTo>
                <a:lnTo>
                  <a:pt x="0" y="167640"/>
                </a:lnTo>
                <a:lnTo>
                  <a:pt x="0" y="168909"/>
                </a:lnTo>
                <a:lnTo>
                  <a:pt x="55879" y="168909"/>
                </a:lnTo>
                <a:lnTo>
                  <a:pt x="55879" y="167640"/>
                </a:lnTo>
                <a:close/>
              </a:path>
              <a:path w="55879" h="302259">
                <a:moveTo>
                  <a:pt x="55879" y="163830"/>
                </a:moveTo>
                <a:lnTo>
                  <a:pt x="0" y="163830"/>
                </a:lnTo>
                <a:lnTo>
                  <a:pt x="0" y="166370"/>
                </a:lnTo>
                <a:lnTo>
                  <a:pt x="55879" y="166370"/>
                </a:lnTo>
                <a:lnTo>
                  <a:pt x="55879" y="163830"/>
                </a:lnTo>
                <a:close/>
              </a:path>
              <a:path w="55879" h="302259">
                <a:moveTo>
                  <a:pt x="55879" y="161290"/>
                </a:moveTo>
                <a:lnTo>
                  <a:pt x="0" y="161290"/>
                </a:lnTo>
                <a:lnTo>
                  <a:pt x="0" y="162559"/>
                </a:lnTo>
                <a:lnTo>
                  <a:pt x="55879" y="162559"/>
                </a:lnTo>
                <a:lnTo>
                  <a:pt x="55879" y="161290"/>
                </a:lnTo>
                <a:close/>
              </a:path>
              <a:path w="55879" h="302259">
                <a:moveTo>
                  <a:pt x="55879" y="157479"/>
                </a:moveTo>
                <a:lnTo>
                  <a:pt x="0" y="157479"/>
                </a:lnTo>
                <a:lnTo>
                  <a:pt x="0" y="160020"/>
                </a:lnTo>
                <a:lnTo>
                  <a:pt x="55879" y="160020"/>
                </a:lnTo>
                <a:lnTo>
                  <a:pt x="55879" y="157479"/>
                </a:lnTo>
                <a:close/>
              </a:path>
              <a:path w="55879" h="302259">
                <a:moveTo>
                  <a:pt x="55879" y="154940"/>
                </a:moveTo>
                <a:lnTo>
                  <a:pt x="0" y="154940"/>
                </a:lnTo>
                <a:lnTo>
                  <a:pt x="0" y="156209"/>
                </a:lnTo>
                <a:lnTo>
                  <a:pt x="55879" y="156209"/>
                </a:lnTo>
                <a:lnTo>
                  <a:pt x="55879" y="154940"/>
                </a:lnTo>
                <a:close/>
              </a:path>
              <a:path w="55879" h="302259">
                <a:moveTo>
                  <a:pt x="55879" y="151130"/>
                </a:moveTo>
                <a:lnTo>
                  <a:pt x="0" y="151130"/>
                </a:lnTo>
                <a:lnTo>
                  <a:pt x="0" y="153670"/>
                </a:lnTo>
                <a:lnTo>
                  <a:pt x="55879" y="153670"/>
                </a:lnTo>
                <a:lnTo>
                  <a:pt x="55879" y="151130"/>
                </a:lnTo>
                <a:close/>
              </a:path>
              <a:path w="55879" h="302259">
                <a:moveTo>
                  <a:pt x="55879" y="148590"/>
                </a:moveTo>
                <a:lnTo>
                  <a:pt x="0" y="148590"/>
                </a:lnTo>
                <a:lnTo>
                  <a:pt x="0" y="149859"/>
                </a:lnTo>
                <a:lnTo>
                  <a:pt x="55879" y="149859"/>
                </a:lnTo>
                <a:lnTo>
                  <a:pt x="55879" y="148590"/>
                </a:lnTo>
                <a:close/>
              </a:path>
              <a:path w="55879" h="302259">
                <a:moveTo>
                  <a:pt x="55879" y="144780"/>
                </a:moveTo>
                <a:lnTo>
                  <a:pt x="0" y="144780"/>
                </a:lnTo>
                <a:lnTo>
                  <a:pt x="0" y="147320"/>
                </a:lnTo>
                <a:lnTo>
                  <a:pt x="55879" y="147320"/>
                </a:lnTo>
                <a:lnTo>
                  <a:pt x="55879" y="144780"/>
                </a:lnTo>
                <a:close/>
              </a:path>
              <a:path w="55879" h="302259">
                <a:moveTo>
                  <a:pt x="55879" y="142240"/>
                </a:moveTo>
                <a:lnTo>
                  <a:pt x="0" y="142240"/>
                </a:lnTo>
                <a:lnTo>
                  <a:pt x="0" y="143509"/>
                </a:lnTo>
                <a:lnTo>
                  <a:pt x="55879" y="143509"/>
                </a:lnTo>
                <a:lnTo>
                  <a:pt x="55879" y="142240"/>
                </a:lnTo>
                <a:close/>
              </a:path>
              <a:path w="55879" h="302259">
                <a:moveTo>
                  <a:pt x="55879" y="138430"/>
                </a:moveTo>
                <a:lnTo>
                  <a:pt x="0" y="138430"/>
                </a:lnTo>
                <a:lnTo>
                  <a:pt x="0" y="140970"/>
                </a:lnTo>
                <a:lnTo>
                  <a:pt x="55879" y="140970"/>
                </a:lnTo>
                <a:lnTo>
                  <a:pt x="55879" y="138430"/>
                </a:lnTo>
                <a:close/>
              </a:path>
              <a:path w="55879" h="302259">
                <a:moveTo>
                  <a:pt x="55879" y="135890"/>
                </a:moveTo>
                <a:lnTo>
                  <a:pt x="0" y="135890"/>
                </a:lnTo>
                <a:lnTo>
                  <a:pt x="0" y="137159"/>
                </a:lnTo>
                <a:lnTo>
                  <a:pt x="55879" y="137159"/>
                </a:lnTo>
                <a:lnTo>
                  <a:pt x="55879" y="135890"/>
                </a:lnTo>
                <a:close/>
              </a:path>
              <a:path w="55879" h="302259">
                <a:moveTo>
                  <a:pt x="55879" y="132079"/>
                </a:moveTo>
                <a:lnTo>
                  <a:pt x="0" y="132079"/>
                </a:lnTo>
                <a:lnTo>
                  <a:pt x="0" y="134620"/>
                </a:lnTo>
                <a:lnTo>
                  <a:pt x="55879" y="134620"/>
                </a:lnTo>
                <a:lnTo>
                  <a:pt x="55879" y="132079"/>
                </a:lnTo>
                <a:close/>
              </a:path>
              <a:path w="55879" h="302259">
                <a:moveTo>
                  <a:pt x="55879" y="129539"/>
                </a:moveTo>
                <a:lnTo>
                  <a:pt x="0" y="129539"/>
                </a:lnTo>
                <a:lnTo>
                  <a:pt x="0" y="130810"/>
                </a:lnTo>
                <a:lnTo>
                  <a:pt x="55879" y="130810"/>
                </a:lnTo>
                <a:lnTo>
                  <a:pt x="55879" y="129539"/>
                </a:lnTo>
                <a:close/>
              </a:path>
              <a:path w="55879" h="302259">
                <a:moveTo>
                  <a:pt x="55879" y="125729"/>
                </a:moveTo>
                <a:lnTo>
                  <a:pt x="0" y="125729"/>
                </a:lnTo>
                <a:lnTo>
                  <a:pt x="0" y="128270"/>
                </a:lnTo>
                <a:lnTo>
                  <a:pt x="55879" y="128270"/>
                </a:lnTo>
                <a:lnTo>
                  <a:pt x="55879" y="125729"/>
                </a:lnTo>
                <a:close/>
              </a:path>
              <a:path w="55879" h="302259">
                <a:moveTo>
                  <a:pt x="55879" y="123189"/>
                </a:moveTo>
                <a:lnTo>
                  <a:pt x="0" y="123189"/>
                </a:lnTo>
                <a:lnTo>
                  <a:pt x="0" y="124459"/>
                </a:lnTo>
                <a:lnTo>
                  <a:pt x="55879" y="124459"/>
                </a:lnTo>
                <a:lnTo>
                  <a:pt x="55879" y="123189"/>
                </a:lnTo>
                <a:close/>
              </a:path>
              <a:path w="55879" h="302259">
                <a:moveTo>
                  <a:pt x="55879" y="119379"/>
                </a:moveTo>
                <a:lnTo>
                  <a:pt x="0" y="119379"/>
                </a:lnTo>
                <a:lnTo>
                  <a:pt x="0" y="121920"/>
                </a:lnTo>
                <a:lnTo>
                  <a:pt x="55879" y="121920"/>
                </a:lnTo>
                <a:lnTo>
                  <a:pt x="55879" y="119379"/>
                </a:lnTo>
                <a:close/>
              </a:path>
              <a:path w="55879" h="302259">
                <a:moveTo>
                  <a:pt x="55879" y="116840"/>
                </a:moveTo>
                <a:lnTo>
                  <a:pt x="0" y="116840"/>
                </a:lnTo>
                <a:lnTo>
                  <a:pt x="0" y="118110"/>
                </a:lnTo>
                <a:lnTo>
                  <a:pt x="55879" y="118110"/>
                </a:lnTo>
                <a:lnTo>
                  <a:pt x="55879" y="116840"/>
                </a:lnTo>
                <a:close/>
              </a:path>
              <a:path w="55879" h="302259">
                <a:moveTo>
                  <a:pt x="55879" y="113030"/>
                </a:moveTo>
                <a:lnTo>
                  <a:pt x="0" y="113030"/>
                </a:lnTo>
                <a:lnTo>
                  <a:pt x="0" y="115570"/>
                </a:lnTo>
                <a:lnTo>
                  <a:pt x="55879" y="115570"/>
                </a:lnTo>
                <a:lnTo>
                  <a:pt x="55879" y="113030"/>
                </a:lnTo>
                <a:close/>
              </a:path>
              <a:path w="55879" h="302259">
                <a:moveTo>
                  <a:pt x="55879" y="110490"/>
                </a:moveTo>
                <a:lnTo>
                  <a:pt x="0" y="110490"/>
                </a:lnTo>
                <a:lnTo>
                  <a:pt x="0" y="111759"/>
                </a:lnTo>
                <a:lnTo>
                  <a:pt x="55879" y="111759"/>
                </a:lnTo>
                <a:lnTo>
                  <a:pt x="55879" y="110490"/>
                </a:lnTo>
                <a:close/>
              </a:path>
              <a:path w="55879" h="302259">
                <a:moveTo>
                  <a:pt x="55879" y="106680"/>
                </a:moveTo>
                <a:lnTo>
                  <a:pt x="0" y="106680"/>
                </a:lnTo>
                <a:lnTo>
                  <a:pt x="0" y="109220"/>
                </a:lnTo>
                <a:lnTo>
                  <a:pt x="55879" y="109220"/>
                </a:lnTo>
                <a:lnTo>
                  <a:pt x="55879" y="106680"/>
                </a:lnTo>
                <a:close/>
              </a:path>
              <a:path w="55879" h="302259">
                <a:moveTo>
                  <a:pt x="55879" y="104140"/>
                </a:moveTo>
                <a:lnTo>
                  <a:pt x="0" y="104140"/>
                </a:lnTo>
                <a:lnTo>
                  <a:pt x="0" y="105409"/>
                </a:lnTo>
                <a:lnTo>
                  <a:pt x="55879" y="105409"/>
                </a:lnTo>
                <a:lnTo>
                  <a:pt x="55879" y="104140"/>
                </a:lnTo>
                <a:close/>
              </a:path>
              <a:path w="55879" h="302259">
                <a:moveTo>
                  <a:pt x="55879" y="100329"/>
                </a:moveTo>
                <a:lnTo>
                  <a:pt x="0" y="100329"/>
                </a:lnTo>
                <a:lnTo>
                  <a:pt x="0" y="102870"/>
                </a:lnTo>
                <a:lnTo>
                  <a:pt x="55879" y="102870"/>
                </a:lnTo>
                <a:lnTo>
                  <a:pt x="55879" y="100329"/>
                </a:lnTo>
                <a:close/>
              </a:path>
              <a:path w="55879" h="302259">
                <a:moveTo>
                  <a:pt x="55879" y="97789"/>
                </a:moveTo>
                <a:lnTo>
                  <a:pt x="0" y="97789"/>
                </a:lnTo>
                <a:lnTo>
                  <a:pt x="0" y="99059"/>
                </a:lnTo>
                <a:lnTo>
                  <a:pt x="55879" y="99059"/>
                </a:lnTo>
                <a:lnTo>
                  <a:pt x="55879" y="97789"/>
                </a:lnTo>
                <a:close/>
              </a:path>
              <a:path w="55879" h="302259">
                <a:moveTo>
                  <a:pt x="55879" y="91439"/>
                </a:moveTo>
                <a:lnTo>
                  <a:pt x="0" y="91439"/>
                </a:lnTo>
                <a:lnTo>
                  <a:pt x="0" y="96520"/>
                </a:lnTo>
                <a:lnTo>
                  <a:pt x="55879" y="96520"/>
                </a:lnTo>
                <a:lnTo>
                  <a:pt x="55879" y="91439"/>
                </a:lnTo>
                <a:close/>
              </a:path>
              <a:path w="55879" h="302259">
                <a:moveTo>
                  <a:pt x="55879" y="85090"/>
                </a:moveTo>
                <a:lnTo>
                  <a:pt x="0" y="85090"/>
                </a:lnTo>
                <a:lnTo>
                  <a:pt x="0" y="90170"/>
                </a:lnTo>
                <a:lnTo>
                  <a:pt x="55879" y="90170"/>
                </a:lnTo>
                <a:lnTo>
                  <a:pt x="55879" y="85090"/>
                </a:lnTo>
                <a:close/>
              </a:path>
              <a:path w="55879" h="302259">
                <a:moveTo>
                  <a:pt x="55879" y="78739"/>
                </a:moveTo>
                <a:lnTo>
                  <a:pt x="0" y="78739"/>
                </a:lnTo>
                <a:lnTo>
                  <a:pt x="0" y="83820"/>
                </a:lnTo>
                <a:lnTo>
                  <a:pt x="55879" y="83820"/>
                </a:lnTo>
                <a:lnTo>
                  <a:pt x="55879" y="78739"/>
                </a:lnTo>
                <a:close/>
              </a:path>
              <a:path w="55879" h="302259">
                <a:moveTo>
                  <a:pt x="55879" y="72389"/>
                </a:moveTo>
                <a:lnTo>
                  <a:pt x="0" y="72389"/>
                </a:lnTo>
                <a:lnTo>
                  <a:pt x="0" y="77470"/>
                </a:lnTo>
                <a:lnTo>
                  <a:pt x="55879" y="77470"/>
                </a:lnTo>
                <a:lnTo>
                  <a:pt x="55879" y="72389"/>
                </a:lnTo>
                <a:close/>
              </a:path>
              <a:path w="55879" h="302259">
                <a:moveTo>
                  <a:pt x="55879" y="66039"/>
                </a:moveTo>
                <a:lnTo>
                  <a:pt x="0" y="66039"/>
                </a:lnTo>
                <a:lnTo>
                  <a:pt x="0" y="71120"/>
                </a:lnTo>
                <a:lnTo>
                  <a:pt x="55879" y="71120"/>
                </a:lnTo>
                <a:lnTo>
                  <a:pt x="55879" y="66039"/>
                </a:lnTo>
                <a:close/>
              </a:path>
              <a:path w="55879" h="302259">
                <a:moveTo>
                  <a:pt x="55879" y="59689"/>
                </a:moveTo>
                <a:lnTo>
                  <a:pt x="0" y="59689"/>
                </a:lnTo>
                <a:lnTo>
                  <a:pt x="0" y="64770"/>
                </a:lnTo>
                <a:lnTo>
                  <a:pt x="55879" y="64770"/>
                </a:lnTo>
                <a:lnTo>
                  <a:pt x="55879" y="59689"/>
                </a:lnTo>
                <a:close/>
              </a:path>
              <a:path w="55879" h="302259">
                <a:moveTo>
                  <a:pt x="55879" y="53339"/>
                </a:moveTo>
                <a:lnTo>
                  <a:pt x="0" y="53339"/>
                </a:lnTo>
                <a:lnTo>
                  <a:pt x="0" y="58420"/>
                </a:lnTo>
                <a:lnTo>
                  <a:pt x="55879" y="58420"/>
                </a:lnTo>
                <a:lnTo>
                  <a:pt x="55879" y="53339"/>
                </a:lnTo>
                <a:close/>
              </a:path>
              <a:path w="55879" h="302259">
                <a:moveTo>
                  <a:pt x="55879" y="48259"/>
                </a:moveTo>
                <a:lnTo>
                  <a:pt x="0" y="48259"/>
                </a:lnTo>
                <a:lnTo>
                  <a:pt x="0" y="52069"/>
                </a:lnTo>
                <a:lnTo>
                  <a:pt x="55879" y="52069"/>
                </a:lnTo>
                <a:lnTo>
                  <a:pt x="55879" y="48259"/>
                </a:lnTo>
                <a:close/>
              </a:path>
              <a:path w="55879" h="302259">
                <a:moveTo>
                  <a:pt x="55879" y="41909"/>
                </a:moveTo>
                <a:lnTo>
                  <a:pt x="0" y="41909"/>
                </a:lnTo>
                <a:lnTo>
                  <a:pt x="0" y="46990"/>
                </a:lnTo>
                <a:lnTo>
                  <a:pt x="55879" y="46990"/>
                </a:lnTo>
                <a:lnTo>
                  <a:pt x="55879" y="41909"/>
                </a:lnTo>
                <a:close/>
              </a:path>
              <a:path w="55879" h="302259">
                <a:moveTo>
                  <a:pt x="55879" y="35559"/>
                </a:moveTo>
                <a:lnTo>
                  <a:pt x="0" y="35559"/>
                </a:lnTo>
                <a:lnTo>
                  <a:pt x="0" y="40640"/>
                </a:lnTo>
                <a:lnTo>
                  <a:pt x="55879" y="40640"/>
                </a:lnTo>
                <a:lnTo>
                  <a:pt x="55879" y="35559"/>
                </a:lnTo>
                <a:close/>
              </a:path>
              <a:path w="55879" h="302259">
                <a:moveTo>
                  <a:pt x="55879" y="29209"/>
                </a:moveTo>
                <a:lnTo>
                  <a:pt x="0" y="29209"/>
                </a:lnTo>
                <a:lnTo>
                  <a:pt x="0" y="34290"/>
                </a:lnTo>
                <a:lnTo>
                  <a:pt x="55879" y="34290"/>
                </a:lnTo>
                <a:lnTo>
                  <a:pt x="55879" y="29209"/>
                </a:lnTo>
                <a:close/>
              </a:path>
              <a:path w="55879" h="302259">
                <a:moveTo>
                  <a:pt x="55879" y="22859"/>
                </a:moveTo>
                <a:lnTo>
                  <a:pt x="0" y="22859"/>
                </a:lnTo>
                <a:lnTo>
                  <a:pt x="0" y="27940"/>
                </a:lnTo>
                <a:lnTo>
                  <a:pt x="55879" y="27940"/>
                </a:lnTo>
                <a:lnTo>
                  <a:pt x="55879" y="22859"/>
                </a:lnTo>
                <a:close/>
              </a:path>
              <a:path w="55879" h="302259">
                <a:moveTo>
                  <a:pt x="55879" y="16509"/>
                </a:moveTo>
                <a:lnTo>
                  <a:pt x="0" y="16509"/>
                </a:lnTo>
                <a:lnTo>
                  <a:pt x="0" y="21590"/>
                </a:lnTo>
                <a:lnTo>
                  <a:pt x="55879" y="21590"/>
                </a:lnTo>
                <a:lnTo>
                  <a:pt x="55879" y="16509"/>
                </a:lnTo>
                <a:close/>
              </a:path>
              <a:path w="55879" h="302259">
                <a:moveTo>
                  <a:pt x="55879" y="10159"/>
                </a:moveTo>
                <a:lnTo>
                  <a:pt x="0" y="10159"/>
                </a:lnTo>
                <a:lnTo>
                  <a:pt x="0" y="15240"/>
                </a:lnTo>
                <a:lnTo>
                  <a:pt x="55879" y="15240"/>
                </a:lnTo>
                <a:lnTo>
                  <a:pt x="55879" y="10159"/>
                </a:lnTo>
                <a:close/>
              </a:path>
              <a:path w="55879" h="302259">
                <a:moveTo>
                  <a:pt x="55879" y="3809"/>
                </a:moveTo>
                <a:lnTo>
                  <a:pt x="0" y="3809"/>
                </a:lnTo>
                <a:lnTo>
                  <a:pt x="0" y="8890"/>
                </a:lnTo>
                <a:lnTo>
                  <a:pt x="55879" y="8890"/>
                </a:lnTo>
                <a:lnTo>
                  <a:pt x="55879" y="3809"/>
                </a:lnTo>
                <a:close/>
              </a:path>
              <a:path w="55879" h="302259">
                <a:moveTo>
                  <a:pt x="55879" y="0"/>
                </a:moveTo>
                <a:lnTo>
                  <a:pt x="12700" y="0"/>
                </a:lnTo>
                <a:lnTo>
                  <a:pt x="12700" y="2540"/>
                </a:lnTo>
                <a:lnTo>
                  <a:pt x="55879" y="2540"/>
                </a:lnTo>
                <a:lnTo>
                  <a:pt x="55879" y="0"/>
                </a:lnTo>
                <a:close/>
              </a:path>
              <a:path w="55879" h="302259">
                <a:moveTo>
                  <a:pt x="55879" y="274320"/>
                </a:moveTo>
                <a:lnTo>
                  <a:pt x="0" y="274320"/>
                </a:lnTo>
                <a:lnTo>
                  <a:pt x="0" y="300990"/>
                </a:lnTo>
                <a:lnTo>
                  <a:pt x="15240" y="300990"/>
                </a:lnTo>
                <a:lnTo>
                  <a:pt x="15239" y="302260"/>
                </a:lnTo>
                <a:lnTo>
                  <a:pt x="55879" y="302260"/>
                </a:lnTo>
                <a:lnTo>
                  <a:pt x="55879" y="274320"/>
                </a:lnTo>
                <a:close/>
              </a:path>
            </a:pathLst>
          </a:custGeom>
          <a:solidFill>
            <a:srgbClr val="2F8F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bg object 277"/>
          <p:cNvSpPr/>
          <p:nvPr/>
        </p:nvSpPr>
        <p:spPr>
          <a:xfrm>
            <a:off x="3940810" y="6404609"/>
            <a:ext cx="54610" cy="297180"/>
          </a:xfrm>
          <a:custGeom>
            <a:avLst/>
            <a:gdLst/>
            <a:ahLst/>
            <a:cxnLst/>
            <a:rect l="l" t="t" r="r" b="b"/>
            <a:pathLst>
              <a:path w="54610" h="297179">
                <a:moveTo>
                  <a:pt x="54610" y="270522"/>
                </a:moveTo>
                <a:lnTo>
                  <a:pt x="0" y="270522"/>
                </a:lnTo>
                <a:lnTo>
                  <a:pt x="0" y="297180"/>
                </a:lnTo>
                <a:lnTo>
                  <a:pt x="54610" y="297180"/>
                </a:lnTo>
                <a:lnTo>
                  <a:pt x="54610" y="270522"/>
                </a:lnTo>
                <a:close/>
              </a:path>
              <a:path w="54610" h="297179">
                <a:moveTo>
                  <a:pt x="54610" y="248932"/>
                </a:moveTo>
                <a:lnTo>
                  <a:pt x="0" y="248932"/>
                </a:lnTo>
                <a:lnTo>
                  <a:pt x="0" y="270510"/>
                </a:lnTo>
                <a:lnTo>
                  <a:pt x="54610" y="270510"/>
                </a:lnTo>
                <a:lnTo>
                  <a:pt x="54610" y="248932"/>
                </a:lnTo>
                <a:close/>
              </a:path>
              <a:path w="54610" h="297179">
                <a:moveTo>
                  <a:pt x="54610" y="246380"/>
                </a:moveTo>
                <a:lnTo>
                  <a:pt x="0" y="246380"/>
                </a:lnTo>
                <a:lnTo>
                  <a:pt x="0" y="247650"/>
                </a:lnTo>
                <a:lnTo>
                  <a:pt x="54610" y="247650"/>
                </a:lnTo>
                <a:lnTo>
                  <a:pt x="54610" y="246380"/>
                </a:lnTo>
                <a:close/>
              </a:path>
              <a:path w="54610" h="297179">
                <a:moveTo>
                  <a:pt x="54610" y="242570"/>
                </a:moveTo>
                <a:lnTo>
                  <a:pt x="0" y="242570"/>
                </a:lnTo>
                <a:lnTo>
                  <a:pt x="0" y="245110"/>
                </a:lnTo>
                <a:lnTo>
                  <a:pt x="54610" y="245110"/>
                </a:lnTo>
                <a:lnTo>
                  <a:pt x="54610" y="242570"/>
                </a:lnTo>
                <a:close/>
              </a:path>
              <a:path w="54610" h="297179">
                <a:moveTo>
                  <a:pt x="54610" y="240030"/>
                </a:moveTo>
                <a:lnTo>
                  <a:pt x="0" y="240030"/>
                </a:lnTo>
                <a:lnTo>
                  <a:pt x="0" y="241300"/>
                </a:lnTo>
                <a:lnTo>
                  <a:pt x="54610" y="241300"/>
                </a:lnTo>
                <a:lnTo>
                  <a:pt x="54610" y="240030"/>
                </a:lnTo>
                <a:close/>
              </a:path>
              <a:path w="54610" h="297179">
                <a:moveTo>
                  <a:pt x="54610" y="236232"/>
                </a:moveTo>
                <a:lnTo>
                  <a:pt x="0" y="236232"/>
                </a:lnTo>
                <a:lnTo>
                  <a:pt x="0" y="238760"/>
                </a:lnTo>
                <a:lnTo>
                  <a:pt x="54610" y="238760"/>
                </a:lnTo>
                <a:lnTo>
                  <a:pt x="54610" y="236232"/>
                </a:lnTo>
                <a:close/>
              </a:path>
              <a:path w="54610" h="297179">
                <a:moveTo>
                  <a:pt x="54610" y="233692"/>
                </a:moveTo>
                <a:lnTo>
                  <a:pt x="0" y="233692"/>
                </a:lnTo>
                <a:lnTo>
                  <a:pt x="0" y="234950"/>
                </a:lnTo>
                <a:lnTo>
                  <a:pt x="54610" y="234950"/>
                </a:lnTo>
                <a:lnTo>
                  <a:pt x="54610" y="233692"/>
                </a:lnTo>
                <a:close/>
              </a:path>
              <a:path w="54610" h="297179">
                <a:moveTo>
                  <a:pt x="54610" y="229882"/>
                </a:moveTo>
                <a:lnTo>
                  <a:pt x="0" y="229882"/>
                </a:lnTo>
                <a:lnTo>
                  <a:pt x="0" y="232410"/>
                </a:lnTo>
                <a:lnTo>
                  <a:pt x="54610" y="232410"/>
                </a:lnTo>
                <a:lnTo>
                  <a:pt x="54610" y="229882"/>
                </a:lnTo>
                <a:close/>
              </a:path>
              <a:path w="54610" h="297179">
                <a:moveTo>
                  <a:pt x="54610" y="227342"/>
                </a:moveTo>
                <a:lnTo>
                  <a:pt x="0" y="227342"/>
                </a:lnTo>
                <a:lnTo>
                  <a:pt x="0" y="228600"/>
                </a:lnTo>
                <a:lnTo>
                  <a:pt x="54610" y="228600"/>
                </a:lnTo>
                <a:lnTo>
                  <a:pt x="54610" y="227342"/>
                </a:lnTo>
                <a:close/>
              </a:path>
              <a:path w="54610" h="297179">
                <a:moveTo>
                  <a:pt x="54610" y="223520"/>
                </a:moveTo>
                <a:lnTo>
                  <a:pt x="0" y="223520"/>
                </a:lnTo>
                <a:lnTo>
                  <a:pt x="0" y="226060"/>
                </a:lnTo>
                <a:lnTo>
                  <a:pt x="54610" y="226060"/>
                </a:lnTo>
                <a:lnTo>
                  <a:pt x="54610" y="223520"/>
                </a:lnTo>
                <a:close/>
              </a:path>
              <a:path w="54610" h="297179">
                <a:moveTo>
                  <a:pt x="54610" y="220980"/>
                </a:moveTo>
                <a:lnTo>
                  <a:pt x="0" y="220980"/>
                </a:lnTo>
                <a:lnTo>
                  <a:pt x="0" y="222262"/>
                </a:lnTo>
                <a:lnTo>
                  <a:pt x="54610" y="222262"/>
                </a:lnTo>
                <a:lnTo>
                  <a:pt x="54610" y="220980"/>
                </a:lnTo>
                <a:close/>
              </a:path>
              <a:path w="54610" h="297179">
                <a:moveTo>
                  <a:pt x="54610" y="217182"/>
                </a:moveTo>
                <a:lnTo>
                  <a:pt x="0" y="217182"/>
                </a:lnTo>
                <a:lnTo>
                  <a:pt x="0" y="219710"/>
                </a:lnTo>
                <a:lnTo>
                  <a:pt x="54610" y="219710"/>
                </a:lnTo>
                <a:lnTo>
                  <a:pt x="54610" y="217182"/>
                </a:lnTo>
                <a:close/>
              </a:path>
              <a:path w="54610" h="297179">
                <a:moveTo>
                  <a:pt x="54610" y="214642"/>
                </a:moveTo>
                <a:lnTo>
                  <a:pt x="0" y="214642"/>
                </a:lnTo>
                <a:lnTo>
                  <a:pt x="0" y="215912"/>
                </a:lnTo>
                <a:lnTo>
                  <a:pt x="54610" y="215912"/>
                </a:lnTo>
                <a:lnTo>
                  <a:pt x="54610" y="214642"/>
                </a:lnTo>
                <a:close/>
              </a:path>
              <a:path w="54610" h="297179">
                <a:moveTo>
                  <a:pt x="54610" y="210820"/>
                </a:moveTo>
                <a:lnTo>
                  <a:pt x="0" y="210820"/>
                </a:lnTo>
                <a:lnTo>
                  <a:pt x="0" y="213360"/>
                </a:lnTo>
                <a:lnTo>
                  <a:pt x="54610" y="213360"/>
                </a:lnTo>
                <a:lnTo>
                  <a:pt x="54610" y="210820"/>
                </a:lnTo>
                <a:close/>
              </a:path>
              <a:path w="54610" h="297179">
                <a:moveTo>
                  <a:pt x="54610" y="208280"/>
                </a:moveTo>
                <a:lnTo>
                  <a:pt x="0" y="208280"/>
                </a:lnTo>
                <a:lnTo>
                  <a:pt x="0" y="209562"/>
                </a:lnTo>
                <a:lnTo>
                  <a:pt x="54610" y="209562"/>
                </a:lnTo>
                <a:lnTo>
                  <a:pt x="54610" y="208280"/>
                </a:lnTo>
                <a:close/>
              </a:path>
              <a:path w="54610" h="297179">
                <a:moveTo>
                  <a:pt x="54610" y="204470"/>
                </a:moveTo>
                <a:lnTo>
                  <a:pt x="0" y="204470"/>
                </a:lnTo>
                <a:lnTo>
                  <a:pt x="0" y="207010"/>
                </a:lnTo>
                <a:lnTo>
                  <a:pt x="54610" y="207010"/>
                </a:lnTo>
                <a:lnTo>
                  <a:pt x="54610" y="204470"/>
                </a:lnTo>
                <a:close/>
              </a:path>
              <a:path w="54610" h="297179">
                <a:moveTo>
                  <a:pt x="54610" y="201942"/>
                </a:moveTo>
                <a:lnTo>
                  <a:pt x="0" y="201942"/>
                </a:lnTo>
                <a:lnTo>
                  <a:pt x="0" y="203212"/>
                </a:lnTo>
                <a:lnTo>
                  <a:pt x="54610" y="203212"/>
                </a:lnTo>
                <a:lnTo>
                  <a:pt x="54610" y="201942"/>
                </a:lnTo>
                <a:close/>
              </a:path>
              <a:path w="54610" h="297179">
                <a:moveTo>
                  <a:pt x="54610" y="198132"/>
                </a:moveTo>
                <a:lnTo>
                  <a:pt x="0" y="198132"/>
                </a:lnTo>
                <a:lnTo>
                  <a:pt x="0" y="200672"/>
                </a:lnTo>
                <a:lnTo>
                  <a:pt x="54610" y="200672"/>
                </a:lnTo>
                <a:lnTo>
                  <a:pt x="54610" y="198132"/>
                </a:lnTo>
                <a:close/>
              </a:path>
              <a:path w="54610" h="297179">
                <a:moveTo>
                  <a:pt x="54610" y="195592"/>
                </a:moveTo>
                <a:lnTo>
                  <a:pt x="0" y="195592"/>
                </a:lnTo>
                <a:lnTo>
                  <a:pt x="0" y="196850"/>
                </a:lnTo>
                <a:lnTo>
                  <a:pt x="54610" y="196850"/>
                </a:lnTo>
                <a:lnTo>
                  <a:pt x="54610" y="195592"/>
                </a:lnTo>
                <a:close/>
              </a:path>
              <a:path w="54610" h="297179">
                <a:moveTo>
                  <a:pt x="54610" y="191770"/>
                </a:moveTo>
                <a:lnTo>
                  <a:pt x="0" y="191770"/>
                </a:lnTo>
                <a:lnTo>
                  <a:pt x="0" y="194310"/>
                </a:lnTo>
                <a:lnTo>
                  <a:pt x="54610" y="194310"/>
                </a:lnTo>
                <a:lnTo>
                  <a:pt x="54610" y="191770"/>
                </a:lnTo>
                <a:close/>
              </a:path>
              <a:path w="54610" h="297179">
                <a:moveTo>
                  <a:pt x="54610" y="189242"/>
                </a:moveTo>
                <a:lnTo>
                  <a:pt x="0" y="189242"/>
                </a:lnTo>
                <a:lnTo>
                  <a:pt x="0" y="190500"/>
                </a:lnTo>
                <a:lnTo>
                  <a:pt x="54610" y="190500"/>
                </a:lnTo>
                <a:lnTo>
                  <a:pt x="54610" y="189242"/>
                </a:lnTo>
                <a:close/>
              </a:path>
              <a:path w="54610" h="297179">
                <a:moveTo>
                  <a:pt x="54610" y="185420"/>
                </a:moveTo>
                <a:lnTo>
                  <a:pt x="0" y="185420"/>
                </a:lnTo>
                <a:lnTo>
                  <a:pt x="0" y="187960"/>
                </a:lnTo>
                <a:lnTo>
                  <a:pt x="54610" y="187960"/>
                </a:lnTo>
                <a:lnTo>
                  <a:pt x="54610" y="185420"/>
                </a:lnTo>
                <a:close/>
              </a:path>
              <a:path w="54610" h="297179">
                <a:moveTo>
                  <a:pt x="54610" y="182880"/>
                </a:moveTo>
                <a:lnTo>
                  <a:pt x="0" y="182880"/>
                </a:lnTo>
                <a:lnTo>
                  <a:pt x="0" y="184150"/>
                </a:lnTo>
                <a:lnTo>
                  <a:pt x="54610" y="184150"/>
                </a:lnTo>
                <a:lnTo>
                  <a:pt x="54610" y="182880"/>
                </a:lnTo>
                <a:close/>
              </a:path>
              <a:path w="54610" h="297179">
                <a:moveTo>
                  <a:pt x="54610" y="179070"/>
                </a:moveTo>
                <a:lnTo>
                  <a:pt x="0" y="179070"/>
                </a:lnTo>
                <a:lnTo>
                  <a:pt x="0" y="181622"/>
                </a:lnTo>
                <a:lnTo>
                  <a:pt x="54610" y="181622"/>
                </a:lnTo>
                <a:lnTo>
                  <a:pt x="54610" y="179070"/>
                </a:lnTo>
                <a:close/>
              </a:path>
              <a:path w="54610" h="297179">
                <a:moveTo>
                  <a:pt x="54610" y="176530"/>
                </a:moveTo>
                <a:lnTo>
                  <a:pt x="0" y="176530"/>
                </a:lnTo>
                <a:lnTo>
                  <a:pt x="0" y="177800"/>
                </a:lnTo>
                <a:lnTo>
                  <a:pt x="54610" y="177800"/>
                </a:lnTo>
                <a:lnTo>
                  <a:pt x="54610" y="176530"/>
                </a:lnTo>
                <a:close/>
              </a:path>
              <a:path w="54610" h="297179">
                <a:moveTo>
                  <a:pt x="54610" y="172732"/>
                </a:moveTo>
                <a:lnTo>
                  <a:pt x="0" y="172732"/>
                </a:lnTo>
                <a:lnTo>
                  <a:pt x="0" y="175260"/>
                </a:lnTo>
                <a:lnTo>
                  <a:pt x="54610" y="175260"/>
                </a:lnTo>
                <a:lnTo>
                  <a:pt x="54610" y="172732"/>
                </a:lnTo>
                <a:close/>
              </a:path>
              <a:path w="54610" h="297179">
                <a:moveTo>
                  <a:pt x="54610" y="170180"/>
                </a:moveTo>
                <a:lnTo>
                  <a:pt x="0" y="170180"/>
                </a:lnTo>
                <a:lnTo>
                  <a:pt x="0" y="171450"/>
                </a:lnTo>
                <a:lnTo>
                  <a:pt x="54610" y="171450"/>
                </a:lnTo>
                <a:lnTo>
                  <a:pt x="54610" y="170180"/>
                </a:lnTo>
                <a:close/>
              </a:path>
              <a:path w="54610" h="297179">
                <a:moveTo>
                  <a:pt x="54610" y="166370"/>
                </a:moveTo>
                <a:lnTo>
                  <a:pt x="0" y="166370"/>
                </a:lnTo>
                <a:lnTo>
                  <a:pt x="0" y="168910"/>
                </a:lnTo>
                <a:lnTo>
                  <a:pt x="54610" y="168910"/>
                </a:lnTo>
                <a:lnTo>
                  <a:pt x="54610" y="166370"/>
                </a:lnTo>
                <a:close/>
              </a:path>
              <a:path w="54610" h="297179">
                <a:moveTo>
                  <a:pt x="54610" y="163830"/>
                </a:moveTo>
                <a:lnTo>
                  <a:pt x="0" y="163830"/>
                </a:lnTo>
                <a:lnTo>
                  <a:pt x="0" y="165100"/>
                </a:lnTo>
                <a:lnTo>
                  <a:pt x="54610" y="165100"/>
                </a:lnTo>
                <a:lnTo>
                  <a:pt x="54610" y="163830"/>
                </a:lnTo>
                <a:close/>
              </a:path>
              <a:path w="54610" h="297179">
                <a:moveTo>
                  <a:pt x="54610" y="160032"/>
                </a:moveTo>
                <a:lnTo>
                  <a:pt x="0" y="160032"/>
                </a:lnTo>
                <a:lnTo>
                  <a:pt x="0" y="162572"/>
                </a:lnTo>
                <a:lnTo>
                  <a:pt x="54610" y="162572"/>
                </a:lnTo>
                <a:lnTo>
                  <a:pt x="54610" y="160032"/>
                </a:lnTo>
                <a:close/>
              </a:path>
              <a:path w="54610" h="297179">
                <a:moveTo>
                  <a:pt x="54610" y="157480"/>
                </a:moveTo>
                <a:lnTo>
                  <a:pt x="0" y="157480"/>
                </a:lnTo>
                <a:lnTo>
                  <a:pt x="0" y="158750"/>
                </a:lnTo>
                <a:lnTo>
                  <a:pt x="54610" y="158750"/>
                </a:lnTo>
                <a:lnTo>
                  <a:pt x="54610" y="157480"/>
                </a:lnTo>
                <a:close/>
              </a:path>
              <a:path w="54610" h="297179">
                <a:moveTo>
                  <a:pt x="54610" y="153670"/>
                </a:moveTo>
                <a:lnTo>
                  <a:pt x="0" y="153670"/>
                </a:lnTo>
                <a:lnTo>
                  <a:pt x="0" y="156210"/>
                </a:lnTo>
                <a:lnTo>
                  <a:pt x="54610" y="156210"/>
                </a:lnTo>
                <a:lnTo>
                  <a:pt x="54610" y="153670"/>
                </a:lnTo>
                <a:close/>
              </a:path>
              <a:path w="54610" h="297179">
                <a:moveTo>
                  <a:pt x="54610" y="151130"/>
                </a:moveTo>
                <a:lnTo>
                  <a:pt x="0" y="151130"/>
                </a:lnTo>
                <a:lnTo>
                  <a:pt x="0" y="152400"/>
                </a:lnTo>
                <a:lnTo>
                  <a:pt x="54610" y="152400"/>
                </a:lnTo>
                <a:lnTo>
                  <a:pt x="54610" y="151130"/>
                </a:lnTo>
                <a:close/>
              </a:path>
              <a:path w="54610" h="297179">
                <a:moveTo>
                  <a:pt x="54610" y="147332"/>
                </a:moveTo>
                <a:lnTo>
                  <a:pt x="0" y="147332"/>
                </a:lnTo>
                <a:lnTo>
                  <a:pt x="0" y="149860"/>
                </a:lnTo>
                <a:lnTo>
                  <a:pt x="54610" y="149860"/>
                </a:lnTo>
                <a:lnTo>
                  <a:pt x="54610" y="147332"/>
                </a:lnTo>
                <a:close/>
              </a:path>
              <a:path w="54610" h="297179">
                <a:moveTo>
                  <a:pt x="54610" y="144780"/>
                </a:moveTo>
                <a:lnTo>
                  <a:pt x="0" y="144780"/>
                </a:lnTo>
                <a:lnTo>
                  <a:pt x="0" y="146050"/>
                </a:lnTo>
                <a:lnTo>
                  <a:pt x="54610" y="146050"/>
                </a:lnTo>
                <a:lnTo>
                  <a:pt x="54610" y="144780"/>
                </a:lnTo>
                <a:close/>
              </a:path>
              <a:path w="54610" h="297179">
                <a:moveTo>
                  <a:pt x="54610" y="140982"/>
                </a:moveTo>
                <a:lnTo>
                  <a:pt x="0" y="140982"/>
                </a:lnTo>
                <a:lnTo>
                  <a:pt x="0" y="143510"/>
                </a:lnTo>
                <a:lnTo>
                  <a:pt x="54610" y="143510"/>
                </a:lnTo>
                <a:lnTo>
                  <a:pt x="54610" y="140982"/>
                </a:lnTo>
                <a:close/>
              </a:path>
              <a:path w="54610" h="297179">
                <a:moveTo>
                  <a:pt x="54610" y="138442"/>
                </a:moveTo>
                <a:lnTo>
                  <a:pt x="0" y="138442"/>
                </a:lnTo>
                <a:lnTo>
                  <a:pt x="0" y="139700"/>
                </a:lnTo>
                <a:lnTo>
                  <a:pt x="54610" y="139700"/>
                </a:lnTo>
                <a:lnTo>
                  <a:pt x="54610" y="138442"/>
                </a:lnTo>
                <a:close/>
              </a:path>
              <a:path w="54610" h="297179">
                <a:moveTo>
                  <a:pt x="54610" y="134632"/>
                </a:moveTo>
                <a:lnTo>
                  <a:pt x="0" y="134632"/>
                </a:lnTo>
                <a:lnTo>
                  <a:pt x="0" y="137172"/>
                </a:lnTo>
                <a:lnTo>
                  <a:pt x="54610" y="137172"/>
                </a:lnTo>
                <a:lnTo>
                  <a:pt x="54610" y="134632"/>
                </a:lnTo>
                <a:close/>
              </a:path>
              <a:path w="54610" h="297179">
                <a:moveTo>
                  <a:pt x="54610" y="132080"/>
                </a:moveTo>
                <a:lnTo>
                  <a:pt x="0" y="132080"/>
                </a:lnTo>
                <a:lnTo>
                  <a:pt x="0" y="133350"/>
                </a:lnTo>
                <a:lnTo>
                  <a:pt x="54610" y="133350"/>
                </a:lnTo>
                <a:lnTo>
                  <a:pt x="54610" y="132080"/>
                </a:lnTo>
                <a:close/>
              </a:path>
              <a:path w="54610" h="297179">
                <a:moveTo>
                  <a:pt x="54610" y="128270"/>
                </a:moveTo>
                <a:lnTo>
                  <a:pt x="0" y="128270"/>
                </a:lnTo>
                <a:lnTo>
                  <a:pt x="0" y="130822"/>
                </a:lnTo>
                <a:lnTo>
                  <a:pt x="54610" y="130822"/>
                </a:lnTo>
                <a:lnTo>
                  <a:pt x="54610" y="128270"/>
                </a:lnTo>
                <a:close/>
              </a:path>
              <a:path w="54610" h="297179">
                <a:moveTo>
                  <a:pt x="54610" y="125730"/>
                </a:moveTo>
                <a:lnTo>
                  <a:pt x="0" y="125730"/>
                </a:lnTo>
                <a:lnTo>
                  <a:pt x="0" y="127000"/>
                </a:lnTo>
                <a:lnTo>
                  <a:pt x="54610" y="127000"/>
                </a:lnTo>
                <a:lnTo>
                  <a:pt x="54610" y="125730"/>
                </a:lnTo>
                <a:close/>
              </a:path>
              <a:path w="54610" h="297179">
                <a:moveTo>
                  <a:pt x="54610" y="121920"/>
                </a:moveTo>
                <a:lnTo>
                  <a:pt x="0" y="121920"/>
                </a:lnTo>
                <a:lnTo>
                  <a:pt x="0" y="124460"/>
                </a:lnTo>
                <a:lnTo>
                  <a:pt x="54610" y="124460"/>
                </a:lnTo>
                <a:lnTo>
                  <a:pt x="54610" y="121920"/>
                </a:lnTo>
                <a:close/>
              </a:path>
              <a:path w="54610" h="297179">
                <a:moveTo>
                  <a:pt x="54610" y="119380"/>
                </a:moveTo>
                <a:lnTo>
                  <a:pt x="0" y="119380"/>
                </a:lnTo>
                <a:lnTo>
                  <a:pt x="0" y="120650"/>
                </a:lnTo>
                <a:lnTo>
                  <a:pt x="54610" y="120650"/>
                </a:lnTo>
                <a:lnTo>
                  <a:pt x="54610" y="119380"/>
                </a:lnTo>
                <a:close/>
              </a:path>
              <a:path w="54610" h="297179">
                <a:moveTo>
                  <a:pt x="54610" y="115570"/>
                </a:moveTo>
                <a:lnTo>
                  <a:pt x="0" y="115570"/>
                </a:lnTo>
                <a:lnTo>
                  <a:pt x="0" y="118122"/>
                </a:lnTo>
                <a:lnTo>
                  <a:pt x="54610" y="118122"/>
                </a:lnTo>
                <a:lnTo>
                  <a:pt x="54610" y="115570"/>
                </a:lnTo>
                <a:close/>
              </a:path>
              <a:path w="54610" h="297179">
                <a:moveTo>
                  <a:pt x="54610" y="113042"/>
                </a:moveTo>
                <a:lnTo>
                  <a:pt x="0" y="113042"/>
                </a:lnTo>
                <a:lnTo>
                  <a:pt x="0" y="114300"/>
                </a:lnTo>
                <a:lnTo>
                  <a:pt x="54610" y="114300"/>
                </a:lnTo>
                <a:lnTo>
                  <a:pt x="54610" y="113042"/>
                </a:lnTo>
                <a:close/>
              </a:path>
              <a:path w="54610" h="297179">
                <a:moveTo>
                  <a:pt x="54610" y="109232"/>
                </a:moveTo>
                <a:lnTo>
                  <a:pt x="0" y="109232"/>
                </a:lnTo>
                <a:lnTo>
                  <a:pt x="0" y="111760"/>
                </a:lnTo>
                <a:lnTo>
                  <a:pt x="54610" y="111760"/>
                </a:lnTo>
                <a:lnTo>
                  <a:pt x="54610" y="109232"/>
                </a:lnTo>
                <a:close/>
              </a:path>
              <a:path w="54610" h="297179">
                <a:moveTo>
                  <a:pt x="54610" y="106692"/>
                </a:moveTo>
                <a:lnTo>
                  <a:pt x="0" y="106692"/>
                </a:lnTo>
                <a:lnTo>
                  <a:pt x="0" y="107950"/>
                </a:lnTo>
                <a:lnTo>
                  <a:pt x="54610" y="107950"/>
                </a:lnTo>
                <a:lnTo>
                  <a:pt x="54610" y="106692"/>
                </a:lnTo>
                <a:close/>
              </a:path>
              <a:path w="54610" h="297179">
                <a:moveTo>
                  <a:pt x="54610" y="102882"/>
                </a:moveTo>
                <a:lnTo>
                  <a:pt x="0" y="102882"/>
                </a:lnTo>
                <a:lnTo>
                  <a:pt x="0" y="105410"/>
                </a:lnTo>
                <a:lnTo>
                  <a:pt x="54610" y="105410"/>
                </a:lnTo>
                <a:lnTo>
                  <a:pt x="54610" y="102882"/>
                </a:lnTo>
                <a:close/>
              </a:path>
              <a:path w="54610" h="297179">
                <a:moveTo>
                  <a:pt x="54610" y="100342"/>
                </a:moveTo>
                <a:lnTo>
                  <a:pt x="0" y="100342"/>
                </a:lnTo>
                <a:lnTo>
                  <a:pt x="0" y="101600"/>
                </a:lnTo>
                <a:lnTo>
                  <a:pt x="54610" y="101600"/>
                </a:lnTo>
                <a:lnTo>
                  <a:pt x="54610" y="100342"/>
                </a:lnTo>
                <a:close/>
              </a:path>
              <a:path w="54610" h="297179">
                <a:moveTo>
                  <a:pt x="54610" y="96520"/>
                </a:moveTo>
                <a:lnTo>
                  <a:pt x="0" y="96520"/>
                </a:lnTo>
                <a:lnTo>
                  <a:pt x="0" y="99072"/>
                </a:lnTo>
                <a:lnTo>
                  <a:pt x="54610" y="99072"/>
                </a:lnTo>
                <a:lnTo>
                  <a:pt x="54610" y="96520"/>
                </a:lnTo>
                <a:close/>
              </a:path>
              <a:path w="54610" h="297179">
                <a:moveTo>
                  <a:pt x="54610" y="93980"/>
                </a:moveTo>
                <a:lnTo>
                  <a:pt x="0" y="93980"/>
                </a:lnTo>
                <a:lnTo>
                  <a:pt x="0" y="95250"/>
                </a:lnTo>
                <a:lnTo>
                  <a:pt x="54610" y="95250"/>
                </a:lnTo>
                <a:lnTo>
                  <a:pt x="54610" y="93980"/>
                </a:lnTo>
                <a:close/>
              </a:path>
              <a:path w="54610" h="297179">
                <a:moveTo>
                  <a:pt x="54610" y="87630"/>
                </a:moveTo>
                <a:lnTo>
                  <a:pt x="0" y="87630"/>
                </a:lnTo>
                <a:lnTo>
                  <a:pt x="0" y="92710"/>
                </a:lnTo>
                <a:lnTo>
                  <a:pt x="54610" y="92710"/>
                </a:lnTo>
                <a:lnTo>
                  <a:pt x="54610" y="87630"/>
                </a:lnTo>
                <a:close/>
              </a:path>
              <a:path w="54610" h="297179">
                <a:moveTo>
                  <a:pt x="54610" y="81292"/>
                </a:moveTo>
                <a:lnTo>
                  <a:pt x="0" y="81292"/>
                </a:lnTo>
                <a:lnTo>
                  <a:pt x="0" y="86360"/>
                </a:lnTo>
                <a:lnTo>
                  <a:pt x="54610" y="86360"/>
                </a:lnTo>
                <a:lnTo>
                  <a:pt x="54610" y="81292"/>
                </a:lnTo>
                <a:close/>
              </a:path>
              <a:path w="54610" h="297179">
                <a:moveTo>
                  <a:pt x="54610" y="74930"/>
                </a:moveTo>
                <a:lnTo>
                  <a:pt x="0" y="74930"/>
                </a:lnTo>
                <a:lnTo>
                  <a:pt x="0" y="80010"/>
                </a:lnTo>
                <a:lnTo>
                  <a:pt x="54610" y="80010"/>
                </a:lnTo>
                <a:lnTo>
                  <a:pt x="54610" y="74930"/>
                </a:lnTo>
                <a:close/>
              </a:path>
              <a:path w="54610" h="297179">
                <a:moveTo>
                  <a:pt x="54610" y="68580"/>
                </a:moveTo>
                <a:lnTo>
                  <a:pt x="0" y="68580"/>
                </a:lnTo>
                <a:lnTo>
                  <a:pt x="0" y="73672"/>
                </a:lnTo>
                <a:lnTo>
                  <a:pt x="54610" y="73672"/>
                </a:lnTo>
                <a:lnTo>
                  <a:pt x="54610" y="68580"/>
                </a:lnTo>
                <a:close/>
              </a:path>
              <a:path w="54610" h="297179">
                <a:moveTo>
                  <a:pt x="54610" y="62230"/>
                </a:moveTo>
                <a:lnTo>
                  <a:pt x="0" y="62230"/>
                </a:lnTo>
                <a:lnTo>
                  <a:pt x="0" y="67310"/>
                </a:lnTo>
                <a:lnTo>
                  <a:pt x="54610" y="67310"/>
                </a:lnTo>
                <a:lnTo>
                  <a:pt x="54610" y="62230"/>
                </a:lnTo>
                <a:close/>
              </a:path>
              <a:path w="54610" h="297179">
                <a:moveTo>
                  <a:pt x="54610" y="55880"/>
                </a:moveTo>
                <a:lnTo>
                  <a:pt x="0" y="55880"/>
                </a:lnTo>
                <a:lnTo>
                  <a:pt x="0" y="60960"/>
                </a:lnTo>
                <a:lnTo>
                  <a:pt x="54610" y="60960"/>
                </a:lnTo>
                <a:lnTo>
                  <a:pt x="54610" y="55880"/>
                </a:lnTo>
                <a:close/>
              </a:path>
              <a:path w="54610" h="297179">
                <a:moveTo>
                  <a:pt x="54610" y="49530"/>
                </a:moveTo>
                <a:lnTo>
                  <a:pt x="0" y="49530"/>
                </a:lnTo>
                <a:lnTo>
                  <a:pt x="0" y="54622"/>
                </a:lnTo>
                <a:lnTo>
                  <a:pt x="54610" y="54622"/>
                </a:lnTo>
                <a:lnTo>
                  <a:pt x="54610" y="49530"/>
                </a:lnTo>
                <a:close/>
              </a:path>
              <a:path w="54610" h="297179">
                <a:moveTo>
                  <a:pt x="54610" y="44450"/>
                </a:moveTo>
                <a:lnTo>
                  <a:pt x="0" y="44450"/>
                </a:lnTo>
                <a:lnTo>
                  <a:pt x="0" y="48260"/>
                </a:lnTo>
                <a:lnTo>
                  <a:pt x="54610" y="48260"/>
                </a:lnTo>
                <a:lnTo>
                  <a:pt x="54610" y="44450"/>
                </a:lnTo>
                <a:close/>
              </a:path>
              <a:path w="54610" h="297179">
                <a:moveTo>
                  <a:pt x="54610" y="38100"/>
                </a:moveTo>
                <a:lnTo>
                  <a:pt x="0" y="38100"/>
                </a:lnTo>
                <a:lnTo>
                  <a:pt x="0" y="43192"/>
                </a:lnTo>
                <a:lnTo>
                  <a:pt x="54610" y="43192"/>
                </a:lnTo>
                <a:lnTo>
                  <a:pt x="54610" y="38100"/>
                </a:lnTo>
                <a:close/>
              </a:path>
              <a:path w="54610" h="297179">
                <a:moveTo>
                  <a:pt x="54610" y="31750"/>
                </a:moveTo>
                <a:lnTo>
                  <a:pt x="0" y="31750"/>
                </a:lnTo>
                <a:lnTo>
                  <a:pt x="0" y="36830"/>
                </a:lnTo>
                <a:lnTo>
                  <a:pt x="54610" y="36830"/>
                </a:lnTo>
                <a:lnTo>
                  <a:pt x="54610" y="31750"/>
                </a:lnTo>
                <a:close/>
              </a:path>
              <a:path w="54610" h="297179">
                <a:moveTo>
                  <a:pt x="54610" y="25400"/>
                </a:moveTo>
                <a:lnTo>
                  <a:pt x="0" y="25400"/>
                </a:lnTo>
                <a:lnTo>
                  <a:pt x="0" y="30480"/>
                </a:lnTo>
                <a:lnTo>
                  <a:pt x="54610" y="30480"/>
                </a:lnTo>
                <a:lnTo>
                  <a:pt x="54610" y="25400"/>
                </a:lnTo>
                <a:close/>
              </a:path>
              <a:path w="54610" h="297179">
                <a:moveTo>
                  <a:pt x="54610" y="19050"/>
                </a:moveTo>
                <a:lnTo>
                  <a:pt x="0" y="19050"/>
                </a:lnTo>
                <a:lnTo>
                  <a:pt x="0" y="24130"/>
                </a:lnTo>
                <a:lnTo>
                  <a:pt x="54610" y="24130"/>
                </a:lnTo>
                <a:lnTo>
                  <a:pt x="54610" y="19050"/>
                </a:lnTo>
                <a:close/>
              </a:path>
              <a:path w="54610" h="297179">
                <a:moveTo>
                  <a:pt x="54610" y="12700"/>
                </a:moveTo>
                <a:lnTo>
                  <a:pt x="0" y="12700"/>
                </a:lnTo>
                <a:lnTo>
                  <a:pt x="0" y="17780"/>
                </a:lnTo>
                <a:lnTo>
                  <a:pt x="54610" y="17780"/>
                </a:lnTo>
                <a:lnTo>
                  <a:pt x="54610" y="12700"/>
                </a:lnTo>
                <a:close/>
              </a:path>
              <a:path w="54610" h="297179">
                <a:moveTo>
                  <a:pt x="54610" y="6350"/>
                </a:moveTo>
                <a:lnTo>
                  <a:pt x="0" y="6350"/>
                </a:lnTo>
                <a:lnTo>
                  <a:pt x="0" y="11430"/>
                </a:lnTo>
                <a:lnTo>
                  <a:pt x="54610" y="11430"/>
                </a:lnTo>
                <a:lnTo>
                  <a:pt x="54610" y="6350"/>
                </a:lnTo>
                <a:close/>
              </a:path>
              <a:path w="54610" h="297179">
                <a:moveTo>
                  <a:pt x="54610" y="0"/>
                </a:moveTo>
                <a:lnTo>
                  <a:pt x="0" y="0"/>
                </a:lnTo>
                <a:lnTo>
                  <a:pt x="0" y="5080"/>
                </a:lnTo>
                <a:lnTo>
                  <a:pt x="54610" y="5080"/>
                </a:lnTo>
                <a:lnTo>
                  <a:pt x="54610" y="0"/>
                </a:lnTo>
                <a:close/>
              </a:path>
            </a:pathLst>
          </a:custGeom>
          <a:solidFill>
            <a:srgbClr val="2F8E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bg object 278"/>
          <p:cNvSpPr/>
          <p:nvPr/>
        </p:nvSpPr>
        <p:spPr>
          <a:xfrm>
            <a:off x="3886200" y="6404609"/>
            <a:ext cx="54610" cy="297180"/>
          </a:xfrm>
          <a:custGeom>
            <a:avLst/>
            <a:gdLst/>
            <a:ahLst/>
            <a:cxnLst/>
            <a:rect l="l" t="t" r="r" b="b"/>
            <a:pathLst>
              <a:path w="54610" h="297179">
                <a:moveTo>
                  <a:pt x="54610" y="248919"/>
                </a:moveTo>
                <a:lnTo>
                  <a:pt x="0" y="248919"/>
                </a:lnTo>
                <a:lnTo>
                  <a:pt x="0" y="270509"/>
                </a:lnTo>
                <a:lnTo>
                  <a:pt x="54610" y="270509"/>
                </a:lnTo>
                <a:lnTo>
                  <a:pt x="54610" y="248919"/>
                </a:lnTo>
                <a:close/>
              </a:path>
              <a:path w="54610" h="297179">
                <a:moveTo>
                  <a:pt x="54610" y="246379"/>
                </a:moveTo>
                <a:lnTo>
                  <a:pt x="0" y="246379"/>
                </a:lnTo>
                <a:lnTo>
                  <a:pt x="0" y="247649"/>
                </a:lnTo>
                <a:lnTo>
                  <a:pt x="54610" y="247649"/>
                </a:lnTo>
                <a:lnTo>
                  <a:pt x="54610" y="246379"/>
                </a:lnTo>
                <a:close/>
              </a:path>
              <a:path w="54610" h="297179">
                <a:moveTo>
                  <a:pt x="54610" y="242569"/>
                </a:moveTo>
                <a:lnTo>
                  <a:pt x="0" y="242569"/>
                </a:lnTo>
                <a:lnTo>
                  <a:pt x="0" y="245109"/>
                </a:lnTo>
                <a:lnTo>
                  <a:pt x="54610" y="245109"/>
                </a:lnTo>
                <a:lnTo>
                  <a:pt x="54610" y="242569"/>
                </a:lnTo>
                <a:close/>
              </a:path>
              <a:path w="54610" h="297179">
                <a:moveTo>
                  <a:pt x="54610" y="240029"/>
                </a:moveTo>
                <a:lnTo>
                  <a:pt x="0" y="240029"/>
                </a:lnTo>
                <a:lnTo>
                  <a:pt x="0" y="241299"/>
                </a:lnTo>
                <a:lnTo>
                  <a:pt x="54610" y="241299"/>
                </a:lnTo>
                <a:lnTo>
                  <a:pt x="54610" y="240029"/>
                </a:lnTo>
                <a:close/>
              </a:path>
              <a:path w="54610" h="297179">
                <a:moveTo>
                  <a:pt x="54610" y="236219"/>
                </a:moveTo>
                <a:lnTo>
                  <a:pt x="0" y="236219"/>
                </a:lnTo>
                <a:lnTo>
                  <a:pt x="0" y="238759"/>
                </a:lnTo>
                <a:lnTo>
                  <a:pt x="54610" y="238759"/>
                </a:lnTo>
                <a:lnTo>
                  <a:pt x="54610" y="236219"/>
                </a:lnTo>
                <a:close/>
              </a:path>
              <a:path w="54610" h="297179">
                <a:moveTo>
                  <a:pt x="54610" y="233679"/>
                </a:moveTo>
                <a:lnTo>
                  <a:pt x="0" y="233679"/>
                </a:lnTo>
                <a:lnTo>
                  <a:pt x="0" y="234949"/>
                </a:lnTo>
                <a:lnTo>
                  <a:pt x="54610" y="234949"/>
                </a:lnTo>
                <a:lnTo>
                  <a:pt x="54610" y="233679"/>
                </a:lnTo>
                <a:close/>
              </a:path>
              <a:path w="54610" h="297179">
                <a:moveTo>
                  <a:pt x="54610" y="229869"/>
                </a:moveTo>
                <a:lnTo>
                  <a:pt x="0" y="229869"/>
                </a:lnTo>
                <a:lnTo>
                  <a:pt x="0" y="232409"/>
                </a:lnTo>
                <a:lnTo>
                  <a:pt x="54610" y="232409"/>
                </a:lnTo>
                <a:lnTo>
                  <a:pt x="54610" y="229869"/>
                </a:lnTo>
                <a:close/>
              </a:path>
              <a:path w="54610" h="297179">
                <a:moveTo>
                  <a:pt x="54610" y="227329"/>
                </a:moveTo>
                <a:lnTo>
                  <a:pt x="0" y="227329"/>
                </a:lnTo>
                <a:lnTo>
                  <a:pt x="0" y="228599"/>
                </a:lnTo>
                <a:lnTo>
                  <a:pt x="54610" y="228599"/>
                </a:lnTo>
                <a:lnTo>
                  <a:pt x="54610" y="227329"/>
                </a:lnTo>
                <a:close/>
              </a:path>
              <a:path w="54610" h="297179">
                <a:moveTo>
                  <a:pt x="54610" y="223519"/>
                </a:moveTo>
                <a:lnTo>
                  <a:pt x="0" y="223519"/>
                </a:lnTo>
                <a:lnTo>
                  <a:pt x="0" y="226059"/>
                </a:lnTo>
                <a:lnTo>
                  <a:pt x="54610" y="226059"/>
                </a:lnTo>
                <a:lnTo>
                  <a:pt x="54610" y="223519"/>
                </a:lnTo>
                <a:close/>
              </a:path>
              <a:path w="54610" h="297179">
                <a:moveTo>
                  <a:pt x="54610" y="220979"/>
                </a:moveTo>
                <a:lnTo>
                  <a:pt x="0" y="220979"/>
                </a:lnTo>
                <a:lnTo>
                  <a:pt x="0" y="222249"/>
                </a:lnTo>
                <a:lnTo>
                  <a:pt x="54610" y="222249"/>
                </a:lnTo>
                <a:lnTo>
                  <a:pt x="54610" y="220979"/>
                </a:lnTo>
                <a:close/>
              </a:path>
              <a:path w="54610" h="297179">
                <a:moveTo>
                  <a:pt x="54610" y="217169"/>
                </a:moveTo>
                <a:lnTo>
                  <a:pt x="0" y="217169"/>
                </a:lnTo>
                <a:lnTo>
                  <a:pt x="0" y="219709"/>
                </a:lnTo>
                <a:lnTo>
                  <a:pt x="54610" y="219709"/>
                </a:lnTo>
                <a:lnTo>
                  <a:pt x="54610" y="217169"/>
                </a:lnTo>
                <a:close/>
              </a:path>
              <a:path w="54610" h="297179">
                <a:moveTo>
                  <a:pt x="54610" y="214629"/>
                </a:moveTo>
                <a:lnTo>
                  <a:pt x="0" y="214629"/>
                </a:lnTo>
                <a:lnTo>
                  <a:pt x="0" y="215899"/>
                </a:lnTo>
                <a:lnTo>
                  <a:pt x="54610" y="215899"/>
                </a:lnTo>
                <a:lnTo>
                  <a:pt x="54610" y="214629"/>
                </a:lnTo>
                <a:close/>
              </a:path>
              <a:path w="54610" h="297179">
                <a:moveTo>
                  <a:pt x="54610" y="210819"/>
                </a:moveTo>
                <a:lnTo>
                  <a:pt x="0" y="210819"/>
                </a:lnTo>
                <a:lnTo>
                  <a:pt x="0" y="213359"/>
                </a:lnTo>
                <a:lnTo>
                  <a:pt x="54610" y="213359"/>
                </a:lnTo>
                <a:lnTo>
                  <a:pt x="54610" y="210819"/>
                </a:lnTo>
                <a:close/>
              </a:path>
              <a:path w="54610" h="297179">
                <a:moveTo>
                  <a:pt x="54610" y="208279"/>
                </a:moveTo>
                <a:lnTo>
                  <a:pt x="0" y="208279"/>
                </a:lnTo>
                <a:lnTo>
                  <a:pt x="0" y="209549"/>
                </a:lnTo>
                <a:lnTo>
                  <a:pt x="54610" y="209549"/>
                </a:lnTo>
                <a:lnTo>
                  <a:pt x="54610" y="208279"/>
                </a:lnTo>
                <a:close/>
              </a:path>
              <a:path w="54610" h="297179">
                <a:moveTo>
                  <a:pt x="54610" y="204469"/>
                </a:moveTo>
                <a:lnTo>
                  <a:pt x="0" y="204469"/>
                </a:lnTo>
                <a:lnTo>
                  <a:pt x="0" y="207009"/>
                </a:lnTo>
                <a:lnTo>
                  <a:pt x="54610" y="207009"/>
                </a:lnTo>
                <a:lnTo>
                  <a:pt x="54610" y="204469"/>
                </a:lnTo>
                <a:close/>
              </a:path>
              <a:path w="54610" h="297179">
                <a:moveTo>
                  <a:pt x="54610" y="201929"/>
                </a:moveTo>
                <a:lnTo>
                  <a:pt x="0" y="201929"/>
                </a:lnTo>
                <a:lnTo>
                  <a:pt x="0" y="203199"/>
                </a:lnTo>
                <a:lnTo>
                  <a:pt x="54610" y="203199"/>
                </a:lnTo>
                <a:lnTo>
                  <a:pt x="54610" y="201929"/>
                </a:lnTo>
                <a:close/>
              </a:path>
              <a:path w="54610" h="297179">
                <a:moveTo>
                  <a:pt x="54610" y="198119"/>
                </a:moveTo>
                <a:lnTo>
                  <a:pt x="0" y="198119"/>
                </a:lnTo>
                <a:lnTo>
                  <a:pt x="0" y="200659"/>
                </a:lnTo>
                <a:lnTo>
                  <a:pt x="54610" y="200659"/>
                </a:lnTo>
                <a:lnTo>
                  <a:pt x="54610" y="198119"/>
                </a:lnTo>
                <a:close/>
              </a:path>
              <a:path w="54610" h="297179">
                <a:moveTo>
                  <a:pt x="54610" y="195579"/>
                </a:moveTo>
                <a:lnTo>
                  <a:pt x="0" y="195579"/>
                </a:lnTo>
                <a:lnTo>
                  <a:pt x="0" y="196849"/>
                </a:lnTo>
                <a:lnTo>
                  <a:pt x="54610" y="196849"/>
                </a:lnTo>
                <a:lnTo>
                  <a:pt x="54610" y="195579"/>
                </a:lnTo>
                <a:close/>
              </a:path>
              <a:path w="54610" h="297179">
                <a:moveTo>
                  <a:pt x="54610" y="191769"/>
                </a:moveTo>
                <a:lnTo>
                  <a:pt x="0" y="191769"/>
                </a:lnTo>
                <a:lnTo>
                  <a:pt x="0" y="194309"/>
                </a:lnTo>
                <a:lnTo>
                  <a:pt x="54610" y="194309"/>
                </a:lnTo>
                <a:lnTo>
                  <a:pt x="54610" y="191769"/>
                </a:lnTo>
                <a:close/>
              </a:path>
              <a:path w="54610" h="297179">
                <a:moveTo>
                  <a:pt x="54610" y="189229"/>
                </a:moveTo>
                <a:lnTo>
                  <a:pt x="0" y="189229"/>
                </a:lnTo>
                <a:lnTo>
                  <a:pt x="0" y="190499"/>
                </a:lnTo>
                <a:lnTo>
                  <a:pt x="54610" y="190499"/>
                </a:lnTo>
                <a:lnTo>
                  <a:pt x="54610" y="189229"/>
                </a:lnTo>
                <a:close/>
              </a:path>
              <a:path w="54610" h="297179">
                <a:moveTo>
                  <a:pt x="54610" y="185419"/>
                </a:moveTo>
                <a:lnTo>
                  <a:pt x="0" y="185419"/>
                </a:lnTo>
                <a:lnTo>
                  <a:pt x="0" y="187959"/>
                </a:lnTo>
                <a:lnTo>
                  <a:pt x="54610" y="187959"/>
                </a:lnTo>
                <a:lnTo>
                  <a:pt x="54610" y="185419"/>
                </a:lnTo>
                <a:close/>
              </a:path>
              <a:path w="54610" h="297179">
                <a:moveTo>
                  <a:pt x="54610" y="182879"/>
                </a:moveTo>
                <a:lnTo>
                  <a:pt x="0" y="182879"/>
                </a:lnTo>
                <a:lnTo>
                  <a:pt x="0" y="184149"/>
                </a:lnTo>
                <a:lnTo>
                  <a:pt x="54610" y="184149"/>
                </a:lnTo>
                <a:lnTo>
                  <a:pt x="54610" y="182879"/>
                </a:lnTo>
                <a:close/>
              </a:path>
              <a:path w="54610" h="297179">
                <a:moveTo>
                  <a:pt x="54610" y="179069"/>
                </a:moveTo>
                <a:lnTo>
                  <a:pt x="0" y="179069"/>
                </a:lnTo>
                <a:lnTo>
                  <a:pt x="0" y="181609"/>
                </a:lnTo>
                <a:lnTo>
                  <a:pt x="54610" y="181609"/>
                </a:lnTo>
                <a:lnTo>
                  <a:pt x="54610" y="179069"/>
                </a:lnTo>
                <a:close/>
              </a:path>
              <a:path w="54610" h="297179">
                <a:moveTo>
                  <a:pt x="54610" y="176529"/>
                </a:moveTo>
                <a:lnTo>
                  <a:pt x="0" y="176529"/>
                </a:lnTo>
                <a:lnTo>
                  <a:pt x="0" y="177799"/>
                </a:lnTo>
                <a:lnTo>
                  <a:pt x="54610" y="177799"/>
                </a:lnTo>
                <a:lnTo>
                  <a:pt x="54610" y="176529"/>
                </a:lnTo>
                <a:close/>
              </a:path>
              <a:path w="54610" h="297179">
                <a:moveTo>
                  <a:pt x="54610" y="172719"/>
                </a:moveTo>
                <a:lnTo>
                  <a:pt x="0" y="172719"/>
                </a:lnTo>
                <a:lnTo>
                  <a:pt x="0" y="175259"/>
                </a:lnTo>
                <a:lnTo>
                  <a:pt x="54610" y="175259"/>
                </a:lnTo>
                <a:lnTo>
                  <a:pt x="54610" y="172719"/>
                </a:lnTo>
                <a:close/>
              </a:path>
              <a:path w="54610" h="297179">
                <a:moveTo>
                  <a:pt x="54610" y="170179"/>
                </a:moveTo>
                <a:lnTo>
                  <a:pt x="0" y="170179"/>
                </a:lnTo>
                <a:lnTo>
                  <a:pt x="0" y="171449"/>
                </a:lnTo>
                <a:lnTo>
                  <a:pt x="54610" y="171449"/>
                </a:lnTo>
                <a:lnTo>
                  <a:pt x="54610" y="170179"/>
                </a:lnTo>
                <a:close/>
              </a:path>
              <a:path w="54610" h="297179">
                <a:moveTo>
                  <a:pt x="54610" y="166369"/>
                </a:moveTo>
                <a:lnTo>
                  <a:pt x="0" y="166369"/>
                </a:lnTo>
                <a:lnTo>
                  <a:pt x="0" y="168909"/>
                </a:lnTo>
                <a:lnTo>
                  <a:pt x="54610" y="168909"/>
                </a:lnTo>
                <a:lnTo>
                  <a:pt x="54610" y="166369"/>
                </a:lnTo>
                <a:close/>
              </a:path>
              <a:path w="54610" h="297179">
                <a:moveTo>
                  <a:pt x="54610" y="163829"/>
                </a:moveTo>
                <a:lnTo>
                  <a:pt x="0" y="163829"/>
                </a:lnTo>
                <a:lnTo>
                  <a:pt x="0" y="165099"/>
                </a:lnTo>
                <a:lnTo>
                  <a:pt x="54610" y="165099"/>
                </a:lnTo>
                <a:lnTo>
                  <a:pt x="54610" y="163829"/>
                </a:lnTo>
                <a:close/>
              </a:path>
              <a:path w="54610" h="297179">
                <a:moveTo>
                  <a:pt x="54610" y="160019"/>
                </a:moveTo>
                <a:lnTo>
                  <a:pt x="0" y="160019"/>
                </a:lnTo>
                <a:lnTo>
                  <a:pt x="0" y="162559"/>
                </a:lnTo>
                <a:lnTo>
                  <a:pt x="54610" y="162559"/>
                </a:lnTo>
                <a:lnTo>
                  <a:pt x="54610" y="160019"/>
                </a:lnTo>
                <a:close/>
              </a:path>
              <a:path w="54610" h="297179">
                <a:moveTo>
                  <a:pt x="54610" y="157479"/>
                </a:moveTo>
                <a:lnTo>
                  <a:pt x="0" y="157479"/>
                </a:lnTo>
                <a:lnTo>
                  <a:pt x="0" y="158749"/>
                </a:lnTo>
                <a:lnTo>
                  <a:pt x="54610" y="158749"/>
                </a:lnTo>
                <a:lnTo>
                  <a:pt x="54610" y="157479"/>
                </a:lnTo>
                <a:close/>
              </a:path>
              <a:path w="54610" h="297179">
                <a:moveTo>
                  <a:pt x="54610" y="153669"/>
                </a:moveTo>
                <a:lnTo>
                  <a:pt x="0" y="153669"/>
                </a:lnTo>
                <a:lnTo>
                  <a:pt x="0" y="156209"/>
                </a:lnTo>
                <a:lnTo>
                  <a:pt x="54610" y="156209"/>
                </a:lnTo>
                <a:lnTo>
                  <a:pt x="54610" y="153669"/>
                </a:lnTo>
                <a:close/>
              </a:path>
              <a:path w="54610" h="297179">
                <a:moveTo>
                  <a:pt x="54610" y="151129"/>
                </a:moveTo>
                <a:lnTo>
                  <a:pt x="0" y="151129"/>
                </a:lnTo>
                <a:lnTo>
                  <a:pt x="0" y="152399"/>
                </a:lnTo>
                <a:lnTo>
                  <a:pt x="54610" y="152399"/>
                </a:lnTo>
                <a:lnTo>
                  <a:pt x="54610" y="151129"/>
                </a:lnTo>
                <a:close/>
              </a:path>
              <a:path w="54610" h="297179">
                <a:moveTo>
                  <a:pt x="54610" y="147319"/>
                </a:moveTo>
                <a:lnTo>
                  <a:pt x="0" y="147319"/>
                </a:lnTo>
                <a:lnTo>
                  <a:pt x="0" y="149859"/>
                </a:lnTo>
                <a:lnTo>
                  <a:pt x="54610" y="149859"/>
                </a:lnTo>
                <a:lnTo>
                  <a:pt x="54610" y="147319"/>
                </a:lnTo>
                <a:close/>
              </a:path>
              <a:path w="54610" h="297179">
                <a:moveTo>
                  <a:pt x="54610" y="144779"/>
                </a:moveTo>
                <a:lnTo>
                  <a:pt x="0" y="144779"/>
                </a:lnTo>
                <a:lnTo>
                  <a:pt x="0" y="146049"/>
                </a:lnTo>
                <a:lnTo>
                  <a:pt x="54610" y="146049"/>
                </a:lnTo>
                <a:lnTo>
                  <a:pt x="54610" y="144779"/>
                </a:lnTo>
                <a:close/>
              </a:path>
              <a:path w="54610" h="297179">
                <a:moveTo>
                  <a:pt x="54610" y="140969"/>
                </a:moveTo>
                <a:lnTo>
                  <a:pt x="0" y="140969"/>
                </a:lnTo>
                <a:lnTo>
                  <a:pt x="0" y="143509"/>
                </a:lnTo>
                <a:lnTo>
                  <a:pt x="54610" y="143509"/>
                </a:lnTo>
                <a:lnTo>
                  <a:pt x="54610" y="140969"/>
                </a:lnTo>
                <a:close/>
              </a:path>
              <a:path w="54610" h="297179">
                <a:moveTo>
                  <a:pt x="54610" y="138429"/>
                </a:moveTo>
                <a:lnTo>
                  <a:pt x="0" y="138429"/>
                </a:lnTo>
                <a:lnTo>
                  <a:pt x="0" y="139699"/>
                </a:lnTo>
                <a:lnTo>
                  <a:pt x="54610" y="139699"/>
                </a:lnTo>
                <a:lnTo>
                  <a:pt x="54610" y="138429"/>
                </a:lnTo>
                <a:close/>
              </a:path>
              <a:path w="54610" h="297179">
                <a:moveTo>
                  <a:pt x="54610" y="134619"/>
                </a:moveTo>
                <a:lnTo>
                  <a:pt x="0" y="134619"/>
                </a:lnTo>
                <a:lnTo>
                  <a:pt x="0" y="137159"/>
                </a:lnTo>
                <a:lnTo>
                  <a:pt x="54610" y="137159"/>
                </a:lnTo>
                <a:lnTo>
                  <a:pt x="54610" y="134619"/>
                </a:lnTo>
                <a:close/>
              </a:path>
              <a:path w="54610" h="297179">
                <a:moveTo>
                  <a:pt x="54610" y="132079"/>
                </a:moveTo>
                <a:lnTo>
                  <a:pt x="0" y="132079"/>
                </a:lnTo>
                <a:lnTo>
                  <a:pt x="0" y="133349"/>
                </a:lnTo>
                <a:lnTo>
                  <a:pt x="54610" y="133349"/>
                </a:lnTo>
                <a:lnTo>
                  <a:pt x="54610" y="132079"/>
                </a:lnTo>
                <a:close/>
              </a:path>
              <a:path w="54610" h="297179">
                <a:moveTo>
                  <a:pt x="54610" y="128269"/>
                </a:moveTo>
                <a:lnTo>
                  <a:pt x="0" y="128269"/>
                </a:lnTo>
                <a:lnTo>
                  <a:pt x="0" y="130809"/>
                </a:lnTo>
                <a:lnTo>
                  <a:pt x="54610" y="130809"/>
                </a:lnTo>
                <a:lnTo>
                  <a:pt x="54610" y="128269"/>
                </a:lnTo>
                <a:close/>
              </a:path>
              <a:path w="54610" h="297179">
                <a:moveTo>
                  <a:pt x="54610" y="125729"/>
                </a:moveTo>
                <a:lnTo>
                  <a:pt x="0" y="125729"/>
                </a:lnTo>
                <a:lnTo>
                  <a:pt x="0" y="126999"/>
                </a:lnTo>
                <a:lnTo>
                  <a:pt x="54610" y="126999"/>
                </a:lnTo>
                <a:lnTo>
                  <a:pt x="54610" y="125729"/>
                </a:lnTo>
                <a:close/>
              </a:path>
              <a:path w="54610" h="297179">
                <a:moveTo>
                  <a:pt x="54610" y="121919"/>
                </a:moveTo>
                <a:lnTo>
                  <a:pt x="0" y="121919"/>
                </a:lnTo>
                <a:lnTo>
                  <a:pt x="0" y="124459"/>
                </a:lnTo>
                <a:lnTo>
                  <a:pt x="54610" y="124459"/>
                </a:lnTo>
                <a:lnTo>
                  <a:pt x="54610" y="121919"/>
                </a:lnTo>
                <a:close/>
              </a:path>
              <a:path w="54610" h="297179">
                <a:moveTo>
                  <a:pt x="54610" y="119379"/>
                </a:moveTo>
                <a:lnTo>
                  <a:pt x="0" y="119379"/>
                </a:lnTo>
                <a:lnTo>
                  <a:pt x="0" y="120649"/>
                </a:lnTo>
                <a:lnTo>
                  <a:pt x="54610" y="120649"/>
                </a:lnTo>
                <a:lnTo>
                  <a:pt x="54610" y="119379"/>
                </a:lnTo>
                <a:close/>
              </a:path>
              <a:path w="54610" h="297179">
                <a:moveTo>
                  <a:pt x="54610" y="115569"/>
                </a:moveTo>
                <a:lnTo>
                  <a:pt x="0" y="115569"/>
                </a:lnTo>
                <a:lnTo>
                  <a:pt x="0" y="118109"/>
                </a:lnTo>
                <a:lnTo>
                  <a:pt x="54610" y="118109"/>
                </a:lnTo>
                <a:lnTo>
                  <a:pt x="54610" y="115569"/>
                </a:lnTo>
                <a:close/>
              </a:path>
              <a:path w="54610" h="297179">
                <a:moveTo>
                  <a:pt x="54610" y="113029"/>
                </a:moveTo>
                <a:lnTo>
                  <a:pt x="0" y="113029"/>
                </a:lnTo>
                <a:lnTo>
                  <a:pt x="0" y="114299"/>
                </a:lnTo>
                <a:lnTo>
                  <a:pt x="54610" y="114299"/>
                </a:lnTo>
                <a:lnTo>
                  <a:pt x="54610" y="113029"/>
                </a:lnTo>
                <a:close/>
              </a:path>
              <a:path w="54610" h="297179">
                <a:moveTo>
                  <a:pt x="54610" y="109219"/>
                </a:moveTo>
                <a:lnTo>
                  <a:pt x="0" y="109219"/>
                </a:lnTo>
                <a:lnTo>
                  <a:pt x="0" y="111759"/>
                </a:lnTo>
                <a:lnTo>
                  <a:pt x="54610" y="111759"/>
                </a:lnTo>
                <a:lnTo>
                  <a:pt x="54610" y="109219"/>
                </a:lnTo>
                <a:close/>
              </a:path>
              <a:path w="54610" h="297179">
                <a:moveTo>
                  <a:pt x="54610" y="106679"/>
                </a:moveTo>
                <a:lnTo>
                  <a:pt x="0" y="106679"/>
                </a:lnTo>
                <a:lnTo>
                  <a:pt x="0" y="107949"/>
                </a:lnTo>
                <a:lnTo>
                  <a:pt x="54610" y="107949"/>
                </a:lnTo>
                <a:lnTo>
                  <a:pt x="54610" y="106679"/>
                </a:lnTo>
                <a:close/>
              </a:path>
              <a:path w="54610" h="297179">
                <a:moveTo>
                  <a:pt x="54610" y="102869"/>
                </a:moveTo>
                <a:lnTo>
                  <a:pt x="0" y="102869"/>
                </a:lnTo>
                <a:lnTo>
                  <a:pt x="0" y="105409"/>
                </a:lnTo>
                <a:lnTo>
                  <a:pt x="54610" y="105409"/>
                </a:lnTo>
                <a:lnTo>
                  <a:pt x="54610" y="102869"/>
                </a:lnTo>
                <a:close/>
              </a:path>
              <a:path w="54610" h="297179">
                <a:moveTo>
                  <a:pt x="54610" y="100329"/>
                </a:moveTo>
                <a:lnTo>
                  <a:pt x="0" y="100329"/>
                </a:lnTo>
                <a:lnTo>
                  <a:pt x="0" y="101599"/>
                </a:lnTo>
                <a:lnTo>
                  <a:pt x="54610" y="101599"/>
                </a:lnTo>
                <a:lnTo>
                  <a:pt x="54610" y="100329"/>
                </a:lnTo>
                <a:close/>
              </a:path>
              <a:path w="54610" h="297179">
                <a:moveTo>
                  <a:pt x="54610" y="96519"/>
                </a:moveTo>
                <a:lnTo>
                  <a:pt x="0" y="96519"/>
                </a:lnTo>
                <a:lnTo>
                  <a:pt x="0" y="99059"/>
                </a:lnTo>
                <a:lnTo>
                  <a:pt x="54610" y="99059"/>
                </a:lnTo>
                <a:lnTo>
                  <a:pt x="54610" y="96519"/>
                </a:lnTo>
                <a:close/>
              </a:path>
              <a:path w="54610" h="297179">
                <a:moveTo>
                  <a:pt x="54610" y="93979"/>
                </a:moveTo>
                <a:lnTo>
                  <a:pt x="0" y="93979"/>
                </a:lnTo>
                <a:lnTo>
                  <a:pt x="0" y="95249"/>
                </a:lnTo>
                <a:lnTo>
                  <a:pt x="54610" y="95249"/>
                </a:lnTo>
                <a:lnTo>
                  <a:pt x="54610" y="93979"/>
                </a:lnTo>
                <a:close/>
              </a:path>
              <a:path w="54610" h="297179">
                <a:moveTo>
                  <a:pt x="54610" y="87629"/>
                </a:moveTo>
                <a:lnTo>
                  <a:pt x="0" y="87629"/>
                </a:lnTo>
                <a:lnTo>
                  <a:pt x="0" y="92709"/>
                </a:lnTo>
                <a:lnTo>
                  <a:pt x="54610" y="92709"/>
                </a:lnTo>
                <a:lnTo>
                  <a:pt x="54610" y="87629"/>
                </a:lnTo>
                <a:close/>
              </a:path>
              <a:path w="54610" h="297179">
                <a:moveTo>
                  <a:pt x="54610" y="81279"/>
                </a:moveTo>
                <a:lnTo>
                  <a:pt x="0" y="81279"/>
                </a:lnTo>
                <a:lnTo>
                  <a:pt x="0" y="86359"/>
                </a:lnTo>
                <a:lnTo>
                  <a:pt x="54610" y="86359"/>
                </a:lnTo>
                <a:lnTo>
                  <a:pt x="54610" y="81279"/>
                </a:lnTo>
                <a:close/>
              </a:path>
              <a:path w="54610" h="297179">
                <a:moveTo>
                  <a:pt x="54610" y="74929"/>
                </a:moveTo>
                <a:lnTo>
                  <a:pt x="0" y="74929"/>
                </a:lnTo>
                <a:lnTo>
                  <a:pt x="0" y="80009"/>
                </a:lnTo>
                <a:lnTo>
                  <a:pt x="54610" y="80009"/>
                </a:lnTo>
                <a:lnTo>
                  <a:pt x="54610" y="74929"/>
                </a:lnTo>
                <a:close/>
              </a:path>
              <a:path w="54610" h="297179">
                <a:moveTo>
                  <a:pt x="54610" y="68579"/>
                </a:moveTo>
                <a:lnTo>
                  <a:pt x="0" y="68579"/>
                </a:lnTo>
                <a:lnTo>
                  <a:pt x="0" y="73659"/>
                </a:lnTo>
                <a:lnTo>
                  <a:pt x="54610" y="73659"/>
                </a:lnTo>
                <a:lnTo>
                  <a:pt x="54610" y="68579"/>
                </a:lnTo>
                <a:close/>
              </a:path>
              <a:path w="54610" h="297179">
                <a:moveTo>
                  <a:pt x="54610" y="62229"/>
                </a:moveTo>
                <a:lnTo>
                  <a:pt x="0" y="62229"/>
                </a:lnTo>
                <a:lnTo>
                  <a:pt x="0" y="67309"/>
                </a:lnTo>
                <a:lnTo>
                  <a:pt x="54610" y="67309"/>
                </a:lnTo>
                <a:lnTo>
                  <a:pt x="54610" y="62229"/>
                </a:lnTo>
                <a:close/>
              </a:path>
              <a:path w="54610" h="297179">
                <a:moveTo>
                  <a:pt x="54610" y="55879"/>
                </a:moveTo>
                <a:lnTo>
                  <a:pt x="0" y="55879"/>
                </a:lnTo>
                <a:lnTo>
                  <a:pt x="0" y="60959"/>
                </a:lnTo>
                <a:lnTo>
                  <a:pt x="54610" y="60959"/>
                </a:lnTo>
                <a:lnTo>
                  <a:pt x="54610" y="55879"/>
                </a:lnTo>
                <a:close/>
              </a:path>
              <a:path w="54610" h="297179">
                <a:moveTo>
                  <a:pt x="54610" y="49529"/>
                </a:moveTo>
                <a:lnTo>
                  <a:pt x="0" y="49529"/>
                </a:lnTo>
                <a:lnTo>
                  <a:pt x="0" y="54609"/>
                </a:lnTo>
                <a:lnTo>
                  <a:pt x="54610" y="54609"/>
                </a:lnTo>
                <a:lnTo>
                  <a:pt x="54610" y="49529"/>
                </a:lnTo>
                <a:close/>
              </a:path>
              <a:path w="54610" h="297179">
                <a:moveTo>
                  <a:pt x="54610" y="44449"/>
                </a:moveTo>
                <a:lnTo>
                  <a:pt x="0" y="44449"/>
                </a:lnTo>
                <a:lnTo>
                  <a:pt x="0" y="48259"/>
                </a:lnTo>
                <a:lnTo>
                  <a:pt x="54610" y="48259"/>
                </a:lnTo>
                <a:lnTo>
                  <a:pt x="54610" y="44449"/>
                </a:lnTo>
                <a:close/>
              </a:path>
              <a:path w="54610" h="297179">
                <a:moveTo>
                  <a:pt x="54610" y="38099"/>
                </a:moveTo>
                <a:lnTo>
                  <a:pt x="0" y="38099"/>
                </a:lnTo>
                <a:lnTo>
                  <a:pt x="0" y="43179"/>
                </a:lnTo>
                <a:lnTo>
                  <a:pt x="54610" y="43179"/>
                </a:lnTo>
                <a:lnTo>
                  <a:pt x="54610" y="38099"/>
                </a:lnTo>
                <a:close/>
              </a:path>
              <a:path w="54610" h="297179">
                <a:moveTo>
                  <a:pt x="54610" y="31749"/>
                </a:moveTo>
                <a:lnTo>
                  <a:pt x="0" y="31749"/>
                </a:lnTo>
                <a:lnTo>
                  <a:pt x="0" y="36829"/>
                </a:lnTo>
                <a:lnTo>
                  <a:pt x="54610" y="36829"/>
                </a:lnTo>
                <a:lnTo>
                  <a:pt x="54610" y="31749"/>
                </a:lnTo>
                <a:close/>
              </a:path>
              <a:path w="54610" h="297179">
                <a:moveTo>
                  <a:pt x="54610" y="25399"/>
                </a:moveTo>
                <a:lnTo>
                  <a:pt x="0" y="25399"/>
                </a:lnTo>
                <a:lnTo>
                  <a:pt x="0" y="30479"/>
                </a:lnTo>
                <a:lnTo>
                  <a:pt x="54610" y="30479"/>
                </a:lnTo>
                <a:lnTo>
                  <a:pt x="54610" y="25399"/>
                </a:lnTo>
                <a:close/>
              </a:path>
              <a:path w="54610" h="297179">
                <a:moveTo>
                  <a:pt x="54610" y="19049"/>
                </a:moveTo>
                <a:lnTo>
                  <a:pt x="0" y="19049"/>
                </a:lnTo>
                <a:lnTo>
                  <a:pt x="0" y="24129"/>
                </a:lnTo>
                <a:lnTo>
                  <a:pt x="54610" y="24129"/>
                </a:lnTo>
                <a:lnTo>
                  <a:pt x="54610" y="19049"/>
                </a:lnTo>
                <a:close/>
              </a:path>
              <a:path w="54610" h="297179">
                <a:moveTo>
                  <a:pt x="54610" y="12699"/>
                </a:moveTo>
                <a:lnTo>
                  <a:pt x="0" y="12699"/>
                </a:lnTo>
                <a:lnTo>
                  <a:pt x="0" y="17779"/>
                </a:lnTo>
                <a:lnTo>
                  <a:pt x="54610" y="17779"/>
                </a:lnTo>
                <a:lnTo>
                  <a:pt x="54610" y="12699"/>
                </a:lnTo>
                <a:close/>
              </a:path>
              <a:path w="54610" h="297179">
                <a:moveTo>
                  <a:pt x="54610" y="6349"/>
                </a:moveTo>
                <a:lnTo>
                  <a:pt x="0" y="6349"/>
                </a:lnTo>
                <a:lnTo>
                  <a:pt x="0" y="11429"/>
                </a:lnTo>
                <a:lnTo>
                  <a:pt x="54610" y="11429"/>
                </a:lnTo>
                <a:lnTo>
                  <a:pt x="54610" y="6349"/>
                </a:lnTo>
                <a:close/>
              </a:path>
              <a:path w="54610" h="297179">
                <a:moveTo>
                  <a:pt x="54610" y="0"/>
                </a:moveTo>
                <a:lnTo>
                  <a:pt x="0" y="0"/>
                </a:lnTo>
                <a:lnTo>
                  <a:pt x="0" y="5079"/>
                </a:lnTo>
                <a:lnTo>
                  <a:pt x="54610" y="5079"/>
                </a:lnTo>
                <a:lnTo>
                  <a:pt x="54610" y="0"/>
                </a:lnTo>
                <a:close/>
              </a:path>
              <a:path w="54610" h="297179">
                <a:moveTo>
                  <a:pt x="54610" y="270509"/>
                </a:moveTo>
                <a:lnTo>
                  <a:pt x="0" y="270509"/>
                </a:lnTo>
                <a:lnTo>
                  <a:pt x="0" y="295909"/>
                </a:lnTo>
                <a:lnTo>
                  <a:pt x="44450" y="295909"/>
                </a:lnTo>
                <a:lnTo>
                  <a:pt x="44450" y="297179"/>
                </a:lnTo>
                <a:lnTo>
                  <a:pt x="54610" y="297179"/>
                </a:lnTo>
                <a:lnTo>
                  <a:pt x="54610" y="270509"/>
                </a:lnTo>
                <a:close/>
              </a:path>
            </a:pathLst>
          </a:custGeom>
          <a:solidFill>
            <a:srgbClr val="2F8D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bg object 279"/>
          <p:cNvSpPr/>
          <p:nvPr/>
        </p:nvSpPr>
        <p:spPr>
          <a:xfrm>
            <a:off x="3831589" y="6403339"/>
            <a:ext cx="54610" cy="297180"/>
          </a:xfrm>
          <a:custGeom>
            <a:avLst/>
            <a:gdLst/>
            <a:ahLst/>
            <a:cxnLst/>
            <a:rect l="l" t="t" r="r" b="b"/>
            <a:pathLst>
              <a:path w="54610" h="297179">
                <a:moveTo>
                  <a:pt x="54610" y="250190"/>
                </a:moveTo>
                <a:lnTo>
                  <a:pt x="0" y="250190"/>
                </a:lnTo>
                <a:lnTo>
                  <a:pt x="0" y="271780"/>
                </a:lnTo>
                <a:lnTo>
                  <a:pt x="54610" y="271780"/>
                </a:lnTo>
                <a:lnTo>
                  <a:pt x="54610" y="250190"/>
                </a:lnTo>
                <a:close/>
              </a:path>
              <a:path w="54610" h="297179">
                <a:moveTo>
                  <a:pt x="54610" y="247650"/>
                </a:moveTo>
                <a:lnTo>
                  <a:pt x="0" y="247650"/>
                </a:lnTo>
                <a:lnTo>
                  <a:pt x="0" y="248920"/>
                </a:lnTo>
                <a:lnTo>
                  <a:pt x="54610" y="248920"/>
                </a:lnTo>
                <a:lnTo>
                  <a:pt x="54610" y="247650"/>
                </a:lnTo>
                <a:close/>
              </a:path>
              <a:path w="54610" h="297179">
                <a:moveTo>
                  <a:pt x="54610" y="243840"/>
                </a:moveTo>
                <a:lnTo>
                  <a:pt x="0" y="243840"/>
                </a:lnTo>
                <a:lnTo>
                  <a:pt x="0" y="246380"/>
                </a:lnTo>
                <a:lnTo>
                  <a:pt x="54610" y="246380"/>
                </a:lnTo>
                <a:lnTo>
                  <a:pt x="54610" y="243840"/>
                </a:lnTo>
                <a:close/>
              </a:path>
              <a:path w="54610" h="297179">
                <a:moveTo>
                  <a:pt x="54610" y="241300"/>
                </a:moveTo>
                <a:lnTo>
                  <a:pt x="0" y="241300"/>
                </a:lnTo>
                <a:lnTo>
                  <a:pt x="0" y="242570"/>
                </a:lnTo>
                <a:lnTo>
                  <a:pt x="54610" y="242570"/>
                </a:lnTo>
                <a:lnTo>
                  <a:pt x="54610" y="241300"/>
                </a:lnTo>
                <a:close/>
              </a:path>
              <a:path w="54610" h="297179">
                <a:moveTo>
                  <a:pt x="54610" y="237490"/>
                </a:moveTo>
                <a:lnTo>
                  <a:pt x="0" y="237490"/>
                </a:lnTo>
                <a:lnTo>
                  <a:pt x="0" y="240030"/>
                </a:lnTo>
                <a:lnTo>
                  <a:pt x="54610" y="240030"/>
                </a:lnTo>
                <a:lnTo>
                  <a:pt x="54610" y="237490"/>
                </a:lnTo>
                <a:close/>
              </a:path>
              <a:path w="54610" h="297179">
                <a:moveTo>
                  <a:pt x="54610" y="234950"/>
                </a:moveTo>
                <a:lnTo>
                  <a:pt x="0" y="234950"/>
                </a:lnTo>
                <a:lnTo>
                  <a:pt x="0" y="236220"/>
                </a:lnTo>
                <a:lnTo>
                  <a:pt x="54610" y="236220"/>
                </a:lnTo>
                <a:lnTo>
                  <a:pt x="54610" y="234950"/>
                </a:lnTo>
                <a:close/>
              </a:path>
              <a:path w="54610" h="297179">
                <a:moveTo>
                  <a:pt x="54610" y="231140"/>
                </a:moveTo>
                <a:lnTo>
                  <a:pt x="0" y="231140"/>
                </a:lnTo>
                <a:lnTo>
                  <a:pt x="0" y="233680"/>
                </a:lnTo>
                <a:lnTo>
                  <a:pt x="54610" y="233680"/>
                </a:lnTo>
                <a:lnTo>
                  <a:pt x="54610" y="231140"/>
                </a:lnTo>
                <a:close/>
              </a:path>
              <a:path w="54610" h="297179">
                <a:moveTo>
                  <a:pt x="54610" y="228600"/>
                </a:moveTo>
                <a:lnTo>
                  <a:pt x="0" y="228600"/>
                </a:lnTo>
                <a:lnTo>
                  <a:pt x="0" y="229870"/>
                </a:lnTo>
                <a:lnTo>
                  <a:pt x="54610" y="229870"/>
                </a:lnTo>
                <a:lnTo>
                  <a:pt x="54610" y="228600"/>
                </a:lnTo>
                <a:close/>
              </a:path>
              <a:path w="54610" h="297179">
                <a:moveTo>
                  <a:pt x="54610" y="224790"/>
                </a:moveTo>
                <a:lnTo>
                  <a:pt x="0" y="224790"/>
                </a:lnTo>
                <a:lnTo>
                  <a:pt x="0" y="227330"/>
                </a:lnTo>
                <a:lnTo>
                  <a:pt x="54610" y="227330"/>
                </a:lnTo>
                <a:lnTo>
                  <a:pt x="54610" y="224790"/>
                </a:lnTo>
                <a:close/>
              </a:path>
              <a:path w="54610" h="297179">
                <a:moveTo>
                  <a:pt x="54610" y="222250"/>
                </a:moveTo>
                <a:lnTo>
                  <a:pt x="0" y="222250"/>
                </a:lnTo>
                <a:lnTo>
                  <a:pt x="0" y="223520"/>
                </a:lnTo>
                <a:lnTo>
                  <a:pt x="54610" y="223520"/>
                </a:lnTo>
                <a:lnTo>
                  <a:pt x="54610" y="222250"/>
                </a:lnTo>
                <a:close/>
              </a:path>
              <a:path w="54610" h="297179">
                <a:moveTo>
                  <a:pt x="54610" y="218440"/>
                </a:moveTo>
                <a:lnTo>
                  <a:pt x="0" y="218440"/>
                </a:lnTo>
                <a:lnTo>
                  <a:pt x="0" y="220980"/>
                </a:lnTo>
                <a:lnTo>
                  <a:pt x="54610" y="220980"/>
                </a:lnTo>
                <a:lnTo>
                  <a:pt x="54610" y="218440"/>
                </a:lnTo>
                <a:close/>
              </a:path>
              <a:path w="54610" h="297179">
                <a:moveTo>
                  <a:pt x="54610" y="215900"/>
                </a:moveTo>
                <a:lnTo>
                  <a:pt x="0" y="215900"/>
                </a:lnTo>
                <a:lnTo>
                  <a:pt x="0" y="217170"/>
                </a:lnTo>
                <a:lnTo>
                  <a:pt x="54610" y="217170"/>
                </a:lnTo>
                <a:lnTo>
                  <a:pt x="54610" y="215900"/>
                </a:lnTo>
                <a:close/>
              </a:path>
              <a:path w="54610" h="297179">
                <a:moveTo>
                  <a:pt x="54610" y="212090"/>
                </a:moveTo>
                <a:lnTo>
                  <a:pt x="0" y="212090"/>
                </a:lnTo>
                <a:lnTo>
                  <a:pt x="0" y="214630"/>
                </a:lnTo>
                <a:lnTo>
                  <a:pt x="54610" y="214630"/>
                </a:lnTo>
                <a:lnTo>
                  <a:pt x="54610" y="212090"/>
                </a:lnTo>
                <a:close/>
              </a:path>
              <a:path w="54610" h="297179">
                <a:moveTo>
                  <a:pt x="54610" y="209550"/>
                </a:moveTo>
                <a:lnTo>
                  <a:pt x="0" y="209550"/>
                </a:lnTo>
                <a:lnTo>
                  <a:pt x="0" y="210820"/>
                </a:lnTo>
                <a:lnTo>
                  <a:pt x="54610" y="210820"/>
                </a:lnTo>
                <a:lnTo>
                  <a:pt x="54610" y="209550"/>
                </a:lnTo>
                <a:close/>
              </a:path>
              <a:path w="54610" h="297179">
                <a:moveTo>
                  <a:pt x="54610" y="205740"/>
                </a:moveTo>
                <a:lnTo>
                  <a:pt x="0" y="205740"/>
                </a:lnTo>
                <a:lnTo>
                  <a:pt x="0" y="208280"/>
                </a:lnTo>
                <a:lnTo>
                  <a:pt x="54610" y="208280"/>
                </a:lnTo>
                <a:lnTo>
                  <a:pt x="54610" y="205740"/>
                </a:lnTo>
                <a:close/>
              </a:path>
              <a:path w="54610" h="297179">
                <a:moveTo>
                  <a:pt x="54610" y="203200"/>
                </a:moveTo>
                <a:lnTo>
                  <a:pt x="0" y="203200"/>
                </a:lnTo>
                <a:lnTo>
                  <a:pt x="0" y="204470"/>
                </a:lnTo>
                <a:lnTo>
                  <a:pt x="54610" y="204470"/>
                </a:lnTo>
                <a:lnTo>
                  <a:pt x="54610" y="203200"/>
                </a:lnTo>
                <a:close/>
              </a:path>
              <a:path w="54610" h="297179">
                <a:moveTo>
                  <a:pt x="54610" y="199390"/>
                </a:moveTo>
                <a:lnTo>
                  <a:pt x="0" y="199390"/>
                </a:lnTo>
                <a:lnTo>
                  <a:pt x="0" y="201930"/>
                </a:lnTo>
                <a:lnTo>
                  <a:pt x="54610" y="201930"/>
                </a:lnTo>
                <a:lnTo>
                  <a:pt x="54610" y="199390"/>
                </a:lnTo>
                <a:close/>
              </a:path>
              <a:path w="54610" h="297179">
                <a:moveTo>
                  <a:pt x="54610" y="196850"/>
                </a:moveTo>
                <a:lnTo>
                  <a:pt x="0" y="196850"/>
                </a:lnTo>
                <a:lnTo>
                  <a:pt x="0" y="198120"/>
                </a:lnTo>
                <a:lnTo>
                  <a:pt x="54610" y="198120"/>
                </a:lnTo>
                <a:lnTo>
                  <a:pt x="54610" y="196850"/>
                </a:lnTo>
                <a:close/>
              </a:path>
              <a:path w="54610" h="297179">
                <a:moveTo>
                  <a:pt x="54610" y="193040"/>
                </a:moveTo>
                <a:lnTo>
                  <a:pt x="0" y="193040"/>
                </a:lnTo>
                <a:lnTo>
                  <a:pt x="0" y="195580"/>
                </a:lnTo>
                <a:lnTo>
                  <a:pt x="54610" y="195580"/>
                </a:lnTo>
                <a:lnTo>
                  <a:pt x="54610" y="193040"/>
                </a:lnTo>
                <a:close/>
              </a:path>
              <a:path w="54610" h="297179">
                <a:moveTo>
                  <a:pt x="54610" y="190500"/>
                </a:moveTo>
                <a:lnTo>
                  <a:pt x="0" y="190500"/>
                </a:lnTo>
                <a:lnTo>
                  <a:pt x="0" y="191770"/>
                </a:lnTo>
                <a:lnTo>
                  <a:pt x="54610" y="191770"/>
                </a:lnTo>
                <a:lnTo>
                  <a:pt x="54610" y="190500"/>
                </a:lnTo>
                <a:close/>
              </a:path>
              <a:path w="54610" h="297179">
                <a:moveTo>
                  <a:pt x="54610" y="186690"/>
                </a:moveTo>
                <a:lnTo>
                  <a:pt x="0" y="186690"/>
                </a:lnTo>
                <a:lnTo>
                  <a:pt x="0" y="189230"/>
                </a:lnTo>
                <a:lnTo>
                  <a:pt x="54610" y="189230"/>
                </a:lnTo>
                <a:lnTo>
                  <a:pt x="54610" y="186690"/>
                </a:lnTo>
                <a:close/>
              </a:path>
              <a:path w="54610" h="297179">
                <a:moveTo>
                  <a:pt x="54610" y="184150"/>
                </a:moveTo>
                <a:lnTo>
                  <a:pt x="0" y="184150"/>
                </a:lnTo>
                <a:lnTo>
                  <a:pt x="0" y="185420"/>
                </a:lnTo>
                <a:lnTo>
                  <a:pt x="54610" y="185420"/>
                </a:lnTo>
                <a:lnTo>
                  <a:pt x="54610" y="184150"/>
                </a:lnTo>
                <a:close/>
              </a:path>
              <a:path w="54610" h="297179">
                <a:moveTo>
                  <a:pt x="54610" y="180340"/>
                </a:moveTo>
                <a:lnTo>
                  <a:pt x="0" y="180340"/>
                </a:lnTo>
                <a:lnTo>
                  <a:pt x="0" y="182880"/>
                </a:lnTo>
                <a:lnTo>
                  <a:pt x="54610" y="182880"/>
                </a:lnTo>
                <a:lnTo>
                  <a:pt x="54610" y="180340"/>
                </a:lnTo>
                <a:close/>
              </a:path>
              <a:path w="54610" h="297179">
                <a:moveTo>
                  <a:pt x="54610" y="177800"/>
                </a:moveTo>
                <a:lnTo>
                  <a:pt x="0" y="177800"/>
                </a:lnTo>
                <a:lnTo>
                  <a:pt x="0" y="179070"/>
                </a:lnTo>
                <a:lnTo>
                  <a:pt x="54610" y="179070"/>
                </a:lnTo>
                <a:lnTo>
                  <a:pt x="54610" y="177800"/>
                </a:lnTo>
                <a:close/>
              </a:path>
              <a:path w="54610" h="297179">
                <a:moveTo>
                  <a:pt x="54610" y="173990"/>
                </a:moveTo>
                <a:lnTo>
                  <a:pt x="0" y="173990"/>
                </a:lnTo>
                <a:lnTo>
                  <a:pt x="0" y="176530"/>
                </a:lnTo>
                <a:lnTo>
                  <a:pt x="54610" y="176530"/>
                </a:lnTo>
                <a:lnTo>
                  <a:pt x="54610" y="173990"/>
                </a:lnTo>
                <a:close/>
              </a:path>
              <a:path w="54610" h="297179">
                <a:moveTo>
                  <a:pt x="54610" y="171450"/>
                </a:moveTo>
                <a:lnTo>
                  <a:pt x="0" y="171450"/>
                </a:lnTo>
                <a:lnTo>
                  <a:pt x="0" y="172720"/>
                </a:lnTo>
                <a:lnTo>
                  <a:pt x="54610" y="172720"/>
                </a:lnTo>
                <a:lnTo>
                  <a:pt x="54610" y="171450"/>
                </a:lnTo>
                <a:close/>
              </a:path>
              <a:path w="54610" h="297179">
                <a:moveTo>
                  <a:pt x="54610" y="167640"/>
                </a:moveTo>
                <a:lnTo>
                  <a:pt x="0" y="167640"/>
                </a:lnTo>
                <a:lnTo>
                  <a:pt x="0" y="170180"/>
                </a:lnTo>
                <a:lnTo>
                  <a:pt x="54610" y="170180"/>
                </a:lnTo>
                <a:lnTo>
                  <a:pt x="54610" y="167640"/>
                </a:lnTo>
                <a:close/>
              </a:path>
              <a:path w="54610" h="297179">
                <a:moveTo>
                  <a:pt x="54610" y="165100"/>
                </a:moveTo>
                <a:lnTo>
                  <a:pt x="0" y="165100"/>
                </a:lnTo>
                <a:lnTo>
                  <a:pt x="0" y="166370"/>
                </a:lnTo>
                <a:lnTo>
                  <a:pt x="54610" y="166370"/>
                </a:lnTo>
                <a:lnTo>
                  <a:pt x="54610" y="165100"/>
                </a:lnTo>
                <a:close/>
              </a:path>
              <a:path w="54610" h="297179">
                <a:moveTo>
                  <a:pt x="54610" y="161290"/>
                </a:moveTo>
                <a:lnTo>
                  <a:pt x="0" y="161290"/>
                </a:lnTo>
                <a:lnTo>
                  <a:pt x="0" y="163830"/>
                </a:lnTo>
                <a:lnTo>
                  <a:pt x="54610" y="163830"/>
                </a:lnTo>
                <a:lnTo>
                  <a:pt x="54610" y="161290"/>
                </a:lnTo>
                <a:close/>
              </a:path>
              <a:path w="54610" h="297179">
                <a:moveTo>
                  <a:pt x="54610" y="158750"/>
                </a:moveTo>
                <a:lnTo>
                  <a:pt x="0" y="158750"/>
                </a:lnTo>
                <a:lnTo>
                  <a:pt x="0" y="160020"/>
                </a:lnTo>
                <a:lnTo>
                  <a:pt x="54610" y="160020"/>
                </a:lnTo>
                <a:lnTo>
                  <a:pt x="54610" y="158750"/>
                </a:lnTo>
                <a:close/>
              </a:path>
              <a:path w="54610" h="297179">
                <a:moveTo>
                  <a:pt x="54610" y="154940"/>
                </a:moveTo>
                <a:lnTo>
                  <a:pt x="0" y="154940"/>
                </a:lnTo>
                <a:lnTo>
                  <a:pt x="0" y="157480"/>
                </a:lnTo>
                <a:lnTo>
                  <a:pt x="54610" y="157480"/>
                </a:lnTo>
                <a:lnTo>
                  <a:pt x="54610" y="154940"/>
                </a:lnTo>
                <a:close/>
              </a:path>
              <a:path w="54610" h="297179">
                <a:moveTo>
                  <a:pt x="54610" y="152400"/>
                </a:moveTo>
                <a:lnTo>
                  <a:pt x="0" y="152400"/>
                </a:lnTo>
                <a:lnTo>
                  <a:pt x="0" y="153670"/>
                </a:lnTo>
                <a:lnTo>
                  <a:pt x="54610" y="153670"/>
                </a:lnTo>
                <a:lnTo>
                  <a:pt x="54610" y="152400"/>
                </a:lnTo>
                <a:close/>
              </a:path>
              <a:path w="54610" h="297179">
                <a:moveTo>
                  <a:pt x="54610" y="148590"/>
                </a:moveTo>
                <a:lnTo>
                  <a:pt x="0" y="148590"/>
                </a:lnTo>
                <a:lnTo>
                  <a:pt x="0" y="151130"/>
                </a:lnTo>
                <a:lnTo>
                  <a:pt x="54610" y="151130"/>
                </a:lnTo>
                <a:lnTo>
                  <a:pt x="54610" y="148590"/>
                </a:lnTo>
                <a:close/>
              </a:path>
              <a:path w="54610" h="297179">
                <a:moveTo>
                  <a:pt x="54610" y="146050"/>
                </a:moveTo>
                <a:lnTo>
                  <a:pt x="0" y="146050"/>
                </a:lnTo>
                <a:lnTo>
                  <a:pt x="0" y="147320"/>
                </a:lnTo>
                <a:lnTo>
                  <a:pt x="54610" y="147320"/>
                </a:lnTo>
                <a:lnTo>
                  <a:pt x="54610" y="146050"/>
                </a:lnTo>
                <a:close/>
              </a:path>
              <a:path w="54610" h="297179">
                <a:moveTo>
                  <a:pt x="54610" y="142240"/>
                </a:moveTo>
                <a:lnTo>
                  <a:pt x="0" y="142240"/>
                </a:lnTo>
                <a:lnTo>
                  <a:pt x="0" y="144780"/>
                </a:lnTo>
                <a:lnTo>
                  <a:pt x="54610" y="144780"/>
                </a:lnTo>
                <a:lnTo>
                  <a:pt x="54610" y="142240"/>
                </a:lnTo>
                <a:close/>
              </a:path>
              <a:path w="54610" h="297179">
                <a:moveTo>
                  <a:pt x="54610" y="139700"/>
                </a:moveTo>
                <a:lnTo>
                  <a:pt x="0" y="139700"/>
                </a:lnTo>
                <a:lnTo>
                  <a:pt x="0" y="140970"/>
                </a:lnTo>
                <a:lnTo>
                  <a:pt x="54610" y="140970"/>
                </a:lnTo>
                <a:lnTo>
                  <a:pt x="54610" y="139700"/>
                </a:lnTo>
                <a:close/>
              </a:path>
              <a:path w="54610" h="297179">
                <a:moveTo>
                  <a:pt x="54610" y="135890"/>
                </a:moveTo>
                <a:lnTo>
                  <a:pt x="0" y="135890"/>
                </a:lnTo>
                <a:lnTo>
                  <a:pt x="0" y="138430"/>
                </a:lnTo>
                <a:lnTo>
                  <a:pt x="54610" y="138430"/>
                </a:lnTo>
                <a:lnTo>
                  <a:pt x="54610" y="135890"/>
                </a:lnTo>
                <a:close/>
              </a:path>
              <a:path w="54610" h="297179">
                <a:moveTo>
                  <a:pt x="54610" y="133350"/>
                </a:moveTo>
                <a:lnTo>
                  <a:pt x="0" y="133350"/>
                </a:lnTo>
                <a:lnTo>
                  <a:pt x="0" y="134620"/>
                </a:lnTo>
                <a:lnTo>
                  <a:pt x="54610" y="134620"/>
                </a:lnTo>
                <a:lnTo>
                  <a:pt x="54610" y="133350"/>
                </a:lnTo>
                <a:close/>
              </a:path>
              <a:path w="54610" h="297179">
                <a:moveTo>
                  <a:pt x="54610" y="129540"/>
                </a:moveTo>
                <a:lnTo>
                  <a:pt x="0" y="129540"/>
                </a:lnTo>
                <a:lnTo>
                  <a:pt x="0" y="132080"/>
                </a:lnTo>
                <a:lnTo>
                  <a:pt x="54610" y="132080"/>
                </a:lnTo>
                <a:lnTo>
                  <a:pt x="54610" y="129540"/>
                </a:lnTo>
                <a:close/>
              </a:path>
              <a:path w="54610" h="297179">
                <a:moveTo>
                  <a:pt x="54610" y="127000"/>
                </a:moveTo>
                <a:lnTo>
                  <a:pt x="0" y="127000"/>
                </a:lnTo>
                <a:lnTo>
                  <a:pt x="0" y="128270"/>
                </a:lnTo>
                <a:lnTo>
                  <a:pt x="54610" y="128270"/>
                </a:lnTo>
                <a:lnTo>
                  <a:pt x="54610" y="127000"/>
                </a:lnTo>
                <a:close/>
              </a:path>
              <a:path w="54610" h="297179">
                <a:moveTo>
                  <a:pt x="54610" y="123190"/>
                </a:moveTo>
                <a:lnTo>
                  <a:pt x="0" y="123190"/>
                </a:lnTo>
                <a:lnTo>
                  <a:pt x="0" y="125730"/>
                </a:lnTo>
                <a:lnTo>
                  <a:pt x="54610" y="125730"/>
                </a:lnTo>
                <a:lnTo>
                  <a:pt x="54610" y="123190"/>
                </a:lnTo>
                <a:close/>
              </a:path>
              <a:path w="54610" h="297179">
                <a:moveTo>
                  <a:pt x="54610" y="120650"/>
                </a:moveTo>
                <a:lnTo>
                  <a:pt x="0" y="120650"/>
                </a:lnTo>
                <a:lnTo>
                  <a:pt x="0" y="121920"/>
                </a:lnTo>
                <a:lnTo>
                  <a:pt x="54610" y="121920"/>
                </a:lnTo>
                <a:lnTo>
                  <a:pt x="54610" y="120650"/>
                </a:lnTo>
                <a:close/>
              </a:path>
              <a:path w="54610" h="297179">
                <a:moveTo>
                  <a:pt x="54610" y="116840"/>
                </a:moveTo>
                <a:lnTo>
                  <a:pt x="0" y="116840"/>
                </a:lnTo>
                <a:lnTo>
                  <a:pt x="0" y="119380"/>
                </a:lnTo>
                <a:lnTo>
                  <a:pt x="54610" y="119380"/>
                </a:lnTo>
                <a:lnTo>
                  <a:pt x="54610" y="116840"/>
                </a:lnTo>
                <a:close/>
              </a:path>
              <a:path w="54610" h="297179">
                <a:moveTo>
                  <a:pt x="54610" y="114300"/>
                </a:moveTo>
                <a:lnTo>
                  <a:pt x="0" y="114300"/>
                </a:lnTo>
                <a:lnTo>
                  <a:pt x="0" y="115570"/>
                </a:lnTo>
                <a:lnTo>
                  <a:pt x="54610" y="115570"/>
                </a:lnTo>
                <a:lnTo>
                  <a:pt x="54610" y="114300"/>
                </a:lnTo>
                <a:close/>
              </a:path>
              <a:path w="54610" h="297179">
                <a:moveTo>
                  <a:pt x="54610" y="110490"/>
                </a:moveTo>
                <a:lnTo>
                  <a:pt x="0" y="110490"/>
                </a:lnTo>
                <a:lnTo>
                  <a:pt x="0" y="113030"/>
                </a:lnTo>
                <a:lnTo>
                  <a:pt x="54610" y="113030"/>
                </a:lnTo>
                <a:lnTo>
                  <a:pt x="54610" y="110490"/>
                </a:lnTo>
                <a:close/>
              </a:path>
              <a:path w="54610" h="297179">
                <a:moveTo>
                  <a:pt x="54610" y="107950"/>
                </a:moveTo>
                <a:lnTo>
                  <a:pt x="0" y="107950"/>
                </a:lnTo>
                <a:lnTo>
                  <a:pt x="0" y="109220"/>
                </a:lnTo>
                <a:lnTo>
                  <a:pt x="54610" y="109220"/>
                </a:lnTo>
                <a:lnTo>
                  <a:pt x="54610" y="107950"/>
                </a:lnTo>
                <a:close/>
              </a:path>
              <a:path w="54610" h="297179">
                <a:moveTo>
                  <a:pt x="54610" y="104140"/>
                </a:moveTo>
                <a:lnTo>
                  <a:pt x="0" y="104140"/>
                </a:lnTo>
                <a:lnTo>
                  <a:pt x="0" y="106680"/>
                </a:lnTo>
                <a:lnTo>
                  <a:pt x="54610" y="106680"/>
                </a:lnTo>
                <a:lnTo>
                  <a:pt x="54610" y="104140"/>
                </a:lnTo>
                <a:close/>
              </a:path>
              <a:path w="54610" h="297179">
                <a:moveTo>
                  <a:pt x="54610" y="101600"/>
                </a:moveTo>
                <a:lnTo>
                  <a:pt x="0" y="101600"/>
                </a:lnTo>
                <a:lnTo>
                  <a:pt x="0" y="102870"/>
                </a:lnTo>
                <a:lnTo>
                  <a:pt x="54610" y="102870"/>
                </a:lnTo>
                <a:lnTo>
                  <a:pt x="54610" y="101600"/>
                </a:lnTo>
                <a:close/>
              </a:path>
              <a:path w="54610" h="297179">
                <a:moveTo>
                  <a:pt x="54610" y="97790"/>
                </a:moveTo>
                <a:lnTo>
                  <a:pt x="0" y="97790"/>
                </a:lnTo>
                <a:lnTo>
                  <a:pt x="0" y="100330"/>
                </a:lnTo>
                <a:lnTo>
                  <a:pt x="54610" y="100330"/>
                </a:lnTo>
                <a:lnTo>
                  <a:pt x="54610" y="97790"/>
                </a:lnTo>
                <a:close/>
              </a:path>
              <a:path w="54610" h="297179">
                <a:moveTo>
                  <a:pt x="54610" y="95250"/>
                </a:moveTo>
                <a:lnTo>
                  <a:pt x="0" y="95250"/>
                </a:lnTo>
                <a:lnTo>
                  <a:pt x="0" y="96520"/>
                </a:lnTo>
                <a:lnTo>
                  <a:pt x="54610" y="96520"/>
                </a:lnTo>
                <a:lnTo>
                  <a:pt x="54610" y="95250"/>
                </a:lnTo>
                <a:close/>
              </a:path>
              <a:path w="54610" h="297179">
                <a:moveTo>
                  <a:pt x="54610" y="88900"/>
                </a:moveTo>
                <a:lnTo>
                  <a:pt x="0" y="88900"/>
                </a:lnTo>
                <a:lnTo>
                  <a:pt x="0" y="93980"/>
                </a:lnTo>
                <a:lnTo>
                  <a:pt x="54610" y="93980"/>
                </a:lnTo>
                <a:lnTo>
                  <a:pt x="54610" y="88900"/>
                </a:lnTo>
                <a:close/>
              </a:path>
              <a:path w="54610" h="297179">
                <a:moveTo>
                  <a:pt x="54610" y="82550"/>
                </a:moveTo>
                <a:lnTo>
                  <a:pt x="0" y="82550"/>
                </a:lnTo>
                <a:lnTo>
                  <a:pt x="0" y="87630"/>
                </a:lnTo>
                <a:lnTo>
                  <a:pt x="54610" y="87630"/>
                </a:lnTo>
                <a:lnTo>
                  <a:pt x="54610" y="82550"/>
                </a:lnTo>
                <a:close/>
              </a:path>
              <a:path w="54610" h="297179">
                <a:moveTo>
                  <a:pt x="54610" y="76200"/>
                </a:moveTo>
                <a:lnTo>
                  <a:pt x="0" y="76200"/>
                </a:lnTo>
                <a:lnTo>
                  <a:pt x="0" y="81280"/>
                </a:lnTo>
                <a:lnTo>
                  <a:pt x="54610" y="81280"/>
                </a:lnTo>
                <a:lnTo>
                  <a:pt x="54610" y="76200"/>
                </a:lnTo>
                <a:close/>
              </a:path>
              <a:path w="54610" h="297179">
                <a:moveTo>
                  <a:pt x="54610" y="69850"/>
                </a:moveTo>
                <a:lnTo>
                  <a:pt x="0" y="69850"/>
                </a:lnTo>
                <a:lnTo>
                  <a:pt x="0" y="74930"/>
                </a:lnTo>
                <a:lnTo>
                  <a:pt x="54610" y="74930"/>
                </a:lnTo>
                <a:lnTo>
                  <a:pt x="54610" y="69850"/>
                </a:lnTo>
                <a:close/>
              </a:path>
              <a:path w="54610" h="297179">
                <a:moveTo>
                  <a:pt x="54610" y="63500"/>
                </a:moveTo>
                <a:lnTo>
                  <a:pt x="0" y="63500"/>
                </a:lnTo>
                <a:lnTo>
                  <a:pt x="0" y="68580"/>
                </a:lnTo>
                <a:lnTo>
                  <a:pt x="54610" y="68580"/>
                </a:lnTo>
                <a:lnTo>
                  <a:pt x="54610" y="63500"/>
                </a:lnTo>
                <a:close/>
              </a:path>
              <a:path w="54610" h="297179">
                <a:moveTo>
                  <a:pt x="54610" y="57150"/>
                </a:moveTo>
                <a:lnTo>
                  <a:pt x="0" y="57150"/>
                </a:lnTo>
                <a:lnTo>
                  <a:pt x="0" y="62230"/>
                </a:lnTo>
                <a:lnTo>
                  <a:pt x="54610" y="62230"/>
                </a:lnTo>
                <a:lnTo>
                  <a:pt x="54610" y="57150"/>
                </a:lnTo>
                <a:close/>
              </a:path>
              <a:path w="54610" h="297179">
                <a:moveTo>
                  <a:pt x="54610" y="50800"/>
                </a:moveTo>
                <a:lnTo>
                  <a:pt x="0" y="50800"/>
                </a:lnTo>
                <a:lnTo>
                  <a:pt x="0" y="55880"/>
                </a:lnTo>
                <a:lnTo>
                  <a:pt x="54610" y="55880"/>
                </a:lnTo>
                <a:lnTo>
                  <a:pt x="54610" y="50800"/>
                </a:lnTo>
                <a:close/>
              </a:path>
              <a:path w="54610" h="297179">
                <a:moveTo>
                  <a:pt x="54610" y="45720"/>
                </a:moveTo>
                <a:lnTo>
                  <a:pt x="0" y="45720"/>
                </a:lnTo>
                <a:lnTo>
                  <a:pt x="0" y="49530"/>
                </a:lnTo>
                <a:lnTo>
                  <a:pt x="54610" y="49530"/>
                </a:lnTo>
                <a:lnTo>
                  <a:pt x="54610" y="45720"/>
                </a:lnTo>
                <a:close/>
              </a:path>
              <a:path w="54610" h="297179">
                <a:moveTo>
                  <a:pt x="54610" y="39370"/>
                </a:moveTo>
                <a:lnTo>
                  <a:pt x="0" y="39370"/>
                </a:lnTo>
                <a:lnTo>
                  <a:pt x="0" y="44450"/>
                </a:lnTo>
                <a:lnTo>
                  <a:pt x="54610" y="44450"/>
                </a:lnTo>
                <a:lnTo>
                  <a:pt x="54610" y="39370"/>
                </a:lnTo>
                <a:close/>
              </a:path>
              <a:path w="54610" h="297179">
                <a:moveTo>
                  <a:pt x="54610" y="33020"/>
                </a:moveTo>
                <a:lnTo>
                  <a:pt x="0" y="33020"/>
                </a:lnTo>
                <a:lnTo>
                  <a:pt x="0" y="38100"/>
                </a:lnTo>
                <a:lnTo>
                  <a:pt x="54610" y="38100"/>
                </a:lnTo>
                <a:lnTo>
                  <a:pt x="54610" y="33020"/>
                </a:lnTo>
                <a:close/>
              </a:path>
              <a:path w="54610" h="297179">
                <a:moveTo>
                  <a:pt x="54610" y="26670"/>
                </a:moveTo>
                <a:lnTo>
                  <a:pt x="0" y="26670"/>
                </a:lnTo>
                <a:lnTo>
                  <a:pt x="0" y="31750"/>
                </a:lnTo>
                <a:lnTo>
                  <a:pt x="54610" y="31750"/>
                </a:lnTo>
                <a:lnTo>
                  <a:pt x="54610" y="26670"/>
                </a:lnTo>
                <a:close/>
              </a:path>
              <a:path w="54610" h="297179">
                <a:moveTo>
                  <a:pt x="54610" y="20320"/>
                </a:moveTo>
                <a:lnTo>
                  <a:pt x="0" y="20320"/>
                </a:lnTo>
                <a:lnTo>
                  <a:pt x="0" y="25400"/>
                </a:lnTo>
                <a:lnTo>
                  <a:pt x="54610" y="25400"/>
                </a:lnTo>
                <a:lnTo>
                  <a:pt x="54610" y="20320"/>
                </a:lnTo>
                <a:close/>
              </a:path>
              <a:path w="54610" h="297179">
                <a:moveTo>
                  <a:pt x="54610" y="13970"/>
                </a:moveTo>
                <a:lnTo>
                  <a:pt x="0" y="13970"/>
                </a:lnTo>
                <a:lnTo>
                  <a:pt x="0" y="19050"/>
                </a:lnTo>
                <a:lnTo>
                  <a:pt x="54610" y="19050"/>
                </a:lnTo>
                <a:lnTo>
                  <a:pt x="54610" y="13970"/>
                </a:lnTo>
                <a:close/>
              </a:path>
              <a:path w="54610" h="297179">
                <a:moveTo>
                  <a:pt x="54610" y="7620"/>
                </a:moveTo>
                <a:lnTo>
                  <a:pt x="0" y="7620"/>
                </a:lnTo>
                <a:lnTo>
                  <a:pt x="0" y="12700"/>
                </a:lnTo>
                <a:lnTo>
                  <a:pt x="54610" y="12700"/>
                </a:lnTo>
                <a:lnTo>
                  <a:pt x="54610" y="7620"/>
                </a:lnTo>
                <a:close/>
              </a:path>
              <a:path w="54610" h="297179">
                <a:moveTo>
                  <a:pt x="35560" y="0"/>
                </a:moveTo>
                <a:lnTo>
                  <a:pt x="0" y="0"/>
                </a:lnTo>
                <a:lnTo>
                  <a:pt x="0" y="6350"/>
                </a:lnTo>
                <a:lnTo>
                  <a:pt x="54610" y="6350"/>
                </a:lnTo>
                <a:lnTo>
                  <a:pt x="54610" y="1270"/>
                </a:lnTo>
                <a:lnTo>
                  <a:pt x="35560" y="1270"/>
                </a:lnTo>
                <a:lnTo>
                  <a:pt x="35560" y="0"/>
                </a:lnTo>
                <a:close/>
              </a:path>
              <a:path w="54610" h="297179">
                <a:moveTo>
                  <a:pt x="54610" y="271780"/>
                </a:moveTo>
                <a:lnTo>
                  <a:pt x="0" y="271780"/>
                </a:lnTo>
                <a:lnTo>
                  <a:pt x="0" y="295910"/>
                </a:lnTo>
                <a:lnTo>
                  <a:pt x="20320" y="295910"/>
                </a:lnTo>
                <a:lnTo>
                  <a:pt x="20320" y="297180"/>
                </a:lnTo>
                <a:lnTo>
                  <a:pt x="54610" y="297180"/>
                </a:lnTo>
                <a:lnTo>
                  <a:pt x="54610" y="271780"/>
                </a:lnTo>
                <a:close/>
              </a:path>
            </a:pathLst>
          </a:custGeom>
          <a:solidFill>
            <a:srgbClr val="2E8C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bg object 280"/>
          <p:cNvSpPr/>
          <p:nvPr/>
        </p:nvSpPr>
        <p:spPr>
          <a:xfrm>
            <a:off x="3776979" y="6403339"/>
            <a:ext cx="54610" cy="295910"/>
          </a:xfrm>
          <a:custGeom>
            <a:avLst/>
            <a:gdLst/>
            <a:ahLst/>
            <a:cxnLst/>
            <a:rect l="l" t="t" r="r" b="b"/>
            <a:pathLst>
              <a:path w="54610" h="295909">
                <a:moveTo>
                  <a:pt x="54610" y="271792"/>
                </a:moveTo>
                <a:lnTo>
                  <a:pt x="0" y="271792"/>
                </a:lnTo>
                <a:lnTo>
                  <a:pt x="0" y="295910"/>
                </a:lnTo>
                <a:lnTo>
                  <a:pt x="54610" y="295910"/>
                </a:lnTo>
                <a:lnTo>
                  <a:pt x="54610" y="271792"/>
                </a:lnTo>
                <a:close/>
              </a:path>
              <a:path w="54610" h="295909">
                <a:moveTo>
                  <a:pt x="54610" y="250202"/>
                </a:moveTo>
                <a:lnTo>
                  <a:pt x="0" y="250202"/>
                </a:lnTo>
                <a:lnTo>
                  <a:pt x="0" y="271780"/>
                </a:lnTo>
                <a:lnTo>
                  <a:pt x="54610" y="271780"/>
                </a:lnTo>
                <a:lnTo>
                  <a:pt x="54610" y="250202"/>
                </a:lnTo>
                <a:close/>
              </a:path>
              <a:path w="54610" h="295909">
                <a:moveTo>
                  <a:pt x="54610" y="247650"/>
                </a:moveTo>
                <a:lnTo>
                  <a:pt x="0" y="247650"/>
                </a:lnTo>
                <a:lnTo>
                  <a:pt x="0" y="248920"/>
                </a:lnTo>
                <a:lnTo>
                  <a:pt x="54610" y="248920"/>
                </a:lnTo>
                <a:lnTo>
                  <a:pt x="54610" y="247650"/>
                </a:lnTo>
                <a:close/>
              </a:path>
              <a:path w="54610" h="295909">
                <a:moveTo>
                  <a:pt x="54610" y="243840"/>
                </a:moveTo>
                <a:lnTo>
                  <a:pt x="0" y="243840"/>
                </a:lnTo>
                <a:lnTo>
                  <a:pt x="0" y="246380"/>
                </a:lnTo>
                <a:lnTo>
                  <a:pt x="54610" y="246380"/>
                </a:lnTo>
                <a:lnTo>
                  <a:pt x="54610" y="243840"/>
                </a:lnTo>
                <a:close/>
              </a:path>
              <a:path w="54610" h="295909">
                <a:moveTo>
                  <a:pt x="54610" y="241300"/>
                </a:moveTo>
                <a:lnTo>
                  <a:pt x="0" y="241300"/>
                </a:lnTo>
                <a:lnTo>
                  <a:pt x="0" y="242570"/>
                </a:lnTo>
                <a:lnTo>
                  <a:pt x="54610" y="242570"/>
                </a:lnTo>
                <a:lnTo>
                  <a:pt x="54610" y="241300"/>
                </a:lnTo>
                <a:close/>
              </a:path>
              <a:path w="54610" h="295909">
                <a:moveTo>
                  <a:pt x="54610" y="237502"/>
                </a:moveTo>
                <a:lnTo>
                  <a:pt x="0" y="237502"/>
                </a:lnTo>
                <a:lnTo>
                  <a:pt x="0" y="240030"/>
                </a:lnTo>
                <a:lnTo>
                  <a:pt x="54610" y="240030"/>
                </a:lnTo>
                <a:lnTo>
                  <a:pt x="54610" y="237502"/>
                </a:lnTo>
                <a:close/>
              </a:path>
              <a:path w="54610" h="295909">
                <a:moveTo>
                  <a:pt x="54610" y="234962"/>
                </a:moveTo>
                <a:lnTo>
                  <a:pt x="0" y="234962"/>
                </a:lnTo>
                <a:lnTo>
                  <a:pt x="0" y="236220"/>
                </a:lnTo>
                <a:lnTo>
                  <a:pt x="54610" y="236220"/>
                </a:lnTo>
                <a:lnTo>
                  <a:pt x="54610" y="234962"/>
                </a:lnTo>
                <a:close/>
              </a:path>
              <a:path w="54610" h="295909">
                <a:moveTo>
                  <a:pt x="54610" y="231152"/>
                </a:moveTo>
                <a:lnTo>
                  <a:pt x="0" y="231152"/>
                </a:lnTo>
                <a:lnTo>
                  <a:pt x="0" y="233680"/>
                </a:lnTo>
                <a:lnTo>
                  <a:pt x="54610" y="233680"/>
                </a:lnTo>
                <a:lnTo>
                  <a:pt x="54610" y="231152"/>
                </a:lnTo>
                <a:close/>
              </a:path>
              <a:path w="54610" h="295909">
                <a:moveTo>
                  <a:pt x="54610" y="228612"/>
                </a:moveTo>
                <a:lnTo>
                  <a:pt x="0" y="228612"/>
                </a:lnTo>
                <a:lnTo>
                  <a:pt x="0" y="229870"/>
                </a:lnTo>
                <a:lnTo>
                  <a:pt x="54610" y="229870"/>
                </a:lnTo>
                <a:lnTo>
                  <a:pt x="54610" y="228612"/>
                </a:lnTo>
                <a:close/>
              </a:path>
              <a:path w="54610" h="295909">
                <a:moveTo>
                  <a:pt x="54610" y="224790"/>
                </a:moveTo>
                <a:lnTo>
                  <a:pt x="0" y="224790"/>
                </a:lnTo>
                <a:lnTo>
                  <a:pt x="0" y="227330"/>
                </a:lnTo>
                <a:lnTo>
                  <a:pt x="54610" y="227330"/>
                </a:lnTo>
                <a:lnTo>
                  <a:pt x="54610" y="224790"/>
                </a:lnTo>
                <a:close/>
              </a:path>
              <a:path w="54610" h="295909">
                <a:moveTo>
                  <a:pt x="54610" y="222250"/>
                </a:moveTo>
                <a:lnTo>
                  <a:pt x="0" y="222250"/>
                </a:lnTo>
                <a:lnTo>
                  <a:pt x="0" y="223532"/>
                </a:lnTo>
                <a:lnTo>
                  <a:pt x="54610" y="223532"/>
                </a:lnTo>
                <a:lnTo>
                  <a:pt x="54610" y="222250"/>
                </a:lnTo>
                <a:close/>
              </a:path>
              <a:path w="54610" h="295909">
                <a:moveTo>
                  <a:pt x="54610" y="218452"/>
                </a:moveTo>
                <a:lnTo>
                  <a:pt x="0" y="218452"/>
                </a:lnTo>
                <a:lnTo>
                  <a:pt x="0" y="220980"/>
                </a:lnTo>
                <a:lnTo>
                  <a:pt x="54610" y="220980"/>
                </a:lnTo>
                <a:lnTo>
                  <a:pt x="54610" y="218452"/>
                </a:lnTo>
                <a:close/>
              </a:path>
              <a:path w="54610" h="295909">
                <a:moveTo>
                  <a:pt x="54610" y="215912"/>
                </a:moveTo>
                <a:lnTo>
                  <a:pt x="0" y="215912"/>
                </a:lnTo>
                <a:lnTo>
                  <a:pt x="0" y="217182"/>
                </a:lnTo>
                <a:lnTo>
                  <a:pt x="54610" y="217182"/>
                </a:lnTo>
                <a:lnTo>
                  <a:pt x="54610" y="215912"/>
                </a:lnTo>
                <a:close/>
              </a:path>
              <a:path w="54610" h="295909">
                <a:moveTo>
                  <a:pt x="54610" y="212090"/>
                </a:moveTo>
                <a:lnTo>
                  <a:pt x="0" y="212090"/>
                </a:lnTo>
                <a:lnTo>
                  <a:pt x="0" y="214630"/>
                </a:lnTo>
                <a:lnTo>
                  <a:pt x="54610" y="214630"/>
                </a:lnTo>
                <a:lnTo>
                  <a:pt x="54610" y="212090"/>
                </a:lnTo>
                <a:close/>
              </a:path>
              <a:path w="54610" h="295909">
                <a:moveTo>
                  <a:pt x="54610" y="209550"/>
                </a:moveTo>
                <a:lnTo>
                  <a:pt x="0" y="209550"/>
                </a:lnTo>
                <a:lnTo>
                  <a:pt x="0" y="210832"/>
                </a:lnTo>
                <a:lnTo>
                  <a:pt x="54610" y="210832"/>
                </a:lnTo>
                <a:lnTo>
                  <a:pt x="54610" y="209550"/>
                </a:lnTo>
                <a:close/>
              </a:path>
              <a:path w="54610" h="295909">
                <a:moveTo>
                  <a:pt x="54610" y="205740"/>
                </a:moveTo>
                <a:lnTo>
                  <a:pt x="0" y="205740"/>
                </a:lnTo>
                <a:lnTo>
                  <a:pt x="0" y="208280"/>
                </a:lnTo>
                <a:lnTo>
                  <a:pt x="54610" y="208280"/>
                </a:lnTo>
                <a:lnTo>
                  <a:pt x="54610" y="205740"/>
                </a:lnTo>
                <a:close/>
              </a:path>
              <a:path w="54610" h="295909">
                <a:moveTo>
                  <a:pt x="54610" y="203212"/>
                </a:moveTo>
                <a:lnTo>
                  <a:pt x="0" y="203212"/>
                </a:lnTo>
                <a:lnTo>
                  <a:pt x="0" y="204482"/>
                </a:lnTo>
                <a:lnTo>
                  <a:pt x="54610" y="204482"/>
                </a:lnTo>
                <a:lnTo>
                  <a:pt x="54610" y="203212"/>
                </a:lnTo>
                <a:close/>
              </a:path>
              <a:path w="54610" h="295909">
                <a:moveTo>
                  <a:pt x="54610" y="199402"/>
                </a:moveTo>
                <a:lnTo>
                  <a:pt x="0" y="199402"/>
                </a:lnTo>
                <a:lnTo>
                  <a:pt x="0" y="201942"/>
                </a:lnTo>
                <a:lnTo>
                  <a:pt x="54610" y="201942"/>
                </a:lnTo>
                <a:lnTo>
                  <a:pt x="54610" y="199402"/>
                </a:lnTo>
                <a:close/>
              </a:path>
              <a:path w="54610" h="295909">
                <a:moveTo>
                  <a:pt x="54610" y="196862"/>
                </a:moveTo>
                <a:lnTo>
                  <a:pt x="0" y="196862"/>
                </a:lnTo>
                <a:lnTo>
                  <a:pt x="0" y="198120"/>
                </a:lnTo>
                <a:lnTo>
                  <a:pt x="54610" y="198120"/>
                </a:lnTo>
                <a:lnTo>
                  <a:pt x="54610" y="196862"/>
                </a:lnTo>
                <a:close/>
              </a:path>
              <a:path w="54610" h="295909">
                <a:moveTo>
                  <a:pt x="54610" y="193040"/>
                </a:moveTo>
                <a:lnTo>
                  <a:pt x="0" y="193040"/>
                </a:lnTo>
                <a:lnTo>
                  <a:pt x="0" y="195580"/>
                </a:lnTo>
                <a:lnTo>
                  <a:pt x="54610" y="195580"/>
                </a:lnTo>
                <a:lnTo>
                  <a:pt x="54610" y="193040"/>
                </a:lnTo>
                <a:close/>
              </a:path>
              <a:path w="54610" h="295909">
                <a:moveTo>
                  <a:pt x="54610" y="190512"/>
                </a:moveTo>
                <a:lnTo>
                  <a:pt x="0" y="190512"/>
                </a:lnTo>
                <a:lnTo>
                  <a:pt x="0" y="191770"/>
                </a:lnTo>
                <a:lnTo>
                  <a:pt x="54610" y="191770"/>
                </a:lnTo>
                <a:lnTo>
                  <a:pt x="54610" y="190512"/>
                </a:lnTo>
                <a:close/>
              </a:path>
              <a:path w="54610" h="295909">
                <a:moveTo>
                  <a:pt x="54610" y="186690"/>
                </a:moveTo>
                <a:lnTo>
                  <a:pt x="0" y="186690"/>
                </a:lnTo>
                <a:lnTo>
                  <a:pt x="0" y="189230"/>
                </a:lnTo>
                <a:lnTo>
                  <a:pt x="54610" y="189230"/>
                </a:lnTo>
                <a:lnTo>
                  <a:pt x="54610" y="186690"/>
                </a:lnTo>
                <a:close/>
              </a:path>
              <a:path w="54610" h="295909">
                <a:moveTo>
                  <a:pt x="54610" y="184150"/>
                </a:moveTo>
                <a:lnTo>
                  <a:pt x="0" y="184150"/>
                </a:lnTo>
                <a:lnTo>
                  <a:pt x="0" y="185420"/>
                </a:lnTo>
                <a:lnTo>
                  <a:pt x="54610" y="185420"/>
                </a:lnTo>
                <a:lnTo>
                  <a:pt x="54610" y="184150"/>
                </a:lnTo>
                <a:close/>
              </a:path>
              <a:path w="54610" h="295909">
                <a:moveTo>
                  <a:pt x="54610" y="180340"/>
                </a:moveTo>
                <a:lnTo>
                  <a:pt x="0" y="180340"/>
                </a:lnTo>
                <a:lnTo>
                  <a:pt x="0" y="182892"/>
                </a:lnTo>
                <a:lnTo>
                  <a:pt x="54610" y="182892"/>
                </a:lnTo>
                <a:lnTo>
                  <a:pt x="54610" y="180340"/>
                </a:lnTo>
                <a:close/>
              </a:path>
              <a:path w="54610" h="295909">
                <a:moveTo>
                  <a:pt x="54610" y="177800"/>
                </a:moveTo>
                <a:lnTo>
                  <a:pt x="0" y="177800"/>
                </a:lnTo>
                <a:lnTo>
                  <a:pt x="0" y="179070"/>
                </a:lnTo>
                <a:lnTo>
                  <a:pt x="54610" y="179070"/>
                </a:lnTo>
                <a:lnTo>
                  <a:pt x="54610" y="177800"/>
                </a:lnTo>
                <a:close/>
              </a:path>
              <a:path w="54610" h="295909">
                <a:moveTo>
                  <a:pt x="54610" y="174002"/>
                </a:moveTo>
                <a:lnTo>
                  <a:pt x="0" y="174002"/>
                </a:lnTo>
                <a:lnTo>
                  <a:pt x="0" y="176530"/>
                </a:lnTo>
                <a:lnTo>
                  <a:pt x="54610" y="176530"/>
                </a:lnTo>
                <a:lnTo>
                  <a:pt x="54610" y="174002"/>
                </a:lnTo>
                <a:close/>
              </a:path>
              <a:path w="54610" h="295909">
                <a:moveTo>
                  <a:pt x="54610" y="171450"/>
                </a:moveTo>
                <a:lnTo>
                  <a:pt x="0" y="171450"/>
                </a:lnTo>
                <a:lnTo>
                  <a:pt x="0" y="172720"/>
                </a:lnTo>
                <a:lnTo>
                  <a:pt x="54610" y="172720"/>
                </a:lnTo>
                <a:lnTo>
                  <a:pt x="54610" y="171450"/>
                </a:lnTo>
                <a:close/>
              </a:path>
              <a:path w="54610" h="295909">
                <a:moveTo>
                  <a:pt x="54610" y="167640"/>
                </a:moveTo>
                <a:lnTo>
                  <a:pt x="0" y="167640"/>
                </a:lnTo>
                <a:lnTo>
                  <a:pt x="0" y="170180"/>
                </a:lnTo>
                <a:lnTo>
                  <a:pt x="54610" y="170180"/>
                </a:lnTo>
                <a:lnTo>
                  <a:pt x="54610" y="167640"/>
                </a:lnTo>
                <a:close/>
              </a:path>
              <a:path w="54610" h="295909">
                <a:moveTo>
                  <a:pt x="54610" y="165100"/>
                </a:moveTo>
                <a:lnTo>
                  <a:pt x="0" y="165100"/>
                </a:lnTo>
                <a:lnTo>
                  <a:pt x="0" y="166370"/>
                </a:lnTo>
                <a:lnTo>
                  <a:pt x="54610" y="166370"/>
                </a:lnTo>
                <a:lnTo>
                  <a:pt x="54610" y="165100"/>
                </a:lnTo>
                <a:close/>
              </a:path>
              <a:path w="54610" h="295909">
                <a:moveTo>
                  <a:pt x="54610" y="161302"/>
                </a:moveTo>
                <a:lnTo>
                  <a:pt x="0" y="161302"/>
                </a:lnTo>
                <a:lnTo>
                  <a:pt x="0" y="163842"/>
                </a:lnTo>
                <a:lnTo>
                  <a:pt x="54610" y="163842"/>
                </a:lnTo>
                <a:lnTo>
                  <a:pt x="54610" y="161302"/>
                </a:lnTo>
                <a:close/>
              </a:path>
              <a:path w="54610" h="295909">
                <a:moveTo>
                  <a:pt x="54610" y="158750"/>
                </a:moveTo>
                <a:lnTo>
                  <a:pt x="0" y="158750"/>
                </a:lnTo>
                <a:lnTo>
                  <a:pt x="0" y="160020"/>
                </a:lnTo>
                <a:lnTo>
                  <a:pt x="54610" y="160020"/>
                </a:lnTo>
                <a:lnTo>
                  <a:pt x="54610" y="158750"/>
                </a:lnTo>
                <a:close/>
              </a:path>
              <a:path w="54610" h="295909">
                <a:moveTo>
                  <a:pt x="54610" y="154940"/>
                </a:moveTo>
                <a:lnTo>
                  <a:pt x="0" y="154940"/>
                </a:lnTo>
                <a:lnTo>
                  <a:pt x="0" y="157480"/>
                </a:lnTo>
                <a:lnTo>
                  <a:pt x="54610" y="157480"/>
                </a:lnTo>
                <a:lnTo>
                  <a:pt x="54610" y="154940"/>
                </a:lnTo>
                <a:close/>
              </a:path>
              <a:path w="54610" h="295909">
                <a:moveTo>
                  <a:pt x="54610" y="152400"/>
                </a:moveTo>
                <a:lnTo>
                  <a:pt x="0" y="152400"/>
                </a:lnTo>
                <a:lnTo>
                  <a:pt x="0" y="153670"/>
                </a:lnTo>
                <a:lnTo>
                  <a:pt x="54610" y="153670"/>
                </a:lnTo>
                <a:lnTo>
                  <a:pt x="54610" y="152400"/>
                </a:lnTo>
                <a:close/>
              </a:path>
              <a:path w="54610" h="295909">
                <a:moveTo>
                  <a:pt x="54610" y="148602"/>
                </a:moveTo>
                <a:lnTo>
                  <a:pt x="0" y="148602"/>
                </a:lnTo>
                <a:lnTo>
                  <a:pt x="0" y="151130"/>
                </a:lnTo>
                <a:lnTo>
                  <a:pt x="54610" y="151130"/>
                </a:lnTo>
                <a:lnTo>
                  <a:pt x="54610" y="148602"/>
                </a:lnTo>
                <a:close/>
              </a:path>
              <a:path w="54610" h="295909">
                <a:moveTo>
                  <a:pt x="54610" y="146050"/>
                </a:moveTo>
                <a:lnTo>
                  <a:pt x="0" y="146050"/>
                </a:lnTo>
                <a:lnTo>
                  <a:pt x="0" y="147320"/>
                </a:lnTo>
                <a:lnTo>
                  <a:pt x="54610" y="147320"/>
                </a:lnTo>
                <a:lnTo>
                  <a:pt x="54610" y="146050"/>
                </a:lnTo>
                <a:close/>
              </a:path>
              <a:path w="54610" h="295909">
                <a:moveTo>
                  <a:pt x="54610" y="142252"/>
                </a:moveTo>
                <a:lnTo>
                  <a:pt x="0" y="142252"/>
                </a:lnTo>
                <a:lnTo>
                  <a:pt x="0" y="144780"/>
                </a:lnTo>
                <a:lnTo>
                  <a:pt x="54610" y="144780"/>
                </a:lnTo>
                <a:lnTo>
                  <a:pt x="54610" y="142252"/>
                </a:lnTo>
                <a:close/>
              </a:path>
              <a:path w="54610" h="295909">
                <a:moveTo>
                  <a:pt x="54610" y="139712"/>
                </a:moveTo>
                <a:lnTo>
                  <a:pt x="0" y="139712"/>
                </a:lnTo>
                <a:lnTo>
                  <a:pt x="0" y="140970"/>
                </a:lnTo>
                <a:lnTo>
                  <a:pt x="54610" y="140970"/>
                </a:lnTo>
                <a:lnTo>
                  <a:pt x="54610" y="139712"/>
                </a:lnTo>
                <a:close/>
              </a:path>
              <a:path w="54610" h="295909">
                <a:moveTo>
                  <a:pt x="54610" y="135902"/>
                </a:moveTo>
                <a:lnTo>
                  <a:pt x="0" y="135902"/>
                </a:lnTo>
                <a:lnTo>
                  <a:pt x="0" y="138442"/>
                </a:lnTo>
                <a:lnTo>
                  <a:pt x="54610" y="138442"/>
                </a:lnTo>
                <a:lnTo>
                  <a:pt x="54610" y="135902"/>
                </a:lnTo>
                <a:close/>
              </a:path>
              <a:path w="54610" h="295909">
                <a:moveTo>
                  <a:pt x="54610" y="133350"/>
                </a:moveTo>
                <a:lnTo>
                  <a:pt x="0" y="133350"/>
                </a:lnTo>
                <a:lnTo>
                  <a:pt x="0" y="134620"/>
                </a:lnTo>
                <a:lnTo>
                  <a:pt x="54610" y="134620"/>
                </a:lnTo>
                <a:lnTo>
                  <a:pt x="54610" y="133350"/>
                </a:lnTo>
                <a:close/>
              </a:path>
              <a:path w="54610" h="295909">
                <a:moveTo>
                  <a:pt x="54610" y="129540"/>
                </a:moveTo>
                <a:lnTo>
                  <a:pt x="0" y="129540"/>
                </a:lnTo>
                <a:lnTo>
                  <a:pt x="0" y="132092"/>
                </a:lnTo>
                <a:lnTo>
                  <a:pt x="54610" y="132092"/>
                </a:lnTo>
                <a:lnTo>
                  <a:pt x="54610" y="129540"/>
                </a:lnTo>
                <a:close/>
              </a:path>
              <a:path w="54610" h="295909">
                <a:moveTo>
                  <a:pt x="54610" y="127000"/>
                </a:moveTo>
                <a:lnTo>
                  <a:pt x="0" y="127000"/>
                </a:lnTo>
                <a:lnTo>
                  <a:pt x="0" y="128270"/>
                </a:lnTo>
                <a:lnTo>
                  <a:pt x="54610" y="128270"/>
                </a:lnTo>
                <a:lnTo>
                  <a:pt x="54610" y="127000"/>
                </a:lnTo>
                <a:close/>
              </a:path>
              <a:path w="54610" h="295909">
                <a:moveTo>
                  <a:pt x="54610" y="123190"/>
                </a:moveTo>
                <a:lnTo>
                  <a:pt x="0" y="123190"/>
                </a:lnTo>
                <a:lnTo>
                  <a:pt x="0" y="125730"/>
                </a:lnTo>
                <a:lnTo>
                  <a:pt x="54610" y="125730"/>
                </a:lnTo>
                <a:lnTo>
                  <a:pt x="54610" y="123190"/>
                </a:lnTo>
                <a:close/>
              </a:path>
              <a:path w="54610" h="295909">
                <a:moveTo>
                  <a:pt x="54610" y="120650"/>
                </a:moveTo>
                <a:lnTo>
                  <a:pt x="0" y="120650"/>
                </a:lnTo>
                <a:lnTo>
                  <a:pt x="0" y="121920"/>
                </a:lnTo>
                <a:lnTo>
                  <a:pt x="54610" y="121920"/>
                </a:lnTo>
                <a:lnTo>
                  <a:pt x="54610" y="120650"/>
                </a:lnTo>
                <a:close/>
              </a:path>
              <a:path w="54610" h="295909">
                <a:moveTo>
                  <a:pt x="54610" y="116840"/>
                </a:moveTo>
                <a:lnTo>
                  <a:pt x="0" y="116840"/>
                </a:lnTo>
                <a:lnTo>
                  <a:pt x="0" y="119392"/>
                </a:lnTo>
                <a:lnTo>
                  <a:pt x="54610" y="119392"/>
                </a:lnTo>
                <a:lnTo>
                  <a:pt x="54610" y="116840"/>
                </a:lnTo>
                <a:close/>
              </a:path>
              <a:path w="54610" h="295909">
                <a:moveTo>
                  <a:pt x="54610" y="114312"/>
                </a:moveTo>
                <a:lnTo>
                  <a:pt x="0" y="114312"/>
                </a:lnTo>
                <a:lnTo>
                  <a:pt x="0" y="115570"/>
                </a:lnTo>
                <a:lnTo>
                  <a:pt x="54610" y="115570"/>
                </a:lnTo>
                <a:lnTo>
                  <a:pt x="54610" y="114312"/>
                </a:lnTo>
                <a:close/>
              </a:path>
              <a:path w="54610" h="295909">
                <a:moveTo>
                  <a:pt x="54610" y="110502"/>
                </a:moveTo>
                <a:lnTo>
                  <a:pt x="0" y="110502"/>
                </a:lnTo>
                <a:lnTo>
                  <a:pt x="0" y="113030"/>
                </a:lnTo>
                <a:lnTo>
                  <a:pt x="54610" y="113030"/>
                </a:lnTo>
                <a:lnTo>
                  <a:pt x="54610" y="110502"/>
                </a:lnTo>
                <a:close/>
              </a:path>
              <a:path w="54610" h="295909">
                <a:moveTo>
                  <a:pt x="54610" y="107962"/>
                </a:moveTo>
                <a:lnTo>
                  <a:pt x="0" y="107962"/>
                </a:lnTo>
                <a:lnTo>
                  <a:pt x="0" y="109220"/>
                </a:lnTo>
                <a:lnTo>
                  <a:pt x="54610" y="109220"/>
                </a:lnTo>
                <a:lnTo>
                  <a:pt x="54610" y="107962"/>
                </a:lnTo>
                <a:close/>
              </a:path>
              <a:path w="54610" h="295909">
                <a:moveTo>
                  <a:pt x="54610" y="104152"/>
                </a:moveTo>
                <a:lnTo>
                  <a:pt x="0" y="104152"/>
                </a:lnTo>
                <a:lnTo>
                  <a:pt x="0" y="106680"/>
                </a:lnTo>
                <a:lnTo>
                  <a:pt x="54610" y="106680"/>
                </a:lnTo>
                <a:lnTo>
                  <a:pt x="54610" y="104152"/>
                </a:lnTo>
                <a:close/>
              </a:path>
              <a:path w="54610" h="295909">
                <a:moveTo>
                  <a:pt x="54610" y="101612"/>
                </a:moveTo>
                <a:lnTo>
                  <a:pt x="0" y="101612"/>
                </a:lnTo>
                <a:lnTo>
                  <a:pt x="0" y="102870"/>
                </a:lnTo>
                <a:lnTo>
                  <a:pt x="54610" y="102870"/>
                </a:lnTo>
                <a:lnTo>
                  <a:pt x="54610" y="101612"/>
                </a:lnTo>
                <a:close/>
              </a:path>
              <a:path w="54610" h="295909">
                <a:moveTo>
                  <a:pt x="54610" y="97790"/>
                </a:moveTo>
                <a:lnTo>
                  <a:pt x="0" y="97790"/>
                </a:lnTo>
                <a:lnTo>
                  <a:pt x="0" y="100342"/>
                </a:lnTo>
                <a:lnTo>
                  <a:pt x="54610" y="100342"/>
                </a:lnTo>
                <a:lnTo>
                  <a:pt x="54610" y="97790"/>
                </a:lnTo>
                <a:close/>
              </a:path>
              <a:path w="54610" h="295909">
                <a:moveTo>
                  <a:pt x="54610" y="95250"/>
                </a:moveTo>
                <a:lnTo>
                  <a:pt x="0" y="95250"/>
                </a:lnTo>
                <a:lnTo>
                  <a:pt x="0" y="96520"/>
                </a:lnTo>
                <a:lnTo>
                  <a:pt x="54610" y="96520"/>
                </a:lnTo>
                <a:lnTo>
                  <a:pt x="54610" y="95250"/>
                </a:lnTo>
                <a:close/>
              </a:path>
              <a:path w="54610" h="295909">
                <a:moveTo>
                  <a:pt x="54610" y="88900"/>
                </a:moveTo>
                <a:lnTo>
                  <a:pt x="0" y="88900"/>
                </a:lnTo>
                <a:lnTo>
                  <a:pt x="0" y="93980"/>
                </a:lnTo>
                <a:lnTo>
                  <a:pt x="54610" y="93980"/>
                </a:lnTo>
                <a:lnTo>
                  <a:pt x="54610" y="88900"/>
                </a:lnTo>
                <a:close/>
              </a:path>
              <a:path w="54610" h="295909">
                <a:moveTo>
                  <a:pt x="54610" y="82562"/>
                </a:moveTo>
                <a:lnTo>
                  <a:pt x="0" y="82562"/>
                </a:lnTo>
                <a:lnTo>
                  <a:pt x="0" y="87630"/>
                </a:lnTo>
                <a:lnTo>
                  <a:pt x="54610" y="87630"/>
                </a:lnTo>
                <a:lnTo>
                  <a:pt x="54610" y="82562"/>
                </a:lnTo>
                <a:close/>
              </a:path>
              <a:path w="54610" h="295909">
                <a:moveTo>
                  <a:pt x="54610" y="76200"/>
                </a:moveTo>
                <a:lnTo>
                  <a:pt x="0" y="76200"/>
                </a:lnTo>
                <a:lnTo>
                  <a:pt x="0" y="81280"/>
                </a:lnTo>
                <a:lnTo>
                  <a:pt x="54610" y="81280"/>
                </a:lnTo>
                <a:lnTo>
                  <a:pt x="54610" y="76200"/>
                </a:lnTo>
                <a:close/>
              </a:path>
              <a:path w="54610" h="295909">
                <a:moveTo>
                  <a:pt x="54610" y="69850"/>
                </a:moveTo>
                <a:lnTo>
                  <a:pt x="0" y="69850"/>
                </a:lnTo>
                <a:lnTo>
                  <a:pt x="0" y="74942"/>
                </a:lnTo>
                <a:lnTo>
                  <a:pt x="54610" y="74942"/>
                </a:lnTo>
                <a:lnTo>
                  <a:pt x="54610" y="69850"/>
                </a:lnTo>
                <a:close/>
              </a:path>
              <a:path w="54610" h="295909">
                <a:moveTo>
                  <a:pt x="54610" y="63500"/>
                </a:moveTo>
                <a:lnTo>
                  <a:pt x="0" y="63500"/>
                </a:lnTo>
                <a:lnTo>
                  <a:pt x="0" y="68580"/>
                </a:lnTo>
                <a:lnTo>
                  <a:pt x="54610" y="68580"/>
                </a:lnTo>
                <a:lnTo>
                  <a:pt x="54610" y="63500"/>
                </a:lnTo>
                <a:close/>
              </a:path>
              <a:path w="54610" h="295909">
                <a:moveTo>
                  <a:pt x="54610" y="57150"/>
                </a:moveTo>
                <a:lnTo>
                  <a:pt x="0" y="57150"/>
                </a:lnTo>
                <a:lnTo>
                  <a:pt x="0" y="62230"/>
                </a:lnTo>
                <a:lnTo>
                  <a:pt x="54610" y="62230"/>
                </a:lnTo>
                <a:lnTo>
                  <a:pt x="54610" y="57150"/>
                </a:lnTo>
                <a:close/>
              </a:path>
              <a:path w="54610" h="295909">
                <a:moveTo>
                  <a:pt x="54610" y="50800"/>
                </a:moveTo>
                <a:lnTo>
                  <a:pt x="0" y="50800"/>
                </a:lnTo>
                <a:lnTo>
                  <a:pt x="0" y="55892"/>
                </a:lnTo>
                <a:lnTo>
                  <a:pt x="54610" y="55892"/>
                </a:lnTo>
                <a:lnTo>
                  <a:pt x="54610" y="50800"/>
                </a:lnTo>
                <a:close/>
              </a:path>
              <a:path w="54610" h="295909">
                <a:moveTo>
                  <a:pt x="54610" y="45720"/>
                </a:moveTo>
                <a:lnTo>
                  <a:pt x="0" y="45720"/>
                </a:lnTo>
                <a:lnTo>
                  <a:pt x="0" y="49530"/>
                </a:lnTo>
                <a:lnTo>
                  <a:pt x="54610" y="49530"/>
                </a:lnTo>
                <a:lnTo>
                  <a:pt x="54610" y="45720"/>
                </a:lnTo>
                <a:close/>
              </a:path>
              <a:path w="54610" h="295909">
                <a:moveTo>
                  <a:pt x="54610" y="39370"/>
                </a:moveTo>
                <a:lnTo>
                  <a:pt x="0" y="39370"/>
                </a:lnTo>
                <a:lnTo>
                  <a:pt x="0" y="44462"/>
                </a:lnTo>
                <a:lnTo>
                  <a:pt x="54610" y="44462"/>
                </a:lnTo>
                <a:lnTo>
                  <a:pt x="54610" y="39370"/>
                </a:lnTo>
                <a:close/>
              </a:path>
              <a:path w="54610" h="295909">
                <a:moveTo>
                  <a:pt x="54610" y="33020"/>
                </a:moveTo>
                <a:lnTo>
                  <a:pt x="0" y="33020"/>
                </a:lnTo>
                <a:lnTo>
                  <a:pt x="0" y="38100"/>
                </a:lnTo>
                <a:lnTo>
                  <a:pt x="54610" y="38100"/>
                </a:lnTo>
                <a:lnTo>
                  <a:pt x="54610" y="33020"/>
                </a:lnTo>
                <a:close/>
              </a:path>
              <a:path w="54610" h="295909">
                <a:moveTo>
                  <a:pt x="54610" y="26670"/>
                </a:moveTo>
                <a:lnTo>
                  <a:pt x="0" y="26670"/>
                </a:lnTo>
                <a:lnTo>
                  <a:pt x="0" y="31750"/>
                </a:lnTo>
                <a:lnTo>
                  <a:pt x="54610" y="31750"/>
                </a:lnTo>
                <a:lnTo>
                  <a:pt x="54610" y="26670"/>
                </a:lnTo>
                <a:close/>
              </a:path>
              <a:path w="54610" h="295909">
                <a:moveTo>
                  <a:pt x="54610" y="20320"/>
                </a:moveTo>
                <a:lnTo>
                  <a:pt x="0" y="20320"/>
                </a:lnTo>
                <a:lnTo>
                  <a:pt x="0" y="25400"/>
                </a:lnTo>
                <a:lnTo>
                  <a:pt x="54610" y="25400"/>
                </a:lnTo>
                <a:lnTo>
                  <a:pt x="54610" y="20320"/>
                </a:lnTo>
                <a:close/>
              </a:path>
              <a:path w="54610" h="295909">
                <a:moveTo>
                  <a:pt x="54610" y="13970"/>
                </a:moveTo>
                <a:lnTo>
                  <a:pt x="0" y="13970"/>
                </a:lnTo>
                <a:lnTo>
                  <a:pt x="0" y="19050"/>
                </a:lnTo>
                <a:lnTo>
                  <a:pt x="54610" y="19050"/>
                </a:lnTo>
                <a:lnTo>
                  <a:pt x="54610" y="13970"/>
                </a:lnTo>
                <a:close/>
              </a:path>
              <a:path w="54610" h="295909">
                <a:moveTo>
                  <a:pt x="54610" y="7620"/>
                </a:moveTo>
                <a:lnTo>
                  <a:pt x="0" y="7620"/>
                </a:lnTo>
                <a:lnTo>
                  <a:pt x="0" y="12700"/>
                </a:lnTo>
                <a:lnTo>
                  <a:pt x="54610" y="12700"/>
                </a:lnTo>
                <a:lnTo>
                  <a:pt x="54610" y="7620"/>
                </a:lnTo>
                <a:close/>
              </a:path>
              <a:path w="54610" h="295909">
                <a:moveTo>
                  <a:pt x="54610" y="0"/>
                </a:moveTo>
                <a:lnTo>
                  <a:pt x="0" y="0"/>
                </a:lnTo>
                <a:lnTo>
                  <a:pt x="0" y="6350"/>
                </a:lnTo>
                <a:lnTo>
                  <a:pt x="54610" y="6350"/>
                </a:lnTo>
                <a:lnTo>
                  <a:pt x="54610" y="0"/>
                </a:lnTo>
                <a:close/>
              </a:path>
            </a:pathLst>
          </a:custGeom>
          <a:solidFill>
            <a:srgbClr val="2E8B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bg object 281"/>
          <p:cNvSpPr/>
          <p:nvPr/>
        </p:nvSpPr>
        <p:spPr>
          <a:xfrm>
            <a:off x="3721100" y="6403339"/>
            <a:ext cx="55880" cy="295910"/>
          </a:xfrm>
          <a:custGeom>
            <a:avLst/>
            <a:gdLst/>
            <a:ahLst/>
            <a:cxnLst/>
            <a:rect l="l" t="t" r="r" b="b"/>
            <a:pathLst>
              <a:path w="55879" h="295909">
                <a:moveTo>
                  <a:pt x="55879" y="250190"/>
                </a:moveTo>
                <a:lnTo>
                  <a:pt x="0" y="250190"/>
                </a:lnTo>
                <a:lnTo>
                  <a:pt x="0" y="271780"/>
                </a:lnTo>
                <a:lnTo>
                  <a:pt x="55879" y="271780"/>
                </a:lnTo>
                <a:lnTo>
                  <a:pt x="55879" y="250190"/>
                </a:lnTo>
                <a:close/>
              </a:path>
              <a:path w="55879" h="295909">
                <a:moveTo>
                  <a:pt x="55879" y="247650"/>
                </a:moveTo>
                <a:lnTo>
                  <a:pt x="0" y="247650"/>
                </a:lnTo>
                <a:lnTo>
                  <a:pt x="0" y="248920"/>
                </a:lnTo>
                <a:lnTo>
                  <a:pt x="55879" y="248920"/>
                </a:lnTo>
                <a:lnTo>
                  <a:pt x="55879" y="247650"/>
                </a:lnTo>
                <a:close/>
              </a:path>
              <a:path w="55879" h="295909">
                <a:moveTo>
                  <a:pt x="55879" y="243840"/>
                </a:moveTo>
                <a:lnTo>
                  <a:pt x="0" y="243840"/>
                </a:lnTo>
                <a:lnTo>
                  <a:pt x="0" y="246380"/>
                </a:lnTo>
                <a:lnTo>
                  <a:pt x="55879" y="246380"/>
                </a:lnTo>
                <a:lnTo>
                  <a:pt x="55879" y="243840"/>
                </a:lnTo>
                <a:close/>
              </a:path>
              <a:path w="55879" h="295909">
                <a:moveTo>
                  <a:pt x="55879" y="241300"/>
                </a:moveTo>
                <a:lnTo>
                  <a:pt x="0" y="241300"/>
                </a:lnTo>
                <a:lnTo>
                  <a:pt x="0" y="242570"/>
                </a:lnTo>
                <a:lnTo>
                  <a:pt x="55879" y="242570"/>
                </a:lnTo>
                <a:lnTo>
                  <a:pt x="55879" y="241300"/>
                </a:lnTo>
                <a:close/>
              </a:path>
              <a:path w="55879" h="295909">
                <a:moveTo>
                  <a:pt x="55879" y="237490"/>
                </a:moveTo>
                <a:lnTo>
                  <a:pt x="0" y="237490"/>
                </a:lnTo>
                <a:lnTo>
                  <a:pt x="0" y="240030"/>
                </a:lnTo>
                <a:lnTo>
                  <a:pt x="55879" y="240030"/>
                </a:lnTo>
                <a:lnTo>
                  <a:pt x="55879" y="237490"/>
                </a:lnTo>
                <a:close/>
              </a:path>
              <a:path w="55879" h="295909">
                <a:moveTo>
                  <a:pt x="55879" y="234950"/>
                </a:moveTo>
                <a:lnTo>
                  <a:pt x="0" y="234950"/>
                </a:lnTo>
                <a:lnTo>
                  <a:pt x="0" y="236220"/>
                </a:lnTo>
                <a:lnTo>
                  <a:pt x="55879" y="236220"/>
                </a:lnTo>
                <a:lnTo>
                  <a:pt x="55879" y="234950"/>
                </a:lnTo>
                <a:close/>
              </a:path>
              <a:path w="55879" h="295909">
                <a:moveTo>
                  <a:pt x="55879" y="231140"/>
                </a:moveTo>
                <a:lnTo>
                  <a:pt x="0" y="231140"/>
                </a:lnTo>
                <a:lnTo>
                  <a:pt x="0" y="233680"/>
                </a:lnTo>
                <a:lnTo>
                  <a:pt x="55879" y="233680"/>
                </a:lnTo>
                <a:lnTo>
                  <a:pt x="55879" y="231140"/>
                </a:lnTo>
                <a:close/>
              </a:path>
              <a:path w="55879" h="295909">
                <a:moveTo>
                  <a:pt x="55879" y="228600"/>
                </a:moveTo>
                <a:lnTo>
                  <a:pt x="0" y="228600"/>
                </a:lnTo>
                <a:lnTo>
                  <a:pt x="0" y="229870"/>
                </a:lnTo>
                <a:lnTo>
                  <a:pt x="55879" y="229870"/>
                </a:lnTo>
                <a:lnTo>
                  <a:pt x="55879" y="228600"/>
                </a:lnTo>
                <a:close/>
              </a:path>
              <a:path w="55879" h="295909">
                <a:moveTo>
                  <a:pt x="55879" y="224790"/>
                </a:moveTo>
                <a:lnTo>
                  <a:pt x="0" y="224790"/>
                </a:lnTo>
                <a:lnTo>
                  <a:pt x="0" y="227330"/>
                </a:lnTo>
                <a:lnTo>
                  <a:pt x="55879" y="227330"/>
                </a:lnTo>
                <a:lnTo>
                  <a:pt x="55879" y="224790"/>
                </a:lnTo>
                <a:close/>
              </a:path>
              <a:path w="55879" h="295909">
                <a:moveTo>
                  <a:pt x="55879" y="222250"/>
                </a:moveTo>
                <a:lnTo>
                  <a:pt x="0" y="222250"/>
                </a:lnTo>
                <a:lnTo>
                  <a:pt x="0" y="223520"/>
                </a:lnTo>
                <a:lnTo>
                  <a:pt x="55879" y="223520"/>
                </a:lnTo>
                <a:lnTo>
                  <a:pt x="55879" y="222250"/>
                </a:lnTo>
                <a:close/>
              </a:path>
              <a:path w="55879" h="295909">
                <a:moveTo>
                  <a:pt x="55879" y="218440"/>
                </a:moveTo>
                <a:lnTo>
                  <a:pt x="0" y="218440"/>
                </a:lnTo>
                <a:lnTo>
                  <a:pt x="0" y="220980"/>
                </a:lnTo>
                <a:lnTo>
                  <a:pt x="55879" y="220980"/>
                </a:lnTo>
                <a:lnTo>
                  <a:pt x="55879" y="218440"/>
                </a:lnTo>
                <a:close/>
              </a:path>
              <a:path w="55879" h="295909">
                <a:moveTo>
                  <a:pt x="55879" y="215900"/>
                </a:moveTo>
                <a:lnTo>
                  <a:pt x="0" y="215900"/>
                </a:lnTo>
                <a:lnTo>
                  <a:pt x="0" y="217170"/>
                </a:lnTo>
                <a:lnTo>
                  <a:pt x="55879" y="217170"/>
                </a:lnTo>
                <a:lnTo>
                  <a:pt x="55879" y="215900"/>
                </a:lnTo>
                <a:close/>
              </a:path>
              <a:path w="55879" h="295909">
                <a:moveTo>
                  <a:pt x="55879" y="212090"/>
                </a:moveTo>
                <a:lnTo>
                  <a:pt x="0" y="212090"/>
                </a:lnTo>
                <a:lnTo>
                  <a:pt x="0" y="214630"/>
                </a:lnTo>
                <a:lnTo>
                  <a:pt x="55879" y="214630"/>
                </a:lnTo>
                <a:lnTo>
                  <a:pt x="55879" y="212090"/>
                </a:lnTo>
                <a:close/>
              </a:path>
              <a:path w="55879" h="295909">
                <a:moveTo>
                  <a:pt x="55879" y="209550"/>
                </a:moveTo>
                <a:lnTo>
                  <a:pt x="0" y="209550"/>
                </a:lnTo>
                <a:lnTo>
                  <a:pt x="0" y="210820"/>
                </a:lnTo>
                <a:lnTo>
                  <a:pt x="55879" y="210820"/>
                </a:lnTo>
                <a:lnTo>
                  <a:pt x="55879" y="209550"/>
                </a:lnTo>
                <a:close/>
              </a:path>
              <a:path w="55879" h="295909">
                <a:moveTo>
                  <a:pt x="55879" y="205740"/>
                </a:moveTo>
                <a:lnTo>
                  <a:pt x="0" y="205740"/>
                </a:lnTo>
                <a:lnTo>
                  <a:pt x="0" y="208280"/>
                </a:lnTo>
                <a:lnTo>
                  <a:pt x="55879" y="208280"/>
                </a:lnTo>
                <a:lnTo>
                  <a:pt x="55879" y="205740"/>
                </a:lnTo>
                <a:close/>
              </a:path>
              <a:path w="55879" h="295909">
                <a:moveTo>
                  <a:pt x="55879" y="203200"/>
                </a:moveTo>
                <a:lnTo>
                  <a:pt x="0" y="203200"/>
                </a:lnTo>
                <a:lnTo>
                  <a:pt x="0" y="204470"/>
                </a:lnTo>
                <a:lnTo>
                  <a:pt x="55879" y="204470"/>
                </a:lnTo>
                <a:lnTo>
                  <a:pt x="55879" y="203200"/>
                </a:lnTo>
                <a:close/>
              </a:path>
              <a:path w="55879" h="295909">
                <a:moveTo>
                  <a:pt x="55879" y="199390"/>
                </a:moveTo>
                <a:lnTo>
                  <a:pt x="0" y="199390"/>
                </a:lnTo>
                <a:lnTo>
                  <a:pt x="0" y="201930"/>
                </a:lnTo>
                <a:lnTo>
                  <a:pt x="55879" y="201930"/>
                </a:lnTo>
                <a:lnTo>
                  <a:pt x="55879" y="199390"/>
                </a:lnTo>
                <a:close/>
              </a:path>
              <a:path w="55879" h="295909">
                <a:moveTo>
                  <a:pt x="55879" y="196850"/>
                </a:moveTo>
                <a:lnTo>
                  <a:pt x="0" y="196850"/>
                </a:lnTo>
                <a:lnTo>
                  <a:pt x="0" y="198120"/>
                </a:lnTo>
                <a:lnTo>
                  <a:pt x="55879" y="198120"/>
                </a:lnTo>
                <a:lnTo>
                  <a:pt x="55879" y="196850"/>
                </a:lnTo>
                <a:close/>
              </a:path>
              <a:path w="55879" h="295909">
                <a:moveTo>
                  <a:pt x="55879" y="193040"/>
                </a:moveTo>
                <a:lnTo>
                  <a:pt x="0" y="193040"/>
                </a:lnTo>
                <a:lnTo>
                  <a:pt x="0" y="195580"/>
                </a:lnTo>
                <a:lnTo>
                  <a:pt x="55879" y="195580"/>
                </a:lnTo>
                <a:lnTo>
                  <a:pt x="55879" y="193040"/>
                </a:lnTo>
                <a:close/>
              </a:path>
              <a:path w="55879" h="295909">
                <a:moveTo>
                  <a:pt x="55879" y="190500"/>
                </a:moveTo>
                <a:lnTo>
                  <a:pt x="0" y="190500"/>
                </a:lnTo>
                <a:lnTo>
                  <a:pt x="0" y="191770"/>
                </a:lnTo>
                <a:lnTo>
                  <a:pt x="55879" y="191770"/>
                </a:lnTo>
                <a:lnTo>
                  <a:pt x="55879" y="190500"/>
                </a:lnTo>
                <a:close/>
              </a:path>
              <a:path w="55879" h="295909">
                <a:moveTo>
                  <a:pt x="55879" y="186690"/>
                </a:moveTo>
                <a:lnTo>
                  <a:pt x="0" y="186690"/>
                </a:lnTo>
                <a:lnTo>
                  <a:pt x="0" y="189230"/>
                </a:lnTo>
                <a:lnTo>
                  <a:pt x="55879" y="189230"/>
                </a:lnTo>
                <a:lnTo>
                  <a:pt x="55879" y="186690"/>
                </a:lnTo>
                <a:close/>
              </a:path>
              <a:path w="55879" h="295909">
                <a:moveTo>
                  <a:pt x="55879" y="184150"/>
                </a:moveTo>
                <a:lnTo>
                  <a:pt x="0" y="184150"/>
                </a:lnTo>
                <a:lnTo>
                  <a:pt x="0" y="185420"/>
                </a:lnTo>
                <a:lnTo>
                  <a:pt x="55879" y="185420"/>
                </a:lnTo>
                <a:lnTo>
                  <a:pt x="55879" y="184150"/>
                </a:lnTo>
                <a:close/>
              </a:path>
              <a:path w="55879" h="295909">
                <a:moveTo>
                  <a:pt x="55879" y="180340"/>
                </a:moveTo>
                <a:lnTo>
                  <a:pt x="0" y="180340"/>
                </a:lnTo>
                <a:lnTo>
                  <a:pt x="0" y="182880"/>
                </a:lnTo>
                <a:lnTo>
                  <a:pt x="55879" y="182880"/>
                </a:lnTo>
                <a:lnTo>
                  <a:pt x="55879" y="180340"/>
                </a:lnTo>
                <a:close/>
              </a:path>
              <a:path w="55879" h="295909">
                <a:moveTo>
                  <a:pt x="55879" y="177800"/>
                </a:moveTo>
                <a:lnTo>
                  <a:pt x="0" y="177800"/>
                </a:lnTo>
                <a:lnTo>
                  <a:pt x="0" y="179070"/>
                </a:lnTo>
                <a:lnTo>
                  <a:pt x="55879" y="179070"/>
                </a:lnTo>
                <a:lnTo>
                  <a:pt x="55879" y="177800"/>
                </a:lnTo>
                <a:close/>
              </a:path>
              <a:path w="55879" h="295909">
                <a:moveTo>
                  <a:pt x="55879" y="173990"/>
                </a:moveTo>
                <a:lnTo>
                  <a:pt x="0" y="173990"/>
                </a:lnTo>
                <a:lnTo>
                  <a:pt x="0" y="176530"/>
                </a:lnTo>
                <a:lnTo>
                  <a:pt x="55879" y="176530"/>
                </a:lnTo>
                <a:lnTo>
                  <a:pt x="55879" y="173990"/>
                </a:lnTo>
                <a:close/>
              </a:path>
              <a:path w="55879" h="295909">
                <a:moveTo>
                  <a:pt x="55879" y="171450"/>
                </a:moveTo>
                <a:lnTo>
                  <a:pt x="0" y="171450"/>
                </a:lnTo>
                <a:lnTo>
                  <a:pt x="0" y="172720"/>
                </a:lnTo>
                <a:lnTo>
                  <a:pt x="55879" y="172720"/>
                </a:lnTo>
                <a:lnTo>
                  <a:pt x="55879" y="171450"/>
                </a:lnTo>
                <a:close/>
              </a:path>
              <a:path w="55879" h="295909">
                <a:moveTo>
                  <a:pt x="55879" y="167640"/>
                </a:moveTo>
                <a:lnTo>
                  <a:pt x="0" y="167640"/>
                </a:lnTo>
                <a:lnTo>
                  <a:pt x="0" y="170180"/>
                </a:lnTo>
                <a:lnTo>
                  <a:pt x="55879" y="170180"/>
                </a:lnTo>
                <a:lnTo>
                  <a:pt x="55879" y="167640"/>
                </a:lnTo>
                <a:close/>
              </a:path>
              <a:path w="55879" h="295909">
                <a:moveTo>
                  <a:pt x="55879" y="165100"/>
                </a:moveTo>
                <a:lnTo>
                  <a:pt x="0" y="165100"/>
                </a:lnTo>
                <a:lnTo>
                  <a:pt x="0" y="166370"/>
                </a:lnTo>
                <a:lnTo>
                  <a:pt x="55879" y="166370"/>
                </a:lnTo>
                <a:lnTo>
                  <a:pt x="55879" y="165100"/>
                </a:lnTo>
                <a:close/>
              </a:path>
              <a:path w="55879" h="295909">
                <a:moveTo>
                  <a:pt x="55879" y="161290"/>
                </a:moveTo>
                <a:lnTo>
                  <a:pt x="0" y="161290"/>
                </a:lnTo>
                <a:lnTo>
                  <a:pt x="0" y="163830"/>
                </a:lnTo>
                <a:lnTo>
                  <a:pt x="55879" y="163830"/>
                </a:lnTo>
                <a:lnTo>
                  <a:pt x="55879" y="161290"/>
                </a:lnTo>
                <a:close/>
              </a:path>
              <a:path w="55879" h="295909">
                <a:moveTo>
                  <a:pt x="55879" y="158750"/>
                </a:moveTo>
                <a:lnTo>
                  <a:pt x="0" y="158750"/>
                </a:lnTo>
                <a:lnTo>
                  <a:pt x="0" y="160020"/>
                </a:lnTo>
                <a:lnTo>
                  <a:pt x="55879" y="160020"/>
                </a:lnTo>
                <a:lnTo>
                  <a:pt x="55879" y="158750"/>
                </a:lnTo>
                <a:close/>
              </a:path>
              <a:path w="55879" h="295909">
                <a:moveTo>
                  <a:pt x="55879" y="154940"/>
                </a:moveTo>
                <a:lnTo>
                  <a:pt x="0" y="154940"/>
                </a:lnTo>
                <a:lnTo>
                  <a:pt x="0" y="157480"/>
                </a:lnTo>
                <a:lnTo>
                  <a:pt x="55879" y="157480"/>
                </a:lnTo>
                <a:lnTo>
                  <a:pt x="55879" y="154940"/>
                </a:lnTo>
                <a:close/>
              </a:path>
              <a:path w="55879" h="295909">
                <a:moveTo>
                  <a:pt x="55879" y="152400"/>
                </a:moveTo>
                <a:lnTo>
                  <a:pt x="0" y="152400"/>
                </a:lnTo>
                <a:lnTo>
                  <a:pt x="0" y="153670"/>
                </a:lnTo>
                <a:lnTo>
                  <a:pt x="55879" y="153670"/>
                </a:lnTo>
                <a:lnTo>
                  <a:pt x="55879" y="152400"/>
                </a:lnTo>
                <a:close/>
              </a:path>
              <a:path w="55879" h="295909">
                <a:moveTo>
                  <a:pt x="55879" y="148590"/>
                </a:moveTo>
                <a:lnTo>
                  <a:pt x="0" y="148590"/>
                </a:lnTo>
                <a:lnTo>
                  <a:pt x="0" y="151130"/>
                </a:lnTo>
                <a:lnTo>
                  <a:pt x="55879" y="151130"/>
                </a:lnTo>
                <a:lnTo>
                  <a:pt x="55879" y="148590"/>
                </a:lnTo>
                <a:close/>
              </a:path>
              <a:path w="55879" h="295909">
                <a:moveTo>
                  <a:pt x="55879" y="146050"/>
                </a:moveTo>
                <a:lnTo>
                  <a:pt x="0" y="146050"/>
                </a:lnTo>
                <a:lnTo>
                  <a:pt x="0" y="147320"/>
                </a:lnTo>
                <a:lnTo>
                  <a:pt x="55879" y="147320"/>
                </a:lnTo>
                <a:lnTo>
                  <a:pt x="55879" y="146050"/>
                </a:lnTo>
                <a:close/>
              </a:path>
              <a:path w="55879" h="295909">
                <a:moveTo>
                  <a:pt x="55879" y="142240"/>
                </a:moveTo>
                <a:lnTo>
                  <a:pt x="0" y="142240"/>
                </a:lnTo>
                <a:lnTo>
                  <a:pt x="0" y="144780"/>
                </a:lnTo>
                <a:lnTo>
                  <a:pt x="55879" y="144780"/>
                </a:lnTo>
                <a:lnTo>
                  <a:pt x="55879" y="142240"/>
                </a:lnTo>
                <a:close/>
              </a:path>
              <a:path w="55879" h="295909">
                <a:moveTo>
                  <a:pt x="55879" y="139700"/>
                </a:moveTo>
                <a:lnTo>
                  <a:pt x="0" y="139700"/>
                </a:lnTo>
                <a:lnTo>
                  <a:pt x="0" y="140970"/>
                </a:lnTo>
                <a:lnTo>
                  <a:pt x="55879" y="140970"/>
                </a:lnTo>
                <a:lnTo>
                  <a:pt x="55879" y="139700"/>
                </a:lnTo>
                <a:close/>
              </a:path>
              <a:path w="55879" h="295909">
                <a:moveTo>
                  <a:pt x="55879" y="135890"/>
                </a:moveTo>
                <a:lnTo>
                  <a:pt x="0" y="135890"/>
                </a:lnTo>
                <a:lnTo>
                  <a:pt x="0" y="138430"/>
                </a:lnTo>
                <a:lnTo>
                  <a:pt x="55879" y="138430"/>
                </a:lnTo>
                <a:lnTo>
                  <a:pt x="55879" y="135890"/>
                </a:lnTo>
                <a:close/>
              </a:path>
              <a:path w="55879" h="295909">
                <a:moveTo>
                  <a:pt x="55879" y="133350"/>
                </a:moveTo>
                <a:lnTo>
                  <a:pt x="0" y="133350"/>
                </a:lnTo>
                <a:lnTo>
                  <a:pt x="0" y="134620"/>
                </a:lnTo>
                <a:lnTo>
                  <a:pt x="55879" y="134620"/>
                </a:lnTo>
                <a:lnTo>
                  <a:pt x="55879" y="133350"/>
                </a:lnTo>
                <a:close/>
              </a:path>
              <a:path w="55879" h="295909">
                <a:moveTo>
                  <a:pt x="55879" y="129540"/>
                </a:moveTo>
                <a:lnTo>
                  <a:pt x="0" y="129540"/>
                </a:lnTo>
                <a:lnTo>
                  <a:pt x="0" y="132080"/>
                </a:lnTo>
                <a:lnTo>
                  <a:pt x="55879" y="132080"/>
                </a:lnTo>
                <a:lnTo>
                  <a:pt x="55879" y="129540"/>
                </a:lnTo>
                <a:close/>
              </a:path>
              <a:path w="55879" h="295909">
                <a:moveTo>
                  <a:pt x="55879" y="127000"/>
                </a:moveTo>
                <a:lnTo>
                  <a:pt x="0" y="127000"/>
                </a:lnTo>
                <a:lnTo>
                  <a:pt x="0" y="128270"/>
                </a:lnTo>
                <a:lnTo>
                  <a:pt x="55879" y="128270"/>
                </a:lnTo>
                <a:lnTo>
                  <a:pt x="55879" y="127000"/>
                </a:lnTo>
                <a:close/>
              </a:path>
              <a:path w="55879" h="295909">
                <a:moveTo>
                  <a:pt x="55879" y="123190"/>
                </a:moveTo>
                <a:lnTo>
                  <a:pt x="0" y="123190"/>
                </a:lnTo>
                <a:lnTo>
                  <a:pt x="0" y="125730"/>
                </a:lnTo>
                <a:lnTo>
                  <a:pt x="55879" y="125730"/>
                </a:lnTo>
                <a:lnTo>
                  <a:pt x="55879" y="123190"/>
                </a:lnTo>
                <a:close/>
              </a:path>
              <a:path w="55879" h="295909">
                <a:moveTo>
                  <a:pt x="55879" y="120650"/>
                </a:moveTo>
                <a:lnTo>
                  <a:pt x="0" y="120650"/>
                </a:lnTo>
                <a:lnTo>
                  <a:pt x="0" y="121920"/>
                </a:lnTo>
                <a:lnTo>
                  <a:pt x="55879" y="121920"/>
                </a:lnTo>
                <a:lnTo>
                  <a:pt x="55879" y="120650"/>
                </a:lnTo>
                <a:close/>
              </a:path>
              <a:path w="55879" h="295909">
                <a:moveTo>
                  <a:pt x="55879" y="116840"/>
                </a:moveTo>
                <a:lnTo>
                  <a:pt x="0" y="116840"/>
                </a:lnTo>
                <a:lnTo>
                  <a:pt x="0" y="119380"/>
                </a:lnTo>
                <a:lnTo>
                  <a:pt x="55879" y="119380"/>
                </a:lnTo>
                <a:lnTo>
                  <a:pt x="55879" y="116840"/>
                </a:lnTo>
                <a:close/>
              </a:path>
              <a:path w="55879" h="295909">
                <a:moveTo>
                  <a:pt x="55879" y="114300"/>
                </a:moveTo>
                <a:lnTo>
                  <a:pt x="0" y="114300"/>
                </a:lnTo>
                <a:lnTo>
                  <a:pt x="0" y="115570"/>
                </a:lnTo>
                <a:lnTo>
                  <a:pt x="55879" y="115570"/>
                </a:lnTo>
                <a:lnTo>
                  <a:pt x="55879" y="114300"/>
                </a:lnTo>
                <a:close/>
              </a:path>
              <a:path w="55879" h="295909">
                <a:moveTo>
                  <a:pt x="55879" y="110490"/>
                </a:moveTo>
                <a:lnTo>
                  <a:pt x="0" y="110490"/>
                </a:lnTo>
                <a:lnTo>
                  <a:pt x="0" y="113030"/>
                </a:lnTo>
                <a:lnTo>
                  <a:pt x="55879" y="113030"/>
                </a:lnTo>
                <a:lnTo>
                  <a:pt x="55879" y="110490"/>
                </a:lnTo>
                <a:close/>
              </a:path>
              <a:path w="55879" h="295909">
                <a:moveTo>
                  <a:pt x="55879" y="107950"/>
                </a:moveTo>
                <a:lnTo>
                  <a:pt x="0" y="107950"/>
                </a:lnTo>
                <a:lnTo>
                  <a:pt x="0" y="109220"/>
                </a:lnTo>
                <a:lnTo>
                  <a:pt x="55879" y="109220"/>
                </a:lnTo>
                <a:lnTo>
                  <a:pt x="55879" y="107950"/>
                </a:lnTo>
                <a:close/>
              </a:path>
              <a:path w="55879" h="295909">
                <a:moveTo>
                  <a:pt x="55879" y="104140"/>
                </a:moveTo>
                <a:lnTo>
                  <a:pt x="0" y="104140"/>
                </a:lnTo>
                <a:lnTo>
                  <a:pt x="0" y="106680"/>
                </a:lnTo>
                <a:lnTo>
                  <a:pt x="55879" y="106680"/>
                </a:lnTo>
                <a:lnTo>
                  <a:pt x="55879" y="104140"/>
                </a:lnTo>
                <a:close/>
              </a:path>
              <a:path w="55879" h="295909">
                <a:moveTo>
                  <a:pt x="55879" y="101600"/>
                </a:moveTo>
                <a:lnTo>
                  <a:pt x="0" y="101600"/>
                </a:lnTo>
                <a:lnTo>
                  <a:pt x="0" y="102870"/>
                </a:lnTo>
                <a:lnTo>
                  <a:pt x="55879" y="102870"/>
                </a:lnTo>
                <a:lnTo>
                  <a:pt x="55879" y="101600"/>
                </a:lnTo>
                <a:close/>
              </a:path>
              <a:path w="55879" h="295909">
                <a:moveTo>
                  <a:pt x="55879" y="97790"/>
                </a:moveTo>
                <a:lnTo>
                  <a:pt x="0" y="97790"/>
                </a:lnTo>
                <a:lnTo>
                  <a:pt x="0" y="100330"/>
                </a:lnTo>
                <a:lnTo>
                  <a:pt x="55879" y="100330"/>
                </a:lnTo>
                <a:lnTo>
                  <a:pt x="55879" y="97790"/>
                </a:lnTo>
                <a:close/>
              </a:path>
              <a:path w="55879" h="295909">
                <a:moveTo>
                  <a:pt x="55879" y="95250"/>
                </a:moveTo>
                <a:lnTo>
                  <a:pt x="0" y="95250"/>
                </a:lnTo>
                <a:lnTo>
                  <a:pt x="0" y="96520"/>
                </a:lnTo>
                <a:lnTo>
                  <a:pt x="55879" y="96520"/>
                </a:lnTo>
                <a:lnTo>
                  <a:pt x="55879" y="95250"/>
                </a:lnTo>
                <a:close/>
              </a:path>
              <a:path w="55879" h="295909">
                <a:moveTo>
                  <a:pt x="55879" y="88900"/>
                </a:moveTo>
                <a:lnTo>
                  <a:pt x="0" y="88900"/>
                </a:lnTo>
                <a:lnTo>
                  <a:pt x="0" y="93980"/>
                </a:lnTo>
                <a:lnTo>
                  <a:pt x="55879" y="93980"/>
                </a:lnTo>
                <a:lnTo>
                  <a:pt x="55879" y="88900"/>
                </a:lnTo>
                <a:close/>
              </a:path>
              <a:path w="55879" h="295909">
                <a:moveTo>
                  <a:pt x="55879" y="82550"/>
                </a:moveTo>
                <a:lnTo>
                  <a:pt x="0" y="82550"/>
                </a:lnTo>
                <a:lnTo>
                  <a:pt x="0" y="87630"/>
                </a:lnTo>
                <a:lnTo>
                  <a:pt x="55879" y="87630"/>
                </a:lnTo>
                <a:lnTo>
                  <a:pt x="55879" y="82550"/>
                </a:lnTo>
                <a:close/>
              </a:path>
              <a:path w="55879" h="295909">
                <a:moveTo>
                  <a:pt x="55879" y="76200"/>
                </a:moveTo>
                <a:lnTo>
                  <a:pt x="0" y="76200"/>
                </a:lnTo>
                <a:lnTo>
                  <a:pt x="0" y="81280"/>
                </a:lnTo>
                <a:lnTo>
                  <a:pt x="55879" y="81280"/>
                </a:lnTo>
                <a:lnTo>
                  <a:pt x="55879" y="76200"/>
                </a:lnTo>
                <a:close/>
              </a:path>
              <a:path w="55879" h="295909">
                <a:moveTo>
                  <a:pt x="55879" y="69850"/>
                </a:moveTo>
                <a:lnTo>
                  <a:pt x="0" y="69850"/>
                </a:lnTo>
                <a:lnTo>
                  <a:pt x="0" y="74930"/>
                </a:lnTo>
                <a:lnTo>
                  <a:pt x="55879" y="74930"/>
                </a:lnTo>
                <a:lnTo>
                  <a:pt x="55879" y="69850"/>
                </a:lnTo>
                <a:close/>
              </a:path>
              <a:path w="55879" h="295909">
                <a:moveTo>
                  <a:pt x="55879" y="63500"/>
                </a:moveTo>
                <a:lnTo>
                  <a:pt x="0" y="63500"/>
                </a:lnTo>
                <a:lnTo>
                  <a:pt x="0" y="68580"/>
                </a:lnTo>
                <a:lnTo>
                  <a:pt x="55879" y="68580"/>
                </a:lnTo>
                <a:lnTo>
                  <a:pt x="55879" y="63500"/>
                </a:lnTo>
                <a:close/>
              </a:path>
              <a:path w="55879" h="295909">
                <a:moveTo>
                  <a:pt x="55879" y="57150"/>
                </a:moveTo>
                <a:lnTo>
                  <a:pt x="0" y="57150"/>
                </a:lnTo>
                <a:lnTo>
                  <a:pt x="0" y="62230"/>
                </a:lnTo>
                <a:lnTo>
                  <a:pt x="55879" y="62230"/>
                </a:lnTo>
                <a:lnTo>
                  <a:pt x="55879" y="57150"/>
                </a:lnTo>
                <a:close/>
              </a:path>
              <a:path w="55879" h="295909">
                <a:moveTo>
                  <a:pt x="55879" y="50800"/>
                </a:moveTo>
                <a:lnTo>
                  <a:pt x="0" y="50800"/>
                </a:lnTo>
                <a:lnTo>
                  <a:pt x="0" y="55880"/>
                </a:lnTo>
                <a:lnTo>
                  <a:pt x="55879" y="55880"/>
                </a:lnTo>
                <a:lnTo>
                  <a:pt x="55879" y="50800"/>
                </a:lnTo>
                <a:close/>
              </a:path>
              <a:path w="55879" h="295909">
                <a:moveTo>
                  <a:pt x="55879" y="45720"/>
                </a:moveTo>
                <a:lnTo>
                  <a:pt x="0" y="45720"/>
                </a:lnTo>
                <a:lnTo>
                  <a:pt x="0" y="49530"/>
                </a:lnTo>
                <a:lnTo>
                  <a:pt x="55879" y="49530"/>
                </a:lnTo>
                <a:lnTo>
                  <a:pt x="55879" y="45720"/>
                </a:lnTo>
                <a:close/>
              </a:path>
              <a:path w="55879" h="295909">
                <a:moveTo>
                  <a:pt x="55879" y="39370"/>
                </a:moveTo>
                <a:lnTo>
                  <a:pt x="0" y="39370"/>
                </a:lnTo>
                <a:lnTo>
                  <a:pt x="0" y="44450"/>
                </a:lnTo>
                <a:lnTo>
                  <a:pt x="55879" y="44450"/>
                </a:lnTo>
                <a:lnTo>
                  <a:pt x="55879" y="39370"/>
                </a:lnTo>
                <a:close/>
              </a:path>
              <a:path w="55879" h="295909">
                <a:moveTo>
                  <a:pt x="55879" y="33020"/>
                </a:moveTo>
                <a:lnTo>
                  <a:pt x="0" y="33020"/>
                </a:lnTo>
                <a:lnTo>
                  <a:pt x="0" y="38100"/>
                </a:lnTo>
                <a:lnTo>
                  <a:pt x="55879" y="38100"/>
                </a:lnTo>
                <a:lnTo>
                  <a:pt x="55879" y="33020"/>
                </a:lnTo>
                <a:close/>
              </a:path>
              <a:path w="55879" h="295909">
                <a:moveTo>
                  <a:pt x="55879" y="26670"/>
                </a:moveTo>
                <a:lnTo>
                  <a:pt x="0" y="26670"/>
                </a:lnTo>
                <a:lnTo>
                  <a:pt x="0" y="31750"/>
                </a:lnTo>
                <a:lnTo>
                  <a:pt x="55879" y="31750"/>
                </a:lnTo>
                <a:lnTo>
                  <a:pt x="55879" y="26670"/>
                </a:lnTo>
                <a:close/>
              </a:path>
              <a:path w="55879" h="295909">
                <a:moveTo>
                  <a:pt x="55879" y="20320"/>
                </a:moveTo>
                <a:lnTo>
                  <a:pt x="0" y="20320"/>
                </a:lnTo>
                <a:lnTo>
                  <a:pt x="0" y="25400"/>
                </a:lnTo>
                <a:lnTo>
                  <a:pt x="55879" y="25400"/>
                </a:lnTo>
                <a:lnTo>
                  <a:pt x="55879" y="20320"/>
                </a:lnTo>
                <a:close/>
              </a:path>
              <a:path w="55879" h="295909">
                <a:moveTo>
                  <a:pt x="55879" y="13970"/>
                </a:moveTo>
                <a:lnTo>
                  <a:pt x="0" y="13970"/>
                </a:lnTo>
                <a:lnTo>
                  <a:pt x="0" y="19050"/>
                </a:lnTo>
                <a:lnTo>
                  <a:pt x="55879" y="19050"/>
                </a:lnTo>
                <a:lnTo>
                  <a:pt x="55879" y="13970"/>
                </a:lnTo>
                <a:close/>
              </a:path>
              <a:path w="55879" h="295909">
                <a:moveTo>
                  <a:pt x="55879" y="7620"/>
                </a:moveTo>
                <a:lnTo>
                  <a:pt x="0" y="7620"/>
                </a:lnTo>
                <a:lnTo>
                  <a:pt x="0" y="12700"/>
                </a:lnTo>
                <a:lnTo>
                  <a:pt x="55879" y="12700"/>
                </a:lnTo>
                <a:lnTo>
                  <a:pt x="55879" y="7620"/>
                </a:lnTo>
                <a:close/>
              </a:path>
              <a:path w="55879" h="295909">
                <a:moveTo>
                  <a:pt x="55879" y="0"/>
                </a:moveTo>
                <a:lnTo>
                  <a:pt x="5079" y="0"/>
                </a:lnTo>
                <a:lnTo>
                  <a:pt x="5079" y="1270"/>
                </a:lnTo>
                <a:lnTo>
                  <a:pt x="0" y="1270"/>
                </a:lnTo>
                <a:lnTo>
                  <a:pt x="0" y="6350"/>
                </a:lnTo>
                <a:lnTo>
                  <a:pt x="55879" y="6350"/>
                </a:lnTo>
                <a:lnTo>
                  <a:pt x="55879" y="0"/>
                </a:lnTo>
                <a:close/>
              </a:path>
              <a:path w="55879" h="295909">
                <a:moveTo>
                  <a:pt x="55879" y="271780"/>
                </a:moveTo>
                <a:lnTo>
                  <a:pt x="0" y="271780"/>
                </a:lnTo>
                <a:lnTo>
                  <a:pt x="0" y="294640"/>
                </a:lnTo>
                <a:lnTo>
                  <a:pt x="52070" y="294640"/>
                </a:lnTo>
                <a:lnTo>
                  <a:pt x="52070" y="295910"/>
                </a:lnTo>
                <a:lnTo>
                  <a:pt x="55879" y="295910"/>
                </a:lnTo>
                <a:lnTo>
                  <a:pt x="55879" y="271780"/>
                </a:lnTo>
                <a:close/>
              </a:path>
            </a:pathLst>
          </a:custGeom>
          <a:solidFill>
            <a:srgbClr val="2E8A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bg object 282"/>
          <p:cNvSpPr/>
          <p:nvPr/>
        </p:nvSpPr>
        <p:spPr>
          <a:xfrm>
            <a:off x="3666489" y="6404609"/>
            <a:ext cx="54610" cy="293370"/>
          </a:xfrm>
          <a:custGeom>
            <a:avLst/>
            <a:gdLst/>
            <a:ahLst/>
            <a:cxnLst/>
            <a:rect l="l" t="t" r="r" b="b"/>
            <a:pathLst>
              <a:path w="54610" h="293370">
                <a:moveTo>
                  <a:pt x="54610" y="248919"/>
                </a:moveTo>
                <a:lnTo>
                  <a:pt x="0" y="248919"/>
                </a:lnTo>
                <a:lnTo>
                  <a:pt x="0" y="270509"/>
                </a:lnTo>
                <a:lnTo>
                  <a:pt x="54610" y="270509"/>
                </a:lnTo>
                <a:lnTo>
                  <a:pt x="54610" y="248919"/>
                </a:lnTo>
                <a:close/>
              </a:path>
              <a:path w="54610" h="293370">
                <a:moveTo>
                  <a:pt x="54610" y="246379"/>
                </a:moveTo>
                <a:lnTo>
                  <a:pt x="0" y="246379"/>
                </a:lnTo>
                <a:lnTo>
                  <a:pt x="0" y="247649"/>
                </a:lnTo>
                <a:lnTo>
                  <a:pt x="54610" y="247649"/>
                </a:lnTo>
                <a:lnTo>
                  <a:pt x="54610" y="246379"/>
                </a:lnTo>
                <a:close/>
              </a:path>
              <a:path w="54610" h="293370">
                <a:moveTo>
                  <a:pt x="54610" y="242569"/>
                </a:moveTo>
                <a:lnTo>
                  <a:pt x="0" y="242569"/>
                </a:lnTo>
                <a:lnTo>
                  <a:pt x="0" y="245109"/>
                </a:lnTo>
                <a:lnTo>
                  <a:pt x="54610" y="245109"/>
                </a:lnTo>
                <a:lnTo>
                  <a:pt x="54610" y="242569"/>
                </a:lnTo>
                <a:close/>
              </a:path>
              <a:path w="54610" h="293370">
                <a:moveTo>
                  <a:pt x="54610" y="240029"/>
                </a:moveTo>
                <a:lnTo>
                  <a:pt x="0" y="240029"/>
                </a:lnTo>
                <a:lnTo>
                  <a:pt x="0" y="241299"/>
                </a:lnTo>
                <a:lnTo>
                  <a:pt x="54610" y="241299"/>
                </a:lnTo>
                <a:lnTo>
                  <a:pt x="54610" y="240029"/>
                </a:lnTo>
                <a:close/>
              </a:path>
              <a:path w="54610" h="293370">
                <a:moveTo>
                  <a:pt x="54610" y="236219"/>
                </a:moveTo>
                <a:lnTo>
                  <a:pt x="0" y="236219"/>
                </a:lnTo>
                <a:lnTo>
                  <a:pt x="0" y="238759"/>
                </a:lnTo>
                <a:lnTo>
                  <a:pt x="54610" y="238759"/>
                </a:lnTo>
                <a:lnTo>
                  <a:pt x="54610" y="236219"/>
                </a:lnTo>
                <a:close/>
              </a:path>
              <a:path w="54610" h="293370">
                <a:moveTo>
                  <a:pt x="54610" y="233679"/>
                </a:moveTo>
                <a:lnTo>
                  <a:pt x="0" y="233679"/>
                </a:lnTo>
                <a:lnTo>
                  <a:pt x="0" y="234949"/>
                </a:lnTo>
                <a:lnTo>
                  <a:pt x="54610" y="234949"/>
                </a:lnTo>
                <a:lnTo>
                  <a:pt x="54610" y="233679"/>
                </a:lnTo>
                <a:close/>
              </a:path>
              <a:path w="54610" h="293370">
                <a:moveTo>
                  <a:pt x="54610" y="229869"/>
                </a:moveTo>
                <a:lnTo>
                  <a:pt x="0" y="229869"/>
                </a:lnTo>
                <a:lnTo>
                  <a:pt x="0" y="232409"/>
                </a:lnTo>
                <a:lnTo>
                  <a:pt x="54610" y="232409"/>
                </a:lnTo>
                <a:lnTo>
                  <a:pt x="54610" y="229869"/>
                </a:lnTo>
                <a:close/>
              </a:path>
              <a:path w="54610" h="293370">
                <a:moveTo>
                  <a:pt x="54610" y="227329"/>
                </a:moveTo>
                <a:lnTo>
                  <a:pt x="0" y="227329"/>
                </a:lnTo>
                <a:lnTo>
                  <a:pt x="0" y="228599"/>
                </a:lnTo>
                <a:lnTo>
                  <a:pt x="54610" y="228599"/>
                </a:lnTo>
                <a:lnTo>
                  <a:pt x="54610" y="227329"/>
                </a:lnTo>
                <a:close/>
              </a:path>
              <a:path w="54610" h="293370">
                <a:moveTo>
                  <a:pt x="54610" y="223519"/>
                </a:moveTo>
                <a:lnTo>
                  <a:pt x="0" y="223519"/>
                </a:lnTo>
                <a:lnTo>
                  <a:pt x="0" y="226059"/>
                </a:lnTo>
                <a:lnTo>
                  <a:pt x="54610" y="226059"/>
                </a:lnTo>
                <a:lnTo>
                  <a:pt x="54610" y="223519"/>
                </a:lnTo>
                <a:close/>
              </a:path>
              <a:path w="54610" h="293370">
                <a:moveTo>
                  <a:pt x="54610" y="220979"/>
                </a:moveTo>
                <a:lnTo>
                  <a:pt x="0" y="220979"/>
                </a:lnTo>
                <a:lnTo>
                  <a:pt x="0" y="222249"/>
                </a:lnTo>
                <a:lnTo>
                  <a:pt x="54610" y="222249"/>
                </a:lnTo>
                <a:lnTo>
                  <a:pt x="54610" y="220979"/>
                </a:lnTo>
                <a:close/>
              </a:path>
              <a:path w="54610" h="293370">
                <a:moveTo>
                  <a:pt x="54610" y="217169"/>
                </a:moveTo>
                <a:lnTo>
                  <a:pt x="0" y="217169"/>
                </a:lnTo>
                <a:lnTo>
                  <a:pt x="0" y="219709"/>
                </a:lnTo>
                <a:lnTo>
                  <a:pt x="54610" y="219709"/>
                </a:lnTo>
                <a:lnTo>
                  <a:pt x="54610" y="217169"/>
                </a:lnTo>
                <a:close/>
              </a:path>
              <a:path w="54610" h="293370">
                <a:moveTo>
                  <a:pt x="54610" y="214629"/>
                </a:moveTo>
                <a:lnTo>
                  <a:pt x="0" y="214629"/>
                </a:lnTo>
                <a:lnTo>
                  <a:pt x="0" y="215899"/>
                </a:lnTo>
                <a:lnTo>
                  <a:pt x="54610" y="215899"/>
                </a:lnTo>
                <a:lnTo>
                  <a:pt x="54610" y="214629"/>
                </a:lnTo>
                <a:close/>
              </a:path>
              <a:path w="54610" h="293370">
                <a:moveTo>
                  <a:pt x="54610" y="210819"/>
                </a:moveTo>
                <a:lnTo>
                  <a:pt x="0" y="210819"/>
                </a:lnTo>
                <a:lnTo>
                  <a:pt x="0" y="213359"/>
                </a:lnTo>
                <a:lnTo>
                  <a:pt x="54610" y="213359"/>
                </a:lnTo>
                <a:lnTo>
                  <a:pt x="54610" y="210819"/>
                </a:lnTo>
                <a:close/>
              </a:path>
              <a:path w="54610" h="293370">
                <a:moveTo>
                  <a:pt x="54610" y="208279"/>
                </a:moveTo>
                <a:lnTo>
                  <a:pt x="0" y="208279"/>
                </a:lnTo>
                <a:lnTo>
                  <a:pt x="0" y="209549"/>
                </a:lnTo>
                <a:lnTo>
                  <a:pt x="54610" y="209549"/>
                </a:lnTo>
                <a:lnTo>
                  <a:pt x="54610" y="208279"/>
                </a:lnTo>
                <a:close/>
              </a:path>
              <a:path w="54610" h="293370">
                <a:moveTo>
                  <a:pt x="54610" y="204469"/>
                </a:moveTo>
                <a:lnTo>
                  <a:pt x="0" y="204469"/>
                </a:lnTo>
                <a:lnTo>
                  <a:pt x="0" y="207009"/>
                </a:lnTo>
                <a:lnTo>
                  <a:pt x="54610" y="207009"/>
                </a:lnTo>
                <a:lnTo>
                  <a:pt x="54610" y="204469"/>
                </a:lnTo>
                <a:close/>
              </a:path>
              <a:path w="54610" h="293370">
                <a:moveTo>
                  <a:pt x="54610" y="201929"/>
                </a:moveTo>
                <a:lnTo>
                  <a:pt x="0" y="201929"/>
                </a:lnTo>
                <a:lnTo>
                  <a:pt x="0" y="203199"/>
                </a:lnTo>
                <a:lnTo>
                  <a:pt x="54610" y="203199"/>
                </a:lnTo>
                <a:lnTo>
                  <a:pt x="54610" y="201929"/>
                </a:lnTo>
                <a:close/>
              </a:path>
              <a:path w="54610" h="293370">
                <a:moveTo>
                  <a:pt x="54610" y="198119"/>
                </a:moveTo>
                <a:lnTo>
                  <a:pt x="0" y="198119"/>
                </a:lnTo>
                <a:lnTo>
                  <a:pt x="0" y="200659"/>
                </a:lnTo>
                <a:lnTo>
                  <a:pt x="54610" y="200659"/>
                </a:lnTo>
                <a:lnTo>
                  <a:pt x="54610" y="198119"/>
                </a:lnTo>
                <a:close/>
              </a:path>
              <a:path w="54610" h="293370">
                <a:moveTo>
                  <a:pt x="54610" y="195579"/>
                </a:moveTo>
                <a:lnTo>
                  <a:pt x="0" y="195579"/>
                </a:lnTo>
                <a:lnTo>
                  <a:pt x="0" y="196849"/>
                </a:lnTo>
                <a:lnTo>
                  <a:pt x="54610" y="196849"/>
                </a:lnTo>
                <a:lnTo>
                  <a:pt x="54610" y="195579"/>
                </a:lnTo>
                <a:close/>
              </a:path>
              <a:path w="54610" h="293370">
                <a:moveTo>
                  <a:pt x="54610" y="191769"/>
                </a:moveTo>
                <a:lnTo>
                  <a:pt x="0" y="191769"/>
                </a:lnTo>
                <a:lnTo>
                  <a:pt x="0" y="194309"/>
                </a:lnTo>
                <a:lnTo>
                  <a:pt x="54610" y="194309"/>
                </a:lnTo>
                <a:lnTo>
                  <a:pt x="54610" y="191769"/>
                </a:lnTo>
                <a:close/>
              </a:path>
              <a:path w="54610" h="293370">
                <a:moveTo>
                  <a:pt x="54610" y="189229"/>
                </a:moveTo>
                <a:lnTo>
                  <a:pt x="0" y="189229"/>
                </a:lnTo>
                <a:lnTo>
                  <a:pt x="0" y="190499"/>
                </a:lnTo>
                <a:lnTo>
                  <a:pt x="54610" y="190499"/>
                </a:lnTo>
                <a:lnTo>
                  <a:pt x="54610" y="189229"/>
                </a:lnTo>
                <a:close/>
              </a:path>
              <a:path w="54610" h="293370">
                <a:moveTo>
                  <a:pt x="54610" y="185419"/>
                </a:moveTo>
                <a:lnTo>
                  <a:pt x="0" y="185419"/>
                </a:lnTo>
                <a:lnTo>
                  <a:pt x="0" y="187959"/>
                </a:lnTo>
                <a:lnTo>
                  <a:pt x="54610" y="187959"/>
                </a:lnTo>
                <a:lnTo>
                  <a:pt x="54610" y="185419"/>
                </a:lnTo>
                <a:close/>
              </a:path>
              <a:path w="54610" h="293370">
                <a:moveTo>
                  <a:pt x="54610" y="182879"/>
                </a:moveTo>
                <a:lnTo>
                  <a:pt x="0" y="182879"/>
                </a:lnTo>
                <a:lnTo>
                  <a:pt x="0" y="184149"/>
                </a:lnTo>
                <a:lnTo>
                  <a:pt x="54610" y="184149"/>
                </a:lnTo>
                <a:lnTo>
                  <a:pt x="54610" y="182879"/>
                </a:lnTo>
                <a:close/>
              </a:path>
              <a:path w="54610" h="293370">
                <a:moveTo>
                  <a:pt x="54610" y="179069"/>
                </a:moveTo>
                <a:lnTo>
                  <a:pt x="0" y="179069"/>
                </a:lnTo>
                <a:lnTo>
                  <a:pt x="0" y="181609"/>
                </a:lnTo>
                <a:lnTo>
                  <a:pt x="54610" y="181609"/>
                </a:lnTo>
                <a:lnTo>
                  <a:pt x="54610" y="179069"/>
                </a:lnTo>
                <a:close/>
              </a:path>
              <a:path w="54610" h="293370">
                <a:moveTo>
                  <a:pt x="54610" y="176529"/>
                </a:moveTo>
                <a:lnTo>
                  <a:pt x="0" y="176529"/>
                </a:lnTo>
                <a:lnTo>
                  <a:pt x="0" y="177799"/>
                </a:lnTo>
                <a:lnTo>
                  <a:pt x="54610" y="177799"/>
                </a:lnTo>
                <a:lnTo>
                  <a:pt x="54610" y="176529"/>
                </a:lnTo>
                <a:close/>
              </a:path>
              <a:path w="54610" h="293370">
                <a:moveTo>
                  <a:pt x="54610" y="172719"/>
                </a:moveTo>
                <a:lnTo>
                  <a:pt x="0" y="172719"/>
                </a:lnTo>
                <a:lnTo>
                  <a:pt x="0" y="175259"/>
                </a:lnTo>
                <a:lnTo>
                  <a:pt x="54610" y="175259"/>
                </a:lnTo>
                <a:lnTo>
                  <a:pt x="54610" y="172719"/>
                </a:lnTo>
                <a:close/>
              </a:path>
              <a:path w="54610" h="293370">
                <a:moveTo>
                  <a:pt x="54610" y="170179"/>
                </a:moveTo>
                <a:lnTo>
                  <a:pt x="0" y="170179"/>
                </a:lnTo>
                <a:lnTo>
                  <a:pt x="0" y="171449"/>
                </a:lnTo>
                <a:lnTo>
                  <a:pt x="54610" y="171449"/>
                </a:lnTo>
                <a:lnTo>
                  <a:pt x="54610" y="170179"/>
                </a:lnTo>
                <a:close/>
              </a:path>
              <a:path w="54610" h="293370">
                <a:moveTo>
                  <a:pt x="54610" y="166369"/>
                </a:moveTo>
                <a:lnTo>
                  <a:pt x="0" y="166369"/>
                </a:lnTo>
                <a:lnTo>
                  <a:pt x="0" y="168909"/>
                </a:lnTo>
                <a:lnTo>
                  <a:pt x="54610" y="168909"/>
                </a:lnTo>
                <a:lnTo>
                  <a:pt x="54610" y="166369"/>
                </a:lnTo>
                <a:close/>
              </a:path>
              <a:path w="54610" h="293370">
                <a:moveTo>
                  <a:pt x="54610" y="163829"/>
                </a:moveTo>
                <a:lnTo>
                  <a:pt x="0" y="163829"/>
                </a:lnTo>
                <a:lnTo>
                  <a:pt x="0" y="165099"/>
                </a:lnTo>
                <a:lnTo>
                  <a:pt x="54610" y="165099"/>
                </a:lnTo>
                <a:lnTo>
                  <a:pt x="54610" y="163829"/>
                </a:lnTo>
                <a:close/>
              </a:path>
              <a:path w="54610" h="293370">
                <a:moveTo>
                  <a:pt x="54610" y="160019"/>
                </a:moveTo>
                <a:lnTo>
                  <a:pt x="0" y="160019"/>
                </a:lnTo>
                <a:lnTo>
                  <a:pt x="0" y="162559"/>
                </a:lnTo>
                <a:lnTo>
                  <a:pt x="54610" y="162559"/>
                </a:lnTo>
                <a:lnTo>
                  <a:pt x="54610" y="160019"/>
                </a:lnTo>
                <a:close/>
              </a:path>
              <a:path w="54610" h="293370">
                <a:moveTo>
                  <a:pt x="54610" y="157479"/>
                </a:moveTo>
                <a:lnTo>
                  <a:pt x="0" y="157479"/>
                </a:lnTo>
                <a:lnTo>
                  <a:pt x="0" y="158749"/>
                </a:lnTo>
                <a:lnTo>
                  <a:pt x="54610" y="158749"/>
                </a:lnTo>
                <a:lnTo>
                  <a:pt x="54610" y="157479"/>
                </a:lnTo>
                <a:close/>
              </a:path>
              <a:path w="54610" h="293370">
                <a:moveTo>
                  <a:pt x="54610" y="153669"/>
                </a:moveTo>
                <a:lnTo>
                  <a:pt x="0" y="153669"/>
                </a:lnTo>
                <a:lnTo>
                  <a:pt x="0" y="156209"/>
                </a:lnTo>
                <a:lnTo>
                  <a:pt x="54610" y="156209"/>
                </a:lnTo>
                <a:lnTo>
                  <a:pt x="54610" y="153669"/>
                </a:lnTo>
                <a:close/>
              </a:path>
              <a:path w="54610" h="293370">
                <a:moveTo>
                  <a:pt x="54610" y="151129"/>
                </a:moveTo>
                <a:lnTo>
                  <a:pt x="0" y="151129"/>
                </a:lnTo>
                <a:lnTo>
                  <a:pt x="0" y="152399"/>
                </a:lnTo>
                <a:lnTo>
                  <a:pt x="54610" y="152399"/>
                </a:lnTo>
                <a:lnTo>
                  <a:pt x="54610" y="151129"/>
                </a:lnTo>
                <a:close/>
              </a:path>
              <a:path w="54610" h="293370">
                <a:moveTo>
                  <a:pt x="54610" y="147319"/>
                </a:moveTo>
                <a:lnTo>
                  <a:pt x="0" y="147319"/>
                </a:lnTo>
                <a:lnTo>
                  <a:pt x="0" y="149859"/>
                </a:lnTo>
                <a:lnTo>
                  <a:pt x="54610" y="149859"/>
                </a:lnTo>
                <a:lnTo>
                  <a:pt x="54610" y="147319"/>
                </a:lnTo>
                <a:close/>
              </a:path>
              <a:path w="54610" h="293370">
                <a:moveTo>
                  <a:pt x="54610" y="144779"/>
                </a:moveTo>
                <a:lnTo>
                  <a:pt x="0" y="144779"/>
                </a:lnTo>
                <a:lnTo>
                  <a:pt x="0" y="146049"/>
                </a:lnTo>
                <a:lnTo>
                  <a:pt x="54610" y="146049"/>
                </a:lnTo>
                <a:lnTo>
                  <a:pt x="54610" y="144779"/>
                </a:lnTo>
                <a:close/>
              </a:path>
              <a:path w="54610" h="293370">
                <a:moveTo>
                  <a:pt x="54610" y="140969"/>
                </a:moveTo>
                <a:lnTo>
                  <a:pt x="0" y="140969"/>
                </a:lnTo>
                <a:lnTo>
                  <a:pt x="0" y="143509"/>
                </a:lnTo>
                <a:lnTo>
                  <a:pt x="54610" y="143509"/>
                </a:lnTo>
                <a:lnTo>
                  <a:pt x="54610" y="140969"/>
                </a:lnTo>
                <a:close/>
              </a:path>
              <a:path w="54610" h="293370">
                <a:moveTo>
                  <a:pt x="54610" y="138429"/>
                </a:moveTo>
                <a:lnTo>
                  <a:pt x="0" y="138429"/>
                </a:lnTo>
                <a:lnTo>
                  <a:pt x="0" y="139699"/>
                </a:lnTo>
                <a:lnTo>
                  <a:pt x="54610" y="139699"/>
                </a:lnTo>
                <a:lnTo>
                  <a:pt x="54610" y="138429"/>
                </a:lnTo>
                <a:close/>
              </a:path>
              <a:path w="54610" h="293370">
                <a:moveTo>
                  <a:pt x="54610" y="134619"/>
                </a:moveTo>
                <a:lnTo>
                  <a:pt x="0" y="134619"/>
                </a:lnTo>
                <a:lnTo>
                  <a:pt x="0" y="137159"/>
                </a:lnTo>
                <a:lnTo>
                  <a:pt x="54610" y="137159"/>
                </a:lnTo>
                <a:lnTo>
                  <a:pt x="54610" y="134619"/>
                </a:lnTo>
                <a:close/>
              </a:path>
              <a:path w="54610" h="293370">
                <a:moveTo>
                  <a:pt x="54610" y="132079"/>
                </a:moveTo>
                <a:lnTo>
                  <a:pt x="0" y="132079"/>
                </a:lnTo>
                <a:lnTo>
                  <a:pt x="0" y="133349"/>
                </a:lnTo>
                <a:lnTo>
                  <a:pt x="54610" y="133349"/>
                </a:lnTo>
                <a:lnTo>
                  <a:pt x="54610" y="132079"/>
                </a:lnTo>
                <a:close/>
              </a:path>
              <a:path w="54610" h="293370">
                <a:moveTo>
                  <a:pt x="54610" y="128269"/>
                </a:moveTo>
                <a:lnTo>
                  <a:pt x="0" y="128269"/>
                </a:lnTo>
                <a:lnTo>
                  <a:pt x="0" y="130809"/>
                </a:lnTo>
                <a:lnTo>
                  <a:pt x="54610" y="130809"/>
                </a:lnTo>
                <a:lnTo>
                  <a:pt x="54610" y="128269"/>
                </a:lnTo>
                <a:close/>
              </a:path>
              <a:path w="54610" h="293370">
                <a:moveTo>
                  <a:pt x="54610" y="125729"/>
                </a:moveTo>
                <a:lnTo>
                  <a:pt x="0" y="125729"/>
                </a:lnTo>
                <a:lnTo>
                  <a:pt x="0" y="126999"/>
                </a:lnTo>
                <a:lnTo>
                  <a:pt x="54610" y="126999"/>
                </a:lnTo>
                <a:lnTo>
                  <a:pt x="54610" y="125729"/>
                </a:lnTo>
                <a:close/>
              </a:path>
              <a:path w="54610" h="293370">
                <a:moveTo>
                  <a:pt x="54610" y="121919"/>
                </a:moveTo>
                <a:lnTo>
                  <a:pt x="0" y="121919"/>
                </a:lnTo>
                <a:lnTo>
                  <a:pt x="0" y="124459"/>
                </a:lnTo>
                <a:lnTo>
                  <a:pt x="54610" y="124459"/>
                </a:lnTo>
                <a:lnTo>
                  <a:pt x="54610" y="121919"/>
                </a:lnTo>
                <a:close/>
              </a:path>
              <a:path w="54610" h="293370">
                <a:moveTo>
                  <a:pt x="54610" y="119379"/>
                </a:moveTo>
                <a:lnTo>
                  <a:pt x="0" y="119379"/>
                </a:lnTo>
                <a:lnTo>
                  <a:pt x="0" y="120649"/>
                </a:lnTo>
                <a:lnTo>
                  <a:pt x="54610" y="120649"/>
                </a:lnTo>
                <a:lnTo>
                  <a:pt x="54610" y="119379"/>
                </a:lnTo>
                <a:close/>
              </a:path>
              <a:path w="54610" h="293370">
                <a:moveTo>
                  <a:pt x="54610" y="115569"/>
                </a:moveTo>
                <a:lnTo>
                  <a:pt x="0" y="115569"/>
                </a:lnTo>
                <a:lnTo>
                  <a:pt x="0" y="118109"/>
                </a:lnTo>
                <a:lnTo>
                  <a:pt x="54610" y="118109"/>
                </a:lnTo>
                <a:lnTo>
                  <a:pt x="54610" y="115569"/>
                </a:lnTo>
                <a:close/>
              </a:path>
              <a:path w="54610" h="293370">
                <a:moveTo>
                  <a:pt x="54610" y="113029"/>
                </a:moveTo>
                <a:lnTo>
                  <a:pt x="0" y="113029"/>
                </a:lnTo>
                <a:lnTo>
                  <a:pt x="0" y="114299"/>
                </a:lnTo>
                <a:lnTo>
                  <a:pt x="54610" y="114299"/>
                </a:lnTo>
                <a:lnTo>
                  <a:pt x="54610" y="113029"/>
                </a:lnTo>
                <a:close/>
              </a:path>
              <a:path w="54610" h="293370">
                <a:moveTo>
                  <a:pt x="54610" y="109219"/>
                </a:moveTo>
                <a:lnTo>
                  <a:pt x="0" y="109219"/>
                </a:lnTo>
                <a:lnTo>
                  <a:pt x="0" y="111759"/>
                </a:lnTo>
                <a:lnTo>
                  <a:pt x="54610" y="111759"/>
                </a:lnTo>
                <a:lnTo>
                  <a:pt x="54610" y="109219"/>
                </a:lnTo>
                <a:close/>
              </a:path>
              <a:path w="54610" h="293370">
                <a:moveTo>
                  <a:pt x="54610" y="106679"/>
                </a:moveTo>
                <a:lnTo>
                  <a:pt x="0" y="106679"/>
                </a:lnTo>
                <a:lnTo>
                  <a:pt x="0" y="107949"/>
                </a:lnTo>
                <a:lnTo>
                  <a:pt x="54610" y="107949"/>
                </a:lnTo>
                <a:lnTo>
                  <a:pt x="54610" y="106679"/>
                </a:lnTo>
                <a:close/>
              </a:path>
              <a:path w="54610" h="293370">
                <a:moveTo>
                  <a:pt x="54610" y="102869"/>
                </a:moveTo>
                <a:lnTo>
                  <a:pt x="0" y="102869"/>
                </a:lnTo>
                <a:lnTo>
                  <a:pt x="0" y="105409"/>
                </a:lnTo>
                <a:lnTo>
                  <a:pt x="54610" y="105409"/>
                </a:lnTo>
                <a:lnTo>
                  <a:pt x="54610" y="102869"/>
                </a:lnTo>
                <a:close/>
              </a:path>
              <a:path w="54610" h="293370">
                <a:moveTo>
                  <a:pt x="54610" y="100329"/>
                </a:moveTo>
                <a:lnTo>
                  <a:pt x="0" y="100329"/>
                </a:lnTo>
                <a:lnTo>
                  <a:pt x="0" y="101599"/>
                </a:lnTo>
                <a:lnTo>
                  <a:pt x="54610" y="101599"/>
                </a:lnTo>
                <a:lnTo>
                  <a:pt x="54610" y="100329"/>
                </a:lnTo>
                <a:close/>
              </a:path>
              <a:path w="54610" h="293370">
                <a:moveTo>
                  <a:pt x="54610" y="96519"/>
                </a:moveTo>
                <a:lnTo>
                  <a:pt x="0" y="96519"/>
                </a:lnTo>
                <a:lnTo>
                  <a:pt x="0" y="99059"/>
                </a:lnTo>
                <a:lnTo>
                  <a:pt x="54610" y="99059"/>
                </a:lnTo>
                <a:lnTo>
                  <a:pt x="54610" y="96519"/>
                </a:lnTo>
                <a:close/>
              </a:path>
              <a:path w="54610" h="293370">
                <a:moveTo>
                  <a:pt x="54610" y="93979"/>
                </a:moveTo>
                <a:lnTo>
                  <a:pt x="0" y="93979"/>
                </a:lnTo>
                <a:lnTo>
                  <a:pt x="0" y="95249"/>
                </a:lnTo>
                <a:lnTo>
                  <a:pt x="54610" y="95249"/>
                </a:lnTo>
                <a:lnTo>
                  <a:pt x="54610" y="93979"/>
                </a:lnTo>
                <a:close/>
              </a:path>
              <a:path w="54610" h="293370">
                <a:moveTo>
                  <a:pt x="54610" y="87629"/>
                </a:moveTo>
                <a:lnTo>
                  <a:pt x="0" y="87629"/>
                </a:lnTo>
                <a:lnTo>
                  <a:pt x="0" y="92709"/>
                </a:lnTo>
                <a:lnTo>
                  <a:pt x="54610" y="92709"/>
                </a:lnTo>
                <a:lnTo>
                  <a:pt x="54610" y="87629"/>
                </a:lnTo>
                <a:close/>
              </a:path>
              <a:path w="54610" h="293370">
                <a:moveTo>
                  <a:pt x="54610" y="81279"/>
                </a:moveTo>
                <a:lnTo>
                  <a:pt x="0" y="81279"/>
                </a:lnTo>
                <a:lnTo>
                  <a:pt x="0" y="86359"/>
                </a:lnTo>
                <a:lnTo>
                  <a:pt x="54610" y="86359"/>
                </a:lnTo>
                <a:lnTo>
                  <a:pt x="54610" y="81279"/>
                </a:lnTo>
                <a:close/>
              </a:path>
              <a:path w="54610" h="293370">
                <a:moveTo>
                  <a:pt x="54610" y="74929"/>
                </a:moveTo>
                <a:lnTo>
                  <a:pt x="0" y="74929"/>
                </a:lnTo>
                <a:lnTo>
                  <a:pt x="0" y="80009"/>
                </a:lnTo>
                <a:lnTo>
                  <a:pt x="54610" y="80009"/>
                </a:lnTo>
                <a:lnTo>
                  <a:pt x="54610" y="74929"/>
                </a:lnTo>
                <a:close/>
              </a:path>
              <a:path w="54610" h="293370">
                <a:moveTo>
                  <a:pt x="54610" y="68579"/>
                </a:moveTo>
                <a:lnTo>
                  <a:pt x="0" y="68579"/>
                </a:lnTo>
                <a:lnTo>
                  <a:pt x="0" y="73659"/>
                </a:lnTo>
                <a:lnTo>
                  <a:pt x="54610" y="73659"/>
                </a:lnTo>
                <a:lnTo>
                  <a:pt x="54610" y="68579"/>
                </a:lnTo>
                <a:close/>
              </a:path>
              <a:path w="54610" h="293370">
                <a:moveTo>
                  <a:pt x="54610" y="62229"/>
                </a:moveTo>
                <a:lnTo>
                  <a:pt x="0" y="62229"/>
                </a:lnTo>
                <a:lnTo>
                  <a:pt x="0" y="67309"/>
                </a:lnTo>
                <a:lnTo>
                  <a:pt x="54610" y="67309"/>
                </a:lnTo>
                <a:lnTo>
                  <a:pt x="54610" y="62229"/>
                </a:lnTo>
                <a:close/>
              </a:path>
              <a:path w="54610" h="293370">
                <a:moveTo>
                  <a:pt x="54610" y="55879"/>
                </a:moveTo>
                <a:lnTo>
                  <a:pt x="0" y="55879"/>
                </a:lnTo>
                <a:lnTo>
                  <a:pt x="0" y="60959"/>
                </a:lnTo>
                <a:lnTo>
                  <a:pt x="54610" y="60959"/>
                </a:lnTo>
                <a:lnTo>
                  <a:pt x="54610" y="55879"/>
                </a:lnTo>
                <a:close/>
              </a:path>
              <a:path w="54610" h="293370">
                <a:moveTo>
                  <a:pt x="54610" y="49529"/>
                </a:moveTo>
                <a:lnTo>
                  <a:pt x="0" y="49529"/>
                </a:lnTo>
                <a:lnTo>
                  <a:pt x="0" y="54609"/>
                </a:lnTo>
                <a:lnTo>
                  <a:pt x="54610" y="54609"/>
                </a:lnTo>
                <a:lnTo>
                  <a:pt x="54610" y="49529"/>
                </a:lnTo>
                <a:close/>
              </a:path>
              <a:path w="54610" h="293370">
                <a:moveTo>
                  <a:pt x="54610" y="44449"/>
                </a:moveTo>
                <a:lnTo>
                  <a:pt x="0" y="44449"/>
                </a:lnTo>
                <a:lnTo>
                  <a:pt x="0" y="48259"/>
                </a:lnTo>
                <a:lnTo>
                  <a:pt x="54610" y="48259"/>
                </a:lnTo>
                <a:lnTo>
                  <a:pt x="54610" y="44449"/>
                </a:lnTo>
                <a:close/>
              </a:path>
              <a:path w="54610" h="293370">
                <a:moveTo>
                  <a:pt x="54610" y="38099"/>
                </a:moveTo>
                <a:lnTo>
                  <a:pt x="0" y="38099"/>
                </a:lnTo>
                <a:lnTo>
                  <a:pt x="0" y="43179"/>
                </a:lnTo>
                <a:lnTo>
                  <a:pt x="54610" y="43179"/>
                </a:lnTo>
                <a:lnTo>
                  <a:pt x="54610" y="38099"/>
                </a:lnTo>
                <a:close/>
              </a:path>
              <a:path w="54610" h="293370">
                <a:moveTo>
                  <a:pt x="54610" y="31749"/>
                </a:moveTo>
                <a:lnTo>
                  <a:pt x="0" y="31749"/>
                </a:lnTo>
                <a:lnTo>
                  <a:pt x="0" y="36829"/>
                </a:lnTo>
                <a:lnTo>
                  <a:pt x="54610" y="36829"/>
                </a:lnTo>
                <a:lnTo>
                  <a:pt x="54610" y="31749"/>
                </a:lnTo>
                <a:close/>
              </a:path>
              <a:path w="54610" h="293370">
                <a:moveTo>
                  <a:pt x="54610" y="25399"/>
                </a:moveTo>
                <a:lnTo>
                  <a:pt x="0" y="25399"/>
                </a:lnTo>
                <a:lnTo>
                  <a:pt x="0" y="30479"/>
                </a:lnTo>
                <a:lnTo>
                  <a:pt x="54610" y="30479"/>
                </a:lnTo>
                <a:lnTo>
                  <a:pt x="54610" y="25399"/>
                </a:lnTo>
                <a:close/>
              </a:path>
              <a:path w="54610" h="293370">
                <a:moveTo>
                  <a:pt x="54610" y="19049"/>
                </a:moveTo>
                <a:lnTo>
                  <a:pt x="0" y="19049"/>
                </a:lnTo>
                <a:lnTo>
                  <a:pt x="0" y="24129"/>
                </a:lnTo>
                <a:lnTo>
                  <a:pt x="54610" y="24129"/>
                </a:lnTo>
                <a:lnTo>
                  <a:pt x="54610" y="19049"/>
                </a:lnTo>
                <a:close/>
              </a:path>
              <a:path w="54610" h="293370">
                <a:moveTo>
                  <a:pt x="54610" y="12699"/>
                </a:moveTo>
                <a:lnTo>
                  <a:pt x="0" y="12699"/>
                </a:lnTo>
                <a:lnTo>
                  <a:pt x="0" y="17779"/>
                </a:lnTo>
                <a:lnTo>
                  <a:pt x="54610" y="17779"/>
                </a:lnTo>
                <a:lnTo>
                  <a:pt x="54610" y="12699"/>
                </a:lnTo>
                <a:close/>
              </a:path>
              <a:path w="54610" h="293370">
                <a:moveTo>
                  <a:pt x="54610" y="6349"/>
                </a:moveTo>
                <a:lnTo>
                  <a:pt x="0" y="6349"/>
                </a:lnTo>
                <a:lnTo>
                  <a:pt x="0" y="11429"/>
                </a:lnTo>
                <a:lnTo>
                  <a:pt x="54610" y="11429"/>
                </a:lnTo>
                <a:lnTo>
                  <a:pt x="54610" y="6349"/>
                </a:lnTo>
                <a:close/>
              </a:path>
              <a:path w="54610" h="293370">
                <a:moveTo>
                  <a:pt x="54610" y="0"/>
                </a:moveTo>
                <a:lnTo>
                  <a:pt x="0" y="0"/>
                </a:lnTo>
                <a:lnTo>
                  <a:pt x="0" y="5079"/>
                </a:lnTo>
                <a:lnTo>
                  <a:pt x="54610" y="5079"/>
                </a:lnTo>
                <a:lnTo>
                  <a:pt x="54610" y="0"/>
                </a:lnTo>
                <a:close/>
              </a:path>
              <a:path w="54610" h="293370">
                <a:moveTo>
                  <a:pt x="54610" y="270509"/>
                </a:moveTo>
                <a:lnTo>
                  <a:pt x="0" y="270509"/>
                </a:lnTo>
                <a:lnTo>
                  <a:pt x="0" y="292099"/>
                </a:lnTo>
                <a:lnTo>
                  <a:pt x="26670" y="292099"/>
                </a:lnTo>
                <a:lnTo>
                  <a:pt x="26670" y="293369"/>
                </a:lnTo>
                <a:lnTo>
                  <a:pt x="54610" y="293369"/>
                </a:lnTo>
                <a:lnTo>
                  <a:pt x="54610" y="270509"/>
                </a:lnTo>
                <a:close/>
              </a:path>
            </a:pathLst>
          </a:custGeom>
          <a:solidFill>
            <a:srgbClr val="2D89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bg object 283"/>
          <p:cNvSpPr/>
          <p:nvPr/>
        </p:nvSpPr>
        <p:spPr>
          <a:xfrm>
            <a:off x="3611879" y="6404609"/>
            <a:ext cx="54610" cy="292100"/>
          </a:xfrm>
          <a:custGeom>
            <a:avLst/>
            <a:gdLst/>
            <a:ahLst/>
            <a:cxnLst/>
            <a:rect l="l" t="t" r="r" b="b"/>
            <a:pathLst>
              <a:path w="54610" h="292100">
                <a:moveTo>
                  <a:pt x="54610" y="248919"/>
                </a:moveTo>
                <a:lnTo>
                  <a:pt x="0" y="248919"/>
                </a:lnTo>
                <a:lnTo>
                  <a:pt x="0" y="270509"/>
                </a:lnTo>
                <a:lnTo>
                  <a:pt x="54610" y="270509"/>
                </a:lnTo>
                <a:lnTo>
                  <a:pt x="54610" y="248919"/>
                </a:lnTo>
                <a:close/>
              </a:path>
              <a:path w="54610" h="292100">
                <a:moveTo>
                  <a:pt x="54610" y="246379"/>
                </a:moveTo>
                <a:lnTo>
                  <a:pt x="0" y="246379"/>
                </a:lnTo>
                <a:lnTo>
                  <a:pt x="0" y="247649"/>
                </a:lnTo>
                <a:lnTo>
                  <a:pt x="54610" y="247649"/>
                </a:lnTo>
                <a:lnTo>
                  <a:pt x="54610" y="246379"/>
                </a:lnTo>
                <a:close/>
              </a:path>
              <a:path w="54610" h="292100">
                <a:moveTo>
                  <a:pt x="54610" y="242569"/>
                </a:moveTo>
                <a:lnTo>
                  <a:pt x="0" y="242569"/>
                </a:lnTo>
                <a:lnTo>
                  <a:pt x="0" y="245109"/>
                </a:lnTo>
                <a:lnTo>
                  <a:pt x="54610" y="245109"/>
                </a:lnTo>
                <a:lnTo>
                  <a:pt x="54610" y="242569"/>
                </a:lnTo>
                <a:close/>
              </a:path>
              <a:path w="54610" h="292100">
                <a:moveTo>
                  <a:pt x="54610" y="240029"/>
                </a:moveTo>
                <a:lnTo>
                  <a:pt x="0" y="240029"/>
                </a:lnTo>
                <a:lnTo>
                  <a:pt x="0" y="241299"/>
                </a:lnTo>
                <a:lnTo>
                  <a:pt x="54610" y="241299"/>
                </a:lnTo>
                <a:lnTo>
                  <a:pt x="54610" y="240029"/>
                </a:lnTo>
                <a:close/>
              </a:path>
              <a:path w="54610" h="292100">
                <a:moveTo>
                  <a:pt x="54610" y="236219"/>
                </a:moveTo>
                <a:lnTo>
                  <a:pt x="0" y="236219"/>
                </a:lnTo>
                <a:lnTo>
                  <a:pt x="0" y="238759"/>
                </a:lnTo>
                <a:lnTo>
                  <a:pt x="54610" y="238759"/>
                </a:lnTo>
                <a:lnTo>
                  <a:pt x="54610" y="236219"/>
                </a:lnTo>
                <a:close/>
              </a:path>
              <a:path w="54610" h="292100">
                <a:moveTo>
                  <a:pt x="54610" y="233679"/>
                </a:moveTo>
                <a:lnTo>
                  <a:pt x="0" y="233679"/>
                </a:lnTo>
                <a:lnTo>
                  <a:pt x="0" y="234949"/>
                </a:lnTo>
                <a:lnTo>
                  <a:pt x="54610" y="234949"/>
                </a:lnTo>
                <a:lnTo>
                  <a:pt x="54610" y="233679"/>
                </a:lnTo>
                <a:close/>
              </a:path>
              <a:path w="54610" h="292100">
                <a:moveTo>
                  <a:pt x="54610" y="229869"/>
                </a:moveTo>
                <a:lnTo>
                  <a:pt x="0" y="229869"/>
                </a:lnTo>
                <a:lnTo>
                  <a:pt x="0" y="232409"/>
                </a:lnTo>
                <a:lnTo>
                  <a:pt x="54610" y="232409"/>
                </a:lnTo>
                <a:lnTo>
                  <a:pt x="54610" y="229869"/>
                </a:lnTo>
                <a:close/>
              </a:path>
              <a:path w="54610" h="292100">
                <a:moveTo>
                  <a:pt x="54610" y="227329"/>
                </a:moveTo>
                <a:lnTo>
                  <a:pt x="0" y="227329"/>
                </a:lnTo>
                <a:lnTo>
                  <a:pt x="0" y="228599"/>
                </a:lnTo>
                <a:lnTo>
                  <a:pt x="54610" y="228599"/>
                </a:lnTo>
                <a:lnTo>
                  <a:pt x="54610" y="227329"/>
                </a:lnTo>
                <a:close/>
              </a:path>
              <a:path w="54610" h="292100">
                <a:moveTo>
                  <a:pt x="54610" y="223519"/>
                </a:moveTo>
                <a:lnTo>
                  <a:pt x="0" y="223519"/>
                </a:lnTo>
                <a:lnTo>
                  <a:pt x="0" y="226059"/>
                </a:lnTo>
                <a:lnTo>
                  <a:pt x="54610" y="226059"/>
                </a:lnTo>
                <a:lnTo>
                  <a:pt x="54610" y="223519"/>
                </a:lnTo>
                <a:close/>
              </a:path>
              <a:path w="54610" h="292100">
                <a:moveTo>
                  <a:pt x="54610" y="220979"/>
                </a:moveTo>
                <a:lnTo>
                  <a:pt x="0" y="220979"/>
                </a:lnTo>
                <a:lnTo>
                  <a:pt x="0" y="222249"/>
                </a:lnTo>
                <a:lnTo>
                  <a:pt x="54610" y="222249"/>
                </a:lnTo>
                <a:lnTo>
                  <a:pt x="54610" y="220979"/>
                </a:lnTo>
                <a:close/>
              </a:path>
              <a:path w="54610" h="292100">
                <a:moveTo>
                  <a:pt x="54610" y="217169"/>
                </a:moveTo>
                <a:lnTo>
                  <a:pt x="0" y="217169"/>
                </a:lnTo>
                <a:lnTo>
                  <a:pt x="0" y="219709"/>
                </a:lnTo>
                <a:lnTo>
                  <a:pt x="54610" y="219709"/>
                </a:lnTo>
                <a:lnTo>
                  <a:pt x="54610" y="217169"/>
                </a:lnTo>
                <a:close/>
              </a:path>
              <a:path w="54610" h="292100">
                <a:moveTo>
                  <a:pt x="54610" y="214629"/>
                </a:moveTo>
                <a:lnTo>
                  <a:pt x="0" y="214629"/>
                </a:lnTo>
                <a:lnTo>
                  <a:pt x="0" y="215899"/>
                </a:lnTo>
                <a:lnTo>
                  <a:pt x="54610" y="215899"/>
                </a:lnTo>
                <a:lnTo>
                  <a:pt x="54610" y="214629"/>
                </a:lnTo>
                <a:close/>
              </a:path>
              <a:path w="54610" h="292100">
                <a:moveTo>
                  <a:pt x="54610" y="210819"/>
                </a:moveTo>
                <a:lnTo>
                  <a:pt x="0" y="210819"/>
                </a:lnTo>
                <a:lnTo>
                  <a:pt x="0" y="213359"/>
                </a:lnTo>
                <a:lnTo>
                  <a:pt x="54610" y="213359"/>
                </a:lnTo>
                <a:lnTo>
                  <a:pt x="54610" y="210819"/>
                </a:lnTo>
                <a:close/>
              </a:path>
              <a:path w="54610" h="292100">
                <a:moveTo>
                  <a:pt x="54610" y="208279"/>
                </a:moveTo>
                <a:lnTo>
                  <a:pt x="0" y="208279"/>
                </a:lnTo>
                <a:lnTo>
                  <a:pt x="0" y="209549"/>
                </a:lnTo>
                <a:lnTo>
                  <a:pt x="54610" y="209549"/>
                </a:lnTo>
                <a:lnTo>
                  <a:pt x="54610" y="208279"/>
                </a:lnTo>
                <a:close/>
              </a:path>
              <a:path w="54610" h="292100">
                <a:moveTo>
                  <a:pt x="54610" y="204469"/>
                </a:moveTo>
                <a:lnTo>
                  <a:pt x="0" y="204469"/>
                </a:lnTo>
                <a:lnTo>
                  <a:pt x="0" y="207009"/>
                </a:lnTo>
                <a:lnTo>
                  <a:pt x="54610" y="207009"/>
                </a:lnTo>
                <a:lnTo>
                  <a:pt x="54610" y="204469"/>
                </a:lnTo>
                <a:close/>
              </a:path>
              <a:path w="54610" h="292100">
                <a:moveTo>
                  <a:pt x="54610" y="201929"/>
                </a:moveTo>
                <a:lnTo>
                  <a:pt x="0" y="201929"/>
                </a:lnTo>
                <a:lnTo>
                  <a:pt x="0" y="203199"/>
                </a:lnTo>
                <a:lnTo>
                  <a:pt x="54610" y="203199"/>
                </a:lnTo>
                <a:lnTo>
                  <a:pt x="54610" y="201929"/>
                </a:lnTo>
                <a:close/>
              </a:path>
              <a:path w="54610" h="292100">
                <a:moveTo>
                  <a:pt x="54610" y="198119"/>
                </a:moveTo>
                <a:lnTo>
                  <a:pt x="0" y="198119"/>
                </a:lnTo>
                <a:lnTo>
                  <a:pt x="0" y="200659"/>
                </a:lnTo>
                <a:lnTo>
                  <a:pt x="54610" y="200659"/>
                </a:lnTo>
                <a:lnTo>
                  <a:pt x="54610" y="198119"/>
                </a:lnTo>
                <a:close/>
              </a:path>
              <a:path w="54610" h="292100">
                <a:moveTo>
                  <a:pt x="54610" y="195579"/>
                </a:moveTo>
                <a:lnTo>
                  <a:pt x="0" y="195579"/>
                </a:lnTo>
                <a:lnTo>
                  <a:pt x="0" y="196849"/>
                </a:lnTo>
                <a:lnTo>
                  <a:pt x="54610" y="196849"/>
                </a:lnTo>
                <a:lnTo>
                  <a:pt x="54610" y="195579"/>
                </a:lnTo>
                <a:close/>
              </a:path>
              <a:path w="54610" h="292100">
                <a:moveTo>
                  <a:pt x="54610" y="191769"/>
                </a:moveTo>
                <a:lnTo>
                  <a:pt x="0" y="191769"/>
                </a:lnTo>
                <a:lnTo>
                  <a:pt x="0" y="194309"/>
                </a:lnTo>
                <a:lnTo>
                  <a:pt x="54610" y="194309"/>
                </a:lnTo>
                <a:lnTo>
                  <a:pt x="54610" y="191769"/>
                </a:lnTo>
                <a:close/>
              </a:path>
              <a:path w="54610" h="292100">
                <a:moveTo>
                  <a:pt x="54610" y="189229"/>
                </a:moveTo>
                <a:lnTo>
                  <a:pt x="0" y="189229"/>
                </a:lnTo>
                <a:lnTo>
                  <a:pt x="0" y="190499"/>
                </a:lnTo>
                <a:lnTo>
                  <a:pt x="54610" y="190499"/>
                </a:lnTo>
                <a:lnTo>
                  <a:pt x="54610" y="189229"/>
                </a:lnTo>
                <a:close/>
              </a:path>
              <a:path w="54610" h="292100">
                <a:moveTo>
                  <a:pt x="54610" y="185419"/>
                </a:moveTo>
                <a:lnTo>
                  <a:pt x="0" y="185419"/>
                </a:lnTo>
                <a:lnTo>
                  <a:pt x="0" y="187959"/>
                </a:lnTo>
                <a:lnTo>
                  <a:pt x="54610" y="187959"/>
                </a:lnTo>
                <a:lnTo>
                  <a:pt x="54610" y="185419"/>
                </a:lnTo>
                <a:close/>
              </a:path>
              <a:path w="54610" h="292100">
                <a:moveTo>
                  <a:pt x="54610" y="182879"/>
                </a:moveTo>
                <a:lnTo>
                  <a:pt x="0" y="182879"/>
                </a:lnTo>
                <a:lnTo>
                  <a:pt x="0" y="184149"/>
                </a:lnTo>
                <a:lnTo>
                  <a:pt x="54610" y="184149"/>
                </a:lnTo>
                <a:lnTo>
                  <a:pt x="54610" y="182879"/>
                </a:lnTo>
                <a:close/>
              </a:path>
              <a:path w="54610" h="292100">
                <a:moveTo>
                  <a:pt x="54610" y="179069"/>
                </a:moveTo>
                <a:lnTo>
                  <a:pt x="0" y="179069"/>
                </a:lnTo>
                <a:lnTo>
                  <a:pt x="0" y="181609"/>
                </a:lnTo>
                <a:lnTo>
                  <a:pt x="54610" y="181609"/>
                </a:lnTo>
                <a:lnTo>
                  <a:pt x="54610" y="179069"/>
                </a:lnTo>
                <a:close/>
              </a:path>
              <a:path w="54610" h="292100">
                <a:moveTo>
                  <a:pt x="54610" y="176529"/>
                </a:moveTo>
                <a:lnTo>
                  <a:pt x="0" y="176529"/>
                </a:lnTo>
                <a:lnTo>
                  <a:pt x="0" y="177799"/>
                </a:lnTo>
                <a:lnTo>
                  <a:pt x="54610" y="177799"/>
                </a:lnTo>
                <a:lnTo>
                  <a:pt x="54610" y="176529"/>
                </a:lnTo>
                <a:close/>
              </a:path>
              <a:path w="54610" h="292100">
                <a:moveTo>
                  <a:pt x="54610" y="172719"/>
                </a:moveTo>
                <a:lnTo>
                  <a:pt x="0" y="172719"/>
                </a:lnTo>
                <a:lnTo>
                  <a:pt x="0" y="175259"/>
                </a:lnTo>
                <a:lnTo>
                  <a:pt x="54610" y="175259"/>
                </a:lnTo>
                <a:lnTo>
                  <a:pt x="54610" y="172719"/>
                </a:lnTo>
                <a:close/>
              </a:path>
              <a:path w="54610" h="292100">
                <a:moveTo>
                  <a:pt x="54610" y="170179"/>
                </a:moveTo>
                <a:lnTo>
                  <a:pt x="0" y="170179"/>
                </a:lnTo>
                <a:lnTo>
                  <a:pt x="0" y="171449"/>
                </a:lnTo>
                <a:lnTo>
                  <a:pt x="54610" y="171449"/>
                </a:lnTo>
                <a:lnTo>
                  <a:pt x="54610" y="170179"/>
                </a:lnTo>
                <a:close/>
              </a:path>
              <a:path w="54610" h="292100">
                <a:moveTo>
                  <a:pt x="54610" y="166369"/>
                </a:moveTo>
                <a:lnTo>
                  <a:pt x="0" y="166369"/>
                </a:lnTo>
                <a:lnTo>
                  <a:pt x="0" y="168909"/>
                </a:lnTo>
                <a:lnTo>
                  <a:pt x="54610" y="168909"/>
                </a:lnTo>
                <a:lnTo>
                  <a:pt x="54610" y="166369"/>
                </a:lnTo>
                <a:close/>
              </a:path>
              <a:path w="54610" h="292100">
                <a:moveTo>
                  <a:pt x="54610" y="163829"/>
                </a:moveTo>
                <a:lnTo>
                  <a:pt x="0" y="163829"/>
                </a:lnTo>
                <a:lnTo>
                  <a:pt x="0" y="165099"/>
                </a:lnTo>
                <a:lnTo>
                  <a:pt x="54610" y="165099"/>
                </a:lnTo>
                <a:lnTo>
                  <a:pt x="54610" y="163829"/>
                </a:lnTo>
                <a:close/>
              </a:path>
              <a:path w="54610" h="292100">
                <a:moveTo>
                  <a:pt x="54610" y="160019"/>
                </a:moveTo>
                <a:lnTo>
                  <a:pt x="0" y="160019"/>
                </a:lnTo>
                <a:lnTo>
                  <a:pt x="0" y="162559"/>
                </a:lnTo>
                <a:lnTo>
                  <a:pt x="54610" y="162559"/>
                </a:lnTo>
                <a:lnTo>
                  <a:pt x="54610" y="160019"/>
                </a:lnTo>
                <a:close/>
              </a:path>
              <a:path w="54610" h="292100">
                <a:moveTo>
                  <a:pt x="54610" y="157479"/>
                </a:moveTo>
                <a:lnTo>
                  <a:pt x="0" y="157479"/>
                </a:lnTo>
                <a:lnTo>
                  <a:pt x="0" y="158749"/>
                </a:lnTo>
                <a:lnTo>
                  <a:pt x="54610" y="158749"/>
                </a:lnTo>
                <a:lnTo>
                  <a:pt x="54610" y="157479"/>
                </a:lnTo>
                <a:close/>
              </a:path>
              <a:path w="54610" h="292100">
                <a:moveTo>
                  <a:pt x="54610" y="153669"/>
                </a:moveTo>
                <a:lnTo>
                  <a:pt x="0" y="153669"/>
                </a:lnTo>
                <a:lnTo>
                  <a:pt x="0" y="156209"/>
                </a:lnTo>
                <a:lnTo>
                  <a:pt x="54610" y="156209"/>
                </a:lnTo>
                <a:lnTo>
                  <a:pt x="54610" y="153669"/>
                </a:lnTo>
                <a:close/>
              </a:path>
              <a:path w="54610" h="292100">
                <a:moveTo>
                  <a:pt x="54610" y="151129"/>
                </a:moveTo>
                <a:lnTo>
                  <a:pt x="0" y="151129"/>
                </a:lnTo>
                <a:lnTo>
                  <a:pt x="0" y="152399"/>
                </a:lnTo>
                <a:lnTo>
                  <a:pt x="54610" y="152399"/>
                </a:lnTo>
                <a:lnTo>
                  <a:pt x="54610" y="151129"/>
                </a:lnTo>
                <a:close/>
              </a:path>
              <a:path w="54610" h="292100">
                <a:moveTo>
                  <a:pt x="54610" y="147319"/>
                </a:moveTo>
                <a:lnTo>
                  <a:pt x="0" y="147319"/>
                </a:lnTo>
                <a:lnTo>
                  <a:pt x="0" y="149859"/>
                </a:lnTo>
                <a:lnTo>
                  <a:pt x="54610" y="149859"/>
                </a:lnTo>
                <a:lnTo>
                  <a:pt x="54610" y="147319"/>
                </a:lnTo>
                <a:close/>
              </a:path>
              <a:path w="54610" h="292100">
                <a:moveTo>
                  <a:pt x="54610" y="144779"/>
                </a:moveTo>
                <a:lnTo>
                  <a:pt x="0" y="144779"/>
                </a:lnTo>
                <a:lnTo>
                  <a:pt x="0" y="146049"/>
                </a:lnTo>
                <a:lnTo>
                  <a:pt x="54610" y="146049"/>
                </a:lnTo>
                <a:lnTo>
                  <a:pt x="54610" y="144779"/>
                </a:lnTo>
                <a:close/>
              </a:path>
              <a:path w="54610" h="292100">
                <a:moveTo>
                  <a:pt x="54610" y="140969"/>
                </a:moveTo>
                <a:lnTo>
                  <a:pt x="0" y="140969"/>
                </a:lnTo>
                <a:lnTo>
                  <a:pt x="0" y="143509"/>
                </a:lnTo>
                <a:lnTo>
                  <a:pt x="54610" y="143509"/>
                </a:lnTo>
                <a:lnTo>
                  <a:pt x="54610" y="140969"/>
                </a:lnTo>
                <a:close/>
              </a:path>
              <a:path w="54610" h="292100">
                <a:moveTo>
                  <a:pt x="54610" y="138429"/>
                </a:moveTo>
                <a:lnTo>
                  <a:pt x="0" y="138429"/>
                </a:lnTo>
                <a:lnTo>
                  <a:pt x="0" y="139699"/>
                </a:lnTo>
                <a:lnTo>
                  <a:pt x="54610" y="139699"/>
                </a:lnTo>
                <a:lnTo>
                  <a:pt x="54610" y="138429"/>
                </a:lnTo>
                <a:close/>
              </a:path>
              <a:path w="54610" h="292100">
                <a:moveTo>
                  <a:pt x="54610" y="134619"/>
                </a:moveTo>
                <a:lnTo>
                  <a:pt x="0" y="134619"/>
                </a:lnTo>
                <a:lnTo>
                  <a:pt x="0" y="137159"/>
                </a:lnTo>
                <a:lnTo>
                  <a:pt x="54610" y="137159"/>
                </a:lnTo>
                <a:lnTo>
                  <a:pt x="54610" y="134619"/>
                </a:lnTo>
                <a:close/>
              </a:path>
              <a:path w="54610" h="292100">
                <a:moveTo>
                  <a:pt x="54610" y="132079"/>
                </a:moveTo>
                <a:lnTo>
                  <a:pt x="0" y="132079"/>
                </a:lnTo>
                <a:lnTo>
                  <a:pt x="0" y="133349"/>
                </a:lnTo>
                <a:lnTo>
                  <a:pt x="54610" y="133349"/>
                </a:lnTo>
                <a:lnTo>
                  <a:pt x="54610" y="132079"/>
                </a:lnTo>
                <a:close/>
              </a:path>
              <a:path w="54610" h="292100">
                <a:moveTo>
                  <a:pt x="54610" y="128269"/>
                </a:moveTo>
                <a:lnTo>
                  <a:pt x="0" y="128269"/>
                </a:lnTo>
                <a:lnTo>
                  <a:pt x="0" y="130809"/>
                </a:lnTo>
                <a:lnTo>
                  <a:pt x="54610" y="130809"/>
                </a:lnTo>
                <a:lnTo>
                  <a:pt x="54610" y="128269"/>
                </a:lnTo>
                <a:close/>
              </a:path>
              <a:path w="54610" h="292100">
                <a:moveTo>
                  <a:pt x="54610" y="125729"/>
                </a:moveTo>
                <a:lnTo>
                  <a:pt x="0" y="125729"/>
                </a:lnTo>
                <a:lnTo>
                  <a:pt x="0" y="126999"/>
                </a:lnTo>
                <a:lnTo>
                  <a:pt x="54610" y="126999"/>
                </a:lnTo>
                <a:lnTo>
                  <a:pt x="54610" y="125729"/>
                </a:lnTo>
                <a:close/>
              </a:path>
              <a:path w="54610" h="292100">
                <a:moveTo>
                  <a:pt x="54610" y="121919"/>
                </a:moveTo>
                <a:lnTo>
                  <a:pt x="0" y="121919"/>
                </a:lnTo>
                <a:lnTo>
                  <a:pt x="0" y="124459"/>
                </a:lnTo>
                <a:lnTo>
                  <a:pt x="54610" y="124459"/>
                </a:lnTo>
                <a:lnTo>
                  <a:pt x="54610" y="121919"/>
                </a:lnTo>
                <a:close/>
              </a:path>
              <a:path w="54610" h="292100">
                <a:moveTo>
                  <a:pt x="54610" y="119379"/>
                </a:moveTo>
                <a:lnTo>
                  <a:pt x="0" y="119379"/>
                </a:lnTo>
                <a:lnTo>
                  <a:pt x="0" y="120649"/>
                </a:lnTo>
                <a:lnTo>
                  <a:pt x="54610" y="120649"/>
                </a:lnTo>
                <a:lnTo>
                  <a:pt x="54610" y="119379"/>
                </a:lnTo>
                <a:close/>
              </a:path>
              <a:path w="54610" h="292100">
                <a:moveTo>
                  <a:pt x="54610" y="115569"/>
                </a:moveTo>
                <a:lnTo>
                  <a:pt x="0" y="115569"/>
                </a:lnTo>
                <a:lnTo>
                  <a:pt x="0" y="118109"/>
                </a:lnTo>
                <a:lnTo>
                  <a:pt x="54610" y="118109"/>
                </a:lnTo>
                <a:lnTo>
                  <a:pt x="54610" y="115569"/>
                </a:lnTo>
                <a:close/>
              </a:path>
              <a:path w="54610" h="292100">
                <a:moveTo>
                  <a:pt x="54610" y="113029"/>
                </a:moveTo>
                <a:lnTo>
                  <a:pt x="0" y="113029"/>
                </a:lnTo>
                <a:lnTo>
                  <a:pt x="0" y="114299"/>
                </a:lnTo>
                <a:lnTo>
                  <a:pt x="54610" y="114299"/>
                </a:lnTo>
                <a:lnTo>
                  <a:pt x="54610" y="113029"/>
                </a:lnTo>
                <a:close/>
              </a:path>
              <a:path w="54610" h="292100">
                <a:moveTo>
                  <a:pt x="54610" y="109219"/>
                </a:moveTo>
                <a:lnTo>
                  <a:pt x="0" y="109219"/>
                </a:lnTo>
                <a:lnTo>
                  <a:pt x="0" y="111759"/>
                </a:lnTo>
                <a:lnTo>
                  <a:pt x="54610" y="111759"/>
                </a:lnTo>
                <a:lnTo>
                  <a:pt x="54610" y="109219"/>
                </a:lnTo>
                <a:close/>
              </a:path>
              <a:path w="54610" h="292100">
                <a:moveTo>
                  <a:pt x="54610" y="106679"/>
                </a:moveTo>
                <a:lnTo>
                  <a:pt x="0" y="106679"/>
                </a:lnTo>
                <a:lnTo>
                  <a:pt x="0" y="107949"/>
                </a:lnTo>
                <a:lnTo>
                  <a:pt x="54610" y="107949"/>
                </a:lnTo>
                <a:lnTo>
                  <a:pt x="54610" y="106679"/>
                </a:lnTo>
                <a:close/>
              </a:path>
              <a:path w="54610" h="292100">
                <a:moveTo>
                  <a:pt x="54610" y="102869"/>
                </a:moveTo>
                <a:lnTo>
                  <a:pt x="0" y="102869"/>
                </a:lnTo>
                <a:lnTo>
                  <a:pt x="0" y="105409"/>
                </a:lnTo>
                <a:lnTo>
                  <a:pt x="54610" y="105409"/>
                </a:lnTo>
                <a:lnTo>
                  <a:pt x="54610" y="102869"/>
                </a:lnTo>
                <a:close/>
              </a:path>
              <a:path w="54610" h="292100">
                <a:moveTo>
                  <a:pt x="54610" y="100329"/>
                </a:moveTo>
                <a:lnTo>
                  <a:pt x="0" y="100329"/>
                </a:lnTo>
                <a:lnTo>
                  <a:pt x="0" y="101599"/>
                </a:lnTo>
                <a:lnTo>
                  <a:pt x="54610" y="101599"/>
                </a:lnTo>
                <a:lnTo>
                  <a:pt x="54610" y="100329"/>
                </a:lnTo>
                <a:close/>
              </a:path>
              <a:path w="54610" h="292100">
                <a:moveTo>
                  <a:pt x="54610" y="96519"/>
                </a:moveTo>
                <a:lnTo>
                  <a:pt x="0" y="96519"/>
                </a:lnTo>
                <a:lnTo>
                  <a:pt x="0" y="99059"/>
                </a:lnTo>
                <a:lnTo>
                  <a:pt x="54610" y="99059"/>
                </a:lnTo>
                <a:lnTo>
                  <a:pt x="54610" y="96519"/>
                </a:lnTo>
                <a:close/>
              </a:path>
              <a:path w="54610" h="292100">
                <a:moveTo>
                  <a:pt x="54610" y="93979"/>
                </a:moveTo>
                <a:lnTo>
                  <a:pt x="0" y="93979"/>
                </a:lnTo>
                <a:lnTo>
                  <a:pt x="0" y="95249"/>
                </a:lnTo>
                <a:lnTo>
                  <a:pt x="54610" y="95249"/>
                </a:lnTo>
                <a:lnTo>
                  <a:pt x="54610" y="93979"/>
                </a:lnTo>
                <a:close/>
              </a:path>
              <a:path w="54610" h="292100">
                <a:moveTo>
                  <a:pt x="54610" y="87629"/>
                </a:moveTo>
                <a:lnTo>
                  <a:pt x="0" y="87629"/>
                </a:lnTo>
                <a:lnTo>
                  <a:pt x="0" y="92709"/>
                </a:lnTo>
                <a:lnTo>
                  <a:pt x="54610" y="92709"/>
                </a:lnTo>
                <a:lnTo>
                  <a:pt x="54610" y="87629"/>
                </a:lnTo>
                <a:close/>
              </a:path>
              <a:path w="54610" h="292100">
                <a:moveTo>
                  <a:pt x="54610" y="81279"/>
                </a:moveTo>
                <a:lnTo>
                  <a:pt x="0" y="81279"/>
                </a:lnTo>
                <a:lnTo>
                  <a:pt x="0" y="86359"/>
                </a:lnTo>
                <a:lnTo>
                  <a:pt x="54610" y="86359"/>
                </a:lnTo>
                <a:lnTo>
                  <a:pt x="54610" y="81279"/>
                </a:lnTo>
                <a:close/>
              </a:path>
              <a:path w="54610" h="292100">
                <a:moveTo>
                  <a:pt x="54610" y="74929"/>
                </a:moveTo>
                <a:lnTo>
                  <a:pt x="0" y="74929"/>
                </a:lnTo>
                <a:lnTo>
                  <a:pt x="0" y="80009"/>
                </a:lnTo>
                <a:lnTo>
                  <a:pt x="54610" y="80009"/>
                </a:lnTo>
                <a:lnTo>
                  <a:pt x="54610" y="74929"/>
                </a:lnTo>
                <a:close/>
              </a:path>
              <a:path w="54610" h="292100">
                <a:moveTo>
                  <a:pt x="54610" y="68579"/>
                </a:moveTo>
                <a:lnTo>
                  <a:pt x="0" y="68579"/>
                </a:lnTo>
                <a:lnTo>
                  <a:pt x="0" y="73659"/>
                </a:lnTo>
                <a:lnTo>
                  <a:pt x="54610" y="73659"/>
                </a:lnTo>
                <a:lnTo>
                  <a:pt x="54610" y="68579"/>
                </a:lnTo>
                <a:close/>
              </a:path>
              <a:path w="54610" h="292100">
                <a:moveTo>
                  <a:pt x="54610" y="62229"/>
                </a:moveTo>
                <a:lnTo>
                  <a:pt x="0" y="62229"/>
                </a:lnTo>
                <a:lnTo>
                  <a:pt x="0" y="67309"/>
                </a:lnTo>
                <a:lnTo>
                  <a:pt x="54610" y="67309"/>
                </a:lnTo>
                <a:lnTo>
                  <a:pt x="54610" y="62229"/>
                </a:lnTo>
                <a:close/>
              </a:path>
              <a:path w="54610" h="292100">
                <a:moveTo>
                  <a:pt x="54610" y="55879"/>
                </a:moveTo>
                <a:lnTo>
                  <a:pt x="0" y="55879"/>
                </a:lnTo>
                <a:lnTo>
                  <a:pt x="0" y="60959"/>
                </a:lnTo>
                <a:lnTo>
                  <a:pt x="54610" y="60959"/>
                </a:lnTo>
                <a:lnTo>
                  <a:pt x="54610" y="55879"/>
                </a:lnTo>
                <a:close/>
              </a:path>
              <a:path w="54610" h="292100">
                <a:moveTo>
                  <a:pt x="54610" y="49529"/>
                </a:moveTo>
                <a:lnTo>
                  <a:pt x="0" y="49529"/>
                </a:lnTo>
                <a:lnTo>
                  <a:pt x="0" y="54609"/>
                </a:lnTo>
                <a:lnTo>
                  <a:pt x="54610" y="54609"/>
                </a:lnTo>
                <a:lnTo>
                  <a:pt x="54610" y="49529"/>
                </a:lnTo>
                <a:close/>
              </a:path>
              <a:path w="54610" h="292100">
                <a:moveTo>
                  <a:pt x="54610" y="44449"/>
                </a:moveTo>
                <a:lnTo>
                  <a:pt x="0" y="44449"/>
                </a:lnTo>
                <a:lnTo>
                  <a:pt x="0" y="48259"/>
                </a:lnTo>
                <a:lnTo>
                  <a:pt x="54610" y="48259"/>
                </a:lnTo>
                <a:lnTo>
                  <a:pt x="54610" y="44449"/>
                </a:lnTo>
                <a:close/>
              </a:path>
              <a:path w="54610" h="292100">
                <a:moveTo>
                  <a:pt x="54610" y="38099"/>
                </a:moveTo>
                <a:lnTo>
                  <a:pt x="0" y="38099"/>
                </a:lnTo>
                <a:lnTo>
                  <a:pt x="0" y="43179"/>
                </a:lnTo>
                <a:lnTo>
                  <a:pt x="54610" y="43179"/>
                </a:lnTo>
                <a:lnTo>
                  <a:pt x="54610" y="38099"/>
                </a:lnTo>
                <a:close/>
              </a:path>
              <a:path w="54610" h="292100">
                <a:moveTo>
                  <a:pt x="54610" y="31749"/>
                </a:moveTo>
                <a:lnTo>
                  <a:pt x="0" y="31749"/>
                </a:lnTo>
                <a:lnTo>
                  <a:pt x="0" y="36829"/>
                </a:lnTo>
                <a:lnTo>
                  <a:pt x="54610" y="36829"/>
                </a:lnTo>
                <a:lnTo>
                  <a:pt x="54610" y="31749"/>
                </a:lnTo>
                <a:close/>
              </a:path>
              <a:path w="54610" h="292100">
                <a:moveTo>
                  <a:pt x="54610" y="25399"/>
                </a:moveTo>
                <a:lnTo>
                  <a:pt x="0" y="25399"/>
                </a:lnTo>
                <a:lnTo>
                  <a:pt x="0" y="30479"/>
                </a:lnTo>
                <a:lnTo>
                  <a:pt x="54610" y="30479"/>
                </a:lnTo>
                <a:lnTo>
                  <a:pt x="54610" y="25399"/>
                </a:lnTo>
                <a:close/>
              </a:path>
              <a:path w="54610" h="292100">
                <a:moveTo>
                  <a:pt x="54610" y="19049"/>
                </a:moveTo>
                <a:lnTo>
                  <a:pt x="0" y="19049"/>
                </a:lnTo>
                <a:lnTo>
                  <a:pt x="0" y="24129"/>
                </a:lnTo>
                <a:lnTo>
                  <a:pt x="54610" y="24129"/>
                </a:lnTo>
                <a:lnTo>
                  <a:pt x="54610" y="19049"/>
                </a:lnTo>
                <a:close/>
              </a:path>
              <a:path w="54610" h="292100">
                <a:moveTo>
                  <a:pt x="54610" y="12699"/>
                </a:moveTo>
                <a:lnTo>
                  <a:pt x="0" y="12699"/>
                </a:lnTo>
                <a:lnTo>
                  <a:pt x="0" y="17779"/>
                </a:lnTo>
                <a:lnTo>
                  <a:pt x="54610" y="17779"/>
                </a:lnTo>
                <a:lnTo>
                  <a:pt x="54610" y="12699"/>
                </a:lnTo>
                <a:close/>
              </a:path>
              <a:path w="54610" h="292100">
                <a:moveTo>
                  <a:pt x="54610" y="6349"/>
                </a:moveTo>
                <a:lnTo>
                  <a:pt x="0" y="6349"/>
                </a:lnTo>
                <a:lnTo>
                  <a:pt x="0" y="11429"/>
                </a:lnTo>
                <a:lnTo>
                  <a:pt x="54610" y="11429"/>
                </a:lnTo>
                <a:lnTo>
                  <a:pt x="54610" y="6349"/>
                </a:lnTo>
                <a:close/>
              </a:path>
              <a:path w="54610" h="292100">
                <a:moveTo>
                  <a:pt x="54610" y="0"/>
                </a:moveTo>
                <a:lnTo>
                  <a:pt x="0" y="0"/>
                </a:lnTo>
                <a:lnTo>
                  <a:pt x="0" y="5079"/>
                </a:lnTo>
                <a:lnTo>
                  <a:pt x="54610" y="5079"/>
                </a:lnTo>
                <a:lnTo>
                  <a:pt x="54610" y="0"/>
                </a:lnTo>
                <a:close/>
              </a:path>
              <a:path w="54610" h="292100">
                <a:moveTo>
                  <a:pt x="54610" y="270509"/>
                </a:moveTo>
                <a:lnTo>
                  <a:pt x="0" y="270509"/>
                </a:lnTo>
                <a:lnTo>
                  <a:pt x="0" y="290829"/>
                </a:lnTo>
                <a:lnTo>
                  <a:pt x="2540" y="290829"/>
                </a:lnTo>
                <a:lnTo>
                  <a:pt x="2540" y="292099"/>
                </a:lnTo>
                <a:lnTo>
                  <a:pt x="54610" y="292099"/>
                </a:lnTo>
                <a:lnTo>
                  <a:pt x="54610" y="270509"/>
                </a:lnTo>
                <a:close/>
              </a:path>
            </a:pathLst>
          </a:custGeom>
          <a:solidFill>
            <a:srgbClr val="2D88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bg object 284"/>
          <p:cNvSpPr/>
          <p:nvPr/>
        </p:nvSpPr>
        <p:spPr>
          <a:xfrm>
            <a:off x="3557270" y="6404609"/>
            <a:ext cx="54610" cy="290830"/>
          </a:xfrm>
          <a:custGeom>
            <a:avLst/>
            <a:gdLst/>
            <a:ahLst/>
            <a:cxnLst/>
            <a:rect l="l" t="t" r="r" b="b"/>
            <a:pathLst>
              <a:path w="54610" h="290829">
                <a:moveTo>
                  <a:pt x="54609" y="248919"/>
                </a:moveTo>
                <a:lnTo>
                  <a:pt x="0" y="248919"/>
                </a:lnTo>
                <a:lnTo>
                  <a:pt x="0" y="270509"/>
                </a:lnTo>
                <a:lnTo>
                  <a:pt x="54609" y="270509"/>
                </a:lnTo>
                <a:lnTo>
                  <a:pt x="54609" y="248919"/>
                </a:lnTo>
                <a:close/>
              </a:path>
              <a:path w="54610" h="290829">
                <a:moveTo>
                  <a:pt x="54609" y="246379"/>
                </a:moveTo>
                <a:lnTo>
                  <a:pt x="0" y="246379"/>
                </a:lnTo>
                <a:lnTo>
                  <a:pt x="0" y="247649"/>
                </a:lnTo>
                <a:lnTo>
                  <a:pt x="54609" y="247649"/>
                </a:lnTo>
                <a:lnTo>
                  <a:pt x="54609" y="246379"/>
                </a:lnTo>
                <a:close/>
              </a:path>
              <a:path w="54610" h="290829">
                <a:moveTo>
                  <a:pt x="54609" y="242569"/>
                </a:moveTo>
                <a:lnTo>
                  <a:pt x="0" y="242569"/>
                </a:lnTo>
                <a:lnTo>
                  <a:pt x="0" y="245109"/>
                </a:lnTo>
                <a:lnTo>
                  <a:pt x="54609" y="245109"/>
                </a:lnTo>
                <a:lnTo>
                  <a:pt x="54609" y="242569"/>
                </a:lnTo>
                <a:close/>
              </a:path>
              <a:path w="54610" h="290829">
                <a:moveTo>
                  <a:pt x="54609" y="240029"/>
                </a:moveTo>
                <a:lnTo>
                  <a:pt x="0" y="240029"/>
                </a:lnTo>
                <a:lnTo>
                  <a:pt x="0" y="241299"/>
                </a:lnTo>
                <a:lnTo>
                  <a:pt x="54609" y="241299"/>
                </a:lnTo>
                <a:lnTo>
                  <a:pt x="54609" y="240029"/>
                </a:lnTo>
                <a:close/>
              </a:path>
              <a:path w="54610" h="290829">
                <a:moveTo>
                  <a:pt x="54609" y="236219"/>
                </a:moveTo>
                <a:lnTo>
                  <a:pt x="0" y="236219"/>
                </a:lnTo>
                <a:lnTo>
                  <a:pt x="0" y="238759"/>
                </a:lnTo>
                <a:lnTo>
                  <a:pt x="54609" y="238759"/>
                </a:lnTo>
                <a:lnTo>
                  <a:pt x="54609" y="236219"/>
                </a:lnTo>
                <a:close/>
              </a:path>
              <a:path w="54610" h="290829">
                <a:moveTo>
                  <a:pt x="54609" y="233679"/>
                </a:moveTo>
                <a:lnTo>
                  <a:pt x="0" y="233679"/>
                </a:lnTo>
                <a:lnTo>
                  <a:pt x="0" y="234949"/>
                </a:lnTo>
                <a:lnTo>
                  <a:pt x="54609" y="234949"/>
                </a:lnTo>
                <a:lnTo>
                  <a:pt x="54609" y="233679"/>
                </a:lnTo>
                <a:close/>
              </a:path>
              <a:path w="54610" h="290829">
                <a:moveTo>
                  <a:pt x="54609" y="229869"/>
                </a:moveTo>
                <a:lnTo>
                  <a:pt x="0" y="229869"/>
                </a:lnTo>
                <a:lnTo>
                  <a:pt x="0" y="232409"/>
                </a:lnTo>
                <a:lnTo>
                  <a:pt x="54609" y="232409"/>
                </a:lnTo>
                <a:lnTo>
                  <a:pt x="54609" y="229869"/>
                </a:lnTo>
                <a:close/>
              </a:path>
              <a:path w="54610" h="290829">
                <a:moveTo>
                  <a:pt x="54609" y="227329"/>
                </a:moveTo>
                <a:lnTo>
                  <a:pt x="0" y="227329"/>
                </a:lnTo>
                <a:lnTo>
                  <a:pt x="0" y="228599"/>
                </a:lnTo>
                <a:lnTo>
                  <a:pt x="54609" y="228599"/>
                </a:lnTo>
                <a:lnTo>
                  <a:pt x="54609" y="227329"/>
                </a:lnTo>
                <a:close/>
              </a:path>
              <a:path w="54610" h="290829">
                <a:moveTo>
                  <a:pt x="54609" y="223519"/>
                </a:moveTo>
                <a:lnTo>
                  <a:pt x="0" y="223519"/>
                </a:lnTo>
                <a:lnTo>
                  <a:pt x="0" y="226059"/>
                </a:lnTo>
                <a:lnTo>
                  <a:pt x="54609" y="226059"/>
                </a:lnTo>
                <a:lnTo>
                  <a:pt x="54609" y="223519"/>
                </a:lnTo>
                <a:close/>
              </a:path>
              <a:path w="54610" h="290829">
                <a:moveTo>
                  <a:pt x="54609" y="220979"/>
                </a:moveTo>
                <a:lnTo>
                  <a:pt x="0" y="220979"/>
                </a:lnTo>
                <a:lnTo>
                  <a:pt x="0" y="222249"/>
                </a:lnTo>
                <a:lnTo>
                  <a:pt x="54609" y="222249"/>
                </a:lnTo>
                <a:lnTo>
                  <a:pt x="54609" y="220979"/>
                </a:lnTo>
                <a:close/>
              </a:path>
              <a:path w="54610" h="290829">
                <a:moveTo>
                  <a:pt x="54609" y="217169"/>
                </a:moveTo>
                <a:lnTo>
                  <a:pt x="0" y="217169"/>
                </a:lnTo>
                <a:lnTo>
                  <a:pt x="0" y="219709"/>
                </a:lnTo>
                <a:lnTo>
                  <a:pt x="54609" y="219709"/>
                </a:lnTo>
                <a:lnTo>
                  <a:pt x="54609" y="217169"/>
                </a:lnTo>
                <a:close/>
              </a:path>
              <a:path w="54610" h="290829">
                <a:moveTo>
                  <a:pt x="54609" y="214629"/>
                </a:moveTo>
                <a:lnTo>
                  <a:pt x="0" y="214629"/>
                </a:lnTo>
                <a:lnTo>
                  <a:pt x="0" y="215899"/>
                </a:lnTo>
                <a:lnTo>
                  <a:pt x="54609" y="215899"/>
                </a:lnTo>
                <a:lnTo>
                  <a:pt x="54609" y="214629"/>
                </a:lnTo>
                <a:close/>
              </a:path>
              <a:path w="54610" h="290829">
                <a:moveTo>
                  <a:pt x="54609" y="210819"/>
                </a:moveTo>
                <a:lnTo>
                  <a:pt x="0" y="210819"/>
                </a:lnTo>
                <a:lnTo>
                  <a:pt x="0" y="213359"/>
                </a:lnTo>
                <a:lnTo>
                  <a:pt x="54609" y="213359"/>
                </a:lnTo>
                <a:lnTo>
                  <a:pt x="54609" y="210819"/>
                </a:lnTo>
                <a:close/>
              </a:path>
              <a:path w="54610" h="290829">
                <a:moveTo>
                  <a:pt x="54609" y="208279"/>
                </a:moveTo>
                <a:lnTo>
                  <a:pt x="0" y="208279"/>
                </a:lnTo>
                <a:lnTo>
                  <a:pt x="0" y="209549"/>
                </a:lnTo>
                <a:lnTo>
                  <a:pt x="54609" y="209549"/>
                </a:lnTo>
                <a:lnTo>
                  <a:pt x="54609" y="208279"/>
                </a:lnTo>
                <a:close/>
              </a:path>
              <a:path w="54610" h="290829">
                <a:moveTo>
                  <a:pt x="54609" y="204469"/>
                </a:moveTo>
                <a:lnTo>
                  <a:pt x="0" y="204469"/>
                </a:lnTo>
                <a:lnTo>
                  <a:pt x="0" y="207009"/>
                </a:lnTo>
                <a:lnTo>
                  <a:pt x="54609" y="207009"/>
                </a:lnTo>
                <a:lnTo>
                  <a:pt x="54609" y="204469"/>
                </a:lnTo>
                <a:close/>
              </a:path>
              <a:path w="54610" h="290829">
                <a:moveTo>
                  <a:pt x="54609" y="201929"/>
                </a:moveTo>
                <a:lnTo>
                  <a:pt x="0" y="201929"/>
                </a:lnTo>
                <a:lnTo>
                  <a:pt x="0" y="203199"/>
                </a:lnTo>
                <a:lnTo>
                  <a:pt x="54609" y="203199"/>
                </a:lnTo>
                <a:lnTo>
                  <a:pt x="54609" y="201929"/>
                </a:lnTo>
                <a:close/>
              </a:path>
              <a:path w="54610" h="290829">
                <a:moveTo>
                  <a:pt x="54609" y="198119"/>
                </a:moveTo>
                <a:lnTo>
                  <a:pt x="0" y="198119"/>
                </a:lnTo>
                <a:lnTo>
                  <a:pt x="0" y="200659"/>
                </a:lnTo>
                <a:lnTo>
                  <a:pt x="54609" y="200659"/>
                </a:lnTo>
                <a:lnTo>
                  <a:pt x="54609" y="198119"/>
                </a:lnTo>
                <a:close/>
              </a:path>
              <a:path w="54610" h="290829">
                <a:moveTo>
                  <a:pt x="54609" y="195579"/>
                </a:moveTo>
                <a:lnTo>
                  <a:pt x="0" y="195579"/>
                </a:lnTo>
                <a:lnTo>
                  <a:pt x="0" y="196849"/>
                </a:lnTo>
                <a:lnTo>
                  <a:pt x="54609" y="196849"/>
                </a:lnTo>
                <a:lnTo>
                  <a:pt x="54609" y="195579"/>
                </a:lnTo>
                <a:close/>
              </a:path>
              <a:path w="54610" h="290829">
                <a:moveTo>
                  <a:pt x="54609" y="191769"/>
                </a:moveTo>
                <a:lnTo>
                  <a:pt x="0" y="191769"/>
                </a:lnTo>
                <a:lnTo>
                  <a:pt x="0" y="194309"/>
                </a:lnTo>
                <a:lnTo>
                  <a:pt x="54609" y="194309"/>
                </a:lnTo>
                <a:lnTo>
                  <a:pt x="54609" y="191769"/>
                </a:lnTo>
                <a:close/>
              </a:path>
              <a:path w="54610" h="290829">
                <a:moveTo>
                  <a:pt x="54609" y="189229"/>
                </a:moveTo>
                <a:lnTo>
                  <a:pt x="0" y="189229"/>
                </a:lnTo>
                <a:lnTo>
                  <a:pt x="0" y="190499"/>
                </a:lnTo>
                <a:lnTo>
                  <a:pt x="54609" y="190499"/>
                </a:lnTo>
                <a:lnTo>
                  <a:pt x="54609" y="189229"/>
                </a:lnTo>
                <a:close/>
              </a:path>
              <a:path w="54610" h="290829">
                <a:moveTo>
                  <a:pt x="54609" y="185419"/>
                </a:moveTo>
                <a:lnTo>
                  <a:pt x="0" y="185419"/>
                </a:lnTo>
                <a:lnTo>
                  <a:pt x="0" y="187959"/>
                </a:lnTo>
                <a:lnTo>
                  <a:pt x="54609" y="187959"/>
                </a:lnTo>
                <a:lnTo>
                  <a:pt x="54609" y="185419"/>
                </a:lnTo>
                <a:close/>
              </a:path>
              <a:path w="54610" h="290829">
                <a:moveTo>
                  <a:pt x="54609" y="182879"/>
                </a:moveTo>
                <a:lnTo>
                  <a:pt x="0" y="182879"/>
                </a:lnTo>
                <a:lnTo>
                  <a:pt x="0" y="184149"/>
                </a:lnTo>
                <a:lnTo>
                  <a:pt x="54609" y="184149"/>
                </a:lnTo>
                <a:lnTo>
                  <a:pt x="54609" y="182879"/>
                </a:lnTo>
                <a:close/>
              </a:path>
              <a:path w="54610" h="290829">
                <a:moveTo>
                  <a:pt x="54609" y="179069"/>
                </a:moveTo>
                <a:lnTo>
                  <a:pt x="0" y="179069"/>
                </a:lnTo>
                <a:lnTo>
                  <a:pt x="0" y="181609"/>
                </a:lnTo>
                <a:lnTo>
                  <a:pt x="54609" y="181609"/>
                </a:lnTo>
                <a:lnTo>
                  <a:pt x="54609" y="179069"/>
                </a:lnTo>
                <a:close/>
              </a:path>
              <a:path w="54610" h="290829">
                <a:moveTo>
                  <a:pt x="54609" y="176529"/>
                </a:moveTo>
                <a:lnTo>
                  <a:pt x="0" y="176529"/>
                </a:lnTo>
                <a:lnTo>
                  <a:pt x="0" y="177799"/>
                </a:lnTo>
                <a:lnTo>
                  <a:pt x="54609" y="177799"/>
                </a:lnTo>
                <a:lnTo>
                  <a:pt x="54609" y="176529"/>
                </a:lnTo>
                <a:close/>
              </a:path>
              <a:path w="54610" h="290829">
                <a:moveTo>
                  <a:pt x="54609" y="172719"/>
                </a:moveTo>
                <a:lnTo>
                  <a:pt x="0" y="172719"/>
                </a:lnTo>
                <a:lnTo>
                  <a:pt x="0" y="175259"/>
                </a:lnTo>
                <a:lnTo>
                  <a:pt x="54609" y="175259"/>
                </a:lnTo>
                <a:lnTo>
                  <a:pt x="54609" y="172719"/>
                </a:lnTo>
                <a:close/>
              </a:path>
              <a:path w="54610" h="290829">
                <a:moveTo>
                  <a:pt x="54609" y="170179"/>
                </a:moveTo>
                <a:lnTo>
                  <a:pt x="0" y="170179"/>
                </a:lnTo>
                <a:lnTo>
                  <a:pt x="0" y="171449"/>
                </a:lnTo>
                <a:lnTo>
                  <a:pt x="54609" y="171449"/>
                </a:lnTo>
                <a:lnTo>
                  <a:pt x="54609" y="170179"/>
                </a:lnTo>
                <a:close/>
              </a:path>
              <a:path w="54610" h="290829">
                <a:moveTo>
                  <a:pt x="54609" y="166369"/>
                </a:moveTo>
                <a:lnTo>
                  <a:pt x="0" y="166369"/>
                </a:lnTo>
                <a:lnTo>
                  <a:pt x="0" y="168909"/>
                </a:lnTo>
                <a:lnTo>
                  <a:pt x="54609" y="168909"/>
                </a:lnTo>
                <a:lnTo>
                  <a:pt x="54609" y="166369"/>
                </a:lnTo>
                <a:close/>
              </a:path>
              <a:path w="54610" h="290829">
                <a:moveTo>
                  <a:pt x="54609" y="163829"/>
                </a:moveTo>
                <a:lnTo>
                  <a:pt x="0" y="163829"/>
                </a:lnTo>
                <a:lnTo>
                  <a:pt x="0" y="165099"/>
                </a:lnTo>
                <a:lnTo>
                  <a:pt x="54609" y="165099"/>
                </a:lnTo>
                <a:lnTo>
                  <a:pt x="54609" y="163829"/>
                </a:lnTo>
                <a:close/>
              </a:path>
              <a:path w="54610" h="290829">
                <a:moveTo>
                  <a:pt x="54609" y="160019"/>
                </a:moveTo>
                <a:lnTo>
                  <a:pt x="0" y="160019"/>
                </a:lnTo>
                <a:lnTo>
                  <a:pt x="0" y="162559"/>
                </a:lnTo>
                <a:lnTo>
                  <a:pt x="54609" y="162559"/>
                </a:lnTo>
                <a:lnTo>
                  <a:pt x="54609" y="160019"/>
                </a:lnTo>
                <a:close/>
              </a:path>
              <a:path w="54610" h="290829">
                <a:moveTo>
                  <a:pt x="54609" y="157479"/>
                </a:moveTo>
                <a:lnTo>
                  <a:pt x="0" y="157479"/>
                </a:lnTo>
                <a:lnTo>
                  <a:pt x="0" y="158749"/>
                </a:lnTo>
                <a:lnTo>
                  <a:pt x="54609" y="158749"/>
                </a:lnTo>
                <a:lnTo>
                  <a:pt x="54609" y="157479"/>
                </a:lnTo>
                <a:close/>
              </a:path>
              <a:path w="54610" h="290829">
                <a:moveTo>
                  <a:pt x="54609" y="153669"/>
                </a:moveTo>
                <a:lnTo>
                  <a:pt x="0" y="153669"/>
                </a:lnTo>
                <a:lnTo>
                  <a:pt x="0" y="156209"/>
                </a:lnTo>
                <a:lnTo>
                  <a:pt x="54609" y="156209"/>
                </a:lnTo>
                <a:lnTo>
                  <a:pt x="54609" y="153669"/>
                </a:lnTo>
                <a:close/>
              </a:path>
              <a:path w="54610" h="290829">
                <a:moveTo>
                  <a:pt x="54609" y="151129"/>
                </a:moveTo>
                <a:lnTo>
                  <a:pt x="0" y="151129"/>
                </a:lnTo>
                <a:lnTo>
                  <a:pt x="0" y="152399"/>
                </a:lnTo>
                <a:lnTo>
                  <a:pt x="54609" y="152399"/>
                </a:lnTo>
                <a:lnTo>
                  <a:pt x="54609" y="151129"/>
                </a:lnTo>
                <a:close/>
              </a:path>
              <a:path w="54610" h="290829">
                <a:moveTo>
                  <a:pt x="54609" y="147319"/>
                </a:moveTo>
                <a:lnTo>
                  <a:pt x="0" y="147319"/>
                </a:lnTo>
                <a:lnTo>
                  <a:pt x="0" y="149859"/>
                </a:lnTo>
                <a:lnTo>
                  <a:pt x="54609" y="149859"/>
                </a:lnTo>
                <a:lnTo>
                  <a:pt x="54609" y="147319"/>
                </a:lnTo>
                <a:close/>
              </a:path>
              <a:path w="54610" h="290829">
                <a:moveTo>
                  <a:pt x="54609" y="144779"/>
                </a:moveTo>
                <a:lnTo>
                  <a:pt x="0" y="144779"/>
                </a:lnTo>
                <a:lnTo>
                  <a:pt x="0" y="146049"/>
                </a:lnTo>
                <a:lnTo>
                  <a:pt x="54609" y="146049"/>
                </a:lnTo>
                <a:lnTo>
                  <a:pt x="54609" y="144779"/>
                </a:lnTo>
                <a:close/>
              </a:path>
              <a:path w="54610" h="290829">
                <a:moveTo>
                  <a:pt x="54609" y="140969"/>
                </a:moveTo>
                <a:lnTo>
                  <a:pt x="0" y="140969"/>
                </a:lnTo>
                <a:lnTo>
                  <a:pt x="0" y="143509"/>
                </a:lnTo>
                <a:lnTo>
                  <a:pt x="54609" y="143509"/>
                </a:lnTo>
                <a:lnTo>
                  <a:pt x="54609" y="140969"/>
                </a:lnTo>
                <a:close/>
              </a:path>
              <a:path w="54610" h="290829">
                <a:moveTo>
                  <a:pt x="54609" y="138429"/>
                </a:moveTo>
                <a:lnTo>
                  <a:pt x="0" y="138429"/>
                </a:lnTo>
                <a:lnTo>
                  <a:pt x="0" y="139699"/>
                </a:lnTo>
                <a:lnTo>
                  <a:pt x="54609" y="139699"/>
                </a:lnTo>
                <a:lnTo>
                  <a:pt x="54609" y="138429"/>
                </a:lnTo>
                <a:close/>
              </a:path>
              <a:path w="54610" h="290829">
                <a:moveTo>
                  <a:pt x="54609" y="134619"/>
                </a:moveTo>
                <a:lnTo>
                  <a:pt x="0" y="134619"/>
                </a:lnTo>
                <a:lnTo>
                  <a:pt x="0" y="137159"/>
                </a:lnTo>
                <a:lnTo>
                  <a:pt x="54609" y="137159"/>
                </a:lnTo>
                <a:lnTo>
                  <a:pt x="54609" y="134619"/>
                </a:lnTo>
                <a:close/>
              </a:path>
              <a:path w="54610" h="290829">
                <a:moveTo>
                  <a:pt x="54609" y="132079"/>
                </a:moveTo>
                <a:lnTo>
                  <a:pt x="0" y="132079"/>
                </a:lnTo>
                <a:lnTo>
                  <a:pt x="0" y="133349"/>
                </a:lnTo>
                <a:lnTo>
                  <a:pt x="54609" y="133349"/>
                </a:lnTo>
                <a:lnTo>
                  <a:pt x="54609" y="132079"/>
                </a:lnTo>
                <a:close/>
              </a:path>
              <a:path w="54610" h="290829">
                <a:moveTo>
                  <a:pt x="54609" y="128269"/>
                </a:moveTo>
                <a:lnTo>
                  <a:pt x="0" y="128269"/>
                </a:lnTo>
                <a:lnTo>
                  <a:pt x="0" y="130809"/>
                </a:lnTo>
                <a:lnTo>
                  <a:pt x="54609" y="130809"/>
                </a:lnTo>
                <a:lnTo>
                  <a:pt x="54609" y="128269"/>
                </a:lnTo>
                <a:close/>
              </a:path>
              <a:path w="54610" h="290829">
                <a:moveTo>
                  <a:pt x="54609" y="125729"/>
                </a:moveTo>
                <a:lnTo>
                  <a:pt x="0" y="125729"/>
                </a:lnTo>
                <a:lnTo>
                  <a:pt x="0" y="126999"/>
                </a:lnTo>
                <a:lnTo>
                  <a:pt x="54609" y="126999"/>
                </a:lnTo>
                <a:lnTo>
                  <a:pt x="54609" y="125729"/>
                </a:lnTo>
                <a:close/>
              </a:path>
              <a:path w="54610" h="290829">
                <a:moveTo>
                  <a:pt x="54609" y="121919"/>
                </a:moveTo>
                <a:lnTo>
                  <a:pt x="0" y="121919"/>
                </a:lnTo>
                <a:lnTo>
                  <a:pt x="0" y="124459"/>
                </a:lnTo>
                <a:lnTo>
                  <a:pt x="54609" y="124459"/>
                </a:lnTo>
                <a:lnTo>
                  <a:pt x="54609" y="121919"/>
                </a:lnTo>
                <a:close/>
              </a:path>
              <a:path w="54610" h="290829">
                <a:moveTo>
                  <a:pt x="54609" y="119379"/>
                </a:moveTo>
                <a:lnTo>
                  <a:pt x="0" y="119379"/>
                </a:lnTo>
                <a:lnTo>
                  <a:pt x="0" y="120649"/>
                </a:lnTo>
                <a:lnTo>
                  <a:pt x="54609" y="120649"/>
                </a:lnTo>
                <a:lnTo>
                  <a:pt x="54609" y="119379"/>
                </a:lnTo>
                <a:close/>
              </a:path>
              <a:path w="54610" h="290829">
                <a:moveTo>
                  <a:pt x="54609" y="115569"/>
                </a:moveTo>
                <a:lnTo>
                  <a:pt x="0" y="115569"/>
                </a:lnTo>
                <a:lnTo>
                  <a:pt x="0" y="118109"/>
                </a:lnTo>
                <a:lnTo>
                  <a:pt x="54609" y="118109"/>
                </a:lnTo>
                <a:lnTo>
                  <a:pt x="54609" y="115569"/>
                </a:lnTo>
                <a:close/>
              </a:path>
              <a:path w="54610" h="290829">
                <a:moveTo>
                  <a:pt x="54609" y="113029"/>
                </a:moveTo>
                <a:lnTo>
                  <a:pt x="0" y="113029"/>
                </a:lnTo>
                <a:lnTo>
                  <a:pt x="0" y="114299"/>
                </a:lnTo>
                <a:lnTo>
                  <a:pt x="54609" y="114299"/>
                </a:lnTo>
                <a:lnTo>
                  <a:pt x="54609" y="113029"/>
                </a:lnTo>
                <a:close/>
              </a:path>
              <a:path w="54610" h="290829">
                <a:moveTo>
                  <a:pt x="54609" y="109219"/>
                </a:moveTo>
                <a:lnTo>
                  <a:pt x="0" y="109219"/>
                </a:lnTo>
                <a:lnTo>
                  <a:pt x="0" y="111759"/>
                </a:lnTo>
                <a:lnTo>
                  <a:pt x="54609" y="111759"/>
                </a:lnTo>
                <a:lnTo>
                  <a:pt x="54609" y="109219"/>
                </a:lnTo>
                <a:close/>
              </a:path>
              <a:path w="54610" h="290829">
                <a:moveTo>
                  <a:pt x="54609" y="106679"/>
                </a:moveTo>
                <a:lnTo>
                  <a:pt x="0" y="106679"/>
                </a:lnTo>
                <a:lnTo>
                  <a:pt x="0" y="107949"/>
                </a:lnTo>
                <a:lnTo>
                  <a:pt x="54609" y="107949"/>
                </a:lnTo>
                <a:lnTo>
                  <a:pt x="54609" y="106679"/>
                </a:lnTo>
                <a:close/>
              </a:path>
              <a:path w="54610" h="290829">
                <a:moveTo>
                  <a:pt x="54609" y="102869"/>
                </a:moveTo>
                <a:lnTo>
                  <a:pt x="0" y="102869"/>
                </a:lnTo>
                <a:lnTo>
                  <a:pt x="0" y="105409"/>
                </a:lnTo>
                <a:lnTo>
                  <a:pt x="54609" y="105409"/>
                </a:lnTo>
                <a:lnTo>
                  <a:pt x="54609" y="102869"/>
                </a:lnTo>
                <a:close/>
              </a:path>
              <a:path w="54610" h="290829">
                <a:moveTo>
                  <a:pt x="54609" y="100329"/>
                </a:moveTo>
                <a:lnTo>
                  <a:pt x="0" y="100329"/>
                </a:lnTo>
                <a:lnTo>
                  <a:pt x="0" y="101599"/>
                </a:lnTo>
                <a:lnTo>
                  <a:pt x="54609" y="101599"/>
                </a:lnTo>
                <a:lnTo>
                  <a:pt x="54609" y="100329"/>
                </a:lnTo>
                <a:close/>
              </a:path>
              <a:path w="54610" h="290829">
                <a:moveTo>
                  <a:pt x="54609" y="96519"/>
                </a:moveTo>
                <a:lnTo>
                  <a:pt x="0" y="96519"/>
                </a:lnTo>
                <a:lnTo>
                  <a:pt x="0" y="99059"/>
                </a:lnTo>
                <a:lnTo>
                  <a:pt x="54609" y="99059"/>
                </a:lnTo>
                <a:lnTo>
                  <a:pt x="54609" y="96519"/>
                </a:lnTo>
                <a:close/>
              </a:path>
              <a:path w="54610" h="290829">
                <a:moveTo>
                  <a:pt x="54609" y="93979"/>
                </a:moveTo>
                <a:lnTo>
                  <a:pt x="0" y="93979"/>
                </a:lnTo>
                <a:lnTo>
                  <a:pt x="0" y="95249"/>
                </a:lnTo>
                <a:lnTo>
                  <a:pt x="54609" y="95249"/>
                </a:lnTo>
                <a:lnTo>
                  <a:pt x="54609" y="93979"/>
                </a:lnTo>
                <a:close/>
              </a:path>
              <a:path w="54610" h="290829">
                <a:moveTo>
                  <a:pt x="54609" y="87629"/>
                </a:moveTo>
                <a:lnTo>
                  <a:pt x="0" y="87629"/>
                </a:lnTo>
                <a:lnTo>
                  <a:pt x="0" y="92709"/>
                </a:lnTo>
                <a:lnTo>
                  <a:pt x="54609" y="92709"/>
                </a:lnTo>
                <a:lnTo>
                  <a:pt x="54609" y="87629"/>
                </a:lnTo>
                <a:close/>
              </a:path>
              <a:path w="54610" h="290829">
                <a:moveTo>
                  <a:pt x="54609" y="81279"/>
                </a:moveTo>
                <a:lnTo>
                  <a:pt x="0" y="81279"/>
                </a:lnTo>
                <a:lnTo>
                  <a:pt x="0" y="86359"/>
                </a:lnTo>
                <a:lnTo>
                  <a:pt x="54609" y="86359"/>
                </a:lnTo>
                <a:lnTo>
                  <a:pt x="54609" y="81279"/>
                </a:lnTo>
                <a:close/>
              </a:path>
              <a:path w="54610" h="290829">
                <a:moveTo>
                  <a:pt x="54609" y="74929"/>
                </a:moveTo>
                <a:lnTo>
                  <a:pt x="0" y="74929"/>
                </a:lnTo>
                <a:lnTo>
                  <a:pt x="0" y="80009"/>
                </a:lnTo>
                <a:lnTo>
                  <a:pt x="54609" y="80009"/>
                </a:lnTo>
                <a:lnTo>
                  <a:pt x="54609" y="74929"/>
                </a:lnTo>
                <a:close/>
              </a:path>
              <a:path w="54610" h="290829">
                <a:moveTo>
                  <a:pt x="54609" y="68579"/>
                </a:moveTo>
                <a:lnTo>
                  <a:pt x="0" y="68579"/>
                </a:lnTo>
                <a:lnTo>
                  <a:pt x="0" y="73659"/>
                </a:lnTo>
                <a:lnTo>
                  <a:pt x="54609" y="73659"/>
                </a:lnTo>
                <a:lnTo>
                  <a:pt x="54609" y="68579"/>
                </a:lnTo>
                <a:close/>
              </a:path>
              <a:path w="54610" h="290829">
                <a:moveTo>
                  <a:pt x="54609" y="62229"/>
                </a:moveTo>
                <a:lnTo>
                  <a:pt x="0" y="62229"/>
                </a:lnTo>
                <a:lnTo>
                  <a:pt x="0" y="67309"/>
                </a:lnTo>
                <a:lnTo>
                  <a:pt x="54609" y="67309"/>
                </a:lnTo>
                <a:lnTo>
                  <a:pt x="54609" y="62229"/>
                </a:lnTo>
                <a:close/>
              </a:path>
              <a:path w="54610" h="290829">
                <a:moveTo>
                  <a:pt x="54609" y="55879"/>
                </a:moveTo>
                <a:lnTo>
                  <a:pt x="0" y="55879"/>
                </a:lnTo>
                <a:lnTo>
                  <a:pt x="0" y="60959"/>
                </a:lnTo>
                <a:lnTo>
                  <a:pt x="54609" y="60959"/>
                </a:lnTo>
                <a:lnTo>
                  <a:pt x="54609" y="55879"/>
                </a:lnTo>
                <a:close/>
              </a:path>
              <a:path w="54610" h="290829">
                <a:moveTo>
                  <a:pt x="54609" y="49529"/>
                </a:moveTo>
                <a:lnTo>
                  <a:pt x="0" y="49529"/>
                </a:lnTo>
                <a:lnTo>
                  <a:pt x="0" y="54609"/>
                </a:lnTo>
                <a:lnTo>
                  <a:pt x="54609" y="54609"/>
                </a:lnTo>
                <a:lnTo>
                  <a:pt x="54609" y="49529"/>
                </a:lnTo>
                <a:close/>
              </a:path>
              <a:path w="54610" h="290829">
                <a:moveTo>
                  <a:pt x="54609" y="44449"/>
                </a:moveTo>
                <a:lnTo>
                  <a:pt x="0" y="44449"/>
                </a:lnTo>
                <a:lnTo>
                  <a:pt x="0" y="48259"/>
                </a:lnTo>
                <a:lnTo>
                  <a:pt x="54609" y="48259"/>
                </a:lnTo>
                <a:lnTo>
                  <a:pt x="54609" y="44449"/>
                </a:lnTo>
                <a:close/>
              </a:path>
              <a:path w="54610" h="290829">
                <a:moveTo>
                  <a:pt x="54609" y="38099"/>
                </a:moveTo>
                <a:lnTo>
                  <a:pt x="0" y="38099"/>
                </a:lnTo>
                <a:lnTo>
                  <a:pt x="0" y="43179"/>
                </a:lnTo>
                <a:lnTo>
                  <a:pt x="54609" y="43179"/>
                </a:lnTo>
                <a:lnTo>
                  <a:pt x="54609" y="38099"/>
                </a:lnTo>
                <a:close/>
              </a:path>
              <a:path w="54610" h="290829">
                <a:moveTo>
                  <a:pt x="54609" y="31749"/>
                </a:moveTo>
                <a:lnTo>
                  <a:pt x="0" y="31749"/>
                </a:lnTo>
                <a:lnTo>
                  <a:pt x="0" y="36829"/>
                </a:lnTo>
                <a:lnTo>
                  <a:pt x="54609" y="36829"/>
                </a:lnTo>
                <a:lnTo>
                  <a:pt x="54609" y="31749"/>
                </a:lnTo>
                <a:close/>
              </a:path>
              <a:path w="54610" h="290829">
                <a:moveTo>
                  <a:pt x="54609" y="25399"/>
                </a:moveTo>
                <a:lnTo>
                  <a:pt x="0" y="25399"/>
                </a:lnTo>
                <a:lnTo>
                  <a:pt x="0" y="30479"/>
                </a:lnTo>
                <a:lnTo>
                  <a:pt x="54609" y="30479"/>
                </a:lnTo>
                <a:lnTo>
                  <a:pt x="54609" y="25399"/>
                </a:lnTo>
                <a:close/>
              </a:path>
              <a:path w="54610" h="290829">
                <a:moveTo>
                  <a:pt x="54609" y="19049"/>
                </a:moveTo>
                <a:lnTo>
                  <a:pt x="0" y="19049"/>
                </a:lnTo>
                <a:lnTo>
                  <a:pt x="0" y="24129"/>
                </a:lnTo>
                <a:lnTo>
                  <a:pt x="54609" y="24129"/>
                </a:lnTo>
                <a:lnTo>
                  <a:pt x="54609" y="19049"/>
                </a:lnTo>
                <a:close/>
              </a:path>
              <a:path w="54610" h="290829">
                <a:moveTo>
                  <a:pt x="54609" y="12699"/>
                </a:moveTo>
                <a:lnTo>
                  <a:pt x="0" y="12699"/>
                </a:lnTo>
                <a:lnTo>
                  <a:pt x="0" y="17779"/>
                </a:lnTo>
                <a:lnTo>
                  <a:pt x="54609" y="17779"/>
                </a:lnTo>
                <a:lnTo>
                  <a:pt x="54609" y="12699"/>
                </a:lnTo>
                <a:close/>
              </a:path>
              <a:path w="54610" h="290829">
                <a:moveTo>
                  <a:pt x="54609" y="6349"/>
                </a:moveTo>
                <a:lnTo>
                  <a:pt x="0" y="6349"/>
                </a:lnTo>
                <a:lnTo>
                  <a:pt x="0" y="11429"/>
                </a:lnTo>
                <a:lnTo>
                  <a:pt x="54609" y="11429"/>
                </a:lnTo>
                <a:lnTo>
                  <a:pt x="54609" y="6349"/>
                </a:lnTo>
                <a:close/>
              </a:path>
              <a:path w="54610" h="290829">
                <a:moveTo>
                  <a:pt x="54609" y="0"/>
                </a:moveTo>
                <a:lnTo>
                  <a:pt x="27939" y="0"/>
                </a:lnTo>
                <a:lnTo>
                  <a:pt x="27939" y="1269"/>
                </a:lnTo>
                <a:lnTo>
                  <a:pt x="0" y="1269"/>
                </a:lnTo>
                <a:lnTo>
                  <a:pt x="0" y="5079"/>
                </a:lnTo>
                <a:lnTo>
                  <a:pt x="54609" y="5079"/>
                </a:lnTo>
                <a:lnTo>
                  <a:pt x="54609" y="0"/>
                </a:lnTo>
                <a:close/>
              </a:path>
              <a:path w="54610" h="290829">
                <a:moveTo>
                  <a:pt x="54609" y="270509"/>
                </a:moveTo>
                <a:lnTo>
                  <a:pt x="0" y="270509"/>
                </a:lnTo>
                <a:lnTo>
                  <a:pt x="0" y="290829"/>
                </a:lnTo>
                <a:lnTo>
                  <a:pt x="54609" y="290829"/>
                </a:lnTo>
                <a:lnTo>
                  <a:pt x="54609" y="270509"/>
                </a:lnTo>
                <a:close/>
              </a:path>
            </a:pathLst>
          </a:custGeom>
          <a:solidFill>
            <a:srgbClr val="2D87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bg object 285"/>
          <p:cNvSpPr/>
          <p:nvPr/>
        </p:nvSpPr>
        <p:spPr>
          <a:xfrm>
            <a:off x="3501389" y="6405879"/>
            <a:ext cx="55880" cy="289560"/>
          </a:xfrm>
          <a:custGeom>
            <a:avLst/>
            <a:gdLst/>
            <a:ahLst/>
            <a:cxnLst/>
            <a:rect l="l" t="t" r="r" b="b"/>
            <a:pathLst>
              <a:path w="55879" h="289559">
                <a:moveTo>
                  <a:pt x="55880" y="247650"/>
                </a:moveTo>
                <a:lnTo>
                  <a:pt x="0" y="247650"/>
                </a:lnTo>
                <a:lnTo>
                  <a:pt x="0" y="269240"/>
                </a:lnTo>
                <a:lnTo>
                  <a:pt x="55880" y="269240"/>
                </a:lnTo>
                <a:lnTo>
                  <a:pt x="55880" y="247650"/>
                </a:lnTo>
                <a:close/>
              </a:path>
              <a:path w="55879" h="289559">
                <a:moveTo>
                  <a:pt x="55880" y="245110"/>
                </a:moveTo>
                <a:lnTo>
                  <a:pt x="0" y="245110"/>
                </a:lnTo>
                <a:lnTo>
                  <a:pt x="0" y="246380"/>
                </a:lnTo>
                <a:lnTo>
                  <a:pt x="55880" y="246380"/>
                </a:lnTo>
                <a:lnTo>
                  <a:pt x="55880" y="245110"/>
                </a:lnTo>
                <a:close/>
              </a:path>
              <a:path w="55879" h="289559">
                <a:moveTo>
                  <a:pt x="55880" y="241300"/>
                </a:moveTo>
                <a:lnTo>
                  <a:pt x="0" y="241300"/>
                </a:lnTo>
                <a:lnTo>
                  <a:pt x="0" y="243840"/>
                </a:lnTo>
                <a:lnTo>
                  <a:pt x="55880" y="243840"/>
                </a:lnTo>
                <a:lnTo>
                  <a:pt x="55880" y="241300"/>
                </a:lnTo>
                <a:close/>
              </a:path>
              <a:path w="55879" h="289559">
                <a:moveTo>
                  <a:pt x="55880" y="238760"/>
                </a:moveTo>
                <a:lnTo>
                  <a:pt x="0" y="238760"/>
                </a:lnTo>
                <a:lnTo>
                  <a:pt x="0" y="240030"/>
                </a:lnTo>
                <a:lnTo>
                  <a:pt x="55880" y="240030"/>
                </a:lnTo>
                <a:lnTo>
                  <a:pt x="55880" y="238760"/>
                </a:lnTo>
                <a:close/>
              </a:path>
              <a:path w="55879" h="289559">
                <a:moveTo>
                  <a:pt x="55880" y="234950"/>
                </a:moveTo>
                <a:lnTo>
                  <a:pt x="0" y="234950"/>
                </a:lnTo>
                <a:lnTo>
                  <a:pt x="0" y="237490"/>
                </a:lnTo>
                <a:lnTo>
                  <a:pt x="55880" y="237490"/>
                </a:lnTo>
                <a:lnTo>
                  <a:pt x="55880" y="234950"/>
                </a:lnTo>
                <a:close/>
              </a:path>
              <a:path w="55879" h="289559">
                <a:moveTo>
                  <a:pt x="55880" y="232410"/>
                </a:moveTo>
                <a:lnTo>
                  <a:pt x="0" y="232410"/>
                </a:lnTo>
                <a:lnTo>
                  <a:pt x="0" y="233680"/>
                </a:lnTo>
                <a:lnTo>
                  <a:pt x="55880" y="233680"/>
                </a:lnTo>
                <a:lnTo>
                  <a:pt x="55880" y="232410"/>
                </a:lnTo>
                <a:close/>
              </a:path>
              <a:path w="55879" h="289559">
                <a:moveTo>
                  <a:pt x="55880" y="228600"/>
                </a:moveTo>
                <a:lnTo>
                  <a:pt x="0" y="228600"/>
                </a:lnTo>
                <a:lnTo>
                  <a:pt x="0" y="231140"/>
                </a:lnTo>
                <a:lnTo>
                  <a:pt x="55880" y="231140"/>
                </a:lnTo>
                <a:lnTo>
                  <a:pt x="55880" y="228600"/>
                </a:lnTo>
                <a:close/>
              </a:path>
              <a:path w="55879" h="289559">
                <a:moveTo>
                  <a:pt x="55880" y="226060"/>
                </a:moveTo>
                <a:lnTo>
                  <a:pt x="0" y="226060"/>
                </a:lnTo>
                <a:lnTo>
                  <a:pt x="0" y="227330"/>
                </a:lnTo>
                <a:lnTo>
                  <a:pt x="55880" y="227330"/>
                </a:lnTo>
                <a:lnTo>
                  <a:pt x="55880" y="226060"/>
                </a:lnTo>
                <a:close/>
              </a:path>
              <a:path w="55879" h="289559">
                <a:moveTo>
                  <a:pt x="55880" y="222250"/>
                </a:moveTo>
                <a:lnTo>
                  <a:pt x="0" y="222250"/>
                </a:lnTo>
                <a:lnTo>
                  <a:pt x="0" y="224790"/>
                </a:lnTo>
                <a:lnTo>
                  <a:pt x="55880" y="224790"/>
                </a:lnTo>
                <a:lnTo>
                  <a:pt x="55880" y="222250"/>
                </a:lnTo>
                <a:close/>
              </a:path>
              <a:path w="55879" h="289559">
                <a:moveTo>
                  <a:pt x="55880" y="219710"/>
                </a:moveTo>
                <a:lnTo>
                  <a:pt x="0" y="219710"/>
                </a:lnTo>
                <a:lnTo>
                  <a:pt x="0" y="220980"/>
                </a:lnTo>
                <a:lnTo>
                  <a:pt x="55880" y="220980"/>
                </a:lnTo>
                <a:lnTo>
                  <a:pt x="55880" y="219710"/>
                </a:lnTo>
                <a:close/>
              </a:path>
              <a:path w="55879" h="289559">
                <a:moveTo>
                  <a:pt x="55880" y="215900"/>
                </a:moveTo>
                <a:lnTo>
                  <a:pt x="0" y="215900"/>
                </a:lnTo>
                <a:lnTo>
                  <a:pt x="0" y="218440"/>
                </a:lnTo>
                <a:lnTo>
                  <a:pt x="55880" y="218440"/>
                </a:lnTo>
                <a:lnTo>
                  <a:pt x="55880" y="215900"/>
                </a:lnTo>
                <a:close/>
              </a:path>
              <a:path w="55879" h="289559">
                <a:moveTo>
                  <a:pt x="55880" y="213360"/>
                </a:moveTo>
                <a:lnTo>
                  <a:pt x="0" y="213360"/>
                </a:lnTo>
                <a:lnTo>
                  <a:pt x="0" y="214630"/>
                </a:lnTo>
                <a:lnTo>
                  <a:pt x="55880" y="214630"/>
                </a:lnTo>
                <a:lnTo>
                  <a:pt x="55880" y="213360"/>
                </a:lnTo>
                <a:close/>
              </a:path>
              <a:path w="55879" h="289559">
                <a:moveTo>
                  <a:pt x="55880" y="209550"/>
                </a:moveTo>
                <a:lnTo>
                  <a:pt x="0" y="209550"/>
                </a:lnTo>
                <a:lnTo>
                  <a:pt x="0" y="212090"/>
                </a:lnTo>
                <a:lnTo>
                  <a:pt x="55880" y="212090"/>
                </a:lnTo>
                <a:lnTo>
                  <a:pt x="55880" y="209550"/>
                </a:lnTo>
                <a:close/>
              </a:path>
              <a:path w="55879" h="289559">
                <a:moveTo>
                  <a:pt x="55880" y="207010"/>
                </a:moveTo>
                <a:lnTo>
                  <a:pt x="0" y="207010"/>
                </a:lnTo>
                <a:lnTo>
                  <a:pt x="0" y="208280"/>
                </a:lnTo>
                <a:lnTo>
                  <a:pt x="55880" y="208280"/>
                </a:lnTo>
                <a:lnTo>
                  <a:pt x="55880" y="207010"/>
                </a:lnTo>
                <a:close/>
              </a:path>
              <a:path w="55879" h="289559">
                <a:moveTo>
                  <a:pt x="55880" y="203200"/>
                </a:moveTo>
                <a:lnTo>
                  <a:pt x="0" y="203200"/>
                </a:lnTo>
                <a:lnTo>
                  <a:pt x="0" y="205740"/>
                </a:lnTo>
                <a:lnTo>
                  <a:pt x="55880" y="205740"/>
                </a:lnTo>
                <a:lnTo>
                  <a:pt x="55880" y="203200"/>
                </a:lnTo>
                <a:close/>
              </a:path>
              <a:path w="55879" h="289559">
                <a:moveTo>
                  <a:pt x="55880" y="200660"/>
                </a:moveTo>
                <a:lnTo>
                  <a:pt x="0" y="200660"/>
                </a:lnTo>
                <a:lnTo>
                  <a:pt x="0" y="201930"/>
                </a:lnTo>
                <a:lnTo>
                  <a:pt x="55880" y="201930"/>
                </a:lnTo>
                <a:lnTo>
                  <a:pt x="55880" y="200660"/>
                </a:lnTo>
                <a:close/>
              </a:path>
              <a:path w="55879" h="289559">
                <a:moveTo>
                  <a:pt x="55880" y="196850"/>
                </a:moveTo>
                <a:lnTo>
                  <a:pt x="0" y="196850"/>
                </a:lnTo>
                <a:lnTo>
                  <a:pt x="0" y="199390"/>
                </a:lnTo>
                <a:lnTo>
                  <a:pt x="55880" y="199390"/>
                </a:lnTo>
                <a:lnTo>
                  <a:pt x="55880" y="196850"/>
                </a:lnTo>
                <a:close/>
              </a:path>
              <a:path w="55879" h="289559">
                <a:moveTo>
                  <a:pt x="55880" y="194310"/>
                </a:moveTo>
                <a:lnTo>
                  <a:pt x="0" y="194310"/>
                </a:lnTo>
                <a:lnTo>
                  <a:pt x="0" y="195580"/>
                </a:lnTo>
                <a:lnTo>
                  <a:pt x="55880" y="195580"/>
                </a:lnTo>
                <a:lnTo>
                  <a:pt x="55880" y="194310"/>
                </a:lnTo>
                <a:close/>
              </a:path>
              <a:path w="55879" h="289559">
                <a:moveTo>
                  <a:pt x="55880" y="190500"/>
                </a:moveTo>
                <a:lnTo>
                  <a:pt x="0" y="190500"/>
                </a:lnTo>
                <a:lnTo>
                  <a:pt x="0" y="193040"/>
                </a:lnTo>
                <a:lnTo>
                  <a:pt x="55880" y="193040"/>
                </a:lnTo>
                <a:lnTo>
                  <a:pt x="55880" y="190500"/>
                </a:lnTo>
                <a:close/>
              </a:path>
              <a:path w="55879" h="289559">
                <a:moveTo>
                  <a:pt x="55880" y="187960"/>
                </a:moveTo>
                <a:lnTo>
                  <a:pt x="0" y="187960"/>
                </a:lnTo>
                <a:lnTo>
                  <a:pt x="0" y="189230"/>
                </a:lnTo>
                <a:lnTo>
                  <a:pt x="55880" y="189230"/>
                </a:lnTo>
                <a:lnTo>
                  <a:pt x="55880" y="187960"/>
                </a:lnTo>
                <a:close/>
              </a:path>
              <a:path w="55879" h="289559">
                <a:moveTo>
                  <a:pt x="55880" y="184150"/>
                </a:moveTo>
                <a:lnTo>
                  <a:pt x="0" y="184150"/>
                </a:lnTo>
                <a:lnTo>
                  <a:pt x="0" y="186690"/>
                </a:lnTo>
                <a:lnTo>
                  <a:pt x="55880" y="186690"/>
                </a:lnTo>
                <a:lnTo>
                  <a:pt x="55880" y="184150"/>
                </a:lnTo>
                <a:close/>
              </a:path>
              <a:path w="55879" h="289559">
                <a:moveTo>
                  <a:pt x="55880" y="181610"/>
                </a:moveTo>
                <a:lnTo>
                  <a:pt x="0" y="181610"/>
                </a:lnTo>
                <a:lnTo>
                  <a:pt x="0" y="182880"/>
                </a:lnTo>
                <a:lnTo>
                  <a:pt x="55880" y="182880"/>
                </a:lnTo>
                <a:lnTo>
                  <a:pt x="55880" y="181610"/>
                </a:lnTo>
                <a:close/>
              </a:path>
              <a:path w="55879" h="289559">
                <a:moveTo>
                  <a:pt x="55880" y="177800"/>
                </a:moveTo>
                <a:lnTo>
                  <a:pt x="0" y="177800"/>
                </a:lnTo>
                <a:lnTo>
                  <a:pt x="0" y="180340"/>
                </a:lnTo>
                <a:lnTo>
                  <a:pt x="55880" y="180340"/>
                </a:lnTo>
                <a:lnTo>
                  <a:pt x="55880" y="177800"/>
                </a:lnTo>
                <a:close/>
              </a:path>
              <a:path w="55879" h="289559">
                <a:moveTo>
                  <a:pt x="55880" y="175260"/>
                </a:moveTo>
                <a:lnTo>
                  <a:pt x="0" y="175260"/>
                </a:lnTo>
                <a:lnTo>
                  <a:pt x="0" y="176530"/>
                </a:lnTo>
                <a:lnTo>
                  <a:pt x="55880" y="176530"/>
                </a:lnTo>
                <a:lnTo>
                  <a:pt x="55880" y="175260"/>
                </a:lnTo>
                <a:close/>
              </a:path>
              <a:path w="55879" h="289559">
                <a:moveTo>
                  <a:pt x="55880" y="171450"/>
                </a:moveTo>
                <a:lnTo>
                  <a:pt x="0" y="171450"/>
                </a:lnTo>
                <a:lnTo>
                  <a:pt x="0" y="173990"/>
                </a:lnTo>
                <a:lnTo>
                  <a:pt x="55880" y="173990"/>
                </a:lnTo>
                <a:lnTo>
                  <a:pt x="55880" y="171450"/>
                </a:lnTo>
                <a:close/>
              </a:path>
              <a:path w="55879" h="289559">
                <a:moveTo>
                  <a:pt x="55880" y="168910"/>
                </a:moveTo>
                <a:lnTo>
                  <a:pt x="0" y="168910"/>
                </a:lnTo>
                <a:lnTo>
                  <a:pt x="0" y="170180"/>
                </a:lnTo>
                <a:lnTo>
                  <a:pt x="55880" y="170180"/>
                </a:lnTo>
                <a:lnTo>
                  <a:pt x="55880" y="168910"/>
                </a:lnTo>
                <a:close/>
              </a:path>
              <a:path w="55879" h="289559">
                <a:moveTo>
                  <a:pt x="55880" y="165100"/>
                </a:moveTo>
                <a:lnTo>
                  <a:pt x="0" y="165100"/>
                </a:lnTo>
                <a:lnTo>
                  <a:pt x="0" y="167640"/>
                </a:lnTo>
                <a:lnTo>
                  <a:pt x="55880" y="167640"/>
                </a:lnTo>
                <a:lnTo>
                  <a:pt x="55880" y="165100"/>
                </a:lnTo>
                <a:close/>
              </a:path>
              <a:path w="55879" h="289559">
                <a:moveTo>
                  <a:pt x="55880" y="162560"/>
                </a:moveTo>
                <a:lnTo>
                  <a:pt x="0" y="162560"/>
                </a:lnTo>
                <a:lnTo>
                  <a:pt x="0" y="163830"/>
                </a:lnTo>
                <a:lnTo>
                  <a:pt x="55880" y="163830"/>
                </a:lnTo>
                <a:lnTo>
                  <a:pt x="55880" y="162560"/>
                </a:lnTo>
                <a:close/>
              </a:path>
              <a:path w="55879" h="289559">
                <a:moveTo>
                  <a:pt x="55880" y="158750"/>
                </a:moveTo>
                <a:lnTo>
                  <a:pt x="0" y="158750"/>
                </a:lnTo>
                <a:lnTo>
                  <a:pt x="0" y="161290"/>
                </a:lnTo>
                <a:lnTo>
                  <a:pt x="55880" y="161290"/>
                </a:lnTo>
                <a:lnTo>
                  <a:pt x="55880" y="158750"/>
                </a:lnTo>
                <a:close/>
              </a:path>
              <a:path w="55879" h="289559">
                <a:moveTo>
                  <a:pt x="55880" y="156210"/>
                </a:moveTo>
                <a:lnTo>
                  <a:pt x="0" y="156210"/>
                </a:lnTo>
                <a:lnTo>
                  <a:pt x="0" y="157480"/>
                </a:lnTo>
                <a:lnTo>
                  <a:pt x="55880" y="157480"/>
                </a:lnTo>
                <a:lnTo>
                  <a:pt x="55880" y="156210"/>
                </a:lnTo>
                <a:close/>
              </a:path>
              <a:path w="55879" h="289559">
                <a:moveTo>
                  <a:pt x="55880" y="152400"/>
                </a:moveTo>
                <a:lnTo>
                  <a:pt x="0" y="152400"/>
                </a:lnTo>
                <a:lnTo>
                  <a:pt x="0" y="154940"/>
                </a:lnTo>
                <a:lnTo>
                  <a:pt x="55880" y="154940"/>
                </a:lnTo>
                <a:lnTo>
                  <a:pt x="55880" y="152400"/>
                </a:lnTo>
                <a:close/>
              </a:path>
              <a:path w="55879" h="289559">
                <a:moveTo>
                  <a:pt x="55880" y="149860"/>
                </a:moveTo>
                <a:lnTo>
                  <a:pt x="0" y="149860"/>
                </a:lnTo>
                <a:lnTo>
                  <a:pt x="0" y="151130"/>
                </a:lnTo>
                <a:lnTo>
                  <a:pt x="55880" y="151130"/>
                </a:lnTo>
                <a:lnTo>
                  <a:pt x="55880" y="149860"/>
                </a:lnTo>
                <a:close/>
              </a:path>
              <a:path w="55879" h="289559">
                <a:moveTo>
                  <a:pt x="55880" y="146050"/>
                </a:moveTo>
                <a:lnTo>
                  <a:pt x="0" y="146050"/>
                </a:lnTo>
                <a:lnTo>
                  <a:pt x="0" y="148590"/>
                </a:lnTo>
                <a:lnTo>
                  <a:pt x="55880" y="148590"/>
                </a:lnTo>
                <a:lnTo>
                  <a:pt x="55880" y="146050"/>
                </a:lnTo>
                <a:close/>
              </a:path>
              <a:path w="55879" h="289559">
                <a:moveTo>
                  <a:pt x="55880" y="143510"/>
                </a:moveTo>
                <a:lnTo>
                  <a:pt x="0" y="143510"/>
                </a:lnTo>
                <a:lnTo>
                  <a:pt x="0" y="144780"/>
                </a:lnTo>
                <a:lnTo>
                  <a:pt x="55880" y="144780"/>
                </a:lnTo>
                <a:lnTo>
                  <a:pt x="55880" y="143510"/>
                </a:lnTo>
                <a:close/>
              </a:path>
              <a:path w="55879" h="289559">
                <a:moveTo>
                  <a:pt x="55880" y="139700"/>
                </a:moveTo>
                <a:lnTo>
                  <a:pt x="0" y="139700"/>
                </a:lnTo>
                <a:lnTo>
                  <a:pt x="0" y="142240"/>
                </a:lnTo>
                <a:lnTo>
                  <a:pt x="55880" y="142240"/>
                </a:lnTo>
                <a:lnTo>
                  <a:pt x="55880" y="139700"/>
                </a:lnTo>
                <a:close/>
              </a:path>
              <a:path w="55879" h="289559">
                <a:moveTo>
                  <a:pt x="55880" y="137160"/>
                </a:moveTo>
                <a:lnTo>
                  <a:pt x="0" y="137160"/>
                </a:lnTo>
                <a:lnTo>
                  <a:pt x="0" y="138430"/>
                </a:lnTo>
                <a:lnTo>
                  <a:pt x="55880" y="138430"/>
                </a:lnTo>
                <a:lnTo>
                  <a:pt x="55880" y="137160"/>
                </a:lnTo>
                <a:close/>
              </a:path>
              <a:path w="55879" h="289559">
                <a:moveTo>
                  <a:pt x="55880" y="133350"/>
                </a:moveTo>
                <a:lnTo>
                  <a:pt x="0" y="133350"/>
                </a:lnTo>
                <a:lnTo>
                  <a:pt x="0" y="135890"/>
                </a:lnTo>
                <a:lnTo>
                  <a:pt x="55880" y="135890"/>
                </a:lnTo>
                <a:lnTo>
                  <a:pt x="55880" y="133350"/>
                </a:lnTo>
                <a:close/>
              </a:path>
              <a:path w="55879" h="289559">
                <a:moveTo>
                  <a:pt x="55880" y="130810"/>
                </a:moveTo>
                <a:lnTo>
                  <a:pt x="0" y="130810"/>
                </a:lnTo>
                <a:lnTo>
                  <a:pt x="0" y="132080"/>
                </a:lnTo>
                <a:lnTo>
                  <a:pt x="55880" y="132080"/>
                </a:lnTo>
                <a:lnTo>
                  <a:pt x="55880" y="130810"/>
                </a:lnTo>
                <a:close/>
              </a:path>
              <a:path w="55879" h="289559">
                <a:moveTo>
                  <a:pt x="55880" y="127000"/>
                </a:moveTo>
                <a:lnTo>
                  <a:pt x="0" y="127000"/>
                </a:lnTo>
                <a:lnTo>
                  <a:pt x="0" y="129540"/>
                </a:lnTo>
                <a:lnTo>
                  <a:pt x="55880" y="129540"/>
                </a:lnTo>
                <a:lnTo>
                  <a:pt x="55880" y="127000"/>
                </a:lnTo>
                <a:close/>
              </a:path>
              <a:path w="55879" h="289559">
                <a:moveTo>
                  <a:pt x="55880" y="124460"/>
                </a:moveTo>
                <a:lnTo>
                  <a:pt x="0" y="124460"/>
                </a:lnTo>
                <a:lnTo>
                  <a:pt x="0" y="125730"/>
                </a:lnTo>
                <a:lnTo>
                  <a:pt x="55880" y="125730"/>
                </a:lnTo>
                <a:lnTo>
                  <a:pt x="55880" y="124460"/>
                </a:lnTo>
                <a:close/>
              </a:path>
              <a:path w="55879" h="289559">
                <a:moveTo>
                  <a:pt x="55880" y="120650"/>
                </a:moveTo>
                <a:lnTo>
                  <a:pt x="0" y="120650"/>
                </a:lnTo>
                <a:lnTo>
                  <a:pt x="0" y="123190"/>
                </a:lnTo>
                <a:lnTo>
                  <a:pt x="55880" y="123190"/>
                </a:lnTo>
                <a:lnTo>
                  <a:pt x="55880" y="120650"/>
                </a:lnTo>
                <a:close/>
              </a:path>
              <a:path w="55879" h="289559">
                <a:moveTo>
                  <a:pt x="55880" y="118110"/>
                </a:moveTo>
                <a:lnTo>
                  <a:pt x="0" y="118110"/>
                </a:lnTo>
                <a:lnTo>
                  <a:pt x="0" y="119380"/>
                </a:lnTo>
                <a:lnTo>
                  <a:pt x="55880" y="119380"/>
                </a:lnTo>
                <a:lnTo>
                  <a:pt x="55880" y="118110"/>
                </a:lnTo>
                <a:close/>
              </a:path>
              <a:path w="55879" h="289559">
                <a:moveTo>
                  <a:pt x="55880" y="114300"/>
                </a:moveTo>
                <a:lnTo>
                  <a:pt x="0" y="114300"/>
                </a:lnTo>
                <a:lnTo>
                  <a:pt x="0" y="116840"/>
                </a:lnTo>
                <a:lnTo>
                  <a:pt x="55880" y="116840"/>
                </a:lnTo>
                <a:lnTo>
                  <a:pt x="55880" y="114300"/>
                </a:lnTo>
                <a:close/>
              </a:path>
              <a:path w="55879" h="289559">
                <a:moveTo>
                  <a:pt x="55880" y="111760"/>
                </a:moveTo>
                <a:lnTo>
                  <a:pt x="0" y="111760"/>
                </a:lnTo>
                <a:lnTo>
                  <a:pt x="0" y="113030"/>
                </a:lnTo>
                <a:lnTo>
                  <a:pt x="55880" y="113030"/>
                </a:lnTo>
                <a:lnTo>
                  <a:pt x="55880" y="111760"/>
                </a:lnTo>
                <a:close/>
              </a:path>
              <a:path w="55879" h="289559">
                <a:moveTo>
                  <a:pt x="55880" y="107950"/>
                </a:moveTo>
                <a:lnTo>
                  <a:pt x="0" y="107950"/>
                </a:lnTo>
                <a:lnTo>
                  <a:pt x="0" y="110490"/>
                </a:lnTo>
                <a:lnTo>
                  <a:pt x="55880" y="110490"/>
                </a:lnTo>
                <a:lnTo>
                  <a:pt x="55880" y="107950"/>
                </a:lnTo>
                <a:close/>
              </a:path>
              <a:path w="55879" h="289559">
                <a:moveTo>
                  <a:pt x="55880" y="105410"/>
                </a:moveTo>
                <a:lnTo>
                  <a:pt x="0" y="105410"/>
                </a:lnTo>
                <a:lnTo>
                  <a:pt x="0" y="106680"/>
                </a:lnTo>
                <a:lnTo>
                  <a:pt x="55880" y="106680"/>
                </a:lnTo>
                <a:lnTo>
                  <a:pt x="55880" y="105410"/>
                </a:lnTo>
                <a:close/>
              </a:path>
              <a:path w="55879" h="289559">
                <a:moveTo>
                  <a:pt x="55880" y="101600"/>
                </a:moveTo>
                <a:lnTo>
                  <a:pt x="0" y="101600"/>
                </a:lnTo>
                <a:lnTo>
                  <a:pt x="0" y="104140"/>
                </a:lnTo>
                <a:lnTo>
                  <a:pt x="55880" y="104140"/>
                </a:lnTo>
                <a:lnTo>
                  <a:pt x="55880" y="101600"/>
                </a:lnTo>
                <a:close/>
              </a:path>
              <a:path w="55879" h="289559">
                <a:moveTo>
                  <a:pt x="55880" y="99060"/>
                </a:moveTo>
                <a:lnTo>
                  <a:pt x="0" y="99060"/>
                </a:lnTo>
                <a:lnTo>
                  <a:pt x="0" y="100330"/>
                </a:lnTo>
                <a:lnTo>
                  <a:pt x="55880" y="100330"/>
                </a:lnTo>
                <a:lnTo>
                  <a:pt x="55880" y="99060"/>
                </a:lnTo>
                <a:close/>
              </a:path>
              <a:path w="55879" h="289559">
                <a:moveTo>
                  <a:pt x="55880" y="95250"/>
                </a:moveTo>
                <a:lnTo>
                  <a:pt x="0" y="95250"/>
                </a:lnTo>
                <a:lnTo>
                  <a:pt x="0" y="97790"/>
                </a:lnTo>
                <a:lnTo>
                  <a:pt x="55880" y="97790"/>
                </a:lnTo>
                <a:lnTo>
                  <a:pt x="55880" y="95250"/>
                </a:lnTo>
                <a:close/>
              </a:path>
              <a:path w="55879" h="289559">
                <a:moveTo>
                  <a:pt x="55880" y="92710"/>
                </a:moveTo>
                <a:lnTo>
                  <a:pt x="0" y="92710"/>
                </a:lnTo>
                <a:lnTo>
                  <a:pt x="0" y="93980"/>
                </a:lnTo>
                <a:lnTo>
                  <a:pt x="55880" y="93980"/>
                </a:lnTo>
                <a:lnTo>
                  <a:pt x="55880" y="92710"/>
                </a:lnTo>
                <a:close/>
              </a:path>
              <a:path w="55879" h="289559">
                <a:moveTo>
                  <a:pt x="55880" y="86360"/>
                </a:moveTo>
                <a:lnTo>
                  <a:pt x="0" y="86360"/>
                </a:lnTo>
                <a:lnTo>
                  <a:pt x="0" y="91440"/>
                </a:lnTo>
                <a:lnTo>
                  <a:pt x="55880" y="91440"/>
                </a:lnTo>
                <a:lnTo>
                  <a:pt x="55880" y="86360"/>
                </a:lnTo>
                <a:close/>
              </a:path>
              <a:path w="55879" h="289559">
                <a:moveTo>
                  <a:pt x="55880" y="80010"/>
                </a:moveTo>
                <a:lnTo>
                  <a:pt x="0" y="80010"/>
                </a:lnTo>
                <a:lnTo>
                  <a:pt x="0" y="85090"/>
                </a:lnTo>
                <a:lnTo>
                  <a:pt x="55880" y="85090"/>
                </a:lnTo>
                <a:lnTo>
                  <a:pt x="55880" y="80010"/>
                </a:lnTo>
                <a:close/>
              </a:path>
              <a:path w="55879" h="289559">
                <a:moveTo>
                  <a:pt x="55880" y="73660"/>
                </a:moveTo>
                <a:lnTo>
                  <a:pt x="0" y="73660"/>
                </a:lnTo>
                <a:lnTo>
                  <a:pt x="0" y="78740"/>
                </a:lnTo>
                <a:lnTo>
                  <a:pt x="55880" y="78740"/>
                </a:lnTo>
                <a:lnTo>
                  <a:pt x="55880" y="73660"/>
                </a:lnTo>
                <a:close/>
              </a:path>
              <a:path w="55879" h="289559">
                <a:moveTo>
                  <a:pt x="55880" y="67310"/>
                </a:moveTo>
                <a:lnTo>
                  <a:pt x="0" y="67310"/>
                </a:lnTo>
                <a:lnTo>
                  <a:pt x="0" y="72390"/>
                </a:lnTo>
                <a:lnTo>
                  <a:pt x="55880" y="72390"/>
                </a:lnTo>
                <a:lnTo>
                  <a:pt x="55880" y="67310"/>
                </a:lnTo>
                <a:close/>
              </a:path>
              <a:path w="55879" h="289559">
                <a:moveTo>
                  <a:pt x="55880" y="60960"/>
                </a:moveTo>
                <a:lnTo>
                  <a:pt x="0" y="60960"/>
                </a:lnTo>
                <a:lnTo>
                  <a:pt x="0" y="66040"/>
                </a:lnTo>
                <a:lnTo>
                  <a:pt x="55880" y="66040"/>
                </a:lnTo>
                <a:lnTo>
                  <a:pt x="55880" y="60960"/>
                </a:lnTo>
                <a:close/>
              </a:path>
              <a:path w="55879" h="289559">
                <a:moveTo>
                  <a:pt x="55880" y="54610"/>
                </a:moveTo>
                <a:lnTo>
                  <a:pt x="0" y="54610"/>
                </a:lnTo>
                <a:lnTo>
                  <a:pt x="0" y="59690"/>
                </a:lnTo>
                <a:lnTo>
                  <a:pt x="55880" y="59690"/>
                </a:lnTo>
                <a:lnTo>
                  <a:pt x="55880" y="54610"/>
                </a:lnTo>
                <a:close/>
              </a:path>
              <a:path w="55879" h="289559">
                <a:moveTo>
                  <a:pt x="55880" y="48260"/>
                </a:moveTo>
                <a:lnTo>
                  <a:pt x="0" y="48260"/>
                </a:lnTo>
                <a:lnTo>
                  <a:pt x="0" y="53340"/>
                </a:lnTo>
                <a:lnTo>
                  <a:pt x="55880" y="53340"/>
                </a:lnTo>
                <a:lnTo>
                  <a:pt x="55880" y="48260"/>
                </a:lnTo>
                <a:close/>
              </a:path>
              <a:path w="55879" h="289559">
                <a:moveTo>
                  <a:pt x="55880" y="43180"/>
                </a:moveTo>
                <a:lnTo>
                  <a:pt x="0" y="43180"/>
                </a:lnTo>
                <a:lnTo>
                  <a:pt x="0" y="46990"/>
                </a:lnTo>
                <a:lnTo>
                  <a:pt x="55880" y="46990"/>
                </a:lnTo>
                <a:lnTo>
                  <a:pt x="55880" y="43180"/>
                </a:lnTo>
                <a:close/>
              </a:path>
              <a:path w="55879" h="289559">
                <a:moveTo>
                  <a:pt x="55880" y="36830"/>
                </a:moveTo>
                <a:lnTo>
                  <a:pt x="0" y="36830"/>
                </a:lnTo>
                <a:lnTo>
                  <a:pt x="0" y="41910"/>
                </a:lnTo>
                <a:lnTo>
                  <a:pt x="55880" y="41910"/>
                </a:lnTo>
                <a:lnTo>
                  <a:pt x="55880" y="36830"/>
                </a:lnTo>
                <a:close/>
              </a:path>
              <a:path w="55879" h="289559">
                <a:moveTo>
                  <a:pt x="55880" y="30480"/>
                </a:moveTo>
                <a:lnTo>
                  <a:pt x="0" y="30480"/>
                </a:lnTo>
                <a:lnTo>
                  <a:pt x="0" y="35560"/>
                </a:lnTo>
                <a:lnTo>
                  <a:pt x="55880" y="35560"/>
                </a:lnTo>
                <a:lnTo>
                  <a:pt x="55880" y="30480"/>
                </a:lnTo>
                <a:close/>
              </a:path>
              <a:path w="55879" h="289559">
                <a:moveTo>
                  <a:pt x="55880" y="24130"/>
                </a:moveTo>
                <a:lnTo>
                  <a:pt x="0" y="24130"/>
                </a:lnTo>
                <a:lnTo>
                  <a:pt x="0" y="29210"/>
                </a:lnTo>
                <a:lnTo>
                  <a:pt x="55880" y="29210"/>
                </a:lnTo>
                <a:lnTo>
                  <a:pt x="55880" y="24130"/>
                </a:lnTo>
                <a:close/>
              </a:path>
              <a:path w="55879" h="289559">
                <a:moveTo>
                  <a:pt x="55880" y="17780"/>
                </a:moveTo>
                <a:lnTo>
                  <a:pt x="0" y="17780"/>
                </a:lnTo>
                <a:lnTo>
                  <a:pt x="0" y="22860"/>
                </a:lnTo>
                <a:lnTo>
                  <a:pt x="55880" y="22860"/>
                </a:lnTo>
                <a:lnTo>
                  <a:pt x="55880" y="17780"/>
                </a:lnTo>
                <a:close/>
              </a:path>
              <a:path w="55879" h="289559">
                <a:moveTo>
                  <a:pt x="55880" y="11430"/>
                </a:moveTo>
                <a:lnTo>
                  <a:pt x="0" y="11430"/>
                </a:lnTo>
                <a:lnTo>
                  <a:pt x="0" y="16510"/>
                </a:lnTo>
                <a:lnTo>
                  <a:pt x="55880" y="16510"/>
                </a:lnTo>
                <a:lnTo>
                  <a:pt x="55880" y="11430"/>
                </a:lnTo>
                <a:close/>
              </a:path>
              <a:path w="55879" h="289559">
                <a:moveTo>
                  <a:pt x="55880" y="5080"/>
                </a:moveTo>
                <a:lnTo>
                  <a:pt x="0" y="5080"/>
                </a:lnTo>
                <a:lnTo>
                  <a:pt x="0" y="10160"/>
                </a:lnTo>
                <a:lnTo>
                  <a:pt x="55880" y="10160"/>
                </a:lnTo>
                <a:lnTo>
                  <a:pt x="55880" y="5080"/>
                </a:lnTo>
                <a:close/>
              </a:path>
              <a:path w="55879" h="289559">
                <a:moveTo>
                  <a:pt x="55880" y="0"/>
                </a:moveTo>
                <a:lnTo>
                  <a:pt x="0" y="0"/>
                </a:lnTo>
                <a:lnTo>
                  <a:pt x="0" y="3810"/>
                </a:lnTo>
                <a:lnTo>
                  <a:pt x="55880" y="3810"/>
                </a:lnTo>
                <a:lnTo>
                  <a:pt x="55880" y="0"/>
                </a:lnTo>
                <a:close/>
              </a:path>
              <a:path w="55879" h="289559">
                <a:moveTo>
                  <a:pt x="55880" y="269240"/>
                </a:moveTo>
                <a:lnTo>
                  <a:pt x="0" y="269240"/>
                </a:lnTo>
                <a:lnTo>
                  <a:pt x="0" y="288290"/>
                </a:lnTo>
                <a:lnTo>
                  <a:pt x="33020" y="288290"/>
                </a:lnTo>
                <a:lnTo>
                  <a:pt x="33020" y="289560"/>
                </a:lnTo>
                <a:lnTo>
                  <a:pt x="55880" y="289560"/>
                </a:lnTo>
                <a:lnTo>
                  <a:pt x="55880" y="269240"/>
                </a:lnTo>
                <a:close/>
              </a:path>
            </a:pathLst>
          </a:custGeom>
          <a:solidFill>
            <a:srgbClr val="2C86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bg object 286"/>
          <p:cNvSpPr/>
          <p:nvPr/>
        </p:nvSpPr>
        <p:spPr>
          <a:xfrm>
            <a:off x="3446779" y="6405879"/>
            <a:ext cx="54610" cy="288290"/>
          </a:xfrm>
          <a:custGeom>
            <a:avLst/>
            <a:gdLst/>
            <a:ahLst/>
            <a:cxnLst/>
            <a:rect l="l" t="t" r="r" b="b"/>
            <a:pathLst>
              <a:path w="54610" h="288290">
                <a:moveTo>
                  <a:pt x="54610" y="247650"/>
                </a:moveTo>
                <a:lnTo>
                  <a:pt x="0" y="247650"/>
                </a:lnTo>
                <a:lnTo>
                  <a:pt x="0" y="269240"/>
                </a:lnTo>
                <a:lnTo>
                  <a:pt x="54610" y="269240"/>
                </a:lnTo>
                <a:lnTo>
                  <a:pt x="54610" y="247650"/>
                </a:lnTo>
                <a:close/>
              </a:path>
              <a:path w="54610" h="288290">
                <a:moveTo>
                  <a:pt x="54610" y="245110"/>
                </a:moveTo>
                <a:lnTo>
                  <a:pt x="0" y="245110"/>
                </a:lnTo>
                <a:lnTo>
                  <a:pt x="0" y="246380"/>
                </a:lnTo>
                <a:lnTo>
                  <a:pt x="54610" y="246380"/>
                </a:lnTo>
                <a:lnTo>
                  <a:pt x="54610" y="245110"/>
                </a:lnTo>
                <a:close/>
              </a:path>
              <a:path w="54610" h="288290">
                <a:moveTo>
                  <a:pt x="54610" y="241300"/>
                </a:moveTo>
                <a:lnTo>
                  <a:pt x="0" y="241300"/>
                </a:lnTo>
                <a:lnTo>
                  <a:pt x="0" y="243840"/>
                </a:lnTo>
                <a:lnTo>
                  <a:pt x="54610" y="243840"/>
                </a:lnTo>
                <a:lnTo>
                  <a:pt x="54610" y="241300"/>
                </a:lnTo>
                <a:close/>
              </a:path>
              <a:path w="54610" h="288290">
                <a:moveTo>
                  <a:pt x="54610" y="238760"/>
                </a:moveTo>
                <a:lnTo>
                  <a:pt x="0" y="238760"/>
                </a:lnTo>
                <a:lnTo>
                  <a:pt x="0" y="240030"/>
                </a:lnTo>
                <a:lnTo>
                  <a:pt x="54610" y="240030"/>
                </a:lnTo>
                <a:lnTo>
                  <a:pt x="54610" y="238760"/>
                </a:lnTo>
                <a:close/>
              </a:path>
              <a:path w="54610" h="288290">
                <a:moveTo>
                  <a:pt x="54610" y="234950"/>
                </a:moveTo>
                <a:lnTo>
                  <a:pt x="0" y="234950"/>
                </a:lnTo>
                <a:lnTo>
                  <a:pt x="0" y="237490"/>
                </a:lnTo>
                <a:lnTo>
                  <a:pt x="54610" y="237490"/>
                </a:lnTo>
                <a:lnTo>
                  <a:pt x="54610" y="234950"/>
                </a:lnTo>
                <a:close/>
              </a:path>
              <a:path w="54610" h="288290">
                <a:moveTo>
                  <a:pt x="54610" y="232410"/>
                </a:moveTo>
                <a:lnTo>
                  <a:pt x="0" y="232410"/>
                </a:lnTo>
                <a:lnTo>
                  <a:pt x="0" y="233680"/>
                </a:lnTo>
                <a:lnTo>
                  <a:pt x="54610" y="233680"/>
                </a:lnTo>
                <a:lnTo>
                  <a:pt x="54610" y="232410"/>
                </a:lnTo>
                <a:close/>
              </a:path>
              <a:path w="54610" h="288290">
                <a:moveTo>
                  <a:pt x="54610" y="228600"/>
                </a:moveTo>
                <a:lnTo>
                  <a:pt x="0" y="228600"/>
                </a:lnTo>
                <a:lnTo>
                  <a:pt x="0" y="231140"/>
                </a:lnTo>
                <a:lnTo>
                  <a:pt x="54610" y="231140"/>
                </a:lnTo>
                <a:lnTo>
                  <a:pt x="54610" y="228600"/>
                </a:lnTo>
                <a:close/>
              </a:path>
              <a:path w="54610" h="288290">
                <a:moveTo>
                  <a:pt x="54610" y="226060"/>
                </a:moveTo>
                <a:lnTo>
                  <a:pt x="0" y="226060"/>
                </a:lnTo>
                <a:lnTo>
                  <a:pt x="0" y="227330"/>
                </a:lnTo>
                <a:lnTo>
                  <a:pt x="54610" y="227330"/>
                </a:lnTo>
                <a:lnTo>
                  <a:pt x="54610" y="226060"/>
                </a:lnTo>
                <a:close/>
              </a:path>
              <a:path w="54610" h="288290">
                <a:moveTo>
                  <a:pt x="54610" y="222250"/>
                </a:moveTo>
                <a:lnTo>
                  <a:pt x="0" y="222250"/>
                </a:lnTo>
                <a:lnTo>
                  <a:pt x="0" y="224790"/>
                </a:lnTo>
                <a:lnTo>
                  <a:pt x="54610" y="224790"/>
                </a:lnTo>
                <a:lnTo>
                  <a:pt x="54610" y="222250"/>
                </a:lnTo>
                <a:close/>
              </a:path>
              <a:path w="54610" h="288290">
                <a:moveTo>
                  <a:pt x="54610" y="219710"/>
                </a:moveTo>
                <a:lnTo>
                  <a:pt x="0" y="219710"/>
                </a:lnTo>
                <a:lnTo>
                  <a:pt x="0" y="220980"/>
                </a:lnTo>
                <a:lnTo>
                  <a:pt x="54610" y="220980"/>
                </a:lnTo>
                <a:lnTo>
                  <a:pt x="54610" y="219710"/>
                </a:lnTo>
                <a:close/>
              </a:path>
              <a:path w="54610" h="288290">
                <a:moveTo>
                  <a:pt x="54610" y="215900"/>
                </a:moveTo>
                <a:lnTo>
                  <a:pt x="0" y="215900"/>
                </a:lnTo>
                <a:lnTo>
                  <a:pt x="0" y="218440"/>
                </a:lnTo>
                <a:lnTo>
                  <a:pt x="54610" y="218440"/>
                </a:lnTo>
                <a:lnTo>
                  <a:pt x="54610" y="215900"/>
                </a:lnTo>
                <a:close/>
              </a:path>
              <a:path w="54610" h="288290">
                <a:moveTo>
                  <a:pt x="54610" y="213360"/>
                </a:moveTo>
                <a:lnTo>
                  <a:pt x="0" y="213360"/>
                </a:lnTo>
                <a:lnTo>
                  <a:pt x="0" y="214630"/>
                </a:lnTo>
                <a:lnTo>
                  <a:pt x="54610" y="214630"/>
                </a:lnTo>
                <a:lnTo>
                  <a:pt x="54610" y="213360"/>
                </a:lnTo>
                <a:close/>
              </a:path>
              <a:path w="54610" h="288290">
                <a:moveTo>
                  <a:pt x="54610" y="209550"/>
                </a:moveTo>
                <a:lnTo>
                  <a:pt x="0" y="209550"/>
                </a:lnTo>
                <a:lnTo>
                  <a:pt x="0" y="212090"/>
                </a:lnTo>
                <a:lnTo>
                  <a:pt x="54610" y="212090"/>
                </a:lnTo>
                <a:lnTo>
                  <a:pt x="54610" y="209550"/>
                </a:lnTo>
                <a:close/>
              </a:path>
              <a:path w="54610" h="288290">
                <a:moveTo>
                  <a:pt x="54610" y="207010"/>
                </a:moveTo>
                <a:lnTo>
                  <a:pt x="0" y="207010"/>
                </a:lnTo>
                <a:lnTo>
                  <a:pt x="0" y="208280"/>
                </a:lnTo>
                <a:lnTo>
                  <a:pt x="54610" y="208280"/>
                </a:lnTo>
                <a:lnTo>
                  <a:pt x="54610" y="207010"/>
                </a:lnTo>
                <a:close/>
              </a:path>
              <a:path w="54610" h="288290">
                <a:moveTo>
                  <a:pt x="54610" y="203200"/>
                </a:moveTo>
                <a:lnTo>
                  <a:pt x="0" y="203200"/>
                </a:lnTo>
                <a:lnTo>
                  <a:pt x="0" y="205740"/>
                </a:lnTo>
                <a:lnTo>
                  <a:pt x="54610" y="205740"/>
                </a:lnTo>
                <a:lnTo>
                  <a:pt x="54610" y="203200"/>
                </a:lnTo>
                <a:close/>
              </a:path>
              <a:path w="54610" h="288290">
                <a:moveTo>
                  <a:pt x="54610" y="200660"/>
                </a:moveTo>
                <a:lnTo>
                  <a:pt x="0" y="200660"/>
                </a:lnTo>
                <a:lnTo>
                  <a:pt x="0" y="201930"/>
                </a:lnTo>
                <a:lnTo>
                  <a:pt x="54610" y="201930"/>
                </a:lnTo>
                <a:lnTo>
                  <a:pt x="54610" y="200660"/>
                </a:lnTo>
                <a:close/>
              </a:path>
              <a:path w="54610" h="288290">
                <a:moveTo>
                  <a:pt x="54610" y="196850"/>
                </a:moveTo>
                <a:lnTo>
                  <a:pt x="0" y="196850"/>
                </a:lnTo>
                <a:lnTo>
                  <a:pt x="0" y="199390"/>
                </a:lnTo>
                <a:lnTo>
                  <a:pt x="54610" y="199390"/>
                </a:lnTo>
                <a:lnTo>
                  <a:pt x="54610" y="196850"/>
                </a:lnTo>
                <a:close/>
              </a:path>
              <a:path w="54610" h="288290">
                <a:moveTo>
                  <a:pt x="54610" y="194310"/>
                </a:moveTo>
                <a:lnTo>
                  <a:pt x="0" y="194310"/>
                </a:lnTo>
                <a:lnTo>
                  <a:pt x="0" y="195580"/>
                </a:lnTo>
                <a:lnTo>
                  <a:pt x="54610" y="195580"/>
                </a:lnTo>
                <a:lnTo>
                  <a:pt x="54610" y="194310"/>
                </a:lnTo>
                <a:close/>
              </a:path>
              <a:path w="54610" h="288290">
                <a:moveTo>
                  <a:pt x="54610" y="190500"/>
                </a:moveTo>
                <a:lnTo>
                  <a:pt x="0" y="190500"/>
                </a:lnTo>
                <a:lnTo>
                  <a:pt x="0" y="193040"/>
                </a:lnTo>
                <a:lnTo>
                  <a:pt x="54610" y="193040"/>
                </a:lnTo>
                <a:lnTo>
                  <a:pt x="54610" y="190500"/>
                </a:lnTo>
                <a:close/>
              </a:path>
              <a:path w="54610" h="288290">
                <a:moveTo>
                  <a:pt x="54610" y="187960"/>
                </a:moveTo>
                <a:lnTo>
                  <a:pt x="0" y="187960"/>
                </a:lnTo>
                <a:lnTo>
                  <a:pt x="0" y="189230"/>
                </a:lnTo>
                <a:lnTo>
                  <a:pt x="54610" y="189230"/>
                </a:lnTo>
                <a:lnTo>
                  <a:pt x="54610" y="187960"/>
                </a:lnTo>
                <a:close/>
              </a:path>
              <a:path w="54610" h="288290">
                <a:moveTo>
                  <a:pt x="54610" y="184150"/>
                </a:moveTo>
                <a:lnTo>
                  <a:pt x="0" y="184150"/>
                </a:lnTo>
                <a:lnTo>
                  <a:pt x="0" y="186690"/>
                </a:lnTo>
                <a:lnTo>
                  <a:pt x="54610" y="186690"/>
                </a:lnTo>
                <a:lnTo>
                  <a:pt x="54610" y="184150"/>
                </a:lnTo>
                <a:close/>
              </a:path>
              <a:path w="54610" h="288290">
                <a:moveTo>
                  <a:pt x="54610" y="181610"/>
                </a:moveTo>
                <a:lnTo>
                  <a:pt x="0" y="181610"/>
                </a:lnTo>
                <a:lnTo>
                  <a:pt x="0" y="182880"/>
                </a:lnTo>
                <a:lnTo>
                  <a:pt x="54610" y="182880"/>
                </a:lnTo>
                <a:lnTo>
                  <a:pt x="54610" y="181610"/>
                </a:lnTo>
                <a:close/>
              </a:path>
              <a:path w="54610" h="288290">
                <a:moveTo>
                  <a:pt x="54610" y="177800"/>
                </a:moveTo>
                <a:lnTo>
                  <a:pt x="0" y="177800"/>
                </a:lnTo>
                <a:lnTo>
                  <a:pt x="0" y="180340"/>
                </a:lnTo>
                <a:lnTo>
                  <a:pt x="54610" y="180340"/>
                </a:lnTo>
                <a:lnTo>
                  <a:pt x="54610" y="177800"/>
                </a:lnTo>
                <a:close/>
              </a:path>
              <a:path w="54610" h="288290">
                <a:moveTo>
                  <a:pt x="54610" y="175260"/>
                </a:moveTo>
                <a:lnTo>
                  <a:pt x="0" y="175260"/>
                </a:lnTo>
                <a:lnTo>
                  <a:pt x="0" y="176530"/>
                </a:lnTo>
                <a:lnTo>
                  <a:pt x="54610" y="176530"/>
                </a:lnTo>
                <a:lnTo>
                  <a:pt x="54610" y="175260"/>
                </a:lnTo>
                <a:close/>
              </a:path>
              <a:path w="54610" h="288290">
                <a:moveTo>
                  <a:pt x="54610" y="171450"/>
                </a:moveTo>
                <a:lnTo>
                  <a:pt x="0" y="171450"/>
                </a:lnTo>
                <a:lnTo>
                  <a:pt x="0" y="173990"/>
                </a:lnTo>
                <a:lnTo>
                  <a:pt x="54610" y="173990"/>
                </a:lnTo>
                <a:lnTo>
                  <a:pt x="54610" y="171450"/>
                </a:lnTo>
                <a:close/>
              </a:path>
              <a:path w="54610" h="288290">
                <a:moveTo>
                  <a:pt x="54610" y="168910"/>
                </a:moveTo>
                <a:lnTo>
                  <a:pt x="0" y="168910"/>
                </a:lnTo>
                <a:lnTo>
                  <a:pt x="0" y="170180"/>
                </a:lnTo>
                <a:lnTo>
                  <a:pt x="54610" y="170180"/>
                </a:lnTo>
                <a:lnTo>
                  <a:pt x="54610" y="168910"/>
                </a:lnTo>
                <a:close/>
              </a:path>
              <a:path w="54610" h="288290">
                <a:moveTo>
                  <a:pt x="54610" y="165100"/>
                </a:moveTo>
                <a:lnTo>
                  <a:pt x="0" y="165100"/>
                </a:lnTo>
                <a:lnTo>
                  <a:pt x="0" y="167640"/>
                </a:lnTo>
                <a:lnTo>
                  <a:pt x="54610" y="167640"/>
                </a:lnTo>
                <a:lnTo>
                  <a:pt x="54610" y="165100"/>
                </a:lnTo>
                <a:close/>
              </a:path>
              <a:path w="54610" h="288290">
                <a:moveTo>
                  <a:pt x="54610" y="162560"/>
                </a:moveTo>
                <a:lnTo>
                  <a:pt x="0" y="162560"/>
                </a:lnTo>
                <a:lnTo>
                  <a:pt x="0" y="163830"/>
                </a:lnTo>
                <a:lnTo>
                  <a:pt x="54610" y="163830"/>
                </a:lnTo>
                <a:lnTo>
                  <a:pt x="54610" y="162560"/>
                </a:lnTo>
                <a:close/>
              </a:path>
              <a:path w="54610" h="288290">
                <a:moveTo>
                  <a:pt x="54610" y="158750"/>
                </a:moveTo>
                <a:lnTo>
                  <a:pt x="0" y="158750"/>
                </a:lnTo>
                <a:lnTo>
                  <a:pt x="0" y="161290"/>
                </a:lnTo>
                <a:lnTo>
                  <a:pt x="54610" y="161290"/>
                </a:lnTo>
                <a:lnTo>
                  <a:pt x="54610" y="158750"/>
                </a:lnTo>
                <a:close/>
              </a:path>
              <a:path w="54610" h="288290">
                <a:moveTo>
                  <a:pt x="54610" y="156210"/>
                </a:moveTo>
                <a:lnTo>
                  <a:pt x="0" y="156210"/>
                </a:lnTo>
                <a:lnTo>
                  <a:pt x="0" y="157480"/>
                </a:lnTo>
                <a:lnTo>
                  <a:pt x="54610" y="157480"/>
                </a:lnTo>
                <a:lnTo>
                  <a:pt x="54610" y="156210"/>
                </a:lnTo>
                <a:close/>
              </a:path>
              <a:path w="54610" h="288290">
                <a:moveTo>
                  <a:pt x="54610" y="152400"/>
                </a:moveTo>
                <a:lnTo>
                  <a:pt x="0" y="152400"/>
                </a:lnTo>
                <a:lnTo>
                  <a:pt x="0" y="154940"/>
                </a:lnTo>
                <a:lnTo>
                  <a:pt x="54610" y="154940"/>
                </a:lnTo>
                <a:lnTo>
                  <a:pt x="54610" y="152400"/>
                </a:lnTo>
                <a:close/>
              </a:path>
              <a:path w="54610" h="288290">
                <a:moveTo>
                  <a:pt x="54610" y="149860"/>
                </a:moveTo>
                <a:lnTo>
                  <a:pt x="0" y="149860"/>
                </a:lnTo>
                <a:lnTo>
                  <a:pt x="0" y="151130"/>
                </a:lnTo>
                <a:lnTo>
                  <a:pt x="54610" y="151130"/>
                </a:lnTo>
                <a:lnTo>
                  <a:pt x="54610" y="149860"/>
                </a:lnTo>
                <a:close/>
              </a:path>
              <a:path w="54610" h="288290">
                <a:moveTo>
                  <a:pt x="54610" y="146050"/>
                </a:moveTo>
                <a:lnTo>
                  <a:pt x="0" y="146050"/>
                </a:lnTo>
                <a:lnTo>
                  <a:pt x="0" y="148590"/>
                </a:lnTo>
                <a:lnTo>
                  <a:pt x="54610" y="148590"/>
                </a:lnTo>
                <a:lnTo>
                  <a:pt x="54610" y="146050"/>
                </a:lnTo>
                <a:close/>
              </a:path>
              <a:path w="54610" h="288290">
                <a:moveTo>
                  <a:pt x="54610" y="143510"/>
                </a:moveTo>
                <a:lnTo>
                  <a:pt x="0" y="143510"/>
                </a:lnTo>
                <a:lnTo>
                  <a:pt x="0" y="144780"/>
                </a:lnTo>
                <a:lnTo>
                  <a:pt x="54610" y="144780"/>
                </a:lnTo>
                <a:lnTo>
                  <a:pt x="54610" y="143510"/>
                </a:lnTo>
                <a:close/>
              </a:path>
              <a:path w="54610" h="288290">
                <a:moveTo>
                  <a:pt x="54610" y="139700"/>
                </a:moveTo>
                <a:lnTo>
                  <a:pt x="0" y="139700"/>
                </a:lnTo>
                <a:lnTo>
                  <a:pt x="0" y="142240"/>
                </a:lnTo>
                <a:lnTo>
                  <a:pt x="54610" y="142240"/>
                </a:lnTo>
                <a:lnTo>
                  <a:pt x="54610" y="139700"/>
                </a:lnTo>
                <a:close/>
              </a:path>
              <a:path w="54610" h="288290">
                <a:moveTo>
                  <a:pt x="54610" y="137160"/>
                </a:moveTo>
                <a:lnTo>
                  <a:pt x="0" y="137160"/>
                </a:lnTo>
                <a:lnTo>
                  <a:pt x="0" y="138430"/>
                </a:lnTo>
                <a:lnTo>
                  <a:pt x="54610" y="138430"/>
                </a:lnTo>
                <a:lnTo>
                  <a:pt x="54610" y="137160"/>
                </a:lnTo>
                <a:close/>
              </a:path>
              <a:path w="54610" h="288290">
                <a:moveTo>
                  <a:pt x="54610" y="133350"/>
                </a:moveTo>
                <a:lnTo>
                  <a:pt x="0" y="133350"/>
                </a:lnTo>
                <a:lnTo>
                  <a:pt x="0" y="135890"/>
                </a:lnTo>
                <a:lnTo>
                  <a:pt x="54610" y="135890"/>
                </a:lnTo>
                <a:lnTo>
                  <a:pt x="54610" y="133350"/>
                </a:lnTo>
                <a:close/>
              </a:path>
              <a:path w="54610" h="288290">
                <a:moveTo>
                  <a:pt x="54610" y="130810"/>
                </a:moveTo>
                <a:lnTo>
                  <a:pt x="0" y="130810"/>
                </a:lnTo>
                <a:lnTo>
                  <a:pt x="0" y="132080"/>
                </a:lnTo>
                <a:lnTo>
                  <a:pt x="54610" y="132080"/>
                </a:lnTo>
                <a:lnTo>
                  <a:pt x="54610" y="130810"/>
                </a:lnTo>
                <a:close/>
              </a:path>
              <a:path w="54610" h="288290">
                <a:moveTo>
                  <a:pt x="54610" y="127000"/>
                </a:moveTo>
                <a:lnTo>
                  <a:pt x="0" y="127000"/>
                </a:lnTo>
                <a:lnTo>
                  <a:pt x="0" y="129540"/>
                </a:lnTo>
                <a:lnTo>
                  <a:pt x="54610" y="129540"/>
                </a:lnTo>
                <a:lnTo>
                  <a:pt x="54610" y="127000"/>
                </a:lnTo>
                <a:close/>
              </a:path>
              <a:path w="54610" h="288290">
                <a:moveTo>
                  <a:pt x="54610" y="124460"/>
                </a:moveTo>
                <a:lnTo>
                  <a:pt x="0" y="124460"/>
                </a:lnTo>
                <a:lnTo>
                  <a:pt x="0" y="125730"/>
                </a:lnTo>
                <a:lnTo>
                  <a:pt x="54610" y="125730"/>
                </a:lnTo>
                <a:lnTo>
                  <a:pt x="54610" y="124460"/>
                </a:lnTo>
                <a:close/>
              </a:path>
              <a:path w="54610" h="288290">
                <a:moveTo>
                  <a:pt x="54610" y="120650"/>
                </a:moveTo>
                <a:lnTo>
                  <a:pt x="0" y="120650"/>
                </a:lnTo>
                <a:lnTo>
                  <a:pt x="0" y="123190"/>
                </a:lnTo>
                <a:lnTo>
                  <a:pt x="54610" y="123190"/>
                </a:lnTo>
                <a:lnTo>
                  <a:pt x="54610" y="120650"/>
                </a:lnTo>
                <a:close/>
              </a:path>
              <a:path w="54610" h="288290">
                <a:moveTo>
                  <a:pt x="54610" y="118110"/>
                </a:moveTo>
                <a:lnTo>
                  <a:pt x="0" y="118110"/>
                </a:lnTo>
                <a:lnTo>
                  <a:pt x="0" y="119380"/>
                </a:lnTo>
                <a:lnTo>
                  <a:pt x="54610" y="119380"/>
                </a:lnTo>
                <a:lnTo>
                  <a:pt x="54610" y="118110"/>
                </a:lnTo>
                <a:close/>
              </a:path>
              <a:path w="54610" h="288290">
                <a:moveTo>
                  <a:pt x="54610" y="114300"/>
                </a:moveTo>
                <a:lnTo>
                  <a:pt x="0" y="114300"/>
                </a:lnTo>
                <a:lnTo>
                  <a:pt x="0" y="116840"/>
                </a:lnTo>
                <a:lnTo>
                  <a:pt x="54610" y="116840"/>
                </a:lnTo>
                <a:lnTo>
                  <a:pt x="54610" y="114300"/>
                </a:lnTo>
                <a:close/>
              </a:path>
              <a:path w="54610" h="288290">
                <a:moveTo>
                  <a:pt x="54610" y="111760"/>
                </a:moveTo>
                <a:lnTo>
                  <a:pt x="0" y="111760"/>
                </a:lnTo>
                <a:lnTo>
                  <a:pt x="0" y="113030"/>
                </a:lnTo>
                <a:lnTo>
                  <a:pt x="54610" y="113030"/>
                </a:lnTo>
                <a:lnTo>
                  <a:pt x="54610" y="111760"/>
                </a:lnTo>
                <a:close/>
              </a:path>
              <a:path w="54610" h="288290">
                <a:moveTo>
                  <a:pt x="54610" y="107950"/>
                </a:moveTo>
                <a:lnTo>
                  <a:pt x="0" y="107950"/>
                </a:lnTo>
                <a:lnTo>
                  <a:pt x="0" y="110490"/>
                </a:lnTo>
                <a:lnTo>
                  <a:pt x="54610" y="110490"/>
                </a:lnTo>
                <a:lnTo>
                  <a:pt x="54610" y="107950"/>
                </a:lnTo>
                <a:close/>
              </a:path>
              <a:path w="54610" h="288290">
                <a:moveTo>
                  <a:pt x="54610" y="105410"/>
                </a:moveTo>
                <a:lnTo>
                  <a:pt x="0" y="105410"/>
                </a:lnTo>
                <a:lnTo>
                  <a:pt x="0" y="106680"/>
                </a:lnTo>
                <a:lnTo>
                  <a:pt x="54610" y="106680"/>
                </a:lnTo>
                <a:lnTo>
                  <a:pt x="54610" y="105410"/>
                </a:lnTo>
                <a:close/>
              </a:path>
              <a:path w="54610" h="288290">
                <a:moveTo>
                  <a:pt x="54610" y="101600"/>
                </a:moveTo>
                <a:lnTo>
                  <a:pt x="0" y="101600"/>
                </a:lnTo>
                <a:lnTo>
                  <a:pt x="0" y="104140"/>
                </a:lnTo>
                <a:lnTo>
                  <a:pt x="54610" y="104140"/>
                </a:lnTo>
                <a:lnTo>
                  <a:pt x="54610" y="101600"/>
                </a:lnTo>
                <a:close/>
              </a:path>
              <a:path w="54610" h="288290">
                <a:moveTo>
                  <a:pt x="54610" y="99060"/>
                </a:moveTo>
                <a:lnTo>
                  <a:pt x="0" y="99060"/>
                </a:lnTo>
                <a:lnTo>
                  <a:pt x="0" y="100330"/>
                </a:lnTo>
                <a:lnTo>
                  <a:pt x="54610" y="100330"/>
                </a:lnTo>
                <a:lnTo>
                  <a:pt x="54610" y="99060"/>
                </a:lnTo>
                <a:close/>
              </a:path>
              <a:path w="54610" h="288290">
                <a:moveTo>
                  <a:pt x="54610" y="95250"/>
                </a:moveTo>
                <a:lnTo>
                  <a:pt x="0" y="95250"/>
                </a:lnTo>
                <a:lnTo>
                  <a:pt x="0" y="97790"/>
                </a:lnTo>
                <a:lnTo>
                  <a:pt x="54610" y="97790"/>
                </a:lnTo>
                <a:lnTo>
                  <a:pt x="54610" y="95250"/>
                </a:lnTo>
                <a:close/>
              </a:path>
              <a:path w="54610" h="288290">
                <a:moveTo>
                  <a:pt x="54610" y="92710"/>
                </a:moveTo>
                <a:lnTo>
                  <a:pt x="0" y="92710"/>
                </a:lnTo>
                <a:lnTo>
                  <a:pt x="0" y="93980"/>
                </a:lnTo>
                <a:lnTo>
                  <a:pt x="54610" y="93980"/>
                </a:lnTo>
                <a:lnTo>
                  <a:pt x="54610" y="92710"/>
                </a:lnTo>
                <a:close/>
              </a:path>
              <a:path w="54610" h="288290">
                <a:moveTo>
                  <a:pt x="54610" y="86360"/>
                </a:moveTo>
                <a:lnTo>
                  <a:pt x="0" y="86360"/>
                </a:lnTo>
                <a:lnTo>
                  <a:pt x="0" y="91440"/>
                </a:lnTo>
                <a:lnTo>
                  <a:pt x="54610" y="91440"/>
                </a:lnTo>
                <a:lnTo>
                  <a:pt x="54610" y="86360"/>
                </a:lnTo>
                <a:close/>
              </a:path>
              <a:path w="54610" h="288290">
                <a:moveTo>
                  <a:pt x="54610" y="80010"/>
                </a:moveTo>
                <a:lnTo>
                  <a:pt x="0" y="80010"/>
                </a:lnTo>
                <a:lnTo>
                  <a:pt x="0" y="85090"/>
                </a:lnTo>
                <a:lnTo>
                  <a:pt x="54610" y="85090"/>
                </a:lnTo>
                <a:lnTo>
                  <a:pt x="54610" y="80010"/>
                </a:lnTo>
                <a:close/>
              </a:path>
              <a:path w="54610" h="288290">
                <a:moveTo>
                  <a:pt x="54610" y="73660"/>
                </a:moveTo>
                <a:lnTo>
                  <a:pt x="0" y="73660"/>
                </a:lnTo>
                <a:lnTo>
                  <a:pt x="0" y="78740"/>
                </a:lnTo>
                <a:lnTo>
                  <a:pt x="54610" y="78740"/>
                </a:lnTo>
                <a:lnTo>
                  <a:pt x="54610" y="73660"/>
                </a:lnTo>
                <a:close/>
              </a:path>
              <a:path w="54610" h="288290">
                <a:moveTo>
                  <a:pt x="54610" y="67310"/>
                </a:moveTo>
                <a:lnTo>
                  <a:pt x="0" y="67310"/>
                </a:lnTo>
                <a:lnTo>
                  <a:pt x="0" y="72390"/>
                </a:lnTo>
                <a:lnTo>
                  <a:pt x="54610" y="72390"/>
                </a:lnTo>
                <a:lnTo>
                  <a:pt x="54610" y="67310"/>
                </a:lnTo>
                <a:close/>
              </a:path>
              <a:path w="54610" h="288290">
                <a:moveTo>
                  <a:pt x="54610" y="60960"/>
                </a:moveTo>
                <a:lnTo>
                  <a:pt x="0" y="60960"/>
                </a:lnTo>
                <a:lnTo>
                  <a:pt x="0" y="66040"/>
                </a:lnTo>
                <a:lnTo>
                  <a:pt x="54610" y="66040"/>
                </a:lnTo>
                <a:lnTo>
                  <a:pt x="54610" y="60960"/>
                </a:lnTo>
                <a:close/>
              </a:path>
              <a:path w="54610" h="288290">
                <a:moveTo>
                  <a:pt x="54610" y="54610"/>
                </a:moveTo>
                <a:lnTo>
                  <a:pt x="0" y="54610"/>
                </a:lnTo>
                <a:lnTo>
                  <a:pt x="0" y="59690"/>
                </a:lnTo>
                <a:lnTo>
                  <a:pt x="54610" y="59690"/>
                </a:lnTo>
                <a:lnTo>
                  <a:pt x="54610" y="54610"/>
                </a:lnTo>
                <a:close/>
              </a:path>
              <a:path w="54610" h="288290">
                <a:moveTo>
                  <a:pt x="54610" y="48260"/>
                </a:moveTo>
                <a:lnTo>
                  <a:pt x="0" y="48260"/>
                </a:lnTo>
                <a:lnTo>
                  <a:pt x="0" y="53340"/>
                </a:lnTo>
                <a:lnTo>
                  <a:pt x="54610" y="53340"/>
                </a:lnTo>
                <a:lnTo>
                  <a:pt x="54610" y="48260"/>
                </a:lnTo>
                <a:close/>
              </a:path>
              <a:path w="54610" h="288290">
                <a:moveTo>
                  <a:pt x="54610" y="43180"/>
                </a:moveTo>
                <a:lnTo>
                  <a:pt x="0" y="43180"/>
                </a:lnTo>
                <a:lnTo>
                  <a:pt x="0" y="46990"/>
                </a:lnTo>
                <a:lnTo>
                  <a:pt x="54610" y="46990"/>
                </a:lnTo>
                <a:lnTo>
                  <a:pt x="54610" y="43180"/>
                </a:lnTo>
                <a:close/>
              </a:path>
              <a:path w="54610" h="288290">
                <a:moveTo>
                  <a:pt x="54610" y="36830"/>
                </a:moveTo>
                <a:lnTo>
                  <a:pt x="0" y="36830"/>
                </a:lnTo>
                <a:lnTo>
                  <a:pt x="0" y="41910"/>
                </a:lnTo>
                <a:lnTo>
                  <a:pt x="54610" y="41910"/>
                </a:lnTo>
                <a:lnTo>
                  <a:pt x="54610" y="36830"/>
                </a:lnTo>
                <a:close/>
              </a:path>
              <a:path w="54610" h="288290">
                <a:moveTo>
                  <a:pt x="54610" y="30480"/>
                </a:moveTo>
                <a:lnTo>
                  <a:pt x="0" y="30480"/>
                </a:lnTo>
                <a:lnTo>
                  <a:pt x="0" y="35560"/>
                </a:lnTo>
                <a:lnTo>
                  <a:pt x="54610" y="35560"/>
                </a:lnTo>
                <a:lnTo>
                  <a:pt x="54610" y="30480"/>
                </a:lnTo>
                <a:close/>
              </a:path>
              <a:path w="54610" h="288290">
                <a:moveTo>
                  <a:pt x="54610" y="24130"/>
                </a:moveTo>
                <a:lnTo>
                  <a:pt x="0" y="24130"/>
                </a:lnTo>
                <a:lnTo>
                  <a:pt x="0" y="29210"/>
                </a:lnTo>
                <a:lnTo>
                  <a:pt x="54610" y="29210"/>
                </a:lnTo>
                <a:lnTo>
                  <a:pt x="54610" y="24130"/>
                </a:lnTo>
                <a:close/>
              </a:path>
              <a:path w="54610" h="288290">
                <a:moveTo>
                  <a:pt x="54610" y="17780"/>
                </a:moveTo>
                <a:lnTo>
                  <a:pt x="0" y="17780"/>
                </a:lnTo>
                <a:lnTo>
                  <a:pt x="0" y="22860"/>
                </a:lnTo>
                <a:lnTo>
                  <a:pt x="54610" y="22860"/>
                </a:lnTo>
                <a:lnTo>
                  <a:pt x="54610" y="17780"/>
                </a:lnTo>
                <a:close/>
              </a:path>
              <a:path w="54610" h="288290">
                <a:moveTo>
                  <a:pt x="54610" y="11430"/>
                </a:moveTo>
                <a:lnTo>
                  <a:pt x="0" y="11430"/>
                </a:lnTo>
                <a:lnTo>
                  <a:pt x="0" y="16510"/>
                </a:lnTo>
                <a:lnTo>
                  <a:pt x="54610" y="16510"/>
                </a:lnTo>
                <a:lnTo>
                  <a:pt x="54610" y="11430"/>
                </a:lnTo>
                <a:close/>
              </a:path>
              <a:path w="54610" h="288290">
                <a:moveTo>
                  <a:pt x="54610" y="5080"/>
                </a:moveTo>
                <a:lnTo>
                  <a:pt x="0" y="5080"/>
                </a:lnTo>
                <a:lnTo>
                  <a:pt x="0" y="10160"/>
                </a:lnTo>
                <a:lnTo>
                  <a:pt x="54610" y="10160"/>
                </a:lnTo>
                <a:lnTo>
                  <a:pt x="54610" y="5080"/>
                </a:lnTo>
                <a:close/>
              </a:path>
              <a:path w="54610" h="288290">
                <a:moveTo>
                  <a:pt x="54610" y="0"/>
                </a:moveTo>
                <a:lnTo>
                  <a:pt x="0" y="0"/>
                </a:lnTo>
                <a:lnTo>
                  <a:pt x="0" y="3810"/>
                </a:lnTo>
                <a:lnTo>
                  <a:pt x="54610" y="3810"/>
                </a:lnTo>
                <a:lnTo>
                  <a:pt x="54610" y="0"/>
                </a:lnTo>
                <a:close/>
              </a:path>
              <a:path w="54610" h="288290">
                <a:moveTo>
                  <a:pt x="54610" y="269240"/>
                </a:moveTo>
                <a:lnTo>
                  <a:pt x="0" y="269240"/>
                </a:lnTo>
                <a:lnTo>
                  <a:pt x="0" y="287020"/>
                </a:lnTo>
                <a:lnTo>
                  <a:pt x="8889" y="287020"/>
                </a:lnTo>
                <a:lnTo>
                  <a:pt x="8890" y="288290"/>
                </a:lnTo>
                <a:lnTo>
                  <a:pt x="54610" y="288290"/>
                </a:lnTo>
                <a:lnTo>
                  <a:pt x="54610" y="269240"/>
                </a:lnTo>
                <a:close/>
              </a:path>
            </a:pathLst>
          </a:custGeom>
          <a:solidFill>
            <a:srgbClr val="2C85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bg object 287"/>
          <p:cNvSpPr/>
          <p:nvPr/>
        </p:nvSpPr>
        <p:spPr>
          <a:xfrm>
            <a:off x="3392170" y="6405879"/>
            <a:ext cx="54610" cy="287020"/>
          </a:xfrm>
          <a:custGeom>
            <a:avLst/>
            <a:gdLst/>
            <a:ahLst/>
            <a:cxnLst/>
            <a:rect l="l" t="t" r="r" b="b"/>
            <a:pathLst>
              <a:path w="54610" h="287020">
                <a:moveTo>
                  <a:pt x="54609" y="247650"/>
                </a:moveTo>
                <a:lnTo>
                  <a:pt x="0" y="247650"/>
                </a:lnTo>
                <a:lnTo>
                  <a:pt x="0" y="269240"/>
                </a:lnTo>
                <a:lnTo>
                  <a:pt x="54609" y="269240"/>
                </a:lnTo>
                <a:lnTo>
                  <a:pt x="54609" y="247650"/>
                </a:lnTo>
                <a:close/>
              </a:path>
              <a:path w="54610" h="287020">
                <a:moveTo>
                  <a:pt x="54609" y="245110"/>
                </a:moveTo>
                <a:lnTo>
                  <a:pt x="0" y="245110"/>
                </a:lnTo>
                <a:lnTo>
                  <a:pt x="0" y="246380"/>
                </a:lnTo>
                <a:lnTo>
                  <a:pt x="54609" y="246380"/>
                </a:lnTo>
                <a:lnTo>
                  <a:pt x="54609" y="245110"/>
                </a:lnTo>
                <a:close/>
              </a:path>
              <a:path w="54610" h="287020">
                <a:moveTo>
                  <a:pt x="54609" y="241300"/>
                </a:moveTo>
                <a:lnTo>
                  <a:pt x="0" y="241300"/>
                </a:lnTo>
                <a:lnTo>
                  <a:pt x="0" y="243840"/>
                </a:lnTo>
                <a:lnTo>
                  <a:pt x="54609" y="243840"/>
                </a:lnTo>
                <a:lnTo>
                  <a:pt x="54609" y="241300"/>
                </a:lnTo>
                <a:close/>
              </a:path>
              <a:path w="54610" h="287020">
                <a:moveTo>
                  <a:pt x="54609" y="238760"/>
                </a:moveTo>
                <a:lnTo>
                  <a:pt x="0" y="238760"/>
                </a:lnTo>
                <a:lnTo>
                  <a:pt x="0" y="240030"/>
                </a:lnTo>
                <a:lnTo>
                  <a:pt x="54609" y="240030"/>
                </a:lnTo>
                <a:lnTo>
                  <a:pt x="54609" y="238760"/>
                </a:lnTo>
                <a:close/>
              </a:path>
              <a:path w="54610" h="287020">
                <a:moveTo>
                  <a:pt x="54609" y="234950"/>
                </a:moveTo>
                <a:lnTo>
                  <a:pt x="0" y="234950"/>
                </a:lnTo>
                <a:lnTo>
                  <a:pt x="0" y="237490"/>
                </a:lnTo>
                <a:lnTo>
                  <a:pt x="54609" y="237490"/>
                </a:lnTo>
                <a:lnTo>
                  <a:pt x="54609" y="234950"/>
                </a:lnTo>
                <a:close/>
              </a:path>
              <a:path w="54610" h="287020">
                <a:moveTo>
                  <a:pt x="54609" y="232410"/>
                </a:moveTo>
                <a:lnTo>
                  <a:pt x="0" y="232410"/>
                </a:lnTo>
                <a:lnTo>
                  <a:pt x="0" y="233680"/>
                </a:lnTo>
                <a:lnTo>
                  <a:pt x="54609" y="233680"/>
                </a:lnTo>
                <a:lnTo>
                  <a:pt x="54609" y="232410"/>
                </a:lnTo>
                <a:close/>
              </a:path>
              <a:path w="54610" h="287020">
                <a:moveTo>
                  <a:pt x="54609" y="228600"/>
                </a:moveTo>
                <a:lnTo>
                  <a:pt x="0" y="228600"/>
                </a:lnTo>
                <a:lnTo>
                  <a:pt x="0" y="231140"/>
                </a:lnTo>
                <a:lnTo>
                  <a:pt x="54609" y="231140"/>
                </a:lnTo>
                <a:lnTo>
                  <a:pt x="54609" y="228600"/>
                </a:lnTo>
                <a:close/>
              </a:path>
              <a:path w="54610" h="287020">
                <a:moveTo>
                  <a:pt x="54609" y="226060"/>
                </a:moveTo>
                <a:lnTo>
                  <a:pt x="0" y="226060"/>
                </a:lnTo>
                <a:lnTo>
                  <a:pt x="0" y="227330"/>
                </a:lnTo>
                <a:lnTo>
                  <a:pt x="54609" y="227330"/>
                </a:lnTo>
                <a:lnTo>
                  <a:pt x="54609" y="226060"/>
                </a:lnTo>
                <a:close/>
              </a:path>
              <a:path w="54610" h="287020">
                <a:moveTo>
                  <a:pt x="54609" y="222250"/>
                </a:moveTo>
                <a:lnTo>
                  <a:pt x="0" y="222250"/>
                </a:lnTo>
                <a:lnTo>
                  <a:pt x="0" y="224790"/>
                </a:lnTo>
                <a:lnTo>
                  <a:pt x="54609" y="224790"/>
                </a:lnTo>
                <a:lnTo>
                  <a:pt x="54609" y="222250"/>
                </a:lnTo>
                <a:close/>
              </a:path>
              <a:path w="54610" h="287020">
                <a:moveTo>
                  <a:pt x="54609" y="219710"/>
                </a:moveTo>
                <a:lnTo>
                  <a:pt x="0" y="219710"/>
                </a:lnTo>
                <a:lnTo>
                  <a:pt x="0" y="220980"/>
                </a:lnTo>
                <a:lnTo>
                  <a:pt x="54609" y="220980"/>
                </a:lnTo>
                <a:lnTo>
                  <a:pt x="54609" y="219710"/>
                </a:lnTo>
                <a:close/>
              </a:path>
              <a:path w="54610" h="287020">
                <a:moveTo>
                  <a:pt x="54609" y="215900"/>
                </a:moveTo>
                <a:lnTo>
                  <a:pt x="0" y="215900"/>
                </a:lnTo>
                <a:lnTo>
                  <a:pt x="0" y="218440"/>
                </a:lnTo>
                <a:lnTo>
                  <a:pt x="54609" y="218440"/>
                </a:lnTo>
                <a:lnTo>
                  <a:pt x="54609" y="215900"/>
                </a:lnTo>
                <a:close/>
              </a:path>
              <a:path w="54610" h="287020">
                <a:moveTo>
                  <a:pt x="54609" y="213360"/>
                </a:moveTo>
                <a:lnTo>
                  <a:pt x="0" y="213360"/>
                </a:lnTo>
                <a:lnTo>
                  <a:pt x="0" y="214630"/>
                </a:lnTo>
                <a:lnTo>
                  <a:pt x="54609" y="214630"/>
                </a:lnTo>
                <a:lnTo>
                  <a:pt x="54609" y="213360"/>
                </a:lnTo>
                <a:close/>
              </a:path>
              <a:path w="54610" h="287020">
                <a:moveTo>
                  <a:pt x="54609" y="209550"/>
                </a:moveTo>
                <a:lnTo>
                  <a:pt x="0" y="209550"/>
                </a:lnTo>
                <a:lnTo>
                  <a:pt x="0" y="212090"/>
                </a:lnTo>
                <a:lnTo>
                  <a:pt x="54609" y="212090"/>
                </a:lnTo>
                <a:lnTo>
                  <a:pt x="54609" y="209550"/>
                </a:lnTo>
                <a:close/>
              </a:path>
              <a:path w="54610" h="287020">
                <a:moveTo>
                  <a:pt x="54609" y="207010"/>
                </a:moveTo>
                <a:lnTo>
                  <a:pt x="0" y="207010"/>
                </a:lnTo>
                <a:lnTo>
                  <a:pt x="0" y="208280"/>
                </a:lnTo>
                <a:lnTo>
                  <a:pt x="54609" y="208280"/>
                </a:lnTo>
                <a:lnTo>
                  <a:pt x="54609" y="207010"/>
                </a:lnTo>
                <a:close/>
              </a:path>
              <a:path w="54610" h="287020">
                <a:moveTo>
                  <a:pt x="54609" y="203200"/>
                </a:moveTo>
                <a:lnTo>
                  <a:pt x="0" y="203200"/>
                </a:lnTo>
                <a:lnTo>
                  <a:pt x="0" y="205740"/>
                </a:lnTo>
                <a:lnTo>
                  <a:pt x="54609" y="205740"/>
                </a:lnTo>
                <a:lnTo>
                  <a:pt x="54609" y="203200"/>
                </a:lnTo>
                <a:close/>
              </a:path>
              <a:path w="54610" h="287020">
                <a:moveTo>
                  <a:pt x="54609" y="200660"/>
                </a:moveTo>
                <a:lnTo>
                  <a:pt x="0" y="200660"/>
                </a:lnTo>
                <a:lnTo>
                  <a:pt x="0" y="201930"/>
                </a:lnTo>
                <a:lnTo>
                  <a:pt x="54609" y="201930"/>
                </a:lnTo>
                <a:lnTo>
                  <a:pt x="54609" y="200660"/>
                </a:lnTo>
                <a:close/>
              </a:path>
              <a:path w="54610" h="287020">
                <a:moveTo>
                  <a:pt x="54609" y="196850"/>
                </a:moveTo>
                <a:lnTo>
                  <a:pt x="0" y="196850"/>
                </a:lnTo>
                <a:lnTo>
                  <a:pt x="0" y="199390"/>
                </a:lnTo>
                <a:lnTo>
                  <a:pt x="54609" y="199390"/>
                </a:lnTo>
                <a:lnTo>
                  <a:pt x="54609" y="196850"/>
                </a:lnTo>
                <a:close/>
              </a:path>
              <a:path w="54610" h="287020">
                <a:moveTo>
                  <a:pt x="54609" y="194310"/>
                </a:moveTo>
                <a:lnTo>
                  <a:pt x="0" y="194310"/>
                </a:lnTo>
                <a:lnTo>
                  <a:pt x="0" y="195580"/>
                </a:lnTo>
                <a:lnTo>
                  <a:pt x="54609" y="195580"/>
                </a:lnTo>
                <a:lnTo>
                  <a:pt x="54609" y="194310"/>
                </a:lnTo>
                <a:close/>
              </a:path>
              <a:path w="54610" h="287020">
                <a:moveTo>
                  <a:pt x="54609" y="190500"/>
                </a:moveTo>
                <a:lnTo>
                  <a:pt x="0" y="190500"/>
                </a:lnTo>
                <a:lnTo>
                  <a:pt x="0" y="193040"/>
                </a:lnTo>
                <a:lnTo>
                  <a:pt x="54609" y="193040"/>
                </a:lnTo>
                <a:lnTo>
                  <a:pt x="54609" y="190500"/>
                </a:lnTo>
                <a:close/>
              </a:path>
              <a:path w="54610" h="287020">
                <a:moveTo>
                  <a:pt x="54609" y="187960"/>
                </a:moveTo>
                <a:lnTo>
                  <a:pt x="0" y="187960"/>
                </a:lnTo>
                <a:lnTo>
                  <a:pt x="0" y="189230"/>
                </a:lnTo>
                <a:lnTo>
                  <a:pt x="54609" y="189230"/>
                </a:lnTo>
                <a:lnTo>
                  <a:pt x="54609" y="187960"/>
                </a:lnTo>
                <a:close/>
              </a:path>
              <a:path w="54610" h="287020">
                <a:moveTo>
                  <a:pt x="54609" y="184150"/>
                </a:moveTo>
                <a:lnTo>
                  <a:pt x="0" y="184150"/>
                </a:lnTo>
                <a:lnTo>
                  <a:pt x="0" y="186690"/>
                </a:lnTo>
                <a:lnTo>
                  <a:pt x="54609" y="186690"/>
                </a:lnTo>
                <a:lnTo>
                  <a:pt x="54609" y="184150"/>
                </a:lnTo>
                <a:close/>
              </a:path>
              <a:path w="54610" h="287020">
                <a:moveTo>
                  <a:pt x="54609" y="181610"/>
                </a:moveTo>
                <a:lnTo>
                  <a:pt x="0" y="181610"/>
                </a:lnTo>
                <a:lnTo>
                  <a:pt x="0" y="182880"/>
                </a:lnTo>
                <a:lnTo>
                  <a:pt x="54609" y="182880"/>
                </a:lnTo>
                <a:lnTo>
                  <a:pt x="54609" y="181610"/>
                </a:lnTo>
                <a:close/>
              </a:path>
              <a:path w="54610" h="287020">
                <a:moveTo>
                  <a:pt x="54609" y="177800"/>
                </a:moveTo>
                <a:lnTo>
                  <a:pt x="0" y="177800"/>
                </a:lnTo>
                <a:lnTo>
                  <a:pt x="0" y="180340"/>
                </a:lnTo>
                <a:lnTo>
                  <a:pt x="54609" y="180340"/>
                </a:lnTo>
                <a:lnTo>
                  <a:pt x="54609" y="177800"/>
                </a:lnTo>
                <a:close/>
              </a:path>
              <a:path w="54610" h="287020">
                <a:moveTo>
                  <a:pt x="54609" y="175260"/>
                </a:moveTo>
                <a:lnTo>
                  <a:pt x="0" y="175260"/>
                </a:lnTo>
                <a:lnTo>
                  <a:pt x="0" y="176530"/>
                </a:lnTo>
                <a:lnTo>
                  <a:pt x="54609" y="176530"/>
                </a:lnTo>
                <a:lnTo>
                  <a:pt x="54609" y="175260"/>
                </a:lnTo>
                <a:close/>
              </a:path>
              <a:path w="54610" h="287020">
                <a:moveTo>
                  <a:pt x="54609" y="171450"/>
                </a:moveTo>
                <a:lnTo>
                  <a:pt x="0" y="171450"/>
                </a:lnTo>
                <a:lnTo>
                  <a:pt x="0" y="173990"/>
                </a:lnTo>
                <a:lnTo>
                  <a:pt x="54609" y="173990"/>
                </a:lnTo>
                <a:lnTo>
                  <a:pt x="54609" y="171450"/>
                </a:lnTo>
                <a:close/>
              </a:path>
              <a:path w="54610" h="287020">
                <a:moveTo>
                  <a:pt x="54609" y="168910"/>
                </a:moveTo>
                <a:lnTo>
                  <a:pt x="0" y="168910"/>
                </a:lnTo>
                <a:lnTo>
                  <a:pt x="0" y="170180"/>
                </a:lnTo>
                <a:lnTo>
                  <a:pt x="54609" y="170180"/>
                </a:lnTo>
                <a:lnTo>
                  <a:pt x="54609" y="168910"/>
                </a:lnTo>
                <a:close/>
              </a:path>
              <a:path w="54610" h="287020">
                <a:moveTo>
                  <a:pt x="54609" y="165100"/>
                </a:moveTo>
                <a:lnTo>
                  <a:pt x="0" y="165100"/>
                </a:lnTo>
                <a:lnTo>
                  <a:pt x="0" y="167640"/>
                </a:lnTo>
                <a:lnTo>
                  <a:pt x="54609" y="167640"/>
                </a:lnTo>
                <a:lnTo>
                  <a:pt x="54609" y="165100"/>
                </a:lnTo>
                <a:close/>
              </a:path>
              <a:path w="54610" h="287020">
                <a:moveTo>
                  <a:pt x="54609" y="162560"/>
                </a:moveTo>
                <a:lnTo>
                  <a:pt x="0" y="162560"/>
                </a:lnTo>
                <a:lnTo>
                  <a:pt x="0" y="163830"/>
                </a:lnTo>
                <a:lnTo>
                  <a:pt x="54609" y="163830"/>
                </a:lnTo>
                <a:lnTo>
                  <a:pt x="54609" y="162560"/>
                </a:lnTo>
                <a:close/>
              </a:path>
              <a:path w="54610" h="287020">
                <a:moveTo>
                  <a:pt x="54609" y="158750"/>
                </a:moveTo>
                <a:lnTo>
                  <a:pt x="0" y="158750"/>
                </a:lnTo>
                <a:lnTo>
                  <a:pt x="0" y="161290"/>
                </a:lnTo>
                <a:lnTo>
                  <a:pt x="54609" y="161290"/>
                </a:lnTo>
                <a:lnTo>
                  <a:pt x="54609" y="158750"/>
                </a:lnTo>
                <a:close/>
              </a:path>
              <a:path w="54610" h="287020">
                <a:moveTo>
                  <a:pt x="54609" y="156210"/>
                </a:moveTo>
                <a:lnTo>
                  <a:pt x="0" y="156210"/>
                </a:lnTo>
                <a:lnTo>
                  <a:pt x="0" y="157480"/>
                </a:lnTo>
                <a:lnTo>
                  <a:pt x="54609" y="157480"/>
                </a:lnTo>
                <a:lnTo>
                  <a:pt x="54609" y="156210"/>
                </a:lnTo>
                <a:close/>
              </a:path>
              <a:path w="54610" h="287020">
                <a:moveTo>
                  <a:pt x="54609" y="152400"/>
                </a:moveTo>
                <a:lnTo>
                  <a:pt x="0" y="152400"/>
                </a:lnTo>
                <a:lnTo>
                  <a:pt x="0" y="154940"/>
                </a:lnTo>
                <a:lnTo>
                  <a:pt x="54609" y="154940"/>
                </a:lnTo>
                <a:lnTo>
                  <a:pt x="54609" y="152400"/>
                </a:lnTo>
                <a:close/>
              </a:path>
              <a:path w="54610" h="287020">
                <a:moveTo>
                  <a:pt x="54609" y="149860"/>
                </a:moveTo>
                <a:lnTo>
                  <a:pt x="0" y="149860"/>
                </a:lnTo>
                <a:lnTo>
                  <a:pt x="0" y="151130"/>
                </a:lnTo>
                <a:lnTo>
                  <a:pt x="54609" y="151130"/>
                </a:lnTo>
                <a:lnTo>
                  <a:pt x="54609" y="149860"/>
                </a:lnTo>
                <a:close/>
              </a:path>
              <a:path w="54610" h="287020">
                <a:moveTo>
                  <a:pt x="54609" y="146050"/>
                </a:moveTo>
                <a:lnTo>
                  <a:pt x="0" y="146050"/>
                </a:lnTo>
                <a:lnTo>
                  <a:pt x="0" y="148590"/>
                </a:lnTo>
                <a:lnTo>
                  <a:pt x="54609" y="148590"/>
                </a:lnTo>
                <a:lnTo>
                  <a:pt x="54609" y="146050"/>
                </a:lnTo>
                <a:close/>
              </a:path>
              <a:path w="54610" h="287020">
                <a:moveTo>
                  <a:pt x="54609" y="143510"/>
                </a:moveTo>
                <a:lnTo>
                  <a:pt x="0" y="143510"/>
                </a:lnTo>
                <a:lnTo>
                  <a:pt x="0" y="144780"/>
                </a:lnTo>
                <a:lnTo>
                  <a:pt x="54609" y="144780"/>
                </a:lnTo>
                <a:lnTo>
                  <a:pt x="54609" y="143510"/>
                </a:lnTo>
                <a:close/>
              </a:path>
              <a:path w="54610" h="287020">
                <a:moveTo>
                  <a:pt x="54609" y="139700"/>
                </a:moveTo>
                <a:lnTo>
                  <a:pt x="0" y="139700"/>
                </a:lnTo>
                <a:lnTo>
                  <a:pt x="0" y="142240"/>
                </a:lnTo>
                <a:lnTo>
                  <a:pt x="54609" y="142240"/>
                </a:lnTo>
                <a:lnTo>
                  <a:pt x="54609" y="139700"/>
                </a:lnTo>
                <a:close/>
              </a:path>
              <a:path w="54610" h="287020">
                <a:moveTo>
                  <a:pt x="54609" y="137160"/>
                </a:moveTo>
                <a:lnTo>
                  <a:pt x="0" y="137160"/>
                </a:lnTo>
                <a:lnTo>
                  <a:pt x="0" y="138430"/>
                </a:lnTo>
                <a:lnTo>
                  <a:pt x="54609" y="138430"/>
                </a:lnTo>
                <a:lnTo>
                  <a:pt x="54609" y="137160"/>
                </a:lnTo>
                <a:close/>
              </a:path>
              <a:path w="54610" h="287020">
                <a:moveTo>
                  <a:pt x="54609" y="133350"/>
                </a:moveTo>
                <a:lnTo>
                  <a:pt x="0" y="133350"/>
                </a:lnTo>
                <a:lnTo>
                  <a:pt x="0" y="135890"/>
                </a:lnTo>
                <a:lnTo>
                  <a:pt x="54609" y="135890"/>
                </a:lnTo>
                <a:lnTo>
                  <a:pt x="54609" y="133350"/>
                </a:lnTo>
                <a:close/>
              </a:path>
              <a:path w="54610" h="287020">
                <a:moveTo>
                  <a:pt x="54609" y="130810"/>
                </a:moveTo>
                <a:lnTo>
                  <a:pt x="0" y="130810"/>
                </a:lnTo>
                <a:lnTo>
                  <a:pt x="0" y="132080"/>
                </a:lnTo>
                <a:lnTo>
                  <a:pt x="54609" y="132080"/>
                </a:lnTo>
                <a:lnTo>
                  <a:pt x="54609" y="130810"/>
                </a:lnTo>
                <a:close/>
              </a:path>
              <a:path w="54610" h="287020">
                <a:moveTo>
                  <a:pt x="54609" y="127000"/>
                </a:moveTo>
                <a:lnTo>
                  <a:pt x="0" y="127000"/>
                </a:lnTo>
                <a:lnTo>
                  <a:pt x="0" y="129540"/>
                </a:lnTo>
                <a:lnTo>
                  <a:pt x="54609" y="129540"/>
                </a:lnTo>
                <a:lnTo>
                  <a:pt x="54609" y="127000"/>
                </a:lnTo>
                <a:close/>
              </a:path>
              <a:path w="54610" h="287020">
                <a:moveTo>
                  <a:pt x="54609" y="124460"/>
                </a:moveTo>
                <a:lnTo>
                  <a:pt x="0" y="124460"/>
                </a:lnTo>
                <a:lnTo>
                  <a:pt x="0" y="125730"/>
                </a:lnTo>
                <a:lnTo>
                  <a:pt x="54609" y="125730"/>
                </a:lnTo>
                <a:lnTo>
                  <a:pt x="54609" y="124460"/>
                </a:lnTo>
                <a:close/>
              </a:path>
              <a:path w="54610" h="287020">
                <a:moveTo>
                  <a:pt x="54609" y="120650"/>
                </a:moveTo>
                <a:lnTo>
                  <a:pt x="0" y="120650"/>
                </a:lnTo>
                <a:lnTo>
                  <a:pt x="0" y="123190"/>
                </a:lnTo>
                <a:lnTo>
                  <a:pt x="54609" y="123190"/>
                </a:lnTo>
                <a:lnTo>
                  <a:pt x="54609" y="120650"/>
                </a:lnTo>
                <a:close/>
              </a:path>
              <a:path w="54610" h="287020">
                <a:moveTo>
                  <a:pt x="54609" y="118110"/>
                </a:moveTo>
                <a:lnTo>
                  <a:pt x="0" y="118110"/>
                </a:lnTo>
                <a:lnTo>
                  <a:pt x="0" y="119380"/>
                </a:lnTo>
                <a:lnTo>
                  <a:pt x="54609" y="119380"/>
                </a:lnTo>
                <a:lnTo>
                  <a:pt x="54609" y="118110"/>
                </a:lnTo>
                <a:close/>
              </a:path>
              <a:path w="54610" h="287020">
                <a:moveTo>
                  <a:pt x="54609" y="114300"/>
                </a:moveTo>
                <a:lnTo>
                  <a:pt x="0" y="114300"/>
                </a:lnTo>
                <a:lnTo>
                  <a:pt x="0" y="116840"/>
                </a:lnTo>
                <a:lnTo>
                  <a:pt x="54609" y="116840"/>
                </a:lnTo>
                <a:lnTo>
                  <a:pt x="54609" y="114300"/>
                </a:lnTo>
                <a:close/>
              </a:path>
              <a:path w="54610" h="287020">
                <a:moveTo>
                  <a:pt x="54609" y="111760"/>
                </a:moveTo>
                <a:lnTo>
                  <a:pt x="0" y="111760"/>
                </a:lnTo>
                <a:lnTo>
                  <a:pt x="0" y="113030"/>
                </a:lnTo>
                <a:lnTo>
                  <a:pt x="54609" y="113030"/>
                </a:lnTo>
                <a:lnTo>
                  <a:pt x="54609" y="111760"/>
                </a:lnTo>
                <a:close/>
              </a:path>
              <a:path w="54610" h="287020">
                <a:moveTo>
                  <a:pt x="54609" y="107950"/>
                </a:moveTo>
                <a:lnTo>
                  <a:pt x="0" y="107950"/>
                </a:lnTo>
                <a:lnTo>
                  <a:pt x="0" y="110490"/>
                </a:lnTo>
                <a:lnTo>
                  <a:pt x="54609" y="110490"/>
                </a:lnTo>
                <a:lnTo>
                  <a:pt x="54609" y="107950"/>
                </a:lnTo>
                <a:close/>
              </a:path>
              <a:path w="54610" h="287020">
                <a:moveTo>
                  <a:pt x="54609" y="105410"/>
                </a:moveTo>
                <a:lnTo>
                  <a:pt x="0" y="105410"/>
                </a:lnTo>
                <a:lnTo>
                  <a:pt x="0" y="106680"/>
                </a:lnTo>
                <a:lnTo>
                  <a:pt x="54609" y="106680"/>
                </a:lnTo>
                <a:lnTo>
                  <a:pt x="54609" y="105410"/>
                </a:lnTo>
                <a:close/>
              </a:path>
              <a:path w="54610" h="287020">
                <a:moveTo>
                  <a:pt x="54609" y="101600"/>
                </a:moveTo>
                <a:lnTo>
                  <a:pt x="0" y="101600"/>
                </a:lnTo>
                <a:lnTo>
                  <a:pt x="0" y="104140"/>
                </a:lnTo>
                <a:lnTo>
                  <a:pt x="54609" y="104140"/>
                </a:lnTo>
                <a:lnTo>
                  <a:pt x="54609" y="101600"/>
                </a:lnTo>
                <a:close/>
              </a:path>
              <a:path w="54610" h="287020">
                <a:moveTo>
                  <a:pt x="54609" y="99060"/>
                </a:moveTo>
                <a:lnTo>
                  <a:pt x="0" y="99060"/>
                </a:lnTo>
                <a:lnTo>
                  <a:pt x="0" y="100330"/>
                </a:lnTo>
                <a:lnTo>
                  <a:pt x="54609" y="100330"/>
                </a:lnTo>
                <a:lnTo>
                  <a:pt x="54609" y="99060"/>
                </a:lnTo>
                <a:close/>
              </a:path>
              <a:path w="54610" h="287020">
                <a:moveTo>
                  <a:pt x="54609" y="95250"/>
                </a:moveTo>
                <a:lnTo>
                  <a:pt x="0" y="95250"/>
                </a:lnTo>
                <a:lnTo>
                  <a:pt x="0" y="97790"/>
                </a:lnTo>
                <a:lnTo>
                  <a:pt x="54609" y="97790"/>
                </a:lnTo>
                <a:lnTo>
                  <a:pt x="54609" y="95250"/>
                </a:lnTo>
                <a:close/>
              </a:path>
              <a:path w="54610" h="287020">
                <a:moveTo>
                  <a:pt x="54609" y="92710"/>
                </a:moveTo>
                <a:lnTo>
                  <a:pt x="0" y="92710"/>
                </a:lnTo>
                <a:lnTo>
                  <a:pt x="0" y="93980"/>
                </a:lnTo>
                <a:lnTo>
                  <a:pt x="54609" y="93980"/>
                </a:lnTo>
                <a:lnTo>
                  <a:pt x="54609" y="92710"/>
                </a:lnTo>
                <a:close/>
              </a:path>
              <a:path w="54610" h="287020">
                <a:moveTo>
                  <a:pt x="54609" y="86360"/>
                </a:moveTo>
                <a:lnTo>
                  <a:pt x="0" y="86360"/>
                </a:lnTo>
                <a:lnTo>
                  <a:pt x="0" y="91440"/>
                </a:lnTo>
                <a:lnTo>
                  <a:pt x="54609" y="91440"/>
                </a:lnTo>
                <a:lnTo>
                  <a:pt x="54609" y="86360"/>
                </a:lnTo>
                <a:close/>
              </a:path>
              <a:path w="54610" h="287020">
                <a:moveTo>
                  <a:pt x="54609" y="80010"/>
                </a:moveTo>
                <a:lnTo>
                  <a:pt x="0" y="80010"/>
                </a:lnTo>
                <a:lnTo>
                  <a:pt x="0" y="85090"/>
                </a:lnTo>
                <a:lnTo>
                  <a:pt x="54609" y="85090"/>
                </a:lnTo>
                <a:lnTo>
                  <a:pt x="54609" y="80010"/>
                </a:lnTo>
                <a:close/>
              </a:path>
              <a:path w="54610" h="287020">
                <a:moveTo>
                  <a:pt x="54609" y="73660"/>
                </a:moveTo>
                <a:lnTo>
                  <a:pt x="0" y="73660"/>
                </a:lnTo>
                <a:lnTo>
                  <a:pt x="0" y="78740"/>
                </a:lnTo>
                <a:lnTo>
                  <a:pt x="54609" y="78740"/>
                </a:lnTo>
                <a:lnTo>
                  <a:pt x="54609" y="73660"/>
                </a:lnTo>
                <a:close/>
              </a:path>
              <a:path w="54610" h="287020">
                <a:moveTo>
                  <a:pt x="54609" y="67310"/>
                </a:moveTo>
                <a:lnTo>
                  <a:pt x="0" y="67310"/>
                </a:lnTo>
                <a:lnTo>
                  <a:pt x="0" y="72390"/>
                </a:lnTo>
                <a:lnTo>
                  <a:pt x="54609" y="72390"/>
                </a:lnTo>
                <a:lnTo>
                  <a:pt x="54609" y="67310"/>
                </a:lnTo>
                <a:close/>
              </a:path>
              <a:path w="54610" h="287020">
                <a:moveTo>
                  <a:pt x="54609" y="60960"/>
                </a:moveTo>
                <a:lnTo>
                  <a:pt x="0" y="60960"/>
                </a:lnTo>
                <a:lnTo>
                  <a:pt x="0" y="66040"/>
                </a:lnTo>
                <a:lnTo>
                  <a:pt x="54609" y="66040"/>
                </a:lnTo>
                <a:lnTo>
                  <a:pt x="54609" y="60960"/>
                </a:lnTo>
                <a:close/>
              </a:path>
              <a:path w="54610" h="287020">
                <a:moveTo>
                  <a:pt x="54609" y="54610"/>
                </a:moveTo>
                <a:lnTo>
                  <a:pt x="0" y="54610"/>
                </a:lnTo>
                <a:lnTo>
                  <a:pt x="0" y="59690"/>
                </a:lnTo>
                <a:lnTo>
                  <a:pt x="54609" y="59690"/>
                </a:lnTo>
                <a:lnTo>
                  <a:pt x="54609" y="54610"/>
                </a:lnTo>
                <a:close/>
              </a:path>
              <a:path w="54610" h="287020">
                <a:moveTo>
                  <a:pt x="54609" y="48260"/>
                </a:moveTo>
                <a:lnTo>
                  <a:pt x="0" y="48260"/>
                </a:lnTo>
                <a:lnTo>
                  <a:pt x="0" y="53340"/>
                </a:lnTo>
                <a:lnTo>
                  <a:pt x="54609" y="53340"/>
                </a:lnTo>
                <a:lnTo>
                  <a:pt x="54609" y="48260"/>
                </a:lnTo>
                <a:close/>
              </a:path>
              <a:path w="54610" h="287020">
                <a:moveTo>
                  <a:pt x="54609" y="43180"/>
                </a:moveTo>
                <a:lnTo>
                  <a:pt x="0" y="43180"/>
                </a:lnTo>
                <a:lnTo>
                  <a:pt x="0" y="46990"/>
                </a:lnTo>
                <a:lnTo>
                  <a:pt x="54609" y="46990"/>
                </a:lnTo>
                <a:lnTo>
                  <a:pt x="54609" y="43180"/>
                </a:lnTo>
                <a:close/>
              </a:path>
              <a:path w="54610" h="287020">
                <a:moveTo>
                  <a:pt x="54609" y="36830"/>
                </a:moveTo>
                <a:lnTo>
                  <a:pt x="0" y="36830"/>
                </a:lnTo>
                <a:lnTo>
                  <a:pt x="0" y="41910"/>
                </a:lnTo>
                <a:lnTo>
                  <a:pt x="54609" y="41910"/>
                </a:lnTo>
                <a:lnTo>
                  <a:pt x="54609" y="36830"/>
                </a:lnTo>
                <a:close/>
              </a:path>
              <a:path w="54610" h="287020">
                <a:moveTo>
                  <a:pt x="54609" y="30480"/>
                </a:moveTo>
                <a:lnTo>
                  <a:pt x="0" y="30480"/>
                </a:lnTo>
                <a:lnTo>
                  <a:pt x="0" y="35560"/>
                </a:lnTo>
                <a:lnTo>
                  <a:pt x="54609" y="35560"/>
                </a:lnTo>
                <a:lnTo>
                  <a:pt x="54609" y="30480"/>
                </a:lnTo>
                <a:close/>
              </a:path>
              <a:path w="54610" h="287020">
                <a:moveTo>
                  <a:pt x="54609" y="24130"/>
                </a:moveTo>
                <a:lnTo>
                  <a:pt x="0" y="24130"/>
                </a:lnTo>
                <a:lnTo>
                  <a:pt x="0" y="29210"/>
                </a:lnTo>
                <a:lnTo>
                  <a:pt x="54609" y="29210"/>
                </a:lnTo>
                <a:lnTo>
                  <a:pt x="54609" y="24130"/>
                </a:lnTo>
                <a:close/>
              </a:path>
              <a:path w="54610" h="287020">
                <a:moveTo>
                  <a:pt x="54609" y="17780"/>
                </a:moveTo>
                <a:lnTo>
                  <a:pt x="0" y="17780"/>
                </a:lnTo>
                <a:lnTo>
                  <a:pt x="0" y="22860"/>
                </a:lnTo>
                <a:lnTo>
                  <a:pt x="54609" y="22860"/>
                </a:lnTo>
                <a:lnTo>
                  <a:pt x="54609" y="17780"/>
                </a:lnTo>
                <a:close/>
              </a:path>
              <a:path w="54610" h="287020">
                <a:moveTo>
                  <a:pt x="54609" y="11430"/>
                </a:moveTo>
                <a:lnTo>
                  <a:pt x="0" y="11430"/>
                </a:lnTo>
                <a:lnTo>
                  <a:pt x="0" y="16510"/>
                </a:lnTo>
                <a:lnTo>
                  <a:pt x="54609" y="16510"/>
                </a:lnTo>
                <a:lnTo>
                  <a:pt x="54609" y="11430"/>
                </a:lnTo>
                <a:close/>
              </a:path>
              <a:path w="54610" h="287020">
                <a:moveTo>
                  <a:pt x="54609" y="5080"/>
                </a:moveTo>
                <a:lnTo>
                  <a:pt x="0" y="5080"/>
                </a:lnTo>
                <a:lnTo>
                  <a:pt x="0" y="10160"/>
                </a:lnTo>
                <a:lnTo>
                  <a:pt x="54609" y="10160"/>
                </a:lnTo>
                <a:lnTo>
                  <a:pt x="54609" y="5080"/>
                </a:lnTo>
                <a:close/>
              </a:path>
              <a:path w="54610" h="287020">
                <a:moveTo>
                  <a:pt x="54609" y="0"/>
                </a:moveTo>
                <a:lnTo>
                  <a:pt x="52069" y="0"/>
                </a:lnTo>
                <a:lnTo>
                  <a:pt x="52069" y="1270"/>
                </a:lnTo>
                <a:lnTo>
                  <a:pt x="0" y="1270"/>
                </a:lnTo>
                <a:lnTo>
                  <a:pt x="0" y="3810"/>
                </a:lnTo>
                <a:lnTo>
                  <a:pt x="54609" y="3810"/>
                </a:lnTo>
                <a:lnTo>
                  <a:pt x="54609" y="0"/>
                </a:lnTo>
                <a:close/>
              </a:path>
              <a:path w="54610" h="287020">
                <a:moveTo>
                  <a:pt x="54609" y="269240"/>
                </a:moveTo>
                <a:lnTo>
                  <a:pt x="0" y="269240"/>
                </a:lnTo>
                <a:lnTo>
                  <a:pt x="0" y="287020"/>
                </a:lnTo>
                <a:lnTo>
                  <a:pt x="54609" y="287020"/>
                </a:lnTo>
                <a:lnTo>
                  <a:pt x="54609" y="269240"/>
                </a:lnTo>
                <a:close/>
              </a:path>
            </a:pathLst>
          </a:custGeom>
          <a:solidFill>
            <a:srgbClr val="2C84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bg object 288"/>
          <p:cNvSpPr/>
          <p:nvPr/>
        </p:nvSpPr>
        <p:spPr>
          <a:xfrm>
            <a:off x="3336289" y="6407150"/>
            <a:ext cx="55880" cy="285750"/>
          </a:xfrm>
          <a:custGeom>
            <a:avLst/>
            <a:gdLst/>
            <a:ahLst/>
            <a:cxnLst/>
            <a:rect l="l" t="t" r="r" b="b"/>
            <a:pathLst>
              <a:path w="55879" h="285750">
                <a:moveTo>
                  <a:pt x="55880" y="246380"/>
                </a:moveTo>
                <a:lnTo>
                  <a:pt x="0" y="246380"/>
                </a:lnTo>
                <a:lnTo>
                  <a:pt x="0" y="267970"/>
                </a:lnTo>
                <a:lnTo>
                  <a:pt x="55880" y="267970"/>
                </a:lnTo>
                <a:lnTo>
                  <a:pt x="55880" y="246380"/>
                </a:lnTo>
                <a:close/>
              </a:path>
              <a:path w="55879" h="285750">
                <a:moveTo>
                  <a:pt x="55880" y="243840"/>
                </a:moveTo>
                <a:lnTo>
                  <a:pt x="0" y="243840"/>
                </a:lnTo>
                <a:lnTo>
                  <a:pt x="0" y="245110"/>
                </a:lnTo>
                <a:lnTo>
                  <a:pt x="55880" y="245110"/>
                </a:lnTo>
                <a:lnTo>
                  <a:pt x="55880" y="243840"/>
                </a:lnTo>
                <a:close/>
              </a:path>
              <a:path w="55879" h="285750">
                <a:moveTo>
                  <a:pt x="55880" y="240029"/>
                </a:moveTo>
                <a:lnTo>
                  <a:pt x="0" y="240029"/>
                </a:lnTo>
                <a:lnTo>
                  <a:pt x="0" y="242569"/>
                </a:lnTo>
                <a:lnTo>
                  <a:pt x="55880" y="242569"/>
                </a:lnTo>
                <a:lnTo>
                  <a:pt x="55880" y="240029"/>
                </a:lnTo>
                <a:close/>
              </a:path>
              <a:path w="55879" h="285750">
                <a:moveTo>
                  <a:pt x="55880" y="237490"/>
                </a:moveTo>
                <a:lnTo>
                  <a:pt x="0" y="237490"/>
                </a:lnTo>
                <a:lnTo>
                  <a:pt x="0" y="238760"/>
                </a:lnTo>
                <a:lnTo>
                  <a:pt x="55880" y="238760"/>
                </a:lnTo>
                <a:lnTo>
                  <a:pt x="55880" y="237490"/>
                </a:lnTo>
                <a:close/>
              </a:path>
              <a:path w="55879" h="285750">
                <a:moveTo>
                  <a:pt x="55880" y="233680"/>
                </a:moveTo>
                <a:lnTo>
                  <a:pt x="0" y="233680"/>
                </a:lnTo>
                <a:lnTo>
                  <a:pt x="0" y="236220"/>
                </a:lnTo>
                <a:lnTo>
                  <a:pt x="55880" y="236220"/>
                </a:lnTo>
                <a:lnTo>
                  <a:pt x="55880" y="233680"/>
                </a:lnTo>
                <a:close/>
              </a:path>
              <a:path w="55879" h="285750">
                <a:moveTo>
                  <a:pt x="55880" y="231140"/>
                </a:moveTo>
                <a:lnTo>
                  <a:pt x="0" y="231140"/>
                </a:lnTo>
                <a:lnTo>
                  <a:pt x="0" y="232410"/>
                </a:lnTo>
                <a:lnTo>
                  <a:pt x="55880" y="232410"/>
                </a:lnTo>
                <a:lnTo>
                  <a:pt x="55880" y="231140"/>
                </a:lnTo>
                <a:close/>
              </a:path>
              <a:path w="55879" h="285750">
                <a:moveTo>
                  <a:pt x="55880" y="227330"/>
                </a:moveTo>
                <a:lnTo>
                  <a:pt x="0" y="227330"/>
                </a:lnTo>
                <a:lnTo>
                  <a:pt x="0" y="229869"/>
                </a:lnTo>
                <a:lnTo>
                  <a:pt x="55880" y="229869"/>
                </a:lnTo>
                <a:lnTo>
                  <a:pt x="55880" y="227330"/>
                </a:lnTo>
                <a:close/>
              </a:path>
              <a:path w="55879" h="285750">
                <a:moveTo>
                  <a:pt x="55880" y="224790"/>
                </a:moveTo>
                <a:lnTo>
                  <a:pt x="0" y="224790"/>
                </a:lnTo>
                <a:lnTo>
                  <a:pt x="0" y="226059"/>
                </a:lnTo>
                <a:lnTo>
                  <a:pt x="55880" y="226059"/>
                </a:lnTo>
                <a:lnTo>
                  <a:pt x="55880" y="224790"/>
                </a:lnTo>
                <a:close/>
              </a:path>
              <a:path w="55879" h="285750">
                <a:moveTo>
                  <a:pt x="55880" y="220979"/>
                </a:moveTo>
                <a:lnTo>
                  <a:pt x="0" y="220979"/>
                </a:lnTo>
                <a:lnTo>
                  <a:pt x="0" y="223519"/>
                </a:lnTo>
                <a:lnTo>
                  <a:pt x="55880" y="223519"/>
                </a:lnTo>
                <a:lnTo>
                  <a:pt x="55880" y="220979"/>
                </a:lnTo>
                <a:close/>
              </a:path>
              <a:path w="55879" h="285750">
                <a:moveTo>
                  <a:pt x="55880" y="218440"/>
                </a:moveTo>
                <a:lnTo>
                  <a:pt x="0" y="218440"/>
                </a:lnTo>
                <a:lnTo>
                  <a:pt x="0" y="219710"/>
                </a:lnTo>
                <a:lnTo>
                  <a:pt x="55880" y="219710"/>
                </a:lnTo>
                <a:lnTo>
                  <a:pt x="55880" y="218440"/>
                </a:lnTo>
                <a:close/>
              </a:path>
              <a:path w="55879" h="285750">
                <a:moveTo>
                  <a:pt x="55880" y="214630"/>
                </a:moveTo>
                <a:lnTo>
                  <a:pt x="0" y="214630"/>
                </a:lnTo>
                <a:lnTo>
                  <a:pt x="0" y="217169"/>
                </a:lnTo>
                <a:lnTo>
                  <a:pt x="55880" y="217169"/>
                </a:lnTo>
                <a:lnTo>
                  <a:pt x="55880" y="214630"/>
                </a:lnTo>
                <a:close/>
              </a:path>
              <a:path w="55879" h="285750">
                <a:moveTo>
                  <a:pt x="55880" y="212090"/>
                </a:moveTo>
                <a:lnTo>
                  <a:pt x="0" y="212090"/>
                </a:lnTo>
                <a:lnTo>
                  <a:pt x="0" y="213360"/>
                </a:lnTo>
                <a:lnTo>
                  <a:pt x="55880" y="213360"/>
                </a:lnTo>
                <a:lnTo>
                  <a:pt x="55880" y="212090"/>
                </a:lnTo>
                <a:close/>
              </a:path>
              <a:path w="55879" h="285750">
                <a:moveTo>
                  <a:pt x="55880" y="208279"/>
                </a:moveTo>
                <a:lnTo>
                  <a:pt x="0" y="208279"/>
                </a:lnTo>
                <a:lnTo>
                  <a:pt x="0" y="210819"/>
                </a:lnTo>
                <a:lnTo>
                  <a:pt x="55880" y="210819"/>
                </a:lnTo>
                <a:lnTo>
                  <a:pt x="55880" y="208279"/>
                </a:lnTo>
                <a:close/>
              </a:path>
              <a:path w="55879" h="285750">
                <a:moveTo>
                  <a:pt x="55880" y="205740"/>
                </a:moveTo>
                <a:lnTo>
                  <a:pt x="0" y="205740"/>
                </a:lnTo>
                <a:lnTo>
                  <a:pt x="0" y="207010"/>
                </a:lnTo>
                <a:lnTo>
                  <a:pt x="55880" y="207010"/>
                </a:lnTo>
                <a:lnTo>
                  <a:pt x="55880" y="205740"/>
                </a:lnTo>
                <a:close/>
              </a:path>
              <a:path w="55879" h="285750">
                <a:moveTo>
                  <a:pt x="55880" y="201929"/>
                </a:moveTo>
                <a:lnTo>
                  <a:pt x="0" y="201929"/>
                </a:lnTo>
                <a:lnTo>
                  <a:pt x="0" y="204470"/>
                </a:lnTo>
                <a:lnTo>
                  <a:pt x="55880" y="204470"/>
                </a:lnTo>
                <a:lnTo>
                  <a:pt x="55880" y="201929"/>
                </a:lnTo>
                <a:close/>
              </a:path>
              <a:path w="55879" h="285750">
                <a:moveTo>
                  <a:pt x="55880" y="199390"/>
                </a:moveTo>
                <a:lnTo>
                  <a:pt x="0" y="199390"/>
                </a:lnTo>
                <a:lnTo>
                  <a:pt x="0" y="200660"/>
                </a:lnTo>
                <a:lnTo>
                  <a:pt x="55880" y="200660"/>
                </a:lnTo>
                <a:lnTo>
                  <a:pt x="55880" y="199390"/>
                </a:lnTo>
                <a:close/>
              </a:path>
              <a:path w="55879" h="285750">
                <a:moveTo>
                  <a:pt x="55880" y="195580"/>
                </a:moveTo>
                <a:lnTo>
                  <a:pt x="0" y="195580"/>
                </a:lnTo>
                <a:lnTo>
                  <a:pt x="0" y="198120"/>
                </a:lnTo>
                <a:lnTo>
                  <a:pt x="55880" y="198120"/>
                </a:lnTo>
                <a:lnTo>
                  <a:pt x="55880" y="195580"/>
                </a:lnTo>
                <a:close/>
              </a:path>
              <a:path w="55879" h="285750">
                <a:moveTo>
                  <a:pt x="55880" y="193040"/>
                </a:moveTo>
                <a:lnTo>
                  <a:pt x="0" y="193040"/>
                </a:lnTo>
                <a:lnTo>
                  <a:pt x="0" y="194309"/>
                </a:lnTo>
                <a:lnTo>
                  <a:pt x="55880" y="194309"/>
                </a:lnTo>
                <a:lnTo>
                  <a:pt x="55880" y="193040"/>
                </a:lnTo>
                <a:close/>
              </a:path>
              <a:path w="55879" h="285750">
                <a:moveTo>
                  <a:pt x="55880" y="189229"/>
                </a:moveTo>
                <a:lnTo>
                  <a:pt x="0" y="189229"/>
                </a:lnTo>
                <a:lnTo>
                  <a:pt x="0" y="191770"/>
                </a:lnTo>
                <a:lnTo>
                  <a:pt x="55880" y="191770"/>
                </a:lnTo>
                <a:lnTo>
                  <a:pt x="55880" y="189229"/>
                </a:lnTo>
                <a:close/>
              </a:path>
              <a:path w="55879" h="285750">
                <a:moveTo>
                  <a:pt x="55880" y="186690"/>
                </a:moveTo>
                <a:lnTo>
                  <a:pt x="0" y="186690"/>
                </a:lnTo>
                <a:lnTo>
                  <a:pt x="0" y="187960"/>
                </a:lnTo>
                <a:lnTo>
                  <a:pt x="55880" y="187960"/>
                </a:lnTo>
                <a:lnTo>
                  <a:pt x="55880" y="186690"/>
                </a:lnTo>
                <a:close/>
              </a:path>
              <a:path w="55879" h="285750">
                <a:moveTo>
                  <a:pt x="55880" y="182879"/>
                </a:moveTo>
                <a:lnTo>
                  <a:pt x="0" y="182879"/>
                </a:lnTo>
                <a:lnTo>
                  <a:pt x="0" y="185420"/>
                </a:lnTo>
                <a:lnTo>
                  <a:pt x="55880" y="185420"/>
                </a:lnTo>
                <a:lnTo>
                  <a:pt x="55880" y="182879"/>
                </a:lnTo>
                <a:close/>
              </a:path>
              <a:path w="55879" h="285750">
                <a:moveTo>
                  <a:pt x="55880" y="180340"/>
                </a:moveTo>
                <a:lnTo>
                  <a:pt x="0" y="180340"/>
                </a:lnTo>
                <a:lnTo>
                  <a:pt x="0" y="181609"/>
                </a:lnTo>
                <a:lnTo>
                  <a:pt x="55880" y="181609"/>
                </a:lnTo>
                <a:lnTo>
                  <a:pt x="55880" y="180340"/>
                </a:lnTo>
                <a:close/>
              </a:path>
              <a:path w="55879" h="285750">
                <a:moveTo>
                  <a:pt x="55880" y="176529"/>
                </a:moveTo>
                <a:lnTo>
                  <a:pt x="0" y="176529"/>
                </a:lnTo>
                <a:lnTo>
                  <a:pt x="0" y="179070"/>
                </a:lnTo>
                <a:lnTo>
                  <a:pt x="55880" y="179070"/>
                </a:lnTo>
                <a:lnTo>
                  <a:pt x="55880" y="176529"/>
                </a:lnTo>
                <a:close/>
              </a:path>
              <a:path w="55879" h="285750">
                <a:moveTo>
                  <a:pt x="55880" y="173990"/>
                </a:moveTo>
                <a:lnTo>
                  <a:pt x="0" y="173990"/>
                </a:lnTo>
                <a:lnTo>
                  <a:pt x="0" y="175259"/>
                </a:lnTo>
                <a:lnTo>
                  <a:pt x="55880" y="175259"/>
                </a:lnTo>
                <a:lnTo>
                  <a:pt x="55880" y="173990"/>
                </a:lnTo>
                <a:close/>
              </a:path>
              <a:path w="55879" h="285750">
                <a:moveTo>
                  <a:pt x="55880" y="170180"/>
                </a:moveTo>
                <a:lnTo>
                  <a:pt x="0" y="170180"/>
                </a:lnTo>
                <a:lnTo>
                  <a:pt x="0" y="172720"/>
                </a:lnTo>
                <a:lnTo>
                  <a:pt x="55880" y="172720"/>
                </a:lnTo>
                <a:lnTo>
                  <a:pt x="55880" y="170180"/>
                </a:lnTo>
                <a:close/>
              </a:path>
              <a:path w="55879" h="285750">
                <a:moveTo>
                  <a:pt x="55880" y="167640"/>
                </a:moveTo>
                <a:lnTo>
                  <a:pt x="0" y="167640"/>
                </a:lnTo>
                <a:lnTo>
                  <a:pt x="0" y="168910"/>
                </a:lnTo>
                <a:lnTo>
                  <a:pt x="55880" y="168910"/>
                </a:lnTo>
                <a:lnTo>
                  <a:pt x="55880" y="167640"/>
                </a:lnTo>
                <a:close/>
              </a:path>
              <a:path w="55879" h="285750">
                <a:moveTo>
                  <a:pt x="55880" y="163829"/>
                </a:moveTo>
                <a:lnTo>
                  <a:pt x="0" y="163829"/>
                </a:lnTo>
                <a:lnTo>
                  <a:pt x="0" y="166370"/>
                </a:lnTo>
                <a:lnTo>
                  <a:pt x="55880" y="166370"/>
                </a:lnTo>
                <a:lnTo>
                  <a:pt x="55880" y="163829"/>
                </a:lnTo>
                <a:close/>
              </a:path>
              <a:path w="55879" h="285750">
                <a:moveTo>
                  <a:pt x="55880" y="161290"/>
                </a:moveTo>
                <a:lnTo>
                  <a:pt x="0" y="161290"/>
                </a:lnTo>
                <a:lnTo>
                  <a:pt x="0" y="162559"/>
                </a:lnTo>
                <a:lnTo>
                  <a:pt x="55880" y="162559"/>
                </a:lnTo>
                <a:lnTo>
                  <a:pt x="55880" y="161290"/>
                </a:lnTo>
                <a:close/>
              </a:path>
              <a:path w="55879" h="285750">
                <a:moveTo>
                  <a:pt x="55880" y="157480"/>
                </a:moveTo>
                <a:lnTo>
                  <a:pt x="0" y="157480"/>
                </a:lnTo>
                <a:lnTo>
                  <a:pt x="0" y="160020"/>
                </a:lnTo>
                <a:lnTo>
                  <a:pt x="55880" y="160020"/>
                </a:lnTo>
                <a:lnTo>
                  <a:pt x="55880" y="157480"/>
                </a:lnTo>
                <a:close/>
              </a:path>
              <a:path w="55879" h="285750">
                <a:moveTo>
                  <a:pt x="55880" y="154940"/>
                </a:moveTo>
                <a:lnTo>
                  <a:pt x="0" y="154940"/>
                </a:lnTo>
                <a:lnTo>
                  <a:pt x="0" y="156209"/>
                </a:lnTo>
                <a:lnTo>
                  <a:pt x="55880" y="156209"/>
                </a:lnTo>
                <a:lnTo>
                  <a:pt x="55880" y="154940"/>
                </a:lnTo>
                <a:close/>
              </a:path>
              <a:path w="55879" h="285750">
                <a:moveTo>
                  <a:pt x="55880" y="151129"/>
                </a:moveTo>
                <a:lnTo>
                  <a:pt x="0" y="151129"/>
                </a:lnTo>
                <a:lnTo>
                  <a:pt x="0" y="153670"/>
                </a:lnTo>
                <a:lnTo>
                  <a:pt x="55880" y="153670"/>
                </a:lnTo>
                <a:lnTo>
                  <a:pt x="55880" y="151129"/>
                </a:lnTo>
                <a:close/>
              </a:path>
              <a:path w="55879" h="285750">
                <a:moveTo>
                  <a:pt x="55880" y="148590"/>
                </a:moveTo>
                <a:lnTo>
                  <a:pt x="0" y="148590"/>
                </a:lnTo>
                <a:lnTo>
                  <a:pt x="0" y="149859"/>
                </a:lnTo>
                <a:lnTo>
                  <a:pt x="55880" y="149859"/>
                </a:lnTo>
                <a:lnTo>
                  <a:pt x="55880" y="148590"/>
                </a:lnTo>
                <a:close/>
              </a:path>
              <a:path w="55879" h="285750">
                <a:moveTo>
                  <a:pt x="55880" y="144780"/>
                </a:moveTo>
                <a:lnTo>
                  <a:pt x="0" y="144780"/>
                </a:lnTo>
                <a:lnTo>
                  <a:pt x="0" y="147320"/>
                </a:lnTo>
                <a:lnTo>
                  <a:pt x="55880" y="147320"/>
                </a:lnTo>
                <a:lnTo>
                  <a:pt x="55880" y="144780"/>
                </a:lnTo>
                <a:close/>
              </a:path>
              <a:path w="55879" h="285750">
                <a:moveTo>
                  <a:pt x="55880" y="142240"/>
                </a:moveTo>
                <a:lnTo>
                  <a:pt x="0" y="142240"/>
                </a:lnTo>
                <a:lnTo>
                  <a:pt x="0" y="143509"/>
                </a:lnTo>
                <a:lnTo>
                  <a:pt x="55880" y="143509"/>
                </a:lnTo>
                <a:lnTo>
                  <a:pt x="55880" y="142240"/>
                </a:lnTo>
                <a:close/>
              </a:path>
              <a:path w="55879" h="285750">
                <a:moveTo>
                  <a:pt x="55880" y="138430"/>
                </a:moveTo>
                <a:lnTo>
                  <a:pt x="0" y="138430"/>
                </a:lnTo>
                <a:lnTo>
                  <a:pt x="0" y="140970"/>
                </a:lnTo>
                <a:lnTo>
                  <a:pt x="55880" y="140970"/>
                </a:lnTo>
                <a:lnTo>
                  <a:pt x="55880" y="138430"/>
                </a:lnTo>
                <a:close/>
              </a:path>
              <a:path w="55879" h="285750">
                <a:moveTo>
                  <a:pt x="55880" y="135890"/>
                </a:moveTo>
                <a:lnTo>
                  <a:pt x="0" y="135890"/>
                </a:lnTo>
                <a:lnTo>
                  <a:pt x="0" y="137159"/>
                </a:lnTo>
                <a:lnTo>
                  <a:pt x="55880" y="137159"/>
                </a:lnTo>
                <a:lnTo>
                  <a:pt x="55880" y="135890"/>
                </a:lnTo>
                <a:close/>
              </a:path>
              <a:path w="55879" h="285750">
                <a:moveTo>
                  <a:pt x="55880" y="132080"/>
                </a:moveTo>
                <a:lnTo>
                  <a:pt x="0" y="132080"/>
                </a:lnTo>
                <a:lnTo>
                  <a:pt x="0" y="134620"/>
                </a:lnTo>
                <a:lnTo>
                  <a:pt x="55880" y="134620"/>
                </a:lnTo>
                <a:lnTo>
                  <a:pt x="55880" y="132080"/>
                </a:lnTo>
                <a:close/>
              </a:path>
              <a:path w="55879" h="285750">
                <a:moveTo>
                  <a:pt x="55880" y="129539"/>
                </a:moveTo>
                <a:lnTo>
                  <a:pt x="0" y="129539"/>
                </a:lnTo>
                <a:lnTo>
                  <a:pt x="0" y="130809"/>
                </a:lnTo>
                <a:lnTo>
                  <a:pt x="55880" y="130809"/>
                </a:lnTo>
                <a:lnTo>
                  <a:pt x="55880" y="129539"/>
                </a:lnTo>
                <a:close/>
              </a:path>
              <a:path w="55879" h="285750">
                <a:moveTo>
                  <a:pt x="55880" y="125729"/>
                </a:moveTo>
                <a:lnTo>
                  <a:pt x="0" y="125729"/>
                </a:lnTo>
                <a:lnTo>
                  <a:pt x="0" y="128270"/>
                </a:lnTo>
                <a:lnTo>
                  <a:pt x="55880" y="128270"/>
                </a:lnTo>
                <a:lnTo>
                  <a:pt x="55880" y="125729"/>
                </a:lnTo>
                <a:close/>
              </a:path>
              <a:path w="55879" h="285750">
                <a:moveTo>
                  <a:pt x="55880" y="123189"/>
                </a:moveTo>
                <a:lnTo>
                  <a:pt x="0" y="123189"/>
                </a:lnTo>
                <a:lnTo>
                  <a:pt x="0" y="124460"/>
                </a:lnTo>
                <a:lnTo>
                  <a:pt x="55880" y="124460"/>
                </a:lnTo>
                <a:lnTo>
                  <a:pt x="55880" y="123189"/>
                </a:lnTo>
                <a:close/>
              </a:path>
              <a:path w="55879" h="285750">
                <a:moveTo>
                  <a:pt x="55880" y="119379"/>
                </a:moveTo>
                <a:lnTo>
                  <a:pt x="0" y="119379"/>
                </a:lnTo>
                <a:lnTo>
                  <a:pt x="0" y="121920"/>
                </a:lnTo>
                <a:lnTo>
                  <a:pt x="55880" y="121920"/>
                </a:lnTo>
                <a:lnTo>
                  <a:pt x="55880" y="119379"/>
                </a:lnTo>
                <a:close/>
              </a:path>
              <a:path w="55879" h="285750">
                <a:moveTo>
                  <a:pt x="55880" y="116839"/>
                </a:moveTo>
                <a:lnTo>
                  <a:pt x="0" y="116839"/>
                </a:lnTo>
                <a:lnTo>
                  <a:pt x="0" y="118109"/>
                </a:lnTo>
                <a:lnTo>
                  <a:pt x="55880" y="118109"/>
                </a:lnTo>
                <a:lnTo>
                  <a:pt x="55880" y="116839"/>
                </a:lnTo>
                <a:close/>
              </a:path>
              <a:path w="55879" h="285750">
                <a:moveTo>
                  <a:pt x="55880" y="113029"/>
                </a:moveTo>
                <a:lnTo>
                  <a:pt x="0" y="113029"/>
                </a:lnTo>
                <a:lnTo>
                  <a:pt x="0" y="115570"/>
                </a:lnTo>
                <a:lnTo>
                  <a:pt x="55880" y="115570"/>
                </a:lnTo>
                <a:lnTo>
                  <a:pt x="55880" y="113029"/>
                </a:lnTo>
                <a:close/>
              </a:path>
              <a:path w="55879" h="285750">
                <a:moveTo>
                  <a:pt x="55880" y="110490"/>
                </a:moveTo>
                <a:lnTo>
                  <a:pt x="0" y="110490"/>
                </a:lnTo>
                <a:lnTo>
                  <a:pt x="0" y="111760"/>
                </a:lnTo>
                <a:lnTo>
                  <a:pt x="55880" y="111760"/>
                </a:lnTo>
                <a:lnTo>
                  <a:pt x="55880" y="110490"/>
                </a:lnTo>
                <a:close/>
              </a:path>
              <a:path w="55879" h="285750">
                <a:moveTo>
                  <a:pt x="55880" y="106680"/>
                </a:moveTo>
                <a:lnTo>
                  <a:pt x="0" y="106680"/>
                </a:lnTo>
                <a:lnTo>
                  <a:pt x="0" y="109220"/>
                </a:lnTo>
                <a:lnTo>
                  <a:pt x="55880" y="109220"/>
                </a:lnTo>
                <a:lnTo>
                  <a:pt x="55880" y="106680"/>
                </a:lnTo>
                <a:close/>
              </a:path>
              <a:path w="55879" h="285750">
                <a:moveTo>
                  <a:pt x="55880" y="104140"/>
                </a:moveTo>
                <a:lnTo>
                  <a:pt x="0" y="104140"/>
                </a:lnTo>
                <a:lnTo>
                  <a:pt x="0" y="105409"/>
                </a:lnTo>
                <a:lnTo>
                  <a:pt x="55880" y="105409"/>
                </a:lnTo>
                <a:lnTo>
                  <a:pt x="55880" y="104140"/>
                </a:lnTo>
                <a:close/>
              </a:path>
              <a:path w="55879" h="285750">
                <a:moveTo>
                  <a:pt x="55880" y="100330"/>
                </a:moveTo>
                <a:lnTo>
                  <a:pt x="0" y="100330"/>
                </a:lnTo>
                <a:lnTo>
                  <a:pt x="0" y="102870"/>
                </a:lnTo>
                <a:lnTo>
                  <a:pt x="55880" y="102870"/>
                </a:lnTo>
                <a:lnTo>
                  <a:pt x="55880" y="100330"/>
                </a:lnTo>
                <a:close/>
              </a:path>
              <a:path w="55879" h="285750">
                <a:moveTo>
                  <a:pt x="55880" y="97790"/>
                </a:moveTo>
                <a:lnTo>
                  <a:pt x="0" y="97790"/>
                </a:lnTo>
                <a:lnTo>
                  <a:pt x="0" y="99059"/>
                </a:lnTo>
                <a:lnTo>
                  <a:pt x="55880" y="99059"/>
                </a:lnTo>
                <a:lnTo>
                  <a:pt x="55880" y="97790"/>
                </a:lnTo>
                <a:close/>
              </a:path>
              <a:path w="55879" h="285750">
                <a:moveTo>
                  <a:pt x="55880" y="93979"/>
                </a:moveTo>
                <a:lnTo>
                  <a:pt x="0" y="93979"/>
                </a:lnTo>
                <a:lnTo>
                  <a:pt x="0" y="96520"/>
                </a:lnTo>
                <a:lnTo>
                  <a:pt x="55880" y="96520"/>
                </a:lnTo>
                <a:lnTo>
                  <a:pt x="55880" y="93979"/>
                </a:lnTo>
                <a:close/>
              </a:path>
              <a:path w="55879" h="285750">
                <a:moveTo>
                  <a:pt x="55880" y="91439"/>
                </a:moveTo>
                <a:lnTo>
                  <a:pt x="0" y="91439"/>
                </a:lnTo>
                <a:lnTo>
                  <a:pt x="0" y="92709"/>
                </a:lnTo>
                <a:lnTo>
                  <a:pt x="55880" y="92709"/>
                </a:lnTo>
                <a:lnTo>
                  <a:pt x="55880" y="91439"/>
                </a:lnTo>
                <a:close/>
              </a:path>
              <a:path w="55879" h="285750">
                <a:moveTo>
                  <a:pt x="55880" y="85089"/>
                </a:moveTo>
                <a:lnTo>
                  <a:pt x="0" y="85089"/>
                </a:lnTo>
                <a:lnTo>
                  <a:pt x="0" y="90170"/>
                </a:lnTo>
                <a:lnTo>
                  <a:pt x="55880" y="90170"/>
                </a:lnTo>
                <a:lnTo>
                  <a:pt x="55880" y="85089"/>
                </a:lnTo>
                <a:close/>
              </a:path>
              <a:path w="55879" h="285750">
                <a:moveTo>
                  <a:pt x="55880" y="78740"/>
                </a:moveTo>
                <a:lnTo>
                  <a:pt x="0" y="78740"/>
                </a:lnTo>
                <a:lnTo>
                  <a:pt x="0" y="83820"/>
                </a:lnTo>
                <a:lnTo>
                  <a:pt x="55880" y="83820"/>
                </a:lnTo>
                <a:lnTo>
                  <a:pt x="55880" y="78740"/>
                </a:lnTo>
                <a:close/>
              </a:path>
              <a:path w="55879" h="285750">
                <a:moveTo>
                  <a:pt x="55880" y="72389"/>
                </a:moveTo>
                <a:lnTo>
                  <a:pt x="0" y="72389"/>
                </a:lnTo>
                <a:lnTo>
                  <a:pt x="0" y="77470"/>
                </a:lnTo>
                <a:lnTo>
                  <a:pt x="55880" y="77470"/>
                </a:lnTo>
                <a:lnTo>
                  <a:pt x="55880" y="72389"/>
                </a:lnTo>
                <a:close/>
              </a:path>
              <a:path w="55879" h="285750">
                <a:moveTo>
                  <a:pt x="55880" y="66039"/>
                </a:moveTo>
                <a:lnTo>
                  <a:pt x="0" y="66039"/>
                </a:lnTo>
                <a:lnTo>
                  <a:pt x="0" y="71120"/>
                </a:lnTo>
                <a:lnTo>
                  <a:pt x="55880" y="71120"/>
                </a:lnTo>
                <a:lnTo>
                  <a:pt x="55880" y="66039"/>
                </a:lnTo>
                <a:close/>
              </a:path>
              <a:path w="55879" h="285750">
                <a:moveTo>
                  <a:pt x="55880" y="59689"/>
                </a:moveTo>
                <a:lnTo>
                  <a:pt x="0" y="59689"/>
                </a:lnTo>
                <a:lnTo>
                  <a:pt x="0" y="64770"/>
                </a:lnTo>
                <a:lnTo>
                  <a:pt x="55880" y="64770"/>
                </a:lnTo>
                <a:lnTo>
                  <a:pt x="55880" y="59689"/>
                </a:lnTo>
                <a:close/>
              </a:path>
              <a:path w="55879" h="285750">
                <a:moveTo>
                  <a:pt x="55880" y="53339"/>
                </a:moveTo>
                <a:lnTo>
                  <a:pt x="0" y="53339"/>
                </a:lnTo>
                <a:lnTo>
                  <a:pt x="0" y="58420"/>
                </a:lnTo>
                <a:lnTo>
                  <a:pt x="55880" y="58420"/>
                </a:lnTo>
                <a:lnTo>
                  <a:pt x="55880" y="53339"/>
                </a:lnTo>
                <a:close/>
              </a:path>
              <a:path w="55879" h="285750">
                <a:moveTo>
                  <a:pt x="55880" y="46989"/>
                </a:moveTo>
                <a:lnTo>
                  <a:pt x="0" y="46989"/>
                </a:lnTo>
                <a:lnTo>
                  <a:pt x="0" y="52070"/>
                </a:lnTo>
                <a:lnTo>
                  <a:pt x="55880" y="52070"/>
                </a:lnTo>
                <a:lnTo>
                  <a:pt x="55880" y="46989"/>
                </a:lnTo>
                <a:close/>
              </a:path>
              <a:path w="55879" h="285750">
                <a:moveTo>
                  <a:pt x="55880" y="41909"/>
                </a:moveTo>
                <a:lnTo>
                  <a:pt x="0" y="41909"/>
                </a:lnTo>
                <a:lnTo>
                  <a:pt x="0" y="45719"/>
                </a:lnTo>
                <a:lnTo>
                  <a:pt x="55880" y="45719"/>
                </a:lnTo>
                <a:lnTo>
                  <a:pt x="55880" y="41909"/>
                </a:lnTo>
                <a:close/>
              </a:path>
              <a:path w="55879" h="285750">
                <a:moveTo>
                  <a:pt x="55880" y="35559"/>
                </a:moveTo>
                <a:lnTo>
                  <a:pt x="0" y="35559"/>
                </a:lnTo>
                <a:lnTo>
                  <a:pt x="0" y="40640"/>
                </a:lnTo>
                <a:lnTo>
                  <a:pt x="55880" y="40640"/>
                </a:lnTo>
                <a:lnTo>
                  <a:pt x="55880" y="35559"/>
                </a:lnTo>
                <a:close/>
              </a:path>
              <a:path w="55879" h="285750">
                <a:moveTo>
                  <a:pt x="55880" y="29209"/>
                </a:moveTo>
                <a:lnTo>
                  <a:pt x="0" y="29209"/>
                </a:lnTo>
                <a:lnTo>
                  <a:pt x="0" y="34290"/>
                </a:lnTo>
                <a:lnTo>
                  <a:pt x="55880" y="34290"/>
                </a:lnTo>
                <a:lnTo>
                  <a:pt x="55880" y="29209"/>
                </a:lnTo>
                <a:close/>
              </a:path>
              <a:path w="55879" h="285750">
                <a:moveTo>
                  <a:pt x="55880" y="22859"/>
                </a:moveTo>
                <a:lnTo>
                  <a:pt x="0" y="22859"/>
                </a:lnTo>
                <a:lnTo>
                  <a:pt x="0" y="27940"/>
                </a:lnTo>
                <a:lnTo>
                  <a:pt x="55880" y="27940"/>
                </a:lnTo>
                <a:lnTo>
                  <a:pt x="55880" y="22859"/>
                </a:lnTo>
                <a:close/>
              </a:path>
              <a:path w="55879" h="285750">
                <a:moveTo>
                  <a:pt x="55880" y="16509"/>
                </a:moveTo>
                <a:lnTo>
                  <a:pt x="0" y="16509"/>
                </a:lnTo>
                <a:lnTo>
                  <a:pt x="0" y="21590"/>
                </a:lnTo>
                <a:lnTo>
                  <a:pt x="55880" y="21590"/>
                </a:lnTo>
                <a:lnTo>
                  <a:pt x="55880" y="16509"/>
                </a:lnTo>
                <a:close/>
              </a:path>
              <a:path w="55879" h="285750">
                <a:moveTo>
                  <a:pt x="55880" y="10159"/>
                </a:moveTo>
                <a:lnTo>
                  <a:pt x="0" y="10159"/>
                </a:lnTo>
                <a:lnTo>
                  <a:pt x="0" y="15240"/>
                </a:lnTo>
                <a:lnTo>
                  <a:pt x="55880" y="15240"/>
                </a:lnTo>
                <a:lnTo>
                  <a:pt x="55880" y="10159"/>
                </a:lnTo>
                <a:close/>
              </a:path>
              <a:path w="55879" h="285750">
                <a:moveTo>
                  <a:pt x="55880" y="3809"/>
                </a:moveTo>
                <a:lnTo>
                  <a:pt x="0" y="3809"/>
                </a:lnTo>
                <a:lnTo>
                  <a:pt x="0" y="8890"/>
                </a:lnTo>
                <a:lnTo>
                  <a:pt x="55880" y="8890"/>
                </a:lnTo>
                <a:lnTo>
                  <a:pt x="55880" y="3809"/>
                </a:lnTo>
                <a:close/>
              </a:path>
              <a:path w="55879" h="285750">
                <a:moveTo>
                  <a:pt x="55880" y="0"/>
                </a:moveTo>
                <a:lnTo>
                  <a:pt x="0" y="0"/>
                </a:lnTo>
                <a:lnTo>
                  <a:pt x="0" y="2540"/>
                </a:lnTo>
                <a:lnTo>
                  <a:pt x="55880" y="2540"/>
                </a:lnTo>
                <a:lnTo>
                  <a:pt x="55880" y="0"/>
                </a:lnTo>
                <a:close/>
              </a:path>
              <a:path w="55879" h="285750">
                <a:moveTo>
                  <a:pt x="55880" y="267970"/>
                </a:moveTo>
                <a:lnTo>
                  <a:pt x="0" y="267970"/>
                </a:lnTo>
                <a:lnTo>
                  <a:pt x="0" y="284480"/>
                </a:lnTo>
                <a:lnTo>
                  <a:pt x="40639" y="284480"/>
                </a:lnTo>
                <a:lnTo>
                  <a:pt x="40639" y="285750"/>
                </a:lnTo>
                <a:lnTo>
                  <a:pt x="55880" y="285750"/>
                </a:lnTo>
                <a:lnTo>
                  <a:pt x="55880" y="267970"/>
                </a:lnTo>
                <a:close/>
              </a:path>
            </a:pathLst>
          </a:custGeom>
          <a:solidFill>
            <a:srgbClr val="2B83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bg object 289"/>
          <p:cNvSpPr/>
          <p:nvPr/>
        </p:nvSpPr>
        <p:spPr>
          <a:xfrm>
            <a:off x="3281679" y="6407150"/>
            <a:ext cx="54610" cy="283210"/>
          </a:xfrm>
          <a:custGeom>
            <a:avLst/>
            <a:gdLst/>
            <a:ahLst/>
            <a:cxnLst/>
            <a:rect l="l" t="t" r="r" b="b"/>
            <a:pathLst>
              <a:path w="54610" h="283209">
                <a:moveTo>
                  <a:pt x="54610" y="246380"/>
                </a:moveTo>
                <a:lnTo>
                  <a:pt x="0" y="246380"/>
                </a:lnTo>
                <a:lnTo>
                  <a:pt x="0" y="267970"/>
                </a:lnTo>
                <a:lnTo>
                  <a:pt x="54610" y="267970"/>
                </a:lnTo>
                <a:lnTo>
                  <a:pt x="54610" y="246380"/>
                </a:lnTo>
                <a:close/>
              </a:path>
              <a:path w="54610" h="283209">
                <a:moveTo>
                  <a:pt x="54610" y="243840"/>
                </a:moveTo>
                <a:lnTo>
                  <a:pt x="0" y="243840"/>
                </a:lnTo>
                <a:lnTo>
                  <a:pt x="0" y="245110"/>
                </a:lnTo>
                <a:lnTo>
                  <a:pt x="54610" y="245110"/>
                </a:lnTo>
                <a:lnTo>
                  <a:pt x="54610" y="243840"/>
                </a:lnTo>
                <a:close/>
              </a:path>
              <a:path w="54610" h="283209">
                <a:moveTo>
                  <a:pt x="54610" y="240029"/>
                </a:moveTo>
                <a:lnTo>
                  <a:pt x="0" y="240029"/>
                </a:lnTo>
                <a:lnTo>
                  <a:pt x="0" y="242569"/>
                </a:lnTo>
                <a:lnTo>
                  <a:pt x="54610" y="242569"/>
                </a:lnTo>
                <a:lnTo>
                  <a:pt x="54610" y="240029"/>
                </a:lnTo>
                <a:close/>
              </a:path>
              <a:path w="54610" h="283209">
                <a:moveTo>
                  <a:pt x="54610" y="237490"/>
                </a:moveTo>
                <a:lnTo>
                  <a:pt x="0" y="237490"/>
                </a:lnTo>
                <a:lnTo>
                  <a:pt x="0" y="238760"/>
                </a:lnTo>
                <a:lnTo>
                  <a:pt x="54610" y="238760"/>
                </a:lnTo>
                <a:lnTo>
                  <a:pt x="54610" y="237490"/>
                </a:lnTo>
                <a:close/>
              </a:path>
              <a:path w="54610" h="283209">
                <a:moveTo>
                  <a:pt x="54610" y="233680"/>
                </a:moveTo>
                <a:lnTo>
                  <a:pt x="0" y="233680"/>
                </a:lnTo>
                <a:lnTo>
                  <a:pt x="0" y="236220"/>
                </a:lnTo>
                <a:lnTo>
                  <a:pt x="54610" y="236220"/>
                </a:lnTo>
                <a:lnTo>
                  <a:pt x="54610" y="233680"/>
                </a:lnTo>
                <a:close/>
              </a:path>
              <a:path w="54610" h="283209">
                <a:moveTo>
                  <a:pt x="54610" y="231140"/>
                </a:moveTo>
                <a:lnTo>
                  <a:pt x="0" y="231140"/>
                </a:lnTo>
                <a:lnTo>
                  <a:pt x="0" y="232410"/>
                </a:lnTo>
                <a:lnTo>
                  <a:pt x="54610" y="232410"/>
                </a:lnTo>
                <a:lnTo>
                  <a:pt x="54610" y="231140"/>
                </a:lnTo>
                <a:close/>
              </a:path>
              <a:path w="54610" h="283209">
                <a:moveTo>
                  <a:pt x="54610" y="227330"/>
                </a:moveTo>
                <a:lnTo>
                  <a:pt x="0" y="227330"/>
                </a:lnTo>
                <a:lnTo>
                  <a:pt x="0" y="229869"/>
                </a:lnTo>
                <a:lnTo>
                  <a:pt x="54610" y="229869"/>
                </a:lnTo>
                <a:lnTo>
                  <a:pt x="54610" y="227330"/>
                </a:lnTo>
                <a:close/>
              </a:path>
              <a:path w="54610" h="283209">
                <a:moveTo>
                  <a:pt x="54610" y="224790"/>
                </a:moveTo>
                <a:lnTo>
                  <a:pt x="0" y="224790"/>
                </a:lnTo>
                <a:lnTo>
                  <a:pt x="0" y="226059"/>
                </a:lnTo>
                <a:lnTo>
                  <a:pt x="54610" y="226059"/>
                </a:lnTo>
                <a:lnTo>
                  <a:pt x="54610" y="224790"/>
                </a:lnTo>
                <a:close/>
              </a:path>
              <a:path w="54610" h="283209">
                <a:moveTo>
                  <a:pt x="54610" y="220979"/>
                </a:moveTo>
                <a:lnTo>
                  <a:pt x="0" y="220979"/>
                </a:lnTo>
                <a:lnTo>
                  <a:pt x="0" y="223519"/>
                </a:lnTo>
                <a:lnTo>
                  <a:pt x="54610" y="223519"/>
                </a:lnTo>
                <a:lnTo>
                  <a:pt x="54610" y="220979"/>
                </a:lnTo>
                <a:close/>
              </a:path>
              <a:path w="54610" h="283209">
                <a:moveTo>
                  <a:pt x="54610" y="218440"/>
                </a:moveTo>
                <a:lnTo>
                  <a:pt x="0" y="218440"/>
                </a:lnTo>
                <a:lnTo>
                  <a:pt x="0" y="219710"/>
                </a:lnTo>
                <a:lnTo>
                  <a:pt x="54610" y="219710"/>
                </a:lnTo>
                <a:lnTo>
                  <a:pt x="54610" y="218440"/>
                </a:lnTo>
                <a:close/>
              </a:path>
              <a:path w="54610" h="283209">
                <a:moveTo>
                  <a:pt x="54610" y="214630"/>
                </a:moveTo>
                <a:lnTo>
                  <a:pt x="0" y="214630"/>
                </a:lnTo>
                <a:lnTo>
                  <a:pt x="0" y="217169"/>
                </a:lnTo>
                <a:lnTo>
                  <a:pt x="54610" y="217169"/>
                </a:lnTo>
                <a:lnTo>
                  <a:pt x="54610" y="214630"/>
                </a:lnTo>
                <a:close/>
              </a:path>
              <a:path w="54610" h="283209">
                <a:moveTo>
                  <a:pt x="54610" y="212090"/>
                </a:moveTo>
                <a:lnTo>
                  <a:pt x="0" y="212090"/>
                </a:lnTo>
                <a:lnTo>
                  <a:pt x="0" y="213360"/>
                </a:lnTo>
                <a:lnTo>
                  <a:pt x="54610" y="213360"/>
                </a:lnTo>
                <a:lnTo>
                  <a:pt x="54610" y="212090"/>
                </a:lnTo>
                <a:close/>
              </a:path>
              <a:path w="54610" h="283209">
                <a:moveTo>
                  <a:pt x="54610" y="208279"/>
                </a:moveTo>
                <a:lnTo>
                  <a:pt x="0" y="208279"/>
                </a:lnTo>
                <a:lnTo>
                  <a:pt x="0" y="210819"/>
                </a:lnTo>
                <a:lnTo>
                  <a:pt x="54610" y="210819"/>
                </a:lnTo>
                <a:lnTo>
                  <a:pt x="54610" y="208279"/>
                </a:lnTo>
                <a:close/>
              </a:path>
              <a:path w="54610" h="283209">
                <a:moveTo>
                  <a:pt x="54610" y="205740"/>
                </a:moveTo>
                <a:lnTo>
                  <a:pt x="0" y="205740"/>
                </a:lnTo>
                <a:lnTo>
                  <a:pt x="0" y="207010"/>
                </a:lnTo>
                <a:lnTo>
                  <a:pt x="54610" y="207010"/>
                </a:lnTo>
                <a:lnTo>
                  <a:pt x="54610" y="205740"/>
                </a:lnTo>
                <a:close/>
              </a:path>
              <a:path w="54610" h="283209">
                <a:moveTo>
                  <a:pt x="54610" y="201929"/>
                </a:moveTo>
                <a:lnTo>
                  <a:pt x="0" y="201929"/>
                </a:lnTo>
                <a:lnTo>
                  <a:pt x="0" y="204470"/>
                </a:lnTo>
                <a:lnTo>
                  <a:pt x="54610" y="204470"/>
                </a:lnTo>
                <a:lnTo>
                  <a:pt x="54610" y="201929"/>
                </a:lnTo>
                <a:close/>
              </a:path>
              <a:path w="54610" h="283209">
                <a:moveTo>
                  <a:pt x="54610" y="199390"/>
                </a:moveTo>
                <a:lnTo>
                  <a:pt x="0" y="199390"/>
                </a:lnTo>
                <a:lnTo>
                  <a:pt x="0" y="200660"/>
                </a:lnTo>
                <a:lnTo>
                  <a:pt x="54610" y="200660"/>
                </a:lnTo>
                <a:lnTo>
                  <a:pt x="54610" y="199390"/>
                </a:lnTo>
                <a:close/>
              </a:path>
              <a:path w="54610" h="283209">
                <a:moveTo>
                  <a:pt x="54610" y="195580"/>
                </a:moveTo>
                <a:lnTo>
                  <a:pt x="0" y="195580"/>
                </a:lnTo>
                <a:lnTo>
                  <a:pt x="0" y="198120"/>
                </a:lnTo>
                <a:lnTo>
                  <a:pt x="54610" y="198120"/>
                </a:lnTo>
                <a:lnTo>
                  <a:pt x="54610" y="195580"/>
                </a:lnTo>
                <a:close/>
              </a:path>
              <a:path w="54610" h="283209">
                <a:moveTo>
                  <a:pt x="54610" y="193040"/>
                </a:moveTo>
                <a:lnTo>
                  <a:pt x="0" y="193040"/>
                </a:lnTo>
                <a:lnTo>
                  <a:pt x="0" y="194309"/>
                </a:lnTo>
                <a:lnTo>
                  <a:pt x="54610" y="194309"/>
                </a:lnTo>
                <a:lnTo>
                  <a:pt x="54610" y="193040"/>
                </a:lnTo>
                <a:close/>
              </a:path>
              <a:path w="54610" h="283209">
                <a:moveTo>
                  <a:pt x="54610" y="189229"/>
                </a:moveTo>
                <a:lnTo>
                  <a:pt x="0" y="189229"/>
                </a:lnTo>
                <a:lnTo>
                  <a:pt x="0" y="191770"/>
                </a:lnTo>
                <a:lnTo>
                  <a:pt x="54610" y="191770"/>
                </a:lnTo>
                <a:lnTo>
                  <a:pt x="54610" y="189229"/>
                </a:lnTo>
                <a:close/>
              </a:path>
              <a:path w="54610" h="283209">
                <a:moveTo>
                  <a:pt x="54610" y="186690"/>
                </a:moveTo>
                <a:lnTo>
                  <a:pt x="0" y="186690"/>
                </a:lnTo>
                <a:lnTo>
                  <a:pt x="0" y="187960"/>
                </a:lnTo>
                <a:lnTo>
                  <a:pt x="54610" y="187960"/>
                </a:lnTo>
                <a:lnTo>
                  <a:pt x="54610" y="186690"/>
                </a:lnTo>
                <a:close/>
              </a:path>
              <a:path w="54610" h="283209">
                <a:moveTo>
                  <a:pt x="54610" y="182879"/>
                </a:moveTo>
                <a:lnTo>
                  <a:pt x="0" y="182879"/>
                </a:lnTo>
                <a:lnTo>
                  <a:pt x="0" y="185420"/>
                </a:lnTo>
                <a:lnTo>
                  <a:pt x="54610" y="185420"/>
                </a:lnTo>
                <a:lnTo>
                  <a:pt x="54610" y="182879"/>
                </a:lnTo>
                <a:close/>
              </a:path>
              <a:path w="54610" h="283209">
                <a:moveTo>
                  <a:pt x="54610" y="180340"/>
                </a:moveTo>
                <a:lnTo>
                  <a:pt x="0" y="180340"/>
                </a:lnTo>
                <a:lnTo>
                  <a:pt x="0" y="181609"/>
                </a:lnTo>
                <a:lnTo>
                  <a:pt x="54610" y="181609"/>
                </a:lnTo>
                <a:lnTo>
                  <a:pt x="54610" y="180340"/>
                </a:lnTo>
                <a:close/>
              </a:path>
              <a:path w="54610" h="283209">
                <a:moveTo>
                  <a:pt x="54610" y="176529"/>
                </a:moveTo>
                <a:lnTo>
                  <a:pt x="0" y="176529"/>
                </a:lnTo>
                <a:lnTo>
                  <a:pt x="0" y="179070"/>
                </a:lnTo>
                <a:lnTo>
                  <a:pt x="54610" y="179070"/>
                </a:lnTo>
                <a:lnTo>
                  <a:pt x="54610" y="176529"/>
                </a:lnTo>
                <a:close/>
              </a:path>
              <a:path w="54610" h="283209">
                <a:moveTo>
                  <a:pt x="54610" y="173990"/>
                </a:moveTo>
                <a:lnTo>
                  <a:pt x="0" y="173990"/>
                </a:lnTo>
                <a:lnTo>
                  <a:pt x="0" y="175259"/>
                </a:lnTo>
                <a:lnTo>
                  <a:pt x="54610" y="175259"/>
                </a:lnTo>
                <a:lnTo>
                  <a:pt x="54610" y="173990"/>
                </a:lnTo>
                <a:close/>
              </a:path>
              <a:path w="54610" h="283209">
                <a:moveTo>
                  <a:pt x="54610" y="170180"/>
                </a:moveTo>
                <a:lnTo>
                  <a:pt x="0" y="170180"/>
                </a:lnTo>
                <a:lnTo>
                  <a:pt x="0" y="172720"/>
                </a:lnTo>
                <a:lnTo>
                  <a:pt x="54610" y="172720"/>
                </a:lnTo>
                <a:lnTo>
                  <a:pt x="54610" y="170180"/>
                </a:lnTo>
                <a:close/>
              </a:path>
              <a:path w="54610" h="283209">
                <a:moveTo>
                  <a:pt x="54610" y="167640"/>
                </a:moveTo>
                <a:lnTo>
                  <a:pt x="0" y="167640"/>
                </a:lnTo>
                <a:lnTo>
                  <a:pt x="0" y="168910"/>
                </a:lnTo>
                <a:lnTo>
                  <a:pt x="54610" y="168910"/>
                </a:lnTo>
                <a:lnTo>
                  <a:pt x="54610" y="167640"/>
                </a:lnTo>
                <a:close/>
              </a:path>
              <a:path w="54610" h="283209">
                <a:moveTo>
                  <a:pt x="54610" y="163829"/>
                </a:moveTo>
                <a:lnTo>
                  <a:pt x="0" y="163829"/>
                </a:lnTo>
                <a:lnTo>
                  <a:pt x="0" y="166370"/>
                </a:lnTo>
                <a:lnTo>
                  <a:pt x="54610" y="166370"/>
                </a:lnTo>
                <a:lnTo>
                  <a:pt x="54610" y="163829"/>
                </a:lnTo>
                <a:close/>
              </a:path>
              <a:path w="54610" h="283209">
                <a:moveTo>
                  <a:pt x="54610" y="161290"/>
                </a:moveTo>
                <a:lnTo>
                  <a:pt x="0" y="161290"/>
                </a:lnTo>
                <a:lnTo>
                  <a:pt x="0" y="162559"/>
                </a:lnTo>
                <a:lnTo>
                  <a:pt x="54610" y="162559"/>
                </a:lnTo>
                <a:lnTo>
                  <a:pt x="54610" y="161290"/>
                </a:lnTo>
                <a:close/>
              </a:path>
              <a:path w="54610" h="283209">
                <a:moveTo>
                  <a:pt x="54610" y="157480"/>
                </a:moveTo>
                <a:lnTo>
                  <a:pt x="0" y="157480"/>
                </a:lnTo>
                <a:lnTo>
                  <a:pt x="0" y="160020"/>
                </a:lnTo>
                <a:lnTo>
                  <a:pt x="54610" y="160020"/>
                </a:lnTo>
                <a:lnTo>
                  <a:pt x="54610" y="157480"/>
                </a:lnTo>
                <a:close/>
              </a:path>
              <a:path w="54610" h="283209">
                <a:moveTo>
                  <a:pt x="54610" y="154940"/>
                </a:moveTo>
                <a:lnTo>
                  <a:pt x="0" y="154940"/>
                </a:lnTo>
                <a:lnTo>
                  <a:pt x="0" y="156209"/>
                </a:lnTo>
                <a:lnTo>
                  <a:pt x="54610" y="156209"/>
                </a:lnTo>
                <a:lnTo>
                  <a:pt x="54610" y="154940"/>
                </a:lnTo>
                <a:close/>
              </a:path>
              <a:path w="54610" h="283209">
                <a:moveTo>
                  <a:pt x="54610" y="151129"/>
                </a:moveTo>
                <a:lnTo>
                  <a:pt x="0" y="151129"/>
                </a:lnTo>
                <a:lnTo>
                  <a:pt x="0" y="153670"/>
                </a:lnTo>
                <a:lnTo>
                  <a:pt x="54610" y="153670"/>
                </a:lnTo>
                <a:lnTo>
                  <a:pt x="54610" y="151129"/>
                </a:lnTo>
                <a:close/>
              </a:path>
              <a:path w="54610" h="283209">
                <a:moveTo>
                  <a:pt x="54610" y="148590"/>
                </a:moveTo>
                <a:lnTo>
                  <a:pt x="0" y="148590"/>
                </a:lnTo>
                <a:lnTo>
                  <a:pt x="0" y="149859"/>
                </a:lnTo>
                <a:lnTo>
                  <a:pt x="54610" y="149859"/>
                </a:lnTo>
                <a:lnTo>
                  <a:pt x="54610" y="148590"/>
                </a:lnTo>
                <a:close/>
              </a:path>
              <a:path w="54610" h="283209">
                <a:moveTo>
                  <a:pt x="54610" y="144780"/>
                </a:moveTo>
                <a:lnTo>
                  <a:pt x="0" y="144780"/>
                </a:lnTo>
                <a:lnTo>
                  <a:pt x="0" y="147320"/>
                </a:lnTo>
                <a:lnTo>
                  <a:pt x="54610" y="147320"/>
                </a:lnTo>
                <a:lnTo>
                  <a:pt x="54610" y="144780"/>
                </a:lnTo>
                <a:close/>
              </a:path>
              <a:path w="54610" h="283209">
                <a:moveTo>
                  <a:pt x="54610" y="142240"/>
                </a:moveTo>
                <a:lnTo>
                  <a:pt x="0" y="142240"/>
                </a:lnTo>
                <a:lnTo>
                  <a:pt x="0" y="143509"/>
                </a:lnTo>
                <a:lnTo>
                  <a:pt x="54610" y="143509"/>
                </a:lnTo>
                <a:lnTo>
                  <a:pt x="54610" y="142240"/>
                </a:lnTo>
                <a:close/>
              </a:path>
              <a:path w="54610" h="283209">
                <a:moveTo>
                  <a:pt x="54610" y="138430"/>
                </a:moveTo>
                <a:lnTo>
                  <a:pt x="0" y="138430"/>
                </a:lnTo>
                <a:lnTo>
                  <a:pt x="0" y="140970"/>
                </a:lnTo>
                <a:lnTo>
                  <a:pt x="54610" y="140970"/>
                </a:lnTo>
                <a:lnTo>
                  <a:pt x="54610" y="138430"/>
                </a:lnTo>
                <a:close/>
              </a:path>
              <a:path w="54610" h="283209">
                <a:moveTo>
                  <a:pt x="54610" y="135890"/>
                </a:moveTo>
                <a:lnTo>
                  <a:pt x="0" y="135890"/>
                </a:lnTo>
                <a:lnTo>
                  <a:pt x="0" y="137159"/>
                </a:lnTo>
                <a:lnTo>
                  <a:pt x="54610" y="137159"/>
                </a:lnTo>
                <a:lnTo>
                  <a:pt x="54610" y="135890"/>
                </a:lnTo>
                <a:close/>
              </a:path>
              <a:path w="54610" h="283209">
                <a:moveTo>
                  <a:pt x="54610" y="132080"/>
                </a:moveTo>
                <a:lnTo>
                  <a:pt x="0" y="132080"/>
                </a:lnTo>
                <a:lnTo>
                  <a:pt x="0" y="134620"/>
                </a:lnTo>
                <a:lnTo>
                  <a:pt x="54610" y="134620"/>
                </a:lnTo>
                <a:lnTo>
                  <a:pt x="54610" y="132080"/>
                </a:lnTo>
                <a:close/>
              </a:path>
              <a:path w="54610" h="283209">
                <a:moveTo>
                  <a:pt x="54610" y="129539"/>
                </a:moveTo>
                <a:lnTo>
                  <a:pt x="0" y="129539"/>
                </a:lnTo>
                <a:lnTo>
                  <a:pt x="0" y="130809"/>
                </a:lnTo>
                <a:lnTo>
                  <a:pt x="54610" y="130809"/>
                </a:lnTo>
                <a:lnTo>
                  <a:pt x="54610" y="129539"/>
                </a:lnTo>
                <a:close/>
              </a:path>
              <a:path w="54610" h="283209">
                <a:moveTo>
                  <a:pt x="54610" y="125729"/>
                </a:moveTo>
                <a:lnTo>
                  <a:pt x="0" y="125729"/>
                </a:lnTo>
                <a:lnTo>
                  <a:pt x="0" y="128270"/>
                </a:lnTo>
                <a:lnTo>
                  <a:pt x="54610" y="128270"/>
                </a:lnTo>
                <a:lnTo>
                  <a:pt x="54610" y="125729"/>
                </a:lnTo>
                <a:close/>
              </a:path>
              <a:path w="54610" h="283209">
                <a:moveTo>
                  <a:pt x="54610" y="123189"/>
                </a:moveTo>
                <a:lnTo>
                  <a:pt x="0" y="123189"/>
                </a:lnTo>
                <a:lnTo>
                  <a:pt x="0" y="124460"/>
                </a:lnTo>
                <a:lnTo>
                  <a:pt x="54610" y="124460"/>
                </a:lnTo>
                <a:lnTo>
                  <a:pt x="54610" y="123189"/>
                </a:lnTo>
                <a:close/>
              </a:path>
              <a:path w="54610" h="283209">
                <a:moveTo>
                  <a:pt x="54610" y="119379"/>
                </a:moveTo>
                <a:lnTo>
                  <a:pt x="0" y="119379"/>
                </a:lnTo>
                <a:lnTo>
                  <a:pt x="0" y="121920"/>
                </a:lnTo>
                <a:lnTo>
                  <a:pt x="54610" y="121920"/>
                </a:lnTo>
                <a:lnTo>
                  <a:pt x="54610" y="119379"/>
                </a:lnTo>
                <a:close/>
              </a:path>
              <a:path w="54610" h="283209">
                <a:moveTo>
                  <a:pt x="54610" y="116839"/>
                </a:moveTo>
                <a:lnTo>
                  <a:pt x="0" y="116839"/>
                </a:lnTo>
                <a:lnTo>
                  <a:pt x="0" y="118109"/>
                </a:lnTo>
                <a:lnTo>
                  <a:pt x="54610" y="118109"/>
                </a:lnTo>
                <a:lnTo>
                  <a:pt x="54610" y="116839"/>
                </a:lnTo>
                <a:close/>
              </a:path>
              <a:path w="54610" h="283209">
                <a:moveTo>
                  <a:pt x="54610" y="113029"/>
                </a:moveTo>
                <a:lnTo>
                  <a:pt x="0" y="113029"/>
                </a:lnTo>
                <a:lnTo>
                  <a:pt x="0" y="115570"/>
                </a:lnTo>
                <a:lnTo>
                  <a:pt x="54610" y="115570"/>
                </a:lnTo>
                <a:lnTo>
                  <a:pt x="54610" y="113029"/>
                </a:lnTo>
                <a:close/>
              </a:path>
              <a:path w="54610" h="283209">
                <a:moveTo>
                  <a:pt x="54610" y="110490"/>
                </a:moveTo>
                <a:lnTo>
                  <a:pt x="0" y="110490"/>
                </a:lnTo>
                <a:lnTo>
                  <a:pt x="0" y="111760"/>
                </a:lnTo>
                <a:lnTo>
                  <a:pt x="54610" y="111760"/>
                </a:lnTo>
                <a:lnTo>
                  <a:pt x="54610" y="110490"/>
                </a:lnTo>
                <a:close/>
              </a:path>
              <a:path w="54610" h="283209">
                <a:moveTo>
                  <a:pt x="54610" y="106680"/>
                </a:moveTo>
                <a:lnTo>
                  <a:pt x="0" y="106680"/>
                </a:lnTo>
                <a:lnTo>
                  <a:pt x="0" y="109220"/>
                </a:lnTo>
                <a:lnTo>
                  <a:pt x="54610" y="109220"/>
                </a:lnTo>
                <a:lnTo>
                  <a:pt x="54610" y="106680"/>
                </a:lnTo>
                <a:close/>
              </a:path>
              <a:path w="54610" h="283209">
                <a:moveTo>
                  <a:pt x="54610" y="104140"/>
                </a:moveTo>
                <a:lnTo>
                  <a:pt x="0" y="104140"/>
                </a:lnTo>
                <a:lnTo>
                  <a:pt x="0" y="105409"/>
                </a:lnTo>
                <a:lnTo>
                  <a:pt x="54610" y="105409"/>
                </a:lnTo>
                <a:lnTo>
                  <a:pt x="54610" y="104140"/>
                </a:lnTo>
                <a:close/>
              </a:path>
              <a:path w="54610" h="283209">
                <a:moveTo>
                  <a:pt x="54610" y="100330"/>
                </a:moveTo>
                <a:lnTo>
                  <a:pt x="0" y="100330"/>
                </a:lnTo>
                <a:lnTo>
                  <a:pt x="0" y="102870"/>
                </a:lnTo>
                <a:lnTo>
                  <a:pt x="54610" y="102870"/>
                </a:lnTo>
                <a:lnTo>
                  <a:pt x="54610" y="100330"/>
                </a:lnTo>
                <a:close/>
              </a:path>
              <a:path w="54610" h="283209">
                <a:moveTo>
                  <a:pt x="54610" y="97790"/>
                </a:moveTo>
                <a:lnTo>
                  <a:pt x="0" y="97790"/>
                </a:lnTo>
                <a:lnTo>
                  <a:pt x="0" y="99059"/>
                </a:lnTo>
                <a:lnTo>
                  <a:pt x="54610" y="99059"/>
                </a:lnTo>
                <a:lnTo>
                  <a:pt x="54610" y="97790"/>
                </a:lnTo>
                <a:close/>
              </a:path>
              <a:path w="54610" h="283209">
                <a:moveTo>
                  <a:pt x="54610" y="93979"/>
                </a:moveTo>
                <a:lnTo>
                  <a:pt x="0" y="93979"/>
                </a:lnTo>
                <a:lnTo>
                  <a:pt x="0" y="96520"/>
                </a:lnTo>
                <a:lnTo>
                  <a:pt x="54610" y="96520"/>
                </a:lnTo>
                <a:lnTo>
                  <a:pt x="54610" y="93979"/>
                </a:lnTo>
                <a:close/>
              </a:path>
              <a:path w="54610" h="283209">
                <a:moveTo>
                  <a:pt x="54610" y="91439"/>
                </a:moveTo>
                <a:lnTo>
                  <a:pt x="0" y="91439"/>
                </a:lnTo>
                <a:lnTo>
                  <a:pt x="0" y="92709"/>
                </a:lnTo>
                <a:lnTo>
                  <a:pt x="54610" y="92709"/>
                </a:lnTo>
                <a:lnTo>
                  <a:pt x="54610" y="91439"/>
                </a:lnTo>
                <a:close/>
              </a:path>
              <a:path w="54610" h="283209">
                <a:moveTo>
                  <a:pt x="54610" y="85089"/>
                </a:moveTo>
                <a:lnTo>
                  <a:pt x="0" y="85089"/>
                </a:lnTo>
                <a:lnTo>
                  <a:pt x="0" y="90170"/>
                </a:lnTo>
                <a:lnTo>
                  <a:pt x="54610" y="90170"/>
                </a:lnTo>
                <a:lnTo>
                  <a:pt x="54610" y="85089"/>
                </a:lnTo>
                <a:close/>
              </a:path>
              <a:path w="54610" h="283209">
                <a:moveTo>
                  <a:pt x="54610" y="78740"/>
                </a:moveTo>
                <a:lnTo>
                  <a:pt x="0" y="78740"/>
                </a:lnTo>
                <a:lnTo>
                  <a:pt x="0" y="83820"/>
                </a:lnTo>
                <a:lnTo>
                  <a:pt x="54610" y="83820"/>
                </a:lnTo>
                <a:lnTo>
                  <a:pt x="54610" y="78740"/>
                </a:lnTo>
                <a:close/>
              </a:path>
              <a:path w="54610" h="283209">
                <a:moveTo>
                  <a:pt x="54610" y="72389"/>
                </a:moveTo>
                <a:lnTo>
                  <a:pt x="0" y="72389"/>
                </a:lnTo>
                <a:lnTo>
                  <a:pt x="0" y="77470"/>
                </a:lnTo>
                <a:lnTo>
                  <a:pt x="54610" y="77470"/>
                </a:lnTo>
                <a:lnTo>
                  <a:pt x="54610" y="72389"/>
                </a:lnTo>
                <a:close/>
              </a:path>
              <a:path w="54610" h="283209">
                <a:moveTo>
                  <a:pt x="54610" y="66039"/>
                </a:moveTo>
                <a:lnTo>
                  <a:pt x="0" y="66039"/>
                </a:lnTo>
                <a:lnTo>
                  <a:pt x="0" y="71120"/>
                </a:lnTo>
                <a:lnTo>
                  <a:pt x="54610" y="71120"/>
                </a:lnTo>
                <a:lnTo>
                  <a:pt x="54610" y="66039"/>
                </a:lnTo>
                <a:close/>
              </a:path>
              <a:path w="54610" h="283209">
                <a:moveTo>
                  <a:pt x="54610" y="59689"/>
                </a:moveTo>
                <a:lnTo>
                  <a:pt x="0" y="59689"/>
                </a:lnTo>
                <a:lnTo>
                  <a:pt x="0" y="64770"/>
                </a:lnTo>
                <a:lnTo>
                  <a:pt x="54610" y="64770"/>
                </a:lnTo>
                <a:lnTo>
                  <a:pt x="54610" y="59689"/>
                </a:lnTo>
                <a:close/>
              </a:path>
              <a:path w="54610" h="283209">
                <a:moveTo>
                  <a:pt x="54610" y="53339"/>
                </a:moveTo>
                <a:lnTo>
                  <a:pt x="0" y="53339"/>
                </a:lnTo>
                <a:lnTo>
                  <a:pt x="0" y="58420"/>
                </a:lnTo>
                <a:lnTo>
                  <a:pt x="54610" y="58420"/>
                </a:lnTo>
                <a:lnTo>
                  <a:pt x="54610" y="53339"/>
                </a:lnTo>
                <a:close/>
              </a:path>
              <a:path w="54610" h="283209">
                <a:moveTo>
                  <a:pt x="54610" y="46989"/>
                </a:moveTo>
                <a:lnTo>
                  <a:pt x="0" y="46989"/>
                </a:lnTo>
                <a:lnTo>
                  <a:pt x="0" y="52070"/>
                </a:lnTo>
                <a:lnTo>
                  <a:pt x="54610" y="52070"/>
                </a:lnTo>
                <a:lnTo>
                  <a:pt x="54610" y="46989"/>
                </a:lnTo>
                <a:close/>
              </a:path>
              <a:path w="54610" h="283209">
                <a:moveTo>
                  <a:pt x="54610" y="41909"/>
                </a:moveTo>
                <a:lnTo>
                  <a:pt x="0" y="41909"/>
                </a:lnTo>
                <a:lnTo>
                  <a:pt x="0" y="45719"/>
                </a:lnTo>
                <a:lnTo>
                  <a:pt x="54610" y="45719"/>
                </a:lnTo>
                <a:lnTo>
                  <a:pt x="54610" y="41909"/>
                </a:lnTo>
                <a:close/>
              </a:path>
              <a:path w="54610" h="283209">
                <a:moveTo>
                  <a:pt x="54610" y="35559"/>
                </a:moveTo>
                <a:lnTo>
                  <a:pt x="0" y="35559"/>
                </a:lnTo>
                <a:lnTo>
                  <a:pt x="0" y="40640"/>
                </a:lnTo>
                <a:lnTo>
                  <a:pt x="54610" y="40640"/>
                </a:lnTo>
                <a:lnTo>
                  <a:pt x="54610" y="35559"/>
                </a:lnTo>
                <a:close/>
              </a:path>
              <a:path w="54610" h="283209">
                <a:moveTo>
                  <a:pt x="54610" y="29209"/>
                </a:moveTo>
                <a:lnTo>
                  <a:pt x="0" y="29209"/>
                </a:lnTo>
                <a:lnTo>
                  <a:pt x="0" y="34290"/>
                </a:lnTo>
                <a:lnTo>
                  <a:pt x="54610" y="34290"/>
                </a:lnTo>
                <a:lnTo>
                  <a:pt x="54610" y="29209"/>
                </a:lnTo>
                <a:close/>
              </a:path>
              <a:path w="54610" h="283209">
                <a:moveTo>
                  <a:pt x="54610" y="22859"/>
                </a:moveTo>
                <a:lnTo>
                  <a:pt x="0" y="22859"/>
                </a:lnTo>
                <a:lnTo>
                  <a:pt x="0" y="27940"/>
                </a:lnTo>
                <a:lnTo>
                  <a:pt x="54610" y="27940"/>
                </a:lnTo>
                <a:lnTo>
                  <a:pt x="54610" y="22859"/>
                </a:lnTo>
                <a:close/>
              </a:path>
              <a:path w="54610" h="283209">
                <a:moveTo>
                  <a:pt x="54610" y="16509"/>
                </a:moveTo>
                <a:lnTo>
                  <a:pt x="0" y="16509"/>
                </a:lnTo>
                <a:lnTo>
                  <a:pt x="0" y="21590"/>
                </a:lnTo>
                <a:lnTo>
                  <a:pt x="54610" y="21590"/>
                </a:lnTo>
                <a:lnTo>
                  <a:pt x="54610" y="16509"/>
                </a:lnTo>
                <a:close/>
              </a:path>
              <a:path w="54610" h="283209">
                <a:moveTo>
                  <a:pt x="54610" y="10159"/>
                </a:moveTo>
                <a:lnTo>
                  <a:pt x="0" y="10159"/>
                </a:lnTo>
                <a:lnTo>
                  <a:pt x="0" y="15240"/>
                </a:lnTo>
                <a:lnTo>
                  <a:pt x="54610" y="15240"/>
                </a:lnTo>
                <a:lnTo>
                  <a:pt x="54610" y="10159"/>
                </a:lnTo>
                <a:close/>
              </a:path>
              <a:path w="54610" h="283209">
                <a:moveTo>
                  <a:pt x="54610" y="3809"/>
                </a:moveTo>
                <a:lnTo>
                  <a:pt x="0" y="3809"/>
                </a:lnTo>
                <a:lnTo>
                  <a:pt x="0" y="8890"/>
                </a:lnTo>
                <a:lnTo>
                  <a:pt x="54610" y="8890"/>
                </a:lnTo>
                <a:lnTo>
                  <a:pt x="54610" y="3809"/>
                </a:lnTo>
                <a:close/>
              </a:path>
              <a:path w="54610" h="283209">
                <a:moveTo>
                  <a:pt x="54610" y="0"/>
                </a:moveTo>
                <a:lnTo>
                  <a:pt x="20320" y="0"/>
                </a:lnTo>
                <a:lnTo>
                  <a:pt x="20320" y="2540"/>
                </a:lnTo>
                <a:lnTo>
                  <a:pt x="54610" y="2540"/>
                </a:lnTo>
                <a:lnTo>
                  <a:pt x="54610" y="0"/>
                </a:lnTo>
                <a:close/>
              </a:path>
              <a:path w="54610" h="283209">
                <a:moveTo>
                  <a:pt x="54610" y="267970"/>
                </a:moveTo>
                <a:lnTo>
                  <a:pt x="0" y="267970"/>
                </a:lnTo>
                <a:lnTo>
                  <a:pt x="0" y="281940"/>
                </a:lnTo>
                <a:lnTo>
                  <a:pt x="20320" y="281940"/>
                </a:lnTo>
                <a:lnTo>
                  <a:pt x="20320" y="283210"/>
                </a:lnTo>
                <a:lnTo>
                  <a:pt x="54610" y="283210"/>
                </a:lnTo>
                <a:lnTo>
                  <a:pt x="54610" y="267970"/>
                </a:lnTo>
                <a:close/>
              </a:path>
            </a:pathLst>
          </a:custGeom>
          <a:solidFill>
            <a:srgbClr val="2B82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bg object 290"/>
          <p:cNvSpPr/>
          <p:nvPr/>
        </p:nvSpPr>
        <p:spPr>
          <a:xfrm>
            <a:off x="3227069" y="6410959"/>
            <a:ext cx="54610" cy="278130"/>
          </a:xfrm>
          <a:custGeom>
            <a:avLst/>
            <a:gdLst/>
            <a:ahLst/>
            <a:cxnLst/>
            <a:rect l="l" t="t" r="r" b="b"/>
            <a:pathLst>
              <a:path w="54610" h="278129">
                <a:moveTo>
                  <a:pt x="54609" y="242569"/>
                </a:moveTo>
                <a:lnTo>
                  <a:pt x="0" y="242569"/>
                </a:lnTo>
                <a:lnTo>
                  <a:pt x="0" y="264159"/>
                </a:lnTo>
                <a:lnTo>
                  <a:pt x="54609" y="264159"/>
                </a:lnTo>
                <a:lnTo>
                  <a:pt x="54609" y="242569"/>
                </a:lnTo>
                <a:close/>
              </a:path>
              <a:path w="54610" h="278129">
                <a:moveTo>
                  <a:pt x="54609" y="240029"/>
                </a:moveTo>
                <a:lnTo>
                  <a:pt x="0" y="240029"/>
                </a:lnTo>
                <a:lnTo>
                  <a:pt x="0" y="241299"/>
                </a:lnTo>
                <a:lnTo>
                  <a:pt x="54609" y="241299"/>
                </a:lnTo>
                <a:lnTo>
                  <a:pt x="54609" y="240029"/>
                </a:lnTo>
                <a:close/>
              </a:path>
              <a:path w="54610" h="278129">
                <a:moveTo>
                  <a:pt x="54609" y="236219"/>
                </a:moveTo>
                <a:lnTo>
                  <a:pt x="0" y="236219"/>
                </a:lnTo>
                <a:lnTo>
                  <a:pt x="0" y="238759"/>
                </a:lnTo>
                <a:lnTo>
                  <a:pt x="54609" y="238759"/>
                </a:lnTo>
                <a:lnTo>
                  <a:pt x="54609" y="236219"/>
                </a:lnTo>
                <a:close/>
              </a:path>
              <a:path w="54610" h="278129">
                <a:moveTo>
                  <a:pt x="54609" y="233679"/>
                </a:moveTo>
                <a:lnTo>
                  <a:pt x="0" y="233679"/>
                </a:lnTo>
                <a:lnTo>
                  <a:pt x="0" y="234949"/>
                </a:lnTo>
                <a:lnTo>
                  <a:pt x="54609" y="234949"/>
                </a:lnTo>
                <a:lnTo>
                  <a:pt x="54609" y="233679"/>
                </a:lnTo>
                <a:close/>
              </a:path>
              <a:path w="54610" h="278129">
                <a:moveTo>
                  <a:pt x="54609" y="229869"/>
                </a:moveTo>
                <a:lnTo>
                  <a:pt x="0" y="229869"/>
                </a:lnTo>
                <a:lnTo>
                  <a:pt x="0" y="232409"/>
                </a:lnTo>
                <a:lnTo>
                  <a:pt x="54609" y="232409"/>
                </a:lnTo>
                <a:lnTo>
                  <a:pt x="54609" y="229869"/>
                </a:lnTo>
                <a:close/>
              </a:path>
              <a:path w="54610" h="278129">
                <a:moveTo>
                  <a:pt x="54609" y="227329"/>
                </a:moveTo>
                <a:lnTo>
                  <a:pt x="0" y="227329"/>
                </a:lnTo>
                <a:lnTo>
                  <a:pt x="0" y="228599"/>
                </a:lnTo>
                <a:lnTo>
                  <a:pt x="54609" y="228599"/>
                </a:lnTo>
                <a:lnTo>
                  <a:pt x="54609" y="227329"/>
                </a:lnTo>
                <a:close/>
              </a:path>
              <a:path w="54610" h="278129">
                <a:moveTo>
                  <a:pt x="54609" y="223519"/>
                </a:moveTo>
                <a:lnTo>
                  <a:pt x="0" y="223519"/>
                </a:lnTo>
                <a:lnTo>
                  <a:pt x="0" y="226059"/>
                </a:lnTo>
                <a:lnTo>
                  <a:pt x="54609" y="226059"/>
                </a:lnTo>
                <a:lnTo>
                  <a:pt x="54609" y="223519"/>
                </a:lnTo>
                <a:close/>
              </a:path>
              <a:path w="54610" h="278129">
                <a:moveTo>
                  <a:pt x="54609" y="220979"/>
                </a:moveTo>
                <a:lnTo>
                  <a:pt x="0" y="220979"/>
                </a:lnTo>
                <a:lnTo>
                  <a:pt x="0" y="222249"/>
                </a:lnTo>
                <a:lnTo>
                  <a:pt x="54609" y="222249"/>
                </a:lnTo>
                <a:lnTo>
                  <a:pt x="54609" y="220979"/>
                </a:lnTo>
                <a:close/>
              </a:path>
              <a:path w="54610" h="278129">
                <a:moveTo>
                  <a:pt x="54609" y="217169"/>
                </a:moveTo>
                <a:lnTo>
                  <a:pt x="0" y="217169"/>
                </a:lnTo>
                <a:lnTo>
                  <a:pt x="0" y="219709"/>
                </a:lnTo>
                <a:lnTo>
                  <a:pt x="54609" y="219709"/>
                </a:lnTo>
                <a:lnTo>
                  <a:pt x="54609" y="217169"/>
                </a:lnTo>
                <a:close/>
              </a:path>
              <a:path w="54610" h="278129">
                <a:moveTo>
                  <a:pt x="54609" y="214629"/>
                </a:moveTo>
                <a:lnTo>
                  <a:pt x="0" y="214629"/>
                </a:lnTo>
                <a:lnTo>
                  <a:pt x="0" y="215899"/>
                </a:lnTo>
                <a:lnTo>
                  <a:pt x="54609" y="215899"/>
                </a:lnTo>
                <a:lnTo>
                  <a:pt x="54609" y="214629"/>
                </a:lnTo>
                <a:close/>
              </a:path>
              <a:path w="54610" h="278129">
                <a:moveTo>
                  <a:pt x="54609" y="210819"/>
                </a:moveTo>
                <a:lnTo>
                  <a:pt x="0" y="210819"/>
                </a:lnTo>
                <a:lnTo>
                  <a:pt x="0" y="213359"/>
                </a:lnTo>
                <a:lnTo>
                  <a:pt x="54609" y="213359"/>
                </a:lnTo>
                <a:lnTo>
                  <a:pt x="54609" y="210819"/>
                </a:lnTo>
                <a:close/>
              </a:path>
              <a:path w="54610" h="278129">
                <a:moveTo>
                  <a:pt x="54609" y="208279"/>
                </a:moveTo>
                <a:lnTo>
                  <a:pt x="0" y="208279"/>
                </a:lnTo>
                <a:lnTo>
                  <a:pt x="0" y="209549"/>
                </a:lnTo>
                <a:lnTo>
                  <a:pt x="54609" y="209549"/>
                </a:lnTo>
                <a:lnTo>
                  <a:pt x="54609" y="208279"/>
                </a:lnTo>
                <a:close/>
              </a:path>
              <a:path w="54610" h="278129">
                <a:moveTo>
                  <a:pt x="54609" y="204469"/>
                </a:moveTo>
                <a:lnTo>
                  <a:pt x="0" y="204469"/>
                </a:lnTo>
                <a:lnTo>
                  <a:pt x="0" y="207009"/>
                </a:lnTo>
                <a:lnTo>
                  <a:pt x="54609" y="207009"/>
                </a:lnTo>
                <a:lnTo>
                  <a:pt x="54609" y="204469"/>
                </a:lnTo>
                <a:close/>
              </a:path>
              <a:path w="54610" h="278129">
                <a:moveTo>
                  <a:pt x="54609" y="201929"/>
                </a:moveTo>
                <a:lnTo>
                  <a:pt x="0" y="201929"/>
                </a:lnTo>
                <a:lnTo>
                  <a:pt x="0" y="203199"/>
                </a:lnTo>
                <a:lnTo>
                  <a:pt x="54609" y="203199"/>
                </a:lnTo>
                <a:lnTo>
                  <a:pt x="54609" y="201929"/>
                </a:lnTo>
                <a:close/>
              </a:path>
              <a:path w="54610" h="278129">
                <a:moveTo>
                  <a:pt x="54609" y="198119"/>
                </a:moveTo>
                <a:lnTo>
                  <a:pt x="0" y="198119"/>
                </a:lnTo>
                <a:lnTo>
                  <a:pt x="0" y="200659"/>
                </a:lnTo>
                <a:lnTo>
                  <a:pt x="54609" y="200659"/>
                </a:lnTo>
                <a:lnTo>
                  <a:pt x="54609" y="198119"/>
                </a:lnTo>
                <a:close/>
              </a:path>
              <a:path w="54610" h="278129">
                <a:moveTo>
                  <a:pt x="54609" y="195579"/>
                </a:moveTo>
                <a:lnTo>
                  <a:pt x="0" y="195579"/>
                </a:lnTo>
                <a:lnTo>
                  <a:pt x="0" y="196849"/>
                </a:lnTo>
                <a:lnTo>
                  <a:pt x="54609" y="196849"/>
                </a:lnTo>
                <a:lnTo>
                  <a:pt x="54609" y="195579"/>
                </a:lnTo>
                <a:close/>
              </a:path>
              <a:path w="54610" h="278129">
                <a:moveTo>
                  <a:pt x="54609" y="191769"/>
                </a:moveTo>
                <a:lnTo>
                  <a:pt x="0" y="191769"/>
                </a:lnTo>
                <a:lnTo>
                  <a:pt x="0" y="194309"/>
                </a:lnTo>
                <a:lnTo>
                  <a:pt x="54609" y="194309"/>
                </a:lnTo>
                <a:lnTo>
                  <a:pt x="54609" y="191769"/>
                </a:lnTo>
                <a:close/>
              </a:path>
              <a:path w="54610" h="278129">
                <a:moveTo>
                  <a:pt x="54609" y="189229"/>
                </a:moveTo>
                <a:lnTo>
                  <a:pt x="0" y="189229"/>
                </a:lnTo>
                <a:lnTo>
                  <a:pt x="0" y="190499"/>
                </a:lnTo>
                <a:lnTo>
                  <a:pt x="54609" y="190499"/>
                </a:lnTo>
                <a:lnTo>
                  <a:pt x="54609" y="189229"/>
                </a:lnTo>
                <a:close/>
              </a:path>
              <a:path w="54610" h="278129">
                <a:moveTo>
                  <a:pt x="54609" y="185419"/>
                </a:moveTo>
                <a:lnTo>
                  <a:pt x="0" y="185419"/>
                </a:lnTo>
                <a:lnTo>
                  <a:pt x="0" y="187959"/>
                </a:lnTo>
                <a:lnTo>
                  <a:pt x="54609" y="187959"/>
                </a:lnTo>
                <a:lnTo>
                  <a:pt x="54609" y="185419"/>
                </a:lnTo>
                <a:close/>
              </a:path>
              <a:path w="54610" h="278129">
                <a:moveTo>
                  <a:pt x="54609" y="182879"/>
                </a:moveTo>
                <a:lnTo>
                  <a:pt x="0" y="182879"/>
                </a:lnTo>
                <a:lnTo>
                  <a:pt x="0" y="184149"/>
                </a:lnTo>
                <a:lnTo>
                  <a:pt x="54609" y="184149"/>
                </a:lnTo>
                <a:lnTo>
                  <a:pt x="54609" y="182879"/>
                </a:lnTo>
                <a:close/>
              </a:path>
              <a:path w="54610" h="278129">
                <a:moveTo>
                  <a:pt x="54609" y="179069"/>
                </a:moveTo>
                <a:lnTo>
                  <a:pt x="0" y="179069"/>
                </a:lnTo>
                <a:lnTo>
                  <a:pt x="0" y="181609"/>
                </a:lnTo>
                <a:lnTo>
                  <a:pt x="54609" y="181609"/>
                </a:lnTo>
                <a:lnTo>
                  <a:pt x="54609" y="179069"/>
                </a:lnTo>
                <a:close/>
              </a:path>
              <a:path w="54610" h="278129">
                <a:moveTo>
                  <a:pt x="54609" y="176529"/>
                </a:moveTo>
                <a:lnTo>
                  <a:pt x="0" y="176529"/>
                </a:lnTo>
                <a:lnTo>
                  <a:pt x="0" y="177799"/>
                </a:lnTo>
                <a:lnTo>
                  <a:pt x="54609" y="177799"/>
                </a:lnTo>
                <a:lnTo>
                  <a:pt x="54609" y="176529"/>
                </a:lnTo>
                <a:close/>
              </a:path>
              <a:path w="54610" h="278129">
                <a:moveTo>
                  <a:pt x="54609" y="172719"/>
                </a:moveTo>
                <a:lnTo>
                  <a:pt x="0" y="172719"/>
                </a:lnTo>
                <a:lnTo>
                  <a:pt x="0" y="175259"/>
                </a:lnTo>
                <a:lnTo>
                  <a:pt x="54609" y="175259"/>
                </a:lnTo>
                <a:lnTo>
                  <a:pt x="54609" y="172719"/>
                </a:lnTo>
                <a:close/>
              </a:path>
              <a:path w="54610" h="278129">
                <a:moveTo>
                  <a:pt x="54609" y="170179"/>
                </a:moveTo>
                <a:lnTo>
                  <a:pt x="0" y="170179"/>
                </a:lnTo>
                <a:lnTo>
                  <a:pt x="0" y="171449"/>
                </a:lnTo>
                <a:lnTo>
                  <a:pt x="54609" y="171449"/>
                </a:lnTo>
                <a:lnTo>
                  <a:pt x="54609" y="170179"/>
                </a:lnTo>
                <a:close/>
              </a:path>
              <a:path w="54610" h="278129">
                <a:moveTo>
                  <a:pt x="54609" y="166369"/>
                </a:moveTo>
                <a:lnTo>
                  <a:pt x="0" y="166369"/>
                </a:lnTo>
                <a:lnTo>
                  <a:pt x="0" y="168909"/>
                </a:lnTo>
                <a:lnTo>
                  <a:pt x="54609" y="168909"/>
                </a:lnTo>
                <a:lnTo>
                  <a:pt x="54609" y="166369"/>
                </a:lnTo>
                <a:close/>
              </a:path>
              <a:path w="54610" h="278129">
                <a:moveTo>
                  <a:pt x="54609" y="163829"/>
                </a:moveTo>
                <a:lnTo>
                  <a:pt x="0" y="163829"/>
                </a:lnTo>
                <a:lnTo>
                  <a:pt x="0" y="165099"/>
                </a:lnTo>
                <a:lnTo>
                  <a:pt x="54609" y="165099"/>
                </a:lnTo>
                <a:lnTo>
                  <a:pt x="54609" y="163829"/>
                </a:lnTo>
                <a:close/>
              </a:path>
              <a:path w="54610" h="278129">
                <a:moveTo>
                  <a:pt x="54609" y="160019"/>
                </a:moveTo>
                <a:lnTo>
                  <a:pt x="0" y="160019"/>
                </a:lnTo>
                <a:lnTo>
                  <a:pt x="0" y="162559"/>
                </a:lnTo>
                <a:lnTo>
                  <a:pt x="54609" y="162559"/>
                </a:lnTo>
                <a:lnTo>
                  <a:pt x="54609" y="160019"/>
                </a:lnTo>
                <a:close/>
              </a:path>
              <a:path w="54610" h="278129">
                <a:moveTo>
                  <a:pt x="54609" y="157479"/>
                </a:moveTo>
                <a:lnTo>
                  <a:pt x="0" y="157479"/>
                </a:lnTo>
                <a:lnTo>
                  <a:pt x="0" y="158749"/>
                </a:lnTo>
                <a:lnTo>
                  <a:pt x="54609" y="158749"/>
                </a:lnTo>
                <a:lnTo>
                  <a:pt x="54609" y="157479"/>
                </a:lnTo>
                <a:close/>
              </a:path>
              <a:path w="54610" h="278129">
                <a:moveTo>
                  <a:pt x="54609" y="153669"/>
                </a:moveTo>
                <a:lnTo>
                  <a:pt x="0" y="153669"/>
                </a:lnTo>
                <a:lnTo>
                  <a:pt x="0" y="156209"/>
                </a:lnTo>
                <a:lnTo>
                  <a:pt x="54609" y="156209"/>
                </a:lnTo>
                <a:lnTo>
                  <a:pt x="54609" y="153669"/>
                </a:lnTo>
                <a:close/>
              </a:path>
              <a:path w="54610" h="278129">
                <a:moveTo>
                  <a:pt x="54609" y="151129"/>
                </a:moveTo>
                <a:lnTo>
                  <a:pt x="0" y="151129"/>
                </a:lnTo>
                <a:lnTo>
                  <a:pt x="0" y="152399"/>
                </a:lnTo>
                <a:lnTo>
                  <a:pt x="54609" y="152399"/>
                </a:lnTo>
                <a:lnTo>
                  <a:pt x="54609" y="151129"/>
                </a:lnTo>
                <a:close/>
              </a:path>
              <a:path w="54610" h="278129">
                <a:moveTo>
                  <a:pt x="54609" y="147319"/>
                </a:moveTo>
                <a:lnTo>
                  <a:pt x="0" y="147319"/>
                </a:lnTo>
                <a:lnTo>
                  <a:pt x="0" y="149859"/>
                </a:lnTo>
                <a:lnTo>
                  <a:pt x="54609" y="149859"/>
                </a:lnTo>
                <a:lnTo>
                  <a:pt x="54609" y="147319"/>
                </a:lnTo>
                <a:close/>
              </a:path>
              <a:path w="54610" h="278129">
                <a:moveTo>
                  <a:pt x="54609" y="144779"/>
                </a:moveTo>
                <a:lnTo>
                  <a:pt x="0" y="144779"/>
                </a:lnTo>
                <a:lnTo>
                  <a:pt x="0" y="146049"/>
                </a:lnTo>
                <a:lnTo>
                  <a:pt x="54609" y="146049"/>
                </a:lnTo>
                <a:lnTo>
                  <a:pt x="54609" y="144779"/>
                </a:lnTo>
                <a:close/>
              </a:path>
              <a:path w="54610" h="278129">
                <a:moveTo>
                  <a:pt x="54609" y="140969"/>
                </a:moveTo>
                <a:lnTo>
                  <a:pt x="0" y="140969"/>
                </a:lnTo>
                <a:lnTo>
                  <a:pt x="0" y="143509"/>
                </a:lnTo>
                <a:lnTo>
                  <a:pt x="54609" y="143509"/>
                </a:lnTo>
                <a:lnTo>
                  <a:pt x="54609" y="140969"/>
                </a:lnTo>
                <a:close/>
              </a:path>
              <a:path w="54610" h="278129">
                <a:moveTo>
                  <a:pt x="54609" y="138429"/>
                </a:moveTo>
                <a:lnTo>
                  <a:pt x="0" y="138429"/>
                </a:lnTo>
                <a:lnTo>
                  <a:pt x="0" y="139699"/>
                </a:lnTo>
                <a:lnTo>
                  <a:pt x="54609" y="139699"/>
                </a:lnTo>
                <a:lnTo>
                  <a:pt x="54609" y="138429"/>
                </a:lnTo>
                <a:close/>
              </a:path>
              <a:path w="54610" h="278129">
                <a:moveTo>
                  <a:pt x="54609" y="134619"/>
                </a:moveTo>
                <a:lnTo>
                  <a:pt x="0" y="134619"/>
                </a:lnTo>
                <a:lnTo>
                  <a:pt x="0" y="137159"/>
                </a:lnTo>
                <a:lnTo>
                  <a:pt x="54609" y="137159"/>
                </a:lnTo>
                <a:lnTo>
                  <a:pt x="54609" y="134619"/>
                </a:lnTo>
                <a:close/>
              </a:path>
              <a:path w="54610" h="278129">
                <a:moveTo>
                  <a:pt x="54609" y="132079"/>
                </a:moveTo>
                <a:lnTo>
                  <a:pt x="0" y="132079"/>
                </a:lnTo>
                <a:lnTo>
                  <a:pt x="0" y="133349"/>
                </a:lnTo>
                <a:lnTo>
                  <a:pt x="54609" y="133349"/>
                </a:lnTo>
                <a:lnTo>
                  <a:pt x="54609" y="132079"/>
                </a:lnTo>
                <a:close/>
              </a:path>
              <a:path w="54610" h="278129">
                <a:moveTo>
                  <a:pt x="54609" y="128269"/>
                </a:moveTo>
                <a:lnTo>
                  <a:pt x="0" y="128269"/>
                </a:lnTo>
                <a:lnTo>
                  <a:pt x="0" y="130809"/>
                </a:lnTo>
                <a:lnTo>
                  <a:pt x="54609" y="130809"/>
                </a:lnTo>
                <a:lnTo>
                  <a:pt x="54609" y="128269"/>
                </a:lnTo>
                <a:close/>
              </a:path>
              <a:path w="54610" h="278129">
                <a:moveTo>
                  <a:pt x="54609" y="125729"/>
                </a:moveTo>
                <a:lnTo>
                  <a:pt x="0" y="125729"/>
                </a:lnTo>
                <a:lnTo>
                  <a:pt x="0" y="126999"/>
                </a:lnTo>
                <a:lnTo>
                  <a:pt x="54609" y="126999"/>
                </a:lnTo>
                <a:lnTo>
                  <a:pt x="54609" y="125729"/>
                </a:lnTo>
                <a:close/>
              </a:path>
              <a:path w="54610" h="278129">
                <a:moveTo>
                  <a:pt x="54609" y="121919"/>
                </a:moveTo>
                <a:lnTo>
                  <a:pt x="0" y="121919"/>
                </a:lnTo>
                <a:lnTo>
                  <a:pt x="0" y="124459"/>
                </a:lnTo>
                <a:lnTo>
                  <a:pt x="54609" y="124459"/>
                </a:lnTo>
                <a:lnTo>
                  <a:pt x="54609" y="121919"/>
                </a:lnTo>
                <a:close/>
              </a:path>
              <a:path w="54610" h="278129">
                <a:moveTo>
                  <a:pt x="54609" y="119379"/>
                </a:moveTo>
                <a:lnTo>
                  <a:pt x="0" y="119379"/>
                </a:lnTo>
                <a:lnTo>
                  <a:pt x="0" y="120649"/>
                </a:lnTo>
                <a:lnTo>
                  <a:pt x="54609" y="120649"/>
                </a:lnTo>
                <a:lnTo>
                  <a:pt x="54609" y="119379"/>
                </a:lnTo>
                <a:close/>
              </a:path>
              <a:path w="54610" h="278129">
                <a:moveTo>
                  <a:pt x="54609" y="115569"/>
                </a:moveTo>
                <a:lnTo>
                  <a:pt x="0" y="115569"/>
                </a:lnTo>
                <a:lnTo>
                  <a:pt x="0" y="118109"/>
                </a:lnTo>
                <a:lnTo>
                  <a:pt x="54609" y="118109"/>
                </a:lnTo>
                <a:lnTo>
                  <a:pt x="54609" y="115569"/>
                </a:lnTo>
                <a:close/>
              </a:path>
              <a:path w="54610" h="278129">
                <a:moveTo>
                  <a:pt x="54609" y="113029"/>
                </a:moveTo>
                <a:lnTo>
                  <a:pt x="0" y="113029"/>
                </a:lnTo>
                <a:lnTo>
                  <a:pt x="0" y="114299"/>
                </a:lnTo>
                <a:lnTo>
                  <a:pt x="54609" y="114299"/>
                </a:lnTo>
                <a:lnTo>
                  <a:pt x="54609" y="113029"/>
                </a:lnTo>
                <a:close/>
              </a:path>
              <a:path w="54610" h="278129">
                <a:moveTo>
                  <a:pt x="54609" y="109219"/>
                </a:moveTo>
                <a:lnTo>
                  <a:pt x="0" y="109219"/>
                </a:lnTo>
                <a:lnTo>
                  <a:pt x="0" y="111759"/>
                </a:lnTo>
                <a:lnTo>
                  <a:pt x="54609" y="111759"/>
                </a:lnTo>
                <a:lnTo>
                  <a:pt x="54609" y="109219"/>
                </a:lnTo>
                <a:close/>
              </a:path>
              <a:path w="54610" h="278129">
                <a:moveTo>
                  <a:pt x="54609" y="106679"/>
                </a:moveTo>
                <a:lnTo>
                  <a:pt x="0" y="106679"/>
                </a:lnTo>
                <a:lnTo>
                  <a:pt x="0" y="107949"/>
                </a:lnTo>
                <a:lnTo>
                  <a:pt x="54609" y="107949"/>
                </a:lnTo>
                <a:lnTo>
                  <a:pt x="54609" y="106679"/>
                </a:lnTo>
                <a:close/>
              </a:path>
              <a:path w="54610" h="278129">
                <a:moveTo>
                  <a:pt x="54609" y="102869"/>
                </a:moveTo>
                <a:lnTo>
                  <a:pt x="0" y="102869"/>
                </a:lnTo>
                <a:lnTo>
                  <a:pt x="0" y="105409"/>
                </a:lnTo>
                <a:lnTo>
                  <a:pt x="54609" y="105409"/>
                </a:lnTo>
                <a:lnTo>
                  <a:pt x="54609" y="102869"/>
                </a:lnTo>
                <a:close/>
              </a:path>
              <a:path w="54610" h="278129">
                <a:moveTo>
                  <a:pt x="54609" y="100329"/>
                </a:moveTo>
                <a:lnTo>
                  <a:pt x="0" y="100329"/>
                </a:lnTo>
                <a:lnTo>
                  <a:pt x="0" y="101599"/>
                </a:lnTo>
                <a:lnTo>
                  <a:pt x="54609" y="101599"/>
                </a:lnTo>
                <a:lnTo>
                  <a:pt x="54609" y="100329"/>
                </a:lnTo>
                <a:close/>
              </a:path>
              <a:path w="54610" h="278129">
                <a:moveTo>
                  <a:pt x="54609" y="96519"/>
                </a:moveTo>
                <a:lnTo>
                  <a:pt x="0" y="96519"/>
                </a:lnTo>
                <a:lnTo>
                  <a:pt x="0" y="99059"/>
                </a:lnTo>
                <a:lnTo>
                  <a:pt x="54609" y="99059"/>
                </a:lnTo>
                <a:lnTo>
                  <a:pt x="54609" y="96519"/>
                </a:lnTo>
                <a:close/>
              </a:path>
              <a:path w="54610" h="278129">
                <a:moveTo>
                  <a:pt x="54609" y="93979"/>
                </a:moveTo>
                <a:lnTo>
                  <a:pt x="0" y="93979"/>
                </a:lnTo>
                <a:lnTo>
                  <a:pt x="0" y="95249"/>
                </a:lnTo>
                <a:lnTo>
                  <a:pt x="54609" y="95249"/>
                </a:lnTo>
                <a:lnTo>
                  <a:pt x="54609" y="93979"/>
                </a:lnTo>
                <a:close/>
              </a:path>
              <a:path w="54610" h="278129">
                <a:moveTo>
                  <a:pt x="54609" y="90169"/>
                </a:moveTo>
                <a:lnTo>
                  <a:pt x="0" y="90169"/>
                </a:lnTo>
                <a:lnTo>
                  <a:pt x="0" y="92709"/>
                </a:lnTo>
                <a:lnTo>
                  <a:pt x="54609" y="92709"/>
                </a:lnTo>
                <a:lnTo>
                  <a:pt x="54609" y="90169"/>
                </a:lnTo>
                <a:close/>
              </a:path>
              <a:path w="54610" h="278129">
                <a:moveTo>
                  <a:pt x="54609" y="87629"/>
                </a:moveTo>
                <a:lnTo>
                  <a:pt x="0" y="87629"/>
                </a:lnTo>
                <a:lnTo>
                  <a:pt x="0" y="88899"/>
                </a:lnTo>
                <a:lnTo>
                  <a:pt x="54609" y="88899"/>
                </a:lnTo>
                <a:lnTo>
                  <a:pt x="54609" y="87629"/>
                </a:lnTo>
                <a:close/>
              </a:path>
              <a:path w="54610" h="278129">
                <a:moveTo>
                  <a:pt x="54609" y="81279"/>
                </a:moveTo>
                <a:lnTo>
                  <a:pt x="0" y="81279"/>
                </a:lnTo>
                <a:lnTo>
                  <a:pt x="0" y="86359"/>
                </a:lnTo>
                <a:lnTo>
                  <a:pt x="54609" y="86359"/>
                </a:lnTo>
                <a:lnTo>
                  <a:pt x="54609" y="81279"/>
                </a:lnTo>
                <a:close/>
              </a:path>
              <a:path w="54610" h="278129">
                <a:moveTo>
                  <a:pt x="54609" y="74929"/>
                </a:moveTo>
                <a:lnTo>
                  <a:pt x="0" y="74929"/>
                </a:lnTo>
                <a:lnTo>
                  <a:pt x="0" y="80009"/>
                </a:lnTo>
                <a:lnTo>
                  <a:pt x="54609" y="80009"/>
                </a:lnTo>
                <a:lnTo>
                  <a:pt x="54609" y="74929"/>
                </a:lnTo>
                <a:close/>
              </a:path>
              <a:path w="54610" h="278129">
                <a:moveTo>
                  <a:pt x="54609" y="68579"/>
                </a:moveTo>
                <a:lnTo>
                  <a:pt x="0" y="68579"/>
                </a:lnTo>
                <a:lnTo>
                  <a:pt x="0" y="73659"/>
                </a:lnTo>
                <a:lnTo>
                  <a:pt x="54609" y="73659"/>
                </a:lnTo>
                <a:lnTo>
                  <a:pt x="54609" y="68579"/>
                </a:lnTo>
                <a:close/>
              </a:path>
              <a:path w="54610" h="278129">
                <a:moveTo>
                  <a:pt x="54609" y="62229"/>
                </a:moveTo>
                <a:lnTo>
                  <a:pt x="0" y="62229"/>
                </a:lnTo>
                <a:lnTo>
                  <a:pt x="0" y="67309"/>
                </a:lnTo>
                <a:lnTo>
                  <a:pt x="54609" y="67309"/>
                </a:lnTo>
                <a:lnTo>
                  <a:pt x="54609" y="62229"/>
                </a:lnTo>
                <a:close/>
              </a:path>
              <a:path w="54610" h="278129">
                <a:moveTo>
                  <a:pt x="54609" y="55879"/>
                </a:moveTo>
                <a:lnTo>
                  <a:pt x="0" y="55879"/>
                </a:lnTo>
                <a:lnTo>
                  <a:pt x="0" y="60959"/>
                </a:lnTo>
                <a:lnTo>
                  <a:pt x="54609" y="60959"/>
                </a:lnTo>
                <a:lnTo>
                  <a:pt x="54609" y="55879"/>
                </a:lnTo>
                <a:close/>
              </a:path>
              <a:path w="54610" h="278129">
                <a:moveTo>
                  <a:pt x="54609" y="49529"/>
                </a:moveTo>
                <a:lnTo>
                  <a:pt x="0" y="49529"/>
                </a:lnTo>
                <a:lnTo>
                  <a:pt x="0" y="54609"/>
                </a:lnTo>
                <a:lnTo>
                  <a:pt x="54609" y="54609"/>
                </a:lnTo>
                <a:lnTo>
                  <a:pt x="54609" y="49529"/>
                </a:lnTo>
                <a:close/>
              </a:path>
              <a:path w="54610" h="278129">
                <a:moveTo>
                  <a:pt x="54609" y="43179"/>
                </a:moveTo>
                <a:lnTo>
                  <a:pt x="0" y="43179"/>
                </a:lnTo>
                <a:lnTo>
                  <a:pt x="0" y="48259"/>
                </a:lnTo>
                <a:lnTo>
                  <a:pt x="54609" y="48259"/>
                </a:lnTo>
                <a:lnTo>
                  <a:pt x="54609" y="43179"/>
                </a:lnTo>
                <a:close/>
              </a:path>
              <a:path w="54610" h="278129">
                <a:moveTo>
                  <a:pt x="54609" y="38099"/>
                </a:moveTo>
                <a:lnTo>
                  <a:pt x="0" y="38099"/>
                </a:lnTo>
                <a:lnTo>
                  <a:pt x="0" y="41909"/>
                </a:lnTo>
                <a:lnTo>
                  <a:pt x="54609" y="41909"/>
                </a:lnTo>
                <a:lnTo>
                  <a:pt x="54609" y="38099"/>
                </a:lnTo>
                <a:close/>
              </a:path>
              <a:path w="54610" h="278129">
                <a:moveTo>
                  <a:pt x="54609" y="31749"/>
                </a:moveTo>
                <a:lnTo>
                  <a:pt x="0" y="31749"/>
                </a:lnTo>
                <a:lnTo>
                  <a:pt x="0" y="36829"/>
                </a:lnTo>
                <a:lnTo>
                  <a:pt x="54609" y="36829"/>
                </a:lnTo>
                <a:lnTo>
                  <a:pt x="54609" y="31749"/>
                </a:lnTo>
                <a:close/>
              </a:path>
              <a:path w="54610" h="278129">
                <a:moveTo>
                  <a:pt x="54609" y="25399"/>
                </a:moveTo>
                <a:lnTo>
                  <a:pt x="0" y="25399"/>
                </a:lnTo>
                <a:lnTo>
                  <a:pt x="0" y="30479"/>
                </a:lnTo>
                <a:lnTo>
                  <a:pt x="54609" y="30479"/>
                </a:lnTo>
                <a:lnTo>
                  <a:pt x="54609" y="25399"/>
                </a:lnTo>
                <a:close/>
              </a:path>
              <a:path w="54610" h="278129">
                <a:moveTo>
                  <a:pt x="54609" y="19049"/>
                </a:moveTo>
                <a:lnTo>
                  <a:pt x="0" y="19049"/>
                </a:lnTo>
                <a:lnTo>
                  <a:pt x="0" y="24129"/>
                </a:lnTo>
                <a:lnTo>
                  <a:pt x="54609" y="24129"/>
                </a:lnTo>
                <a:lnTo>
                  <a:pt x="54609" y="19049"/>
                </a:lnTo>
                <a:close/>
              </a:path>
              <a:path w="54610" h="278129">
                <a:moveTo>
                  <a:pt x="54609" y="12699"/>
                </a:moveTo>
                <a:lnTo>
                  <a:pt x="0" y="12699"/>
                </a:lnTo>
                <a:lnTo>
                  <a:pt x="0" y="17779"/>
                </a:lnTo>
                <a:lnTo>
                  <a:pt x="54609" y="17779"/>
                </a:lnTo>
                <a:lnTo>
                  <a:pt x="54609" y="12699"/>
                </a:lnTo>
                <a:close/>
              </a:path>
              <a:path w="54610" h="278129">
                <a:moveTo>
                  <a:pt x="54609" y="6349"/>
                </a:moveTo>
                <a:lnTo>
                  <a:pt x="0" y="6349"/>
                </a:lnTo>
                <a:lnTo>
                  <a:pt x="0" y="11429"/>
                </a:lnTo>
                <a:lnTo>
                  <a:pt x="54609" y="11429"/>
                </a:lnTo>
                <a:lnTo>
                  <a:pt x="54609" y="6349"/>
                </a:lnTo>
                <a:close/>
              </a:path>
              <a:path w="54610" h="278129">
                <a:moveTo>
                  <a:pt x="54609" y="0"/>
                </a:moveTo>
                <a:lnTo>
                  <a:pt x="0" y="0"/>
                </a:lnTo>
                <a:lnTo>
                  <a:pt x="0" y="5079"/>
                </a:lnTo>
                <a:lnTo>
                  <a:pt x="54609" y="5079"/>
                </a:lnTo>
                <a:lnTo>
                  <a:pt x="54609" y="0"/>
                </a:lnTo>
                <a:close/>
              </a:path>
              <a:path w="54610" h="278129">
                <a:moveTo>
                  <a:pt x="54609" y="264159"/>
                </a:moveTo>
                <a:lnTo>
                  <a:pt x="0" y="264159"/>
                </a:lnTo>
                <a:lnTo>
                  <a:pt x="0" y="274319"/>
                </a:lnTo>
                <a:lnTo>
                  <a:pt x="5079" y="274319"/>
                </a:lnTo>
                <a:lnTo>
                  <a:pt x="5080" y="275589"/>
                </a:lnTo>
                <a:lnTo>
                  <a:pt x="27940" y="275589"/>
                </a:lnTo>
                <a:lnTo>
                  <a:pt x="27940" y="276859"/>
                </a:lnTo>
                <a:lnTo>
                  <a:pt x="52069" y="276859"/>
                </a:lnTo>
                <a:lnTo>
                  <a:pt x="52069" y="278129"/>
                </a:lnTo>
                <a:lnTo>
                  <a:pt x="54609" y="278129"/>
                </a:lnTo>
                <a:lnTo>
                  <a:pt x="54609" y="264159"/>
                </a:lnTo>
                <a:close/>
              </a:path>
            </a:pathLst>
          </a:custGeom>
          <a:solidFill>
            <a:srgbClr val="2B81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bg object 291"/>
          <p:cNvSpPr/>
          <p:nvPr/>
        </p:nvSpPr>
        <p:spPr>
          <a:xfrm>
            <a:off x="3172459" y="6410959"/>
            <a:ext cx="54610" cy="274320"/>
          </a:xfrm>
          <a:custGeom>
            <a:avLst/>
            <a:gdLst/>
            <a:ahLst/>
            <a:cxnLst/>
            <a:rect l="l" t="t" r="r" b="b"/>
            <a:pathLst>
              <a:path w="54610" h="274320">
                <a:moveTo>
                  <a:pt x="54609" y="242569"/>
                </a:moveTo>
                <a:lnTo>
                  <a:pt x="0" y="242569"/>
                </a:lnTo>
                <a:lnTo>
                  <a:pt x="0" y="264159"/>
                </a:lnTo>
                <a:lnTo>
                  <a:pt x="54609" y="264159"/>
                </a:lnTo>
                <a:lnTo>
                  <a:pt x="54609" y="242569"/>
                </a:lnTo>
                <a:close/>
              </a:path>
              <a:path w="54610" h="274320">
                <a:moveTo>
                  <a:pt x="54609" y="240029"/>
                </a:moveTo>
                <a:lnTo>
                  <a:pt x="0" y="240029"/>
                </a:lnTo>
                <a:lnTo>
                  <a:pt x="0" y="241299"/>
                </a:lnTo>
                <a:lnTo>
                  <a:pt x="54609" y="241299"/>
                </a:lnTo>
                <a:lnTo>
                  <a:pt x="54609" y="240029"/>
                </a:lnTo>
                <a:close/>
              </a:path>
              <a:path w="54610" h="274320">
                <a:moveTo>
                  <a:pt x="54609" y="236219"/>
                </a:moveTo>
                <a:lnTo>
                  <a:pt x="0" y="236219"/>
                </a:lnTo>
                <a:lnTo>
                  <a:pt x="0" y="238759"/>
                </a:lnTo>
                <a:lnTo>
                  <a:pt x="54609" y="238759"/>
                </a:lnTo>
                <a:lnTo>
                  <a:pt x="54609" y="236219"/>
                </a:lnTo>
                <a:close/>
              </a:path>
              <a:path w="54610" h="274320">
                <a:moveTo>
                  <a:pt x="54609" y="233679"/>
                </a:moveTo>
                <a:lnTo>
                  <a:pt x="0" y="233679"/>
                </a:lnTo>
                <a:lnTo>
                  <a:pt x="0" y="234949"/>
                </a:lnTo>
                <a:lnTo>
                  <a:pt x="54609" y="234949"/>
                </a:lnTo>
                <a:lnTo>
                  <a:pt x="54609" y="233679"/>
                </a:lnTo>
                <a:close/>
              </a:path>
              <a:path w="54610" h="274320">
                <a:moveTo>
                  <a:pt x="54609" y="229869"/>
                </a:moveTo>
                <a:lnTo>
                  <a:pt x="0" y="229869"/>
                </a:lnTo>
                <a:lnTo>
                  <a:pt x="0" y="232409"/>
                </a:lnTo>
                <a:lnTo>
                  <a:pt x="54609" y="232409"/>
                </a:lnTo>
                <a:lnTo>
                  <a:pt x="54609" y="229869"/>
                </a:lnTo>
                <a:close/>
              </a:path>
              <a:path w="54610" h="274320">
                <a:moveTo>
                  <a:pt x="54609" y="227329"/>
                </a:moveTo>
                <a:lnTo>
                  <a:pt x="0" y="227329"/>
                </a:lnTo>
                <a:lnTo>
                  <a:pt x="0" y="228599"/>
                </a:lnTo>
                <a:lnTo>
                  <a:pt x="54609" y="228599"/>
                </a:lnTo>
                <a:lnTo>
                  <a:pt x="54609" y="227329"/>
                </a:lnTo>
                <a:close/>
              </a:path>
              <a:path w="54610" h="274320">
                <a:moveTo>
                  <a:pt x="54609" y="223519"/>
                </a:moveTo>
                <a:lnTo>
                  <a:pt x="0" y="223519"/>
                </a:lnTo>
                <a:lnTo>
                  <a:pt x="0" y="226059"/>
                </a:lnTo>
                <a:lnTo>
                  <a:pt x="54609" y="226059"/>
                </a:lnTo>
                <a:lnTo>
                  <a:pt x="54609" y="223519"/>
                </a:lnTo>
                <a:close/>
              </a:path>
              <a:path w="54610" h="274320">
                <a:moveTo>
                  <a:pt x="54609" y="220979"/>
                </a:moveTo>
                <a:lnTo>
                  <a:pt x="0" y="220979"/>
                </a:lnTo>
                <a:lnTo>
                  <a:pt x="0" y="222249"/>
                </a:lnTo>
                <a:lnTo>
                  <a:pt x="54609" y="222249"/>
                </a:lnTo>
                <a:lnTo>
                  <a:pt x="54609" y="220979"/>
                </a:lnTo>
                <a:close/>
              </a:path>
              <a:path w="54610" h="274320">
                <a:moveTo>
                  <a:pt x="54609" y="217169"/>
                </a:moveTo>
                <a:lnTo>
                  <a:pt x="0" y="217169"/>
                </a:lnTo>
                <a:lnTo>
                  <a:pt x="0" y="219709"/>
                </a:lnTo>
                <a:lnTo>
                  <a:pt x="54609" y="219709"/>
                </a:lnTo>
                <a:lnTo>
                  <a:pt x="54609" y="217169"/>
                </a:lnTo>
                <a:close/>
              </a:path>
              <a:path w="54610" h="274320">
                <a:moveTo>
                  <a:pt x="54609" y="214629"/>
                </a:moveTo>
                <a:lnTo>
                  <a:pt x="0" y="214629"/>
                </a:lnTo>
                <a:lnTo>
                  <a:pt x="0" y="215899"/>
                </a:lnTo>
                <a:lnTo>
                  <a:pt x="54609" y="215899"/>
                </a:lnTo>
                <a:lnTo>
                  <a:pt x="54609" y="214629"/>
                </a:lnTo>
                <a:close/>
              </a:path>
              <a:path w="54610" h="274320">
                <a:moveTo>
                  <a:pt x="54609" y="210819"/>
                </a:moveTo>
                <a:lnTo>
                  <a:pt x="0" y="210819"/>
                </a:lnTo>
                <a:lnTo>
                  <a:pt x="0" y="213359"/>
                </a:lnTo>
                <a:lnTo>
                  <a:pt x="54609" y="213359"/>
                </a:lnTo>
                <a:lnTo>
                  <a:pt x="54609" y="210819"/>
                </a:lnTo>
                <a:close/>
              </a:path>
              <a:path w="54610" h="274320">
                <a:moveTo>
                  <a:pt x="54609" y="208279"/>
                </a:moveTo>
                <a:lnTo>
                  <a:pt x="0" y="208279"/>
                </a:lnTo>
                <a:lnTo>
                  <a:pt x="0" y="209549"/>
                </a:lnTo>
                <a:lnTo>
                  <a:pt x="54609" y="209549"/>
                </a:lnTo>
                <a:lnTo>
                  <a:pt x="54609" y="208279"/>
                </a:lnTo>
                <a:close/>
              </a:path>
              <a:path w="54610" h="274320">
                <a:moveTo>
                  <a:pt x="54609" y="204469"/>
                </a:moveTo>
                <a:lnTo>
                  <a:pt x="0" y="204469"/>
                </a:lnTo>
                <a:lnTo>
                  <a:pt x="0" y="207009"/>
                </a:lnTo>
                <a:lnTo>
                  <a:pt x="54609" y="207009"/>
                </a:lnTo>
                <a:lnTo>
                  <a:pt x="54609" y="204469"/>
                </a:lnTo>
                <a:close/>
              </a:path>
              <a:path w="54610" h="274320">
                <a:moveTo>
                  <a:pt x="54609" y="201929"/>
                </a:moveTo>
                <a:lnTo>
                  <a:pt x="0" y="201929"/>
                </a:lnTo>
                <a:lnTo>
                  <a:pt x="0" y="203199"/>
                </a:lnTo>
                <a:lnTo>
                  <a:pt x="54609" y="203199"/>
                </a:lnTo>
                <a:lnTo>
                  <a:pt x="54609" y="201929"/>
                </a:lnTo>
                <a:close/>
              </a:path>
              <a:path w="54610" h="274320">
                <a:moveTo>
                  <a:pt x="54609" y="198119"/>
                </a:moveTo>
                <a:lnTo>
                  <a:pt x="0" y="198119"/>
                </a:lnTo>
                <a:lnTo>
                  <a:pt x="0" y="200659"/>
                </a:lnTo>
                <a:lnTo>
                  <a:pt x="54609" y="200659"/>
                </a:lnTo>
                <a:lnTo>
                  <a:pt x="54609" y="198119"/>
                </a:lnTo>
                <a:close/>
              </a:path>
              <a:path w="54610" h="274320">
                <a:moveTo>
                  <a:pt x="54609" y="195579"/>
                </a:moveTo>
                <a:lnTo>
                  <a:pt x="0" y="195579"/>
                </a:lnTo>
                <a:lnTo>
                  <a:pt x="0" y="196849"/>
                </a:lnTo>
                <a:lnTo>
                  <a:pt x="54609" y="196849"/>
                </a:lnTo>
                <a:lnTo>
                  <a:pt x="54609" y="195579"/>
                </a:lnTo>
                <a:close/>
              </a:path>
              <a:path w="54610" h="274320">
                <a:moveTo>
                  <a:pt x="54609" y="191769"/>
                </a:moveTo>
                <a:lnTo>
                  <a:pt x="0" y="191769"/>
                </a:lnTo>
                <a:lnTo>
                  <a:pt x="0" y="194309"/>
                </a:lnTo>
                <a:lnTo>
                  <a:pt x="54609" y="194309"/>
                </a:lnTo>
                <a:lnTo>
                  <a:pt x="54609" y="191769"/>
                </a:lnTo>
                <a:close/>
              </a:path>
              <a:path w="54610" h="274320">
                <a:moveTo>
                  <a:pt x="54609" y="189229"/>
                </a:moveTo>
                <a:lnTo>
                  <a:pt x="0" y="189229"/>
                </a:lnTo>
                <a:lnTo>
                  <a:pt x="0" y="190499"/>
                </a:lnTo>
                <a:lnTo>
                  <a:pt x="54609" y="190499"/>
                </a:lnTo>
                <a:lnTo>
                  <a:pt x="54609" y="189229"/>
                </a:lnTo>
                <a:close/>
              </a:path>
              <a:path w="54610" h="274320">
                <a:moveTo>
                  <a:pt x="54609" y="185419"/>
                </a:moveTo>
                <a:lnTo>
                  <a:pt x="0" y="185419"/>
                </a:lnTo>
                <a:lnTo>
                  <a:pt x="0" y="187959"/>
                </a:lnTo>
                <a:lnTo>
                  <a:pt x="54609" y="187959"/>
                </a:lnTo>
                <a:lnTo>
                  <a:pt x="54609" y="185419"/>
                </a:lnTo>
                <a:close/>
              </a:path>
              <a:path w="54610" h="274320">
                <a:moveTo>
                  <a:pt x="54609" y="182879"/>
                </a:moveTo>
                <a:lnTo>
                  <a:pt x="0" y="182879"/>
                </a:lnTo>
                <a:lnTo>
                  <a:pt x="0" y="184149"/>
                </a:lnTo>
                <a:lnTo>
                  <a:pt x="54609" y="184149"/>
                </a:lnTo>
                <a:lnTo>
                  <a:pt x="54609" y="182879"/>
                </a:lnTo>
                <a:close/>
              </a:path>
              <a:path w="54610" h="274320">
                <a:moveTo>
                  <a:pt x="54609" y="179069"/>
                </a:moveTo>
                <a:lnTo>
                  <a:pt x="0" y="179069"/>
                </a:lnTo>
                <a:lnTo>
                  <a:pt x="0" y="181609"/>
                </a:lnTo>
                <a:lnTo>
                  <a:pt x="54609" y="181609"/>
                </a:lnTo>
                <a:lnTo>
                  <a:pt x="54609" y="179069"/>
                </a:lnTo>
                <a:close/>
              </a:path>
              <a:path w="54610" h="274320">
                <a:moveTo>
                  <a:pt x="54609" y="176529"/>
                </a:moveTo>
                <a:lnTo>
                  <a:pt x="0" y="176529"/>
                </a:lnTo>
                <a:lnTo>
                  <a:pt x="0" y="177799"/>
                </a:lnTo>
                <a:lnTo>
                  <a:pt x="54609" y="177799"/>
                </a:lnTo>
                <a:lnTo>
                  <a:pt x="54609" y="176529"/>
                </a:lnTo>
                <a:close/>
              </a:path>
              <a:path w="54610" h="274320">
                <a:moveTo>
                  <a:pt x="54609" y="172719"/>
                </a:moveTo>
                <a:lnTo>
                  <a:pt x="0" y="172719"/>
                </a:lnTo>
                <a:lnTo>
                  <a:pt x="0" y="175259"/>
                </a:lnTo>
                <a:lnTo>
                  <a:pt x="54609" y="175259"/>
                </a:lnTo>
                <a:lnTo>
                  <a:pt x="54609" y="172719"/>
                </a:lnTo>
                <a:close/>
              </a:path>
              <a:path w="54610" h="274320">
                <a:moveTo>
                  <a:pt x="54609" y="170179"/>
                </a:moveTo>
                <a:lnTo>
                  <a:pt x="0" y="170179"/>
                </a:lnTo>
                <a:lnTo>
                  <a:pt x="0" y="171449"/>
                </a:lnTo>
                <a:lnTo>
                  <a:pt x="54609" y="171449"/>
                </a:lnTo>
                <a:lnTo>
                  <a:pt x="54609" y="170179"/>
                </a:lnTo>
                <a:close/>
              </a:path>
              <a:path w="54610" h="274320">
                <a:moveTo>
                  <a:pt x="54609" y="166369"/>
                </a:moveTo>
                <a:lnTo>
                  <a:pt x="0" y="166369"/>
                </a:lnTo>
                <a:lnTo>
                  <a:pt x="0" y="168909"/>
                </a:lnTo>
                <a:lnTo>
                  <a:pt x="54609" y="168909"/>
                </a:lnTo>
                <a:lnTo>
                  <a:pt x="54609" y="166369"/>
                </a:lnTo>
                <a:close/>
              </a:path>
              <a:path w="54610" h="274320">
                <a:moveTo>
                  <a:pt x="54609" y="163829"/>
                </a:moveTo>
                <a:lnTo>
                  <a:pt x="0" y="163829"/>
                </a:lnTo>
                <a:lnTo>
                  <a:pt x="0" y="165099"/>
                </a:lnTo>
                <a:lnTo>
                  <a:pt x="54609" y="165099"/>
                </a:lnTo>
                <a:lnTo>
                  <a:pt x="54609" y="163829"/>
                </a:lnTo>
                <a:close/>
              </a:path>
              <a:path w="54610" h="274320">
                <a:moveTo>
                  <a:pt x="54609" y="160019"/>
                </a:moveTo>
                <a:lnTo>
                  <a:pt x="0" y="160019"/>
                </a:lnTo>
                <a:lnTo>
                  <a:pt x="0" y="162559"/>
                </a:lnTo>
                <a:lnTo>
                  <a:pt x="54609" y="162559"/>
                </a:lnTo>
                <a:lnTo>
                  <a:pt x="54609" y="160019"/>
                </a:lnTo>
                <a:close/>
              </a:path>
              <a:path w="54610" h="274320">
                <a:moveTo>
                  <a:pt x="54609" y="157479"/>
                </a:moveTo>
                <a:lnTo>
                  <a:pt x="0" y="157479"/>
                </a:lnTo>
                <a:lnTo>
                  <a:pt x="0" y="158749"/>
                </a:lnTo>
                <a:lnTo>
                  <a:pt x="54609" y="158749"/>
                </a:lnTo>
                <a:lnTo>
                  <a:pt x="54609" y="157479"/>
                </a:lnTo>
                <a:close/>
              </a:path>
              <a:path w="54610" h="274320">
                <a:moveTo>
                  <a:pt x="54609" y="153669"/>
                </a:moveTo>
                <a:lnTo>
                  <a:pt x="0" y="153669"/>
                </a:lnTo>
                <a:lnTo>
                  <a:pt x="0" y="156209"/>
                </a:lnTo>
                <a:lnTo>
                  <a:pt x="54609" y="156209"/>
                </a:lnTo>
                <a:lnTo>
                  <a:pt x="54609" y="153669"/>
                </a:lnTo>
                <a:close/>
              </a:path>
              <a:path w="54610" h="274320">
                <a:moveTo>
                  <a:pt x="54609" y="151129"/>
                </a:moveTo>
                <a:lnTo>
                  <a:pt x="0" y="151129"/>
                </a:lnTo>
                <a:lnTo>
                  <a:pt x="0" y="152399"/>
                </a:lnTo>
                <a:lnTo>
                  <a:pt x="54609" y="152399"/>
                </a:lnTo>
                <a:lnTo>
                  <a:pt x="54609" y="151129"/>
                </a:lnTo>
                <a:close/>
              </a:path>
              <a:path w="54610" h="274320">
                <a:moveTo>
                  <a:pt x="54609" y="147319"/>
                </a:moveTo>
                <a:lnTo>
                  <a:pt x="0" y="147319"/>
                </a:lnTo>
                <a:lnTo>
                  <a:pt x="0" y="149859"/>
                </a:lnTo>
                <a:lnTo>
                  <a:pt x="54609" y="149859"/>
                </a:lnTo>
                <a:lnTo>
                  <a:pt x="54609" y="147319"/>
                </a:lnTo>
                <a:close/>
              </a:path>
              <a:path w="54610" h="274320">
                <a:moveTo>
                  <a:pt x="54609" y="144779"/>
                </a:moveTo>
                <a:lnTo>
                  <a:pt x="0" y="144779"/>
                </a:lnTo>
                <a:lnTo>
                  <a:pt x="0" y="146049"/>
                </a:lnTo>
                <a:lnTo>
                  <a:pt x="54609" y="146049"/>
                </a:lnTo>
                <a:lnTo>
                  <a:pt x="54609" y="144779"/>
                </a:lnTo>
                <a:close/>
              </a:path>
              <a:path w="54610" h="274320">
                <a:moveTo>
                  <a:pt x="54609" y="140969"/>
                </a:moveTo>
                <a:lnTo>
                  <a:pt x="0" y="140969"/>
                </a:lnTo>
                <a:lnTo>
                  <a:pt x="0" y="143509"/>
                </a:lnTo>
                <a:lnTo>
                  <a:pt x="54609" y="143509"/>
                </a:lnTo>
                <a:lnTo>
                  <a:pt x="54609" y="140969"/>
                </a:lnTo>
                <a:close/>
              </a:path>
              <a:path w="54610" h="274320">
                <a:moveTo>
                  <a:pt x="54609" y="138429"/>
                </a:moveTo>
                <a:lnTo>
                  <a:pt x="0" y="138429"/>
                </a:lnTo>
                <a:lnTo>
                  <a:pt x="0" y="139699"/>
                </a:lnTo>
                <a:lnTo>
                  <a:pt x="54609" y="139699"/>
                </a:lnTo>
                <a:lnTo>
                  <a:pt x="54609" y="138429"/>
                </a:lnTo>
                <a:close/>
              </a:path>
              <a:path w="54610" h="274320">
                <a:moveTo>
                  <a:pt x="54609" y="134619"/>
                </a:moveTo>
                <a:lnTo>
                  <a:pt x="0" y="134619"/>
                </a:lnTo>
                <a:lnTo>
                  <a:pt x="0" y="137159"/>
                </a:lnTo>
                <a:lnTo>
                  <a:pt x="54609" y="137159"/>
                </a:lnTo>
                <a:lnTo>
                  <a:pt x="54609" y="134619"/>
                </a:lnTo>
                <a:close/>
              </a:path>
              <a:path w="54610" h="274320">
                <a:moveTo>
                  <a:pt x="54609" y="132079"/>
                </a:moveTo>
                <a:lnTo>
                  <a:pt x="0" y="132079"/>
                </a:lnTo>
                <a:lnTo>
                  <a:pt x="0" y="133349"/>
                </a:lnTo>
                <a:lnTo>
                  <a:pt x="54609" y="133349"/>
                </a:lnTo>
                <a:lnTo>
                  <a:pt x="54609" y="132079"/>
                </a:lnTo>
                <a:close/>
              </a:path>
              <a:path w="54610" h="274320">
                <a:moveTo>
                  <a:pt x="54609" y="128269"/>
                </a:moveTo>
                <a:lnTo>
                  <a:pt x="0" y="128269"/>
                </a:lnTo>
                <a:lnTo>
                  <a:pt x="0" y="130809"/>
                </a:lnTo>
                <a:lnTo>
                  <a:pt x="54609" y="130809"/>
                </a:lnTo>
                <a:lnTo>
                  <a:pt x="54609" y="128269"/>
                </a:lnTo>
                <a:close/>
              </a:path>
              <a:path w="54610" h="274320">
                <a:moveTo>
                  <a:pt x="54609" y="125729"/>
                </a:moveTo>
                <a:lnTo>
                  <a:pt x="0" y="125729"/>
                </a:lnTo>
                <a:lnTo>
                  <a:pt x="0" y="126999"/>
                </a:lnTo>
                <a:lnTo>
                  <a:pt x="54609" y="126999"/>
                </a:lnTo>
                <a:lnTo>
                  <a:pt x="54609" y="125729"/>
                </a:lnTo>
                <a:close/>
              </a:path>
              <a:path w="54610" h="274320">
                <a:moveTo>
                  <a:pt x="54609" y="121919"/>
                </a:moveTo>
                <a:lnTo>
                  <a:pt x="0" y="121919"/>
                </a:lnTo>
                <a:lnTo>
                  <a:pt x="0" y="124459"/>
                </a:lnTo>
                <a:lnTo>
                  <a:pt x="54609" y="124459"/>
                </a:lnTo>
                <a:lnTo>
                  <a:pt x="54609" y="121919"/>
                </a:lnTo>
                <a:close/>
              </a:path>
              <a:path w="54610" h="274320">
                <a:moveTo>
                  <a:pt x="54609" y="119379"/>
                </a:moveTo>
                <a:lnTo>
                  <a:pt x="0" y="119379"/>
                </a:lnTo>
                <a:lnTo>
                  <a:pt x="0" y="120649"/>
                </a:lnTo>
                <a:lnTo>
                  <a:pt x="54609" y="120649"/>
                </a:lnTo>
                <a:lnTo>
                  <a:pt x="54609" y="119379"/>
                </a:lnTo>
                <a:close/>
              </a:path>
              <a:path w="54610" h="274320">
                <a:moveTo>
                  <a:pt x="54609" y="115569"/>
                </a:moveTo>
                <a:lnTo>
                  <a:pt x="0" y="115569"/>
                </a:lnTo>
                <a:lnTo>
                  <a:pt x="0" y="118109"/>
                </a:lnTo>
                <a:lnTo>
                  <a:pt x="54609" y="118109"/>
                </a:lnTo>
                <a:lnTo>
                  <a:pt x="54609" y="115569"/>
                </a:lnTo>
                <a:close/>
              </a:path>
              <a:path w="54610" h="274320">
                <a:moveTo>
                  <a:pt x="54609" y="113029"/>
                </a:moveTo>
                <a:lnTo>
                  <a:pt x="0" y="113029"/>
                </a:lnTo>
                <a:lnTo>
                  <a:pt x="0" y="114299"/>
                </a:lnTo>
                <a:lnTo>
                  <a:pt x="54609" y="114299"/>
                </a:lnTo>
                <a:lnTo>
                  <a:pt x="54609" y="113029"/>
                </a:lnTo>
                <a:close/>
              </a:path>
              <a:path w="54610" h="274320">
                <a:moveTo>
                  <a:pt x="54609" y="109219"/>
                </a:moveTo>
                <a:lnTo>
                  <a:pt x="0" y="109219"/>
                </a:lnTo>
                <a:lnTo>
                  <a:pt x="0" y="111759"/>
                </a:lnTo>
                <a:lnTo>
                  <a:pt x="54609" y="111759"/>
                </a:lnTo>
                <a:lnTo>
                  <a:pt x="54609" y="109219"/>
                </a:lnTo>
                <a:close/>
              </a:path>
              <a:path w="54610" h="274320">
                <a:moveTo>
                  <a:pt x="54609" y="106679"/>
                </a:moveTo>
                <a:lnTo>
                  <a:pt x="0" y="106679"/>
                </a:lnTo>
                <a:lnTo>
                  <a:pt x="0" y="107949"/>
                </a:lnTo>
                <a:lnTo>
                  <a:pt x="54609" y="107949"/>
                </a:lnTo>
                <a:lnTo>
                  <a:pt x="54609" y="106679"/>
                </a:lnTo>
                <a:close/>
              </a:path>
              <a:path w="54610" h="274320">
                <a:moveTo>
                  <a:pt x="54609" y="102869"/>
                </a:moveTo>
                <a:lnTo>
                  <a:pt x="0" y="102869"/>
                </a:lnTo>
                <a:lnTo>
                  <a:pt x="0" y="105409"/>
                </a:lnTo>
                <a:lnTo>
                  <a:pt x="54609" y="105409"/>
                </a:lnTo>
                <a:lnTo>
                  <a:pt x="54609" y="102869"/>
                </a:lnTo>
                <a:close/>
              </a:path>
              <a:path w="54610" h="274320">
                <a:moveTo>
                  <a:pt x="54609" y="100329"/>
                </a:moveTo>
                <a:lnTo>
                  <a:pt x="0" y="100329"/>
                </a:lnTo>
                <a:lnTo>
                  <a:pt x="0" y="101599"/>
                </a:lnTo>
                <a:lnTo>
                  <a:pt x="54609" y="101599"/>
                </a:lnTo>
                <a:lnTo>
                  <a:pt x="54609" y="100329"/>
                </a:lnTo>
                <a:close/>
              </a:path>
              <a:path w="54610" h="274320">
                <a:moveTo>
                  <a:pt x="54609" y="96519"/>
                </a:moveTo>
                <a:lnTo>
                  <a:pt x="0" y="96519"/>
                </a:lnTo>
                <a:lnTo>
                  <a:pt x="0" y="99059"/>
                </a:lnTo>
                <a:lnTo>
                  <a:pt x="54609" y="99059"/>
                </a:lnTo>
                <a:lnTo>
                  <a:pt x="54609" y="96519"/>
                </a:lnTo>
                <a:close/>
              </a:path>
              <a:path w="54610" h="274320">
                <a:moveTo>
                  <a:pt x="54609" y="93979"/>
                </a:moveTo>
                <a:lnTo>
                  <a:pt x="0" y="93979"/>
                </a:lnTo>
                <a:lnTo>
                  <a:pt x="0" y="95249"/>
                </a:lnTo>
                <a:lnTo>
                  <a:pt x="54609" y="95249"/>
                </a:lnTo>
                <a:lnTo>
                  <a:pt x="54609" y="93979"/>
                </a:lnTo>
                <a:close/>
              </a:path>
              <a:path w="54610" h="274320">
                <a:moveTo>
                  <a:pt x="54609" y="90169"/>
                </a:moveTo>
                <a:lnTo>
                  <a:pt x="0" y="90169"/>
                </a:lnTo>
                <a:lnTo>
                  <a:pt x="0" y="92709"/>
                </a:lnTo>
                <a:lnTo>
                  <a:pt x="54609" y="92709"/>
                </a:lnTo>
                <a:lnTo>
                  <a:pt x="54609" y="90169"/>
                </a:lnTo>
                <a:close/>
              </a:path>
              <a:path w="54610" h="274320">
                <a:moveTo>
                  <a:pt x="54609" y="87629"/>
                </a:moveTo>
                <a:lnTo>
                  <a:pt x="0" y="87629"/>
                </a:lnTo>
                <a:lnTo>
                  <a:pt x="0" y="88899"/>
                </a:lnTo>
                <a:lnTo>
                  <a:pt x="54609" y="88899"/>
                </a:lnTo>
                <a:lnTo>
                  <a:pt x="54609" y="87629"/>
                </a:lnTo>
                <a:close/>
              </a:path>
              <a:path w="54610" h="274320">
                <a:moveTo>
                  <a:pt x="54609" y="81279"/>
                </a:moveTo>
                <a:lnTo>
                  <a:pt x="0" y="81279"/>
                </a:lnTo>
                <a:lnTo>
                  <a:pt x="0" y="86359"/>
                </a:lnTo>
                <a:lnTo>
                  <a:pt x="54609" y="86359"/>
                </a:lnTo>
                <a:lnTo>
                  <a:pt x="54609" y="81279"/>
                </a:lnTo>
                <a:close/>
              </a:path>
              <a:path w="54610" h="274320">
                <a:moveTo>
                  <a:pt x="54609" y="74929"/>
                </a:moveTo>
                <a:lnTo>
                  <a:pt x="0" y="74929"/>
                </a:lnTo>
                <a:lnTo>
                  <a:pt x="0" y="80009"/>
                </a:lnTo>
                <a:lnTo>
                  <a:pt x="54609" y="80009"/>
                </a:lnTo>
                <a:lnTo>
                  <a:pt x="54609" y="74929"/>
                </a:lnTo>
                <a:close/>
              </a:path>
              <a:path w="54610" h="274320">
                <a:moveTo>
                  <a:pt x="54609" y="68579"/>
                </a:moveTo>
                <a:lnTo>
                  <a:pt x="0" y="68579"/>
                </a:lnTo>
                <a:lnTo>
                  <a:pt x="0" y="73659"/>
                </a:lnTo>
                <a:lnTo>
                  <a:pt x="54609" y="73659"/>
                </a:lnTo>
                <a:lnTo>
                  <a:pt x="54609" y="68579"/>
                </a:lnTo>
                <a:close/>
              </a:path>
              <a:path w="54610" h="274320">
                <a:moveTo>
                  <a:pt x="54609" y="62229"/>
                </a:moveTo>
                <a:lnTo>
                  <a:pt x="0" y="62229"/>
                </a:lnTo>
                <a:lnTo>
                  <a:pt x="0" y="67309"/>
                </a:lnTo>
                <a:lnTo>
                  <a:pt x="54609" y="67309"/>
                </a:lnTo>
                <a:lnTo>
                  <a:pt x="54609" y="62229"/>
                </a:lnTo>
                <a:close/>
              </a:path>
              <a:path w="54610" h="274320">
                <a:moveTo>
                  <a:pt x="54609" y="55879"/>
                </a:moveTo>
                <a:lnTo>
                  <a:pt x="0" y="55879"/>
                </a:lnTo>
                <a:lnTo>
                  <a:pt x="0" y="60959"/>
                </a:lnTo>
                <a:lnTo>
                  <a:pt x="54609" y="60959"/>
                </a:lnTo>
                <a:lnTo>
                  <a:pt x="54609" y="55879"/>
                </a:lnTo>
                <a:close/>
              </a:path>
              <a:path w="54610" h="274320">
                <a:moveTo>
                  <a:pt x="54609" y="49529"/>
                </a:moveTo>
                <a:lnTo>
                  <a:pt x="0" y="49529"/>
                </a:lnTo>
                <a:lnTo>
                  <a:pt x="0" y="54609"/>
                </a:lnTo>
                <a:lnTo>
                  <a:pt x="54609" y="54609"/>
                </a:lnTo>
                <a:lnTo>
                  <a:pt x="54609" y="49529"/>
                </a:lnTo>
                <a:close/>
              </a:path>
              <a:path w="54610" h="274320">
                <a:moveTo>
                  <a:pt x="54609" y="43179"/>
                </a:moveTo>
                <a:lnTo>
                  <a:pt x="0" y="43179"/>
                </a:lnTo>
                <a:lnTo>
                  <a:pt x="0" y="48259"/>
                </a:lnTo>
                <a:lnTo>
                  <a:pt x="54609" y="48259"/>
                </a:lnTo>
                <a:lnTo>
                  <a:pt x="54609" y="43179"/>
                </a:lnTo>
                <a:close/>
              </a:path>
              <a:path w="54610" h="274320">
                <a:moveTo>
                  <a:pt x="54609" y="38099"/>
                </a:moveTo>
                <a:lnTo>
                  <a:pt x="0" y="38099"/>
                </a:lnTo>
                <a:lnTo>
                  <a:pt x="0" y="41909"/>
                </a:lnTo>
                <a:lnTo>
                  <a:pt x="54609" y="41909"/>
                </a:lnTo>
                <a:lnTo>
                  <a:pt x="54609" y="38099"/>
                </a:lnTo>
                <a:close/>
              </a:path>
              <a:path w="54610" h="274320">
                <a:moveTo>
                  <a:pt x="54609" y="31749"/>
                </a:moveTo>
                <a:lnTo>
                  <a:pt x="0" y="31749"/>
                </a:lnTo>
                <a:lnTo>
                  <a:pt x="0" y="36829"/>
                </a:lnTo>
                <a:lnTo>
                  <a:pt x="54609" y="36829"/>
                </a:lnTo>
                <a:lnTo>
                  <a:pt x="54609" y="31749"/>
                </a:lnTo>
                <a:close/>
              </a:path>
              <a:path w="54610" h="274320">
                <a:moveTo>
                  <a:pt x="54609" y="25399"/>
                </a:moveTo>
                <a:lnTo>
                  <a:pt x="0" y="25399"/>
                </a:lnTo>
                <a:lnTo>
                  <a:pt x="0" y="30479"/>
                </a:lnTo>
                <a:lnTo>
                  <a:pt x="54609" y="30479"/>
                </a:lnTo>
                <a:lnTo>
                  <a:pt x="54609" y="25399"/>
                </a:lnTo>
                <a:close/>
              </a:path>
              <a:path w="54610" h="274320">
                <a:moveTo>
                  <a:pt x="54609" y="19049"/>
                </a:moveTo>
                <a:lnTo>
                  <a:pt x="0" y="19049"/>
                </a:lnTo>
                <a:lnTo>
                  <a:pt x="0" y="24129"/>
                </a:lnTo>
                <a:lnTo>
                  <a:pt x="54609" y="24129"/>
                </a:lnTo>
                <a:lnTo>
                  <a:pt x="54609" y="19049"/>
                </a:lnTo>
                <a:close/>
              </a:path>
              <a:path w="54610" h="274320">
                <a:moveTo>
                  <a:pt x="54609" y="12699"/>
                </a:moveTo>
                <a:lnTo>
                  <a:pt x="0" y="12699"/>
                </a:lnTo>
                <a:lnTo>
                  <a:pt x="0" y="17779"/>
                </a:lnTo>
                <a:lnTo>
                  <a:pt x="54609" y="17779"/>
                </a:lnTo>
                <a:lnTo>
                  <a:pt x="54609" y="12699"/>
                </a:lnTo>
                <a:close/>
              </a:path>
              <a:path w="54610" h="274320">
                <a:moveTo>
                  <a:pt x="54609" y="6349"/>
                </a:moveTo>
                <a:lnTo>
                  <a:pt x="0" y="6349"/>
                </a:lnTo>
                <a:lnTo>
                  <a:pt x="0" y="11429"/>
                </a:lnTo>
                <a:lnTo>
                  <a:pt x="54609" y="11429"/>
                </a:lnTo>
                <a:lnTo>
                  <a:pt x="54609" y="6349"/>
                </a:lnTo>
                <a:close/>
              </a:path>
              <a:path w="54610" h="274320">
                <a:moveTo>
                  <a:pt x="54609" y="0"/>
                </a:moveTo>
                <a:lnTo>
                  <a:pt x="0" y="0"/>
                </a:lnTo>
                <a:lnTo>
                  <a:pt x="0" y="5079"/>
                </a:lnTo>
                <a:lnTo>
                  <a:pt x="54609" y="5079"/>
                </a:lnTo>
                <a:lnTo>
                  <a:pt x="54609" y="0"/>
                </a:lnTo>
                <a:close/>
              </a:path>
              <a:path w="54610" h="274320">
                <a:moveTo>
                  <a:pt x="54609" y="264159"/>
                </a:moveTo>
                <a:lnTo>
                  <a:pt x="0" y="264159"/>
                </a:lnTo>
                <a:lnTo>
                  <a:pt x="0" y="271779"/>
                </a:lnTo>
                <a:lnTo>
                  <a:pt x="13969" y="271779"/>
                </a:lnTo>
                <a:lnTo>
                  <a:pt x="13969" y="273049"/>
                </a:lnTo>
                <a:lnTo>
                  <a:pt x="36829" y="273049"/>
                </a:lnTo>
                <a:lnTo>
                  <a:pt x="36829" y="274319"/>
                </a:lnTo>
                <a:lnTo>
                  <a:pt x="54609" y="274319"/>
                </a:lnTo>
                <a:lnTo>
                  <a:pt x="54609" y="264159"/>
                </a:lnTo>
                <a:close/>
              </a:path>
            </a:pathLst>
          </a:custGeom>
          <a:solidFill>
            <a:srgbClr val="2A80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bg object 292"/>
          <p:cNvSpPr/>
          <p:nvPr/>
        </p:nvSpPr>
        <p:spPr>
          <a:xfrm>
            <a:off x="3117850" y="6409689"/>
            <a:ext cx="54610" cy="273050"/>
          </a:xfrm>
          <a:custGeom>
            <a:avLst/>
            <a:gdLst/>
            <a:ahLst/>
            <a:cxnLst/>
            <a:rect l="l" t="t" r="r" b="b"/>
            <a:pathLst>
              <a:path w="54610" h="273050">
                <a:moveTo>
                  <a:pt x="54610" y="243840"/>
                </a:moveTo>
                <a:lnTo>
                  <a:pt x="0" y="243840"/>
                </a:lnTo>
                <a:lnTo>
                  <a:pt x="0" y="265430"/>
                </a:lnTo>
                <a:lnTo>
                  <a:pt x="54610" y="265430"/>
                </a:lnTo>
                <a:lnTo>
                  <a:pt x="54610" y="243840"/>
                </a:lnTo>
                <a:close/>
              </a:path>
              <a:path w="54610" h="273050">
                <a:moveTo>
                  <a:pt x="54610" y="241300"/>
                </a:moveTo>
                <a:lnTo>
                  <a:pt x="0" y="241300"/>
                </a:lnTo>
                <a:lnTo>
                  <a:pt x="0" y="242570"/>
                </a:lnTo>
                <a:lnTo>
                  <a:pt x="54610" y="242570"/>
                </a:lnTo>
                <a:lnTo>
                  <a:pt x="54610" y="241300"/>
                </a:lnTo>
                <a:close/>
              </a:path>
              <a:path w="54610" h="273050">
                <a:moveTo>
                  <a:pt x="54610" y="237490"/>
                </a:moveTo>
                <a:lnTo>
                  <a:pt x="0" y="237490"/>
                </a:lnTo>
                <a:lnTo>
                  <a:pt x="0" y="240030"/>
                </a:lnTo>
                <a:lnTo>
                  <a:pt x="54610" y="240030"/>
                </a:lnTo>
                <a:lnTo>
                  <a:pt x="54610" y="237490"/>
                </a:lnTo>
                <a:close/>
              </a:path>
              <a:path w="54610" h="273050">
                <a:moveTo>
                  <a:pt x="54610" y="234950"/>
                </a:moveTo>
                <a:lnTo>
                  <a:pt x="0" y="234950"/>
                </a:lnTo>
                <a:lnTo>
                  <a:pt x="0" y="236220"/>
                </a:lnTo>
                <a:lnTo>
                  <a:pt x="54610" y="236220"/>
                </a:lnTo>
                <a:lnTo>
                  <a:pt x="54610" y="234950"/>
                </a:lnTo>
                <a:close/>
              </a:path>
              <a:path w="54610" h="273050">
                <a:moveTo>
                  <a:pt x="54610" y="231140"/>
                </a:moveTo>
                <a:lnTo>
                  <a:pt x="0" y="231140"/>
                </a:lnTo>
                <a:lnTo>
                  <a:pt x="0" y="233680"/>
                </a:lnTo>
                <a:lnTo>
                  <a:pt x="54610" y="233680"/>
                </a:lnTo>
                <a:lnTo>
                  <a:pt x="54610" y="231140"/>
                </a:lnTo>
                <a:close/>
              </a:path>
              <a:path w="54610" h="273050">
                <a:moveTo>
                  <a:pt x="54610" y="228600"/>
                </a:moveTo>
                <a:lnTo>
                  <a:pt x="0" y="228600"/>
                </a:lnTo>
                <a:lnTo>
                  <a:pt x="0" y="229870"/>
                </a:lnTo>
                <a:lnTo>
                  <a:pt x="54610" y="229870"/>
                </a:lnTo>
                <a:lnTo>
                  <a:pt x="54610" y="228600"/>
                </a:lnTo>
                <a:close/>
              </a:path>
              <a:path w="54610" h="273050">
                <a:moveTo>
                  <a:pt x="54610" y="224790"/>
                </a:moveTo>
                <a:lnTo>
                  <a:pt x="0" y="224790"/>
                </a:lnTo>
                <a:lnTo>
                  <a:pt x="0" y="227330"/>
                </a:lnTo>
                <a:lnTo>
                  <a:pt x="54610" y="227330"/>
                </a:lnTo>
                <a:lnTo>
                  <a:pt x="54610" y="224790"/>
                </a:lnTo>
                <a:close/>
              </a:path>
              <a:path w="54610" h="273050">
                <a:moveTo>
                  <a:pt x="54610" y="222250"/>
                </a:moveTo>
                <a:lnTo>
                  <a:pt x="0" y="222250"/>
                </a:lnTo>
                <a:lnTo>
                  <a:pt x="0" y="223520"/>
                </a:lnTo>
                <a:lnTo>
                  <a:pt x="54610" y="223520"/>
                </a:lnTo>
                <a:lnTo>
                  <a:pt x="54610" y="222250"/>
                </a:lnTo>
                <a:close/>
              </a:path>
              <a:path w="54610" h="273050">
                <a:moveTo>
                  <a:pt x="54610" y="218440"/>
                </a:moveTo>
                <a:lnTo>
                  <a:pt x="0" y="218440"/>
                </a:lnTo>
                <a:lnTo>
                  <a:pt x="0" y="220980"/>
                </a:lnTo>
                <a:lnTo>
                  <a:pt x="54610" y="220980"/>
                </a:lnTo>
                <a:lnTo>
                  <a:pt x="54610" y="218440"/>
                </a:lnTo>
                <a:close/>
              </a:path>
              <a:path w="54610" h="273050">
                <a:moveTo>
                  <a:pt x="54610" y="215900"/>
                </a:moveTo>
                <a:lnTo>
                  <a:pt x="0" y="215900"/>
                </a:lnTo>
                <a:lnTo>
                  <a:pt x="0" y="217170"/>
                </a:lnTo>
                <a:lnTo>
                  <a:pt x="54610" y="217170"/>
                </a:lnTo>
                <a:lnTo>
                  <a:pt x="54610" y="215900"/>
                </a:lnTo>
                <a:close/>
              </a:path>
              <a:path w="54610" h="273050">
                <a:moveTo>
                  <a:pt x="54610" y="212090"/>
                </a:moveTo>
                <a:lnTo>
                  <a:pt x="0" y="212090"/>
                </a:lnTo>
                <a:lnTo>
                  <a:pt x="0" y="214630"/>
                </a:lnTo>
                <a:lnTo>
                  <a:pt x="54610" y="214630"/>
                </a:lnTo>
                <a:lnTo>
                  <a:pt x="54610" y="212090"/>
                </a:lnTo>
                <a:close/>
              </a:path>
              <a:path w="54610" h="273050">
                <a:moveTo>
                  <a:pt x="54610" y="209550"/>
                </a:moveTo>
                <a:lnTo>
                  <a:pt x="0" y="209550"/>
                </a:lnTo>
                <a:lnTo>
                  <a:pt x="0" y="210820"/>
                </a:lnTo>
                <a:lnTo>
                  <a:pt x="54610" y="210820"/>
                </a:lnTo>
                <a:lnTo>
                  <a:pt x="54610" y="209550"/>
                </a:lnTo>
                <a:close/>
              </a:path>
              <a:path w="54610" h="273050">
                <a:moveTo>
                  <a:pt x="54610" y="205740"/>
                </a:moveTo>
                <a:lnTo>
                  <a:pt x="0" y="205740"/>
                </a:lnTo>
                <a:lnTo>
                  <a:pt x="0" y="208280"/>
                </a:lnTo>
                <a:lnTo>
                  <a:pt x="54610" y="208280"/>
                </a:lnTo>
                <a:lnTo>
                  <a:pt x="54610" y="205740"/>
                </a:lnTo>
                <a:close/>
              </a:path>
              <a:path w="54610" h="273050">
                <a:moveTo>
                  <a:pt x="54610" y="203200"/>
                </a:moveTo>
                <a:lnTo>
                  <a:pt x="0" y="203200"/>
                </a:lnTo>
                <a:lnTo>
                  <a:pt x="0" y="204470"/>
                </a:lnTo>
                <a:lnTo>
                  <a:pt x="54610" y="204470"/>
                </a:lnTo>
                <a:lnTo>
                  <a:pt x="54610" y="203200"/>
                </a:lnTo>
                <a:close/>
              </a:path>
              <a:path w="54610" h="273050">
                <a:moveTo>
                  <a:pt x="54610" y="199390"/>
                </a:moveTo>
                <a:lnTo>
                  <a:pt x="0" y="199390"/>
                </a:lnTo>
                <a:lnTo>
                  <a:pt x="0" y="201930"/>
                </a:lnTo>
                <a:lnTo>
                  <a:pt x="54610" y="201930"/>
                </a:lnTo>
                <a:lnTo>
                  <a:pt x="54610" y="199390"/>
                </a:lnTo>
                <a:close/>
              </a:path>
              <a:path w="54610" h="273050">
                <a:moveTo>
                  <a:pt x="54610" y="196850"/>
                </a:moveTo>
                <a:lnTo>
                  <a:pt x="0" y="196850"/>
                </a:lnTo>
                <a:lnTo>
                  <a:pt x="0" y="198120"/>
                </a:lnTo>
                <a:lnTo>
                  <a:pt x="54610" y="198120"/>
                </a:lnTo>
                <a:lnTo>
                  <a:pt x="54610" y="196850"/>
                </a:lnTo>
                <a:close/>
              </a:path>
              <a:path w="54610" h="273050">
                <a:moveTo>
                  <a:pt x="54610" y="193040"/>
                </a:moveTo>
                <a:lnTo>
                  <a:pt x="0" y="193040"/>
                </a:lnTo>
                <a:lnTo>
                  <a:pt x="0" y="195580"/>
                </a:lnTo>
                <a:lnTo>
                  <a:pt x="54610" y="195580"/>
                </a:lnTo>
                <a:lnTo>
                  <a:pt x="54610" y="193040"/>
                </a:lnTo>
                <a:close/>
              </a:path>
              <a:path w="54610" h="273050">
                <a:moveTo>
                  <a:pt x="54610" y="190500"/>
                </a:moveTo>
                <a:lnTo>
                  <a:pt x="0" y="190500"/>
                </a:lnTo>
                <a:lnTo>
                  <a:pt x="0" y="191770"/>
                </a:lnTo>
                <a:lnTo>
                  <a:pt x="54610" y="191770"/>
                </a:lnTo>
                <a:lnTo>
                  <a:pt x="54610" y="190500"/>
                </a:lnTo>
                <a:close/>
              </a:path>
              <a:path w="54610" h="273050">
                <a:moveTo>
                  <a:pt x="54610" y="186690"/>
                </a:moveTo>
                <a:lnTo>
                  <a:pt x="0" y="186690"/>
                </a:lnTo>
                <a:lnTo>
                  <a:pt x="0" y="189230"/>
                </a:lnTo>
                <a:lnTo>
                  <a:pt x="54610" y="189230"/>
                </a:lnTo>
                <a:lnTo>
                  <a:pt x="54610" y="186690"/>
                </a:lnTo>
                <a:close/>
              </a:path>
              <a:path w="54610" h="273050">
                <a:moveTo>
                  <a:pt x="54610" y="184150"/>
                </a:moveTo>
                <a:lnTo>
                  <a:pt x="0" y="184150"/>
                </a:lnTo>
                <a:lnTo>
                  <a:pt x="0" y="185420"/>
                </a:lnTo>
                <a:lnTo>
                  <a:pt x="54610" y="185420"/>
                </a:lnTo>
                <a:lnTo>
                  <a:pt x="54610" y="184150"/>
                </a:lnTo>
                <a:close/>
              </a:path>
              <a:path w="54610" h="273050">
                <a:moveTo>
                  <a:pt x="54610" y="180340"/>
                </a:moveTo>
                <a:lnTo>
                  <a:pt x="0" y="180340"/>
                </a:lnTo>
                <a:lnTo>
                  <a:pt x="0" y="182880"/>
                </a:lnTo>
                <a:lnTo>
                  <a:pt x="54610" y="182880"/>
                </a:lnTo>
                <a:lnTo>
                  <a:pt x="54610" y="180340"/>
                </a:lnTo>
                <a:close/>
              </a:path>
              <a:path w="54610" h="273050">
                <a:moveTo>
                  <a:pt x="54610" y="177800"/>
                </a:moveTo>
                <a:lnTo>
                  <a:pt x="0" y="177800"/>
                </a:lnTo>
                <a:lnTo>
                  <a:pt x="0" y="179070"/>
                </a:lnTo>
                <a:lnTo>
                  <a:pt x="54610" y="179070"/>
                </a:lnTo>
                <a:lnTo>
                  <a:pt x="54610" y="177800"/>
                </a:lnTo>
                <a:close/>
              </a:path>
              <a:path w="54610" h="273050">
                <a:moveTo>
                  <a:pt x="54610" y="173990"/>
                </a:moveTo>
                <a:lnTo>
                  <a:pt x="0" y="173990"/>
                </a:lnTo>
                <a:lnTo>
                  <a:pt x="0" y="176530"/>
                </a:lnTo>
                <a:lnTo>
                  <a:pt x="54610" y="176530"/>
                </a:lnTo>
                <a:lnTo>
                  <a:pt x="54610" y="173990"/>
                </a:lnTo>
                <a:close/>
              </a:path>
              <a:path w="54610" h="273050">
                <a:moveTo>
                  <a:pt x="54610" y="171450"/>
                </a:moveTo>
                <a:lnTo>
                  <a:pt x="0" y="171450"/>
                </a:lnTo>
                <a:lnTo>
                  <a:pt x="0" y="172720"/>
                </a:lnTo>
                <a:lnTo>
                  <a:pt x="54610" y="172720"/>
                </a:lnTo>
                <a:lnTo>
                  <a:pt x="54610" y="171450"/>
                </a:lnTo>
                <a:close/>
              </a:path>
              <a:path w="54610" h="273050">
                <a:moveTo>
                  <a:pt x="54610" y="167640"/>
                </a:moveTo>
                <a:lnTo>
                  <a:pt x="0" y="167640"/>
                </a:lnTo>
                <a:lnTo>
                  <a:pt x="0" y="170180"/>
                </a:lnTo>
                <a:lnTo>
                  <a:pt x="54610" y="170180"/>
                </a:lnTo>
                <a:lnTo>
                  <a:pt x="54610" y="167640"/>
                </a:lnTo>
                <a:close/>
              </a:path>
              <a:path w="54610" h="273050">
                <a:moveTo>
                  <a:pt x="54610" y="165100"/>
                </a:moveTo>
                <a:lnTo>
                  <a:pt x="0" y="165100"/>
                </a:lnTo>
                <a:lnTo>
                  <a:pt x="0" y="166370"/>
                </a:lnTo>
                <a:lnTo>
                  <a:pt x="54610" y="166370"/>
                </a:lnTo>
                <a:lnTo>
                  <a:pt x="54610" y="165100"/>
                </a:lnTo>
                <a:close/>
              </a:path>
              <a:path w="54610" h="273050">
                <a:moveTo>
                  <a:pt x="54610" y="161290"/>
                </a:moveTo>
                <a:lnTo>
                  <a:pt x="0" y="161290"/>
                </a:lnTo>
                <a:lnTo>
                  <a:pt x="0" y="163830"/>
                </a:lnTo>
                <a:lnTo>
                  <a:pt x="54610" y="163830"/>
                </a:lnTo>
                <a:lnTo>
                  <a:pt x="54610" y="161290"/>
                </a:lnTo>
                <a:close/>
              </a:path>
              <a:path w="54610" h="273050">
                <a:moveTo>
                  <a:pt x="54610" y="158750"/>
                </a:moveTo>
                <a:lnTo>
                  <a:pt x="0" y="158750"/>
                </a:lnTo>
                <a:lnTo>
                  <a:pt x="0" y="160020"/>
                </a:lnTo>
                <a:lnTo>
                  <a:pt x="54610" y="160020"/>
                </a:lnTo>
                <a:lnTo>
                  <a:pt x="54610" y="158750"/>
                </a:lnTo>
                <a:close/>
              </a:path>
              <a:path w="54610" h="273050">
                <a:moveTo>
                  <a:pt x="54610" y="154940"/>
                </a:moveTo>
                <a:lnTo>
                  <a:pt x="0" y="154940"/>
                </a:lnTo>
                <a:lnTo>
                  <a:pt x="0" y="157480"/>
                </a:lnTo>
                <a:lnTo>
                  <a:pt x="54610" y="157480"/>
                </a:lnTo>
                <a:lnTo>
                  <a:pt x="54610" y="154940"/>
                </a:lnTo>
                <a:close/>
              </a:path>
              <a:path w="54610" h="273050">
                <a:moveTo>
                  <a:pt x="54610" y="152400"/>
                </a:moveTo>
                <a:lnTo>
                  <a:pt x="0" y="152400"/>
                </a:lnTo>
                <a:lnTo>
                  <a:pt x="0" y="153670"/>
                </a:lnTo>
                <a:lnTo>
                  <a:pt x="54610" y="153670"/>
                </a:lnTo>
                <a:lnTo>
                  <a:pt x="54610" y="152400"/>
                </a:lnTo>
                <a:close/>
              </a:path>
              <a:path w="54610" h="273050">
                <a:moveTo>
                  <a:pt x="54610" y="148590"/>
                </a:moveTo>
                <a:lnTo>
                  <a:pt x="0" y="148590"/>
                </a:lnTo>
                <a:lnTo>
                  <a:pt x="0" y="151130"/>
                </a:lnTo>
                <a:lnTo>
                  <a:pt x="54610" y="151130"/>
                </a:lnTo>
                <a:lnTo>
                  <a:pt x="54610" y="148590"/>
                </a:lnTo>
                <a:close/>
              </a:path>
              <a:path w="54610" h="273050">
                <a:moveTo>
                  <a:pt x="54610" y="146050"/>
                </a:moveTo>
                <a:lnTo>
                  <a:pt x="0" y="146050"/>
                </a:lnTo>
                <a:lnTo>
                  <a:pt x="0" y="147320"/>
                </a:lnTo>
                <a:lnTo>
                  <a:pt x="54610" y="147320"/>
                </a:lnTo>
                <a:lnTo>
                  <a:pt x="54610" y="146050"/>
                </a:lnTo>
                <a:close/>
              </a:path>
              <a:path w="54610" h="273050">
                <a:moveTo>
                  <a:pt x="54610" y="142240"/>
                </a:moveTo>
                <a:lnTo>
                  <a:pt x="0" y="142240"/>
                </a:lnTo>
                <a:lnTo>
                  <a:pt x="0" y="144780"/>
                </a:lnTo>
                <a:lnTo>
                  <a:pt x="54610" y="144780"/>
                </a:lnTo>
                <a:lnTo>
                  <a:pt x="54610" y="142240"/>
                </a:lnTo>
                <a:close/>
              </a:path>
              <a:path w="54610" h="273050">
                <a:moveTo>
                  <a:pt x="54610" y="139700"/>
                </a:moveTo>
                <a:lnTo>
                  <a:pt x="0" y="139700"/>
                </a:lnTo>
                <a:lnTo>
                  <a:pt x="0" y="140970"/>
                </a:lnTo>
                <a:lnTo>
                  <a:pt x="54610" y="140970"/>
                </a:lnTo>
                <a:lnTo>
                  <a:pt x="54610" y="139700"/>
                </a:lnTo>
                <a:close/>
              </a:path>
              <a:path w="54610" h="273050">
                <a:moveTo>
                  <a:pt x="54610" y="135890"/>
                </a:moveTo>
                <a:lnTo>
                  <a:pt x="0" y="135890"/>
                </a:lnTo>
                <a:lnTo>
                  <a:pt x="0" y="138430"/>
                </a:lnTo>
                <a:lnTo>
                  <a:pt x="54610" y="138430"/>
                </a:lnTo>
                <a:lnTo>
                  <a:pt x="54610" y="135890"/>
                </a:lnTo>
                <a:close/>
              </a:path>
              <a:path w="54610" h="273050">
                <a:moveTo>
                  <a:pt x="54610" y="133350"/>
                </a:moveTo>
                <a:lnTo>
                  <a:pt x="0" y="133350"/>
                </a:lnTo>
                <a:lnTo>
                  <a:pt x="0" y="134620"/>
                </a:lnTo>
                <a:lnTo>
                  <a:pt x="54610" y="134620"/>
                </a:lnTo>
                <a:lnTo>
                  <a:pt x="54610" y="133350"/>
                </a:lnTo>
                <a:close/>
              </a:path>
              <a:path w="54610" h="273050">
                <a:moveTo>
                  <a:pt x="54610" y="129540"/>
                </a:moveTo>
                <a:lnTo>
                  <a:pt x="0" y="129540"/>
                </a:lnTo>
                <a:lnTo>
                  <a:pt x="0" y="132080"/>
                </a:lnTo>
                <a:lnTo>
                  <a:pt x="54610" y="132080"/>
                </a:lnTo>
                <a:lnTo>
                  <a:pt x="54610" y="129540"/>
                </a:lnTo>
                <a:close/>
              </a:path>
              <a:path w="54610" h="273050">
                <a:moveTo>
                  <a:pt x="54610" y="127000"/>
                </a:moveTo>
                <a:lnTo>
                  <a:pt x="0" y="127000"/>
                </a:lnTo>
                <a:lnTo>
                  <a:pt x="0" y="128270"/>
                </a:lnTo>
                <a:lnTo>
                  <a:pt x="54610" y="128270"/>
                </a:lnTo>
                <a:lnTo>
                  <a:pt x="54610" y="127000"/>
                </a:lnTo>
                <a:close/>
              </a:path>
              <a:path w="54610" h="273050">
                <a:moveTo>
                  <a:pt x="54610" y="123190"/>
                </a:moveTo>
                <a:lnTo>
                  <a:pt x="0" y="123190"/>
                </a:lnTo>
                <a:lnTo>
                  <a:pt x="0" y="125730"/>
                </a:lnTo>
                <a:lnTo>
                  <a:pt x="54610" y="125730"/>
                </a:lnTo>
                <a:lnTo>
                  <a:pt x="54610" y="123190"/>
                </a:lnTo>
                <a:close/>
              </a:path>
              <a:path w="54610" h="273050">
                <a:moveTo>
                  <a:pt x="54610" y="120650"/>
                </a:moveTo>
                <a:lnTo>
                  <a:pt x="0" y="120650"/>
                </a:lnTo>
                <a:lnTo>
                  <a:pt x="0" y="121920"/>
                </a:lnTo>
                <a:lnTo>
                  <a:pt x="54610" y="121920"/>
                </a:lnTo>
                <a:lnTo>
                  <a:pt x="54610" y="120650"/>
                </a:lnTo>
                <a:close/>
              </a:path>
              <a:path w="54610" h="273050">
                <a:moveTo>
                  <a:pt x="54610" y="116840"/>
                </a:moveTo>
                <a:lnTo>
                  <a:pt x="0" y="116840"/>
                </a:lnTo>
                <a:lnTo>
                  <a:pt x="0" y="119380"/>
                </a:lnTo>
                <a:lnTo>
                  <a:pt x="54610" y="119380"/>
                </a:lnTo>
                <a:lnTo>
                  <a:pt x="54610" y="116840"/>
                </a:lnTo>
                <a:close/>
              </a:path>
              <a:path w="54610" h="273050">
                <a:moveTo>
                  <a:pt x="54610" y="114300"/>
                </a:moveTo>
                <a:lnTo>
                  <a:pt x="0" y="114300"/>
                </a:lnTo>
                <a:lnTo>
                  <a:pt x="0" y="115570"/>
                </a:lnTo>
                <a:lnTo>
                  <a:pt x="54610" y="115570"/>
                </a:lnTo>
                <a:lnTo>
                  <a:pt x="54610" y="114300"/>
                </a:lnTo>
                <a:close/>
              </a:path>
              <a:path w="54610" h="273050">
                <a:moveTo>
                  <a:pt x="54610" y="110490"/>
                </a:moveTo>
                <a:lnTo>
                  <a:pt x="0" y="110490"/>
                </a:lnTo>
                <a:lnTo>
                  <a:pt x="0" y="113030"/>
                </a:lnTo>
                <a:lnTo>
                  <a:pt x="54610" y="113030"/>
                </a:lnTo>
                <a:lnTo>
                  <a:pt x="54610" y="110490"/>
                </a:lnTo>
                <a:close/>
              </a:path>
              <a:path w="54610" h="273050">
                <a:moveTo>
                  <a:pt x="54610" y="107950"/>
                </a:moveTo>
                <a:lnTo>
                  <a:pt x="0" y="107950"/>
                </a:lnTo>
                <a:lnTo>
                  <a:pt x="0" y="109220"/>
                </a:lnTo>
                <a:lnTo>
                  <a:pt x="54610" y="109220"/>
                </a:lnTo>
                <a:lnTo>
                  <a:pt x="54610" y="107950"/>
                </a:lnTo>
                <a:close/>
              </a:path>
              <a:path w="54610" h="273050">
                <a:moveTo>
                  <a:pt x="54610" y="104140"/>
                </a:moveTo>
                <a:lnTo>
                  <a:pt x="0" y="104140"/>
                </a:lnTo>
                <a:lnTo>
                  <a:pt x="0" y="106680"/>
                </a:lnTo>
                <a:lnTo>
                  <a:pt x="54610" y="106680"/>
                </a:lnTo>
                <a:lnTo>
                  <a:pt x="54610" y="104140"/>
                </a:lnTo>
                <a:close/>
              </a:path>
              <a:path w="54610" h="273050">
                <a:moveTo>
                  <a:pt x="54610" y="101600"/>
                </a:moveTo>
                <a:lnTo>
                  <a:pt x="0" y="101600"/>
                </a:lnTo>
                <a:lnTo>
                  <a:pt x="0" y="102870"/>
                </a:lnTo>
                <a:lnTo>
                  <a:pt x="54610" y="102870"/>
                </a:lnTo>
                <a:lnTo>
                  <a:pt x="54610" y="101600"/>
                </a:lnTo>
                <a:close/>
              </a:path>
              <a:path w="54610" h="273050">
                <a:moveTo>
                  <a:pt x="54610" y="97790"/>
                </a:moveTo>
                <a:lnTo>
                  <a:pt x="0" y="97790"/>
                </a:lnTo>
                <a:lnTo>
                  <a:pt x="0" y="100330"/>
                </a:lnTo>
                <a:lnTo>
                  <a:pt x="54610" y="100330"/>
                </a:lnTo>
                <a:lnTo>
                  <a:pt x="54610" y="97790"/>
                </a:lnTo>
                <a:close/>
              </a:path>
              <a:path w="54610" h="273050">
                <a:moveTo>
                  <a:pt x="54610" y="95250"/>
                </a:moveTo>
                <a:lnTo>
                  <a:pt x="0" y="95250"/>
                </a:lnTo>
                <a:lnTo>
                  <a:pt x="0" y="96520"/>
                </a:lnTo>
                <a:lnTo>
                  <a:pt x="54610" y="96520"/>
                </a:lnTo>
                <a:lnTo>
                  <a:pt x="54610" y="95250"/>
                </a:lnTo>
                <a:close/>
              </a:path>
              <a:path w="54610" h="273050">
                <a:moveTo>
                  <a:pt x="54610" y="91440"/>
                </a:moveTo>
                <a:lnTo>
                  <a:pt x="0" y="91440"/>
                </a:lnTo>
                <a:lnTo>
                  <a:pt x="0" y="93980"/>
                </a:lnTo>
                <a:lnTo>
                  <a:pt x="54610" y="93980"/>
                </a:lnTo>
                <a:lnTo>
                  <a:pt x="54610" y="91440"/>
                </a:lnTo>
                <a:close/>
              </a:path>
              <a:path w="54610" h="273050">
                <a:moveTo>
                  <a:pt x="54610" y="88900"/>
                </a:moveTo>
                <a:lnTo>
                  <a:pt x="0" y="88900"/>
                </a:lnTo>
                <a:lnTo>
                  <a:pt x="0" y="90170"/>
                </a:lnTo>
                <a:lnTo>
                  <a:pt x="54610" y="90170"/>
                </a:lnTo>
                <a:lnTo>
                  <a:pt x="54610" y="88900"/>
                </a:lnTo>
                <a:close/>
              </a:path>
              <a:path w="54610" h="273050">
                <a:moveTo>
                  <a:pt x="54610" y="82550"/>
                </a:moveTo>
                <a:lnTo>
                  <a:pt x="0" y="82550"/>
                </a:lnTo>
                <a:lnTo>
                  <a:pt x="0" y="87630"/>
                </a:lnTo>
                <a:lnTo>
                  <a:pt x="54610" y="87630"/>
                </a:lnTo>
                <a:lnTo>
                  <a:pt x="54610" y="82550"/>
                </a:lnTo>
                <a:close/>
              </a:path>
              <a:path w="54610" h="273050">
                <a:moveTo>
                  <a:pt x="54610" y="76200"/>
                </a:moveTo>
                <a:lnTo>
                  <a:pt x="0" y="76200"/>
                </a:lnTo>
                <a:lnTo>
                  <a:pt x="0" y="81280"/>
                </a:lnTo>
                <a:lnTo>
                  <a:pt x="54610" y="81280"/>
                </a:lnTo>
                <a:lnTo>
                  <a:pt x="54610" y="76200"/>
                </a:lnTo>
                <a:close/>
              </a:path>
              <a:path w="54610" h="273050">
                <a:moveTo>
                  <a:pt x="54610" y="69850"/>
                </a:moveTo>
                <a:lnTo>
                  <a:pt x="0" y="69850"/>
                </a:lnTo>
                <a:lnTo>
                  <a:pt x="0" y="74930"/>
                </a:lnTo>
                <a:lnTo>
                  <a:pt x="54610" y="74930"/>
                </a:lnTo>
                <a:lnTo>
                  <a:pt x="54610" y="69850"/>
                </a:lnTo>
                <a:close/>
              </a:path>
              <a:path w="54610" h="273050">
                <a:moveTo>
                  <a:pt x="54610" y="63500"/>
                </a:moveTo>
                <a:lnTo>
                  <a:pt x="0" y="63500"/>
                </a:lnTo>
                <a:lnTo>
                  <a:pt x="0" y="68580"/>
                </a:lnTo>
                <a:lnTo>
                  <a:pt x="54610" y="68580"/>
                </a:lnTo>
                <a:lnTo>
                  <a:pt x="54610" y="63500"/>
                </a:lnTo>
                <a:close/>
              </a:path>
              <a:path w="54610" h="273050">
                <a:moveTo>
                  <a:pt x="54610" y="57150"/>
                </a:moveTo>
                <a:lnTo>
                  <a:pt x="0" y="57150"/>
                </a:lnTo>
                <a:lnTo>
                  <a:pt x="0" y="62230"/>
                </a:lnTo>
                <a:lnTo>
                  <a:pt x="54610" y="62230"/>
                </a:lnTo>
                <a:lnTo>
                  <a:pt x="54610" y="57150"/>
                </a:lnTo>
                <a:close/>
              </a:path>
              <a:path w="54610" h="273050">
                <a:moveTo>
                  <a:pt x="54610" y="50800"/>
                </a:moveTo>
                <a:lnTo>
                  <a:pt x="0" y="50800"/>
                </a:lnTo>
                <a:lnTo>
                  <a:pt x="0" y="55880"/>
                </a:lnTo>
                <a:lnTo>
                  <a:pt x="54610" y="55880"/>
                </a:lnTo>
                <a:lnTo>
                  <a:pt x="54610" y="50800"/>
                </a:lnTo>
                <a:close/>
              </a:path>
              <a:path w="54610" h="273050">
                <a:moveTo>
                  <a:pt x="54610" y="44450"/>
                </a:moveTo>
                <a:lnTo>
                  <a:pt x="0" y="44450"/>
                </a:lnTo>
                <a:lnTo>
                  <a:pt x="0" y="49530"/>
                </a:lnTo>
                <a:lnTo>
                  <a:pt x="54610" y="49530"/>
                </a:lnTo>
                <a:lnTo>
                  <a:pt x="54610" y="44450"/>
                </a:lnTo>
                <a:close/>
              </a:path>
              <a:path w="54610" h="273050">
                <a:moveTo>
                  <a:pt x="54610" y="39370"/>
                </a:moveTo>
                <a:lnTo>
                  <a:pt x="0" y="39370"/>
                </a:lnTo>
                <a:lnTo>
                  <a:pt x="0" y="43180"/>
                </a:lnTo>
                <a:lnTo>
                  <a:pt x="54610" y="43180"/>
                </a:lnTo>
                <a:lnTo>
                  <a:pt x="54610" y="39370"/>
                </a:lnTo>
                <a:close/>
              </a:path>
              <a:path w="54610" h="273050">
                <a:moveTo>
                  <a:pt x="54610" y="33020"/>
                </a:moveTo>
                <a:lnTo>
                  <a:pt x="0" y="33020"/>
                </a:lnTo>
                <a:lnTo>
                  <a:pt x="0" y="38100"/>
                </a:lnTo>
                <a:lnTo>
                  <a:pt x="54610" y="38100"/>
                </a:lnTo>
                <a:lnTo>
                  <a:pt x="54610" y="33020"/>
                </a:lnTo>
                <a:close/>
              </a:path>
              <a:path w="54610" h="273050">
                <a:moveTo>
                  <a:pt x="54610" y="26670"/>
                </a:moveTo>
                <a:lnTo>
                  <a:pt x="0" y="26670"/>
                </a:lnTo>
                <a:lnTo>
                  <a:pt x="0" y="31750"/>
                </a:lnTo>
                <a:lnTo>
                  <a:pt x="54610" y="31750"/>
                </a:lnTo>
                <a:lnTo>
                  <a:pt x="54610" y="26670"/>
                </a:lnTo>
                <a:close/>
              </a:path>
              <a:path w="54610" h="273050">
                <a:moveTo>
                  <a:pt x="54610" y="20320"/>
                </a:moveTo>
                <a:lnTo>
                  <a:pt x="0" y="20320"/>
                </a:lnTo>
                <a:lnTo>
                  <a:pt x="0" y="25400"/>
                </a:lnTo>
                <a:lnTo>
                  <a:pt x="54610" y="25400"/>
                </a:lnTo>
                <a:lnTo>
                  <a:pt x="54610" y="20320"/>
                </a:lnTo>
                <a:close/>
              </a:path>
              <a:path w="54610" h="273050">
                <a:moveTo>
                  <a:pt x="54610" y="13970"/>
                </a:moveTo>
                <a:lnTo>
                  <a:pt x="0" y="13970"/>
                </a:lnTo>
                <a:lnTo>
                  <a:pt x="0" y="19050"/>
                </a:lnTo>
                <a:lnTo>
                  <a:pt x="54610" y="19050"/>
                </a:lnTo>
                <a:lnTo>
                  <a:pt x="54610" y="13970"/>
                </a:lnTo>
                <a:close/>
              </a:path>
              <a:path w="54610" h="273050">
                <a:moveTo>
                  <a:pt x="54610" y="7620"/>
                </a:moveTo>
                <a:lnTo>
                  <a:pt x="0" y="7620"/>
                </a:lnTo>
                <a:lnTo>
                  <a:pt x="0" y="12700"/>
                </a:lnTo>
                <a:lnTo>
                  <a:pt x="54610" y="12700"/>
                </a:lnTo>
                <a:lnTo>
                  <a:pt x="54610" y="7620"/>
                </a:lnTo>
                <a:close/>
              </a:path>
              <a:path w="54610" h="273050">
                <a:moveTo>
                  <a:pt x="43180" y="0"/>
                </a:moveTo>
                <a:lnTo>
                  <a:pt x="0" y="0"/>
                </a:lnTo>
                <a:lnTo>
                  <a:pt x="0" y="6350"/>
                </a:lnTo>
                <a:lnTo>
                  <a:pt x="54610" y="6350"/>
                </a:lnTo>
                <a:lnTo>
                  <a:pt x="54610" y="1270"/>
                </a:lnTo>
                <a:lnTo>
                  <a:pt x="43180" y="1270"/>
                </a:lnTo>
                <a:lnTo>
                  <a:pt x="43180" y="0"/>
                </a:lnTo>
                <a:close/>
              </a:path>
              <a:path w="54610" h="273050">
                <a:moveTo>
                  <a:pt x="54610" y="265430"/>
                </a:moveTo>
                <a:lnTo>
                  <a:pt x="0" y="265430"/>
                </a:lnTo>
                <a:lnTo>
                  <a:pt x="0" y="270510"/>
                </a:lnTo>
                <a:lnTo>
                  <a:pt x="21590" y="270510"/>
                </a:lnTo>
                <a:lnTo>
                  <a:pt x="21589" y="271780"/>
                </a:lnTo>
                <a:lnTo>
                  <a:pt x="44450" y="271780"/>
                </a:lnTo>
                <a:lnTo>
                  <a:pt x="44450" y="273050"/>
                </a:lnTo>
                <a:lnTo>
                  <a:pt x="54610" y="273050"/>
                </a:lnTo>
                <a:lnTo>
                  <a:pt x="54610" y="265430"/>
                </a:lnTo>
                <a:close/>
              </a:path>
            </a:pathLst>
          </a:custGeom>
          <a:solidFill>
            <a:srgbClr val="2A7F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bg object 293"/>
          <p:cNvSpPr/>
          <p:nvPr/>
        </p:nvSpPr>
        <p:spPr>
          <a:xfrm>
            <a:off x="3061969" y="6409689"/>
            <a:ext cx="55880" cy="270510"/>
          </a:xfrm>
          <a:custGeom>
            <a:avLst/>
            <a:gdLst/>
            <a:ahLst/>
            <a:cxnLst/>
            <a:rect l="l" t="t" r="r" b="b"/>
            <a:pathLst>
              <a:path w="55880" h="270509">
                <a:moveTo>
                  <a:pt x="55880" y="243840"/>
                </a:moveTo>
                <a:lnTo>
                  <a:pt x="0" y="243840"/>
                </a:lnTo>
                <a:lnTo>
                  <a:pt x="0" y="265430"/>
                </a:lnTo>
                <a:lnTo>
                  <a:pt x="55880" y="265430"/>
                </a:lnTo>
                <a:lnTo>
                  <a:pt x="55880" y="243840"/>
                </a:lnTo>
                <a:close/>
              </a:path>
              <a:path w="55880" h="270509">
                <a:moveTo>
                  <a:pt x="55880" y="241300"/>
                </a:moveTo>
                <a:lnTo>
                  <a:pt x="0" y="241300"/>
                </a:lnTo>
                <a:lnTo>
                  <a:pt x="0" y="242570"/>
                </a:lnTo>
                <a:lnTo>
                  <a:pt x="55880" y="242570"/>
                </a:lnTo>
                <a:lnTo>
                  <a:pt x="55880" y="241300"/>
                </a:lnTo>
                <a:close/>
              </a:path>
              <a:path w="55880" h="270509">
                <a:moveTo>
                  <a:pt x="55880" y="237490"/>
                </a:moveTo>
                <a:lnTo>
                  <a:pt x="0" y="237490"/>
                </a:lnTo>
                <a:lnTo>
                  <a:pt x="0" y="240030"/>
                </a:lnTo>
                <a:lnTo>
                  <a:pt x="55880" y="240030"/>
                </a:lnTo>
                <a:lnTo>
                  <a:pt x="55880" y="237490"/>
                </a:lnTo>
                <a:close/>
              </a:path>
              <a:path w="55880" h="270509">
                <a:moveTo>
                  <a:pt x="55880" y="234950"/>
                </a:moveTo>
                <a:lnTo>
                  <a:pt x="0" y="234950"/>
                </a:lnTo>
                <a:lnTo>
                  <a:pt x="0" y="236220"/>
                </a:lnTo>
                <a:lnTo>
                  <a:pt x="55880" y="236220"/>
                </a:lnTo>
                <a:lnTo>
                  <a:pt x="55880" y="234950"/>
                </a:lnTo>
                <a:close/>
              </a:path>
              <a:path w="55880" h="270509">
                <a:moveTo>
                  <a:pt x="55880" y="231140"/>
                </a:moveTo>
                <a:lnTo>
                  <a:pt x="0" y="231140"/>
                </a:lnTo>
                <a:lnTo>
                  <a:pt x="0" y="233680"/>
                </a:lnTo>
                <a:lnTo>
                  <a:pt x="55880" y="233680"/>
                </a:lnTo>
                <a:lnTo>
                  <a:pt x="55880" y="231140"/>
                </a:lnTo>
                <a:close/>
              </a:path>
              <a:path w="55880" h="270509">
                <a:moveTo>
                  <a:pt x="55880" y="228600"/>
                </a:moveTo>
                <a:lnTo>
                  <a:pt x="0" y="228600"/>
                </a:lnTo>
                <a:lnTo>
                  <a:pt x="0" y="229870"/>
                </a:lnTo>
                <a:lnTo>
                  <a:pt x="55880" y="229870"/>
                </a:lnTo>
                <a:lnTo>
                  <a:pt x="55880" y="228600"/>
                </a:lnTo>
                <a:close/>
              </a:path>
              <a:path w="55880" h="270509">
                <a:moveTo>
                  <a:pt x="55880" y="224790"/>
                </a:moveTo>
                <a:lnTo>
                  <a:pt x="0" y="224790"/>
                </a:lnTo>
                <a:lnTo>
                  <a:pt x="0" y="227330"/>
                </a:lnTo>
                <a:lnTo>
                  <a:pt x="55880" y="227330"/>
                </a:lnTo>
                <a:lnTo>
                  <a:pt x="55880" y="224790"/>
                </a:lnTo>
                <a:close/>
              </a:path>
              <a:path w="55880" h="270509">
                <a:moveTo>
                  <a:pt x="55880" y="222250"/>
                </a:moveTo>
                <a:lnTo>
                  <a:pt x="0" y="222250"/>
                </a:lnTo>
                <a:lnTo>
                  <a:pt x="0" y="223520"/>
                </a:lnTo>
                <a:lnTo>
                  <a:pt x="55880" y="223520"/>
                </a:lnTo>
                <a:lnTo>
                  <a:pt x="55880" y="222250"/>
                </a:lnTo>
                <a:close/>
              </a:path>
              <a:path w="55880" h="270509">
                <a:moveTo>
                  <a:pt x="55880" y="218440"/>
                </a:moveTo>
                <a:lnTo>
                  <a:pt x="0" y="218440"/>
                </a:lnTo>
                <a:lnTo>
                  <a:pt x="0" y="220980"/>
                </a:lnTo>
                <a:lnTo>
                  <a:pt x="55880" y="220980"/>
                </a:lnTo>
                <a:lnTo>
                  <a:pt x="55880" y="218440"/>
                </a:lnTo>
                <a:close/>
              </a:path>
              <a:path w="55880" h="270509">
                <a:moveTo>
                  <a:pt x="55880" y="215900"/>
                </a:moveTo>
                <a:lnTo>
                  <a:pt x="0" y="215900"/>
                </a:lnTo>
                <a:lnTo>
                  <a:pt x="0" y="217170"/>
                </a:lnTo>
                <a:lnTo>
                  <a:pt x="55880" y="217170"/>
                </a:lnTo>
                <a:lnTo>
                  <a:pt x="55880" y="215900"/>
                </a:lnTo>
                <a:close/>
              </a:path>
              <a:path w="55880" h="270509">
                <a:moveTo>
                  <a:pt x="55880" y="212090"/>
                </a:moveTo>
                <a:lnTo>
                  <a:pt x="0" y="212090"/>
                </a:lnTo>
                <a:lnTo>
                  <a:pt x="0" y="214630"/>
                </a:lnTo>
                <a:lnTo>
                  <a:pt x="55880" y="214630"/>
                </a:lnTo>
                <a:lnTo>
                  <a:pt x="55880" y="212090"/>
                </a:lnTo>
                <a:close/>
              </a:path>
              <a:path w="55880" h="270509">
                <a:moveTo>
                  <a:pt x="55880" y="209550"/>
                </a:moveTo>
                <a:lnTo>
                  <a:pt x="0" y="209550"/>
                </a:lnTo>
                <a:lnTo>
                  <a:pt x="0" y="210820"/>
                </a:lnTo>
                <a:lnTo>
                  <a:pt x="55880" y="210820"/>
                </a:lnTo>
                <a:lnTo>
                  <a:pt x="55880" y="209550"/>
                </a:lnTo>
                <a:close/>
              </a:path>
              <a:path w="55880" h="270509">
                <a:moveTo>
                  <a:pt x="55880" y="205740"/>
                </a:moveTo>
                <a:lnTo>
                  <a:pt x="0" y="205740"/>
                </a:lnTo>
                <a:lnTo>
                  <a:pt x="0" y="208280"/>
                </a:lnTo>
                <a:lnTo>
                  <a:pt x="55880" y="208280"/>
                </a:lnTo>
                <a:lnTo>
                  <a:pt x="55880" y="205740"/>
                </a:lnTo>
                <a:close/>
              </a:path>
              <a:path w="55880" h="270509">
                <a:moveTo>
                  <a:pt x="55880" y="203200"/>
                </a:moveTo>
                <a:lnTo>
                  <a:pt x="0" y="203200"/>
                </a:lnTo>
                <a:lnTo>
                  <a:pt x="0" y="204470"/>
                </a:lnTo>
                <a:lnTo>
                  <a:pt x="55880" y="204470"/>
                </a:lnTo>
                <a:lnTo>
                  <a:pt x="55880" y="203200"/>
                </a:lnTo>
                <a:close/>
              </a:path>
              <a:path w="55880" h="270509">
                <a:moveTo>
                  <a:pt x="55880" y="199390"/>
                </a:moveTo>
                <a:lnTo>
                  <a:pt x="0" y="199390"/>
                </a:lnTo>
                <a:lnTo>
                  <a:pt x="0" y="201930"/>
                </a:lnTo>
                <a:lnTo>
                  <a:pt x="55880" y="201930"/>
                </a:lnTo>
                <a:lnTo>
                  <a:pt x="55880" y="199390"/>
                </a:lnTo>
                <a:close/>
              </a:path>
              <a:path w="55880" h="270509">
                <a:moveTo>
                  <a:pt x="55880" y="196850"/>
                </a:moveTo>
                <a:lnTo>
                  <a:pt x="0" y="196850"/>
                </a:lnTo>
                <a:lnTo>
                  <a:pt x="0" y="198120"/>
                </a:lnTo>
                <a:lnTo>
                  <a:pt x="55880" y="198120"/>
                </a:lnTo>
                <a:lnTo>
                  <a:pt x="55880" y="196850"/>
                </a:lnTo>
                <a:close/>
              </a:path>
              <a:path w="55880" h="270509">
                <a:moveTo>
                  <a:pt x="55880" y="193040"/>
                </a:moveTo>
                <a:lnTo>
                  <a:pt x="0" y="193040"/>
                </a:lnTo>
                <a:lnTo>
                  <a:pt x="0" y="195580"/>
                </a:lnTo>
                <a:lnTo>
                  <a:pt x="55880" y="195580"/>
                </a:lnTo>
                <a:lnTo>
                  <a:pt x="55880" y="193040"/>
                </a:lnTo>
                <a:close/>
              </a:path>
              <a:path w="55880" h="270509">
                <a:moveTo>
                  <a:pt x="55880" y="190500"/>
                </a:moveTo>
                <a:lnTo>
                  <a:pt x="0" y="190500"/>
                </a:lnTo>
                <a:lnTo>
                  <a:pt x="0" y="191770"/>
                </a:lnTo>
                <a:lnTo>
                  <a:pt x="55880" y="191770"/>
                </a:lnTo>
                <a:lnTo>
                  <a:pt x="55880" y="190500"/>
                </a:lnTo>
                <a:close/>
              </a:path>
              <a:path w="55880" h="270509">
                <a:moveTo>
                  <a:pt x="55880" y="186690"/>
                </a:moveTo>
                <a:lnTo>
                  <a:pt x="0" y="186690"/>
                </a:lnTo>
                <a:lnTo>
                  <a:pt x="0" y="189230"/>
                </a:lnTo>
                <a:lnTo>
                  <a:pt x="55880" y="189230"/>
                </a:lnTo>
                <a:lnTo>
                  <a:pt x="55880" y="186690"/>
                </a:lnTo>
                <a:close/>
              </a:path>
              <a:path w="55880" h="270509">
                <a:moveTo>
                  <a:pt x="55880" y="184150"/>
                </a:moveTo>
                <a:lnTo>
                  <a:pt x="0" y="184150"/>
                </a:lnTo>
                <a:lnTo>
                  <a:pt x="0" y="185420"/>
                </a:lnTo>
                <a:lnTo>
                  <a:pt x="55880" y="185420"/>
                </a:lnTo>
                <a:lnTo>
                  <a:pt x="55880" y="184150"/>
                </a:lnTo>
                <a:close/>
              </a:path>
              <a:path w="55880" h="270509">
                <a:moveTo>
                  <a:pt x="55880" y="180340"/>
                </a:moveTo>
                <a:lnTo>
                  <a:pt x="0" y="180340"/>
                </a:lnTo>
                <a:lnTo>
                  <a:pt x="0" y="182880"/>
                </a:lnTo>
                <a:lnTo>
                  <a:pt x="55880" y="182880"/>
                </a:lnTo>
                <a:lnTo>
                  <a:pt x="55880" y="180340"/>
                </a:lnTo>
                <a:close/>
              </a:path>
              <a:path w="55880" h="270509">
                <a:moveTo>
                  <a:pt x="55880" y="177800"/>
                </a:moveTo>
                <a:lnTo>
                  <a:pt x="0" y="177800"/>
                </a:lnTo>
                <a:lnTo>
                  <a:pt x="0" y="179070"/>
                </a:lnTo>
                <a:lnTo>
                  <a:pt x="55880" y="179070"/>
                </a:lnTo>
                <a:lnTo>
                  <a:pt x="55880" y="177800"/>
                </a:lnTo>
                <a:close/>
              </a:path>
              <a:path w="55880" h="270509">
                <a:moveTo>
                  <a:pt x="55880" y="173990"/>
                </a:moveTo>
                <a:lnTo>
                  <a:pt x="0" y="173990"/>
                </a:lnTo>
                <a:lnTo>
                  <a:pt x="0" y="176530"/>
                </a:lnTo>
                <a:lnTo>
                  <a:pt x="55880" y="176530"/>
                </a:lnTo>
                <a:lnTo>
                  <a:pt x="55880" y="173990"/>
                </a:lnTo>
                <a:close/>
              </a:path>
              <a:path w="55880" h="270509">
                <a:moveTo>
                  <a:pt x="55880" y="171450"/>
                </a:moveTo>
                <a:lnTo>
                  <a:pt x="0" y="171450"/>
                </a:lnTo>
                <a:lnTo>
                  <a:pt x="0" y="172720"/>
                </a:lnTo>
                <a:lnTo>
                  <a:pt x="55880" y="172720"/>
                </a:lnTo>
                <a:lnTo>
                  <a:pt x="55880" y="171450"/>
                </a:lnTo>
                <a:close/>
              </a:path>
              <a:path w="55880" h="270509">
                <a:moveTo>
                  <a:pt x="55880" y="167640"/>
                </a:moveTo>
                <a:lnTo>
                  <a:pt x="0" y="167640"/>
                </a:lnTo>
                <a:lnTo>
                  <a:pt x="0" y="170180"/>
                </a:lnTo>
                <a:lnTo>
                  <a:pt x="55880" y="170180"/>
                </a:lnTo>
                <a:lnTo>
                  <a:pt x="55880" y="167640"/>
                </a:lnTo>
                <a:close/>
              </a:path>
              <a:path w="55880" h="270509">
                <a:moveTo>
                  <a:pt x="55880" y="165100"/>
                </a:moveTo>
                <a:lnTo>
                  <a:pt x="0" y="165100"/>
                </a:lnTo>
                <a:lnTo>
                  <a:pt x="0" y="166370"/>
                </a:lnTo>
                <a:lnTo>
                  <a:pt x="55880" y="166370"/>
                </a:lnTo>
                <a:lnTo>
                  <a:pt x="55880" y="165100"/>
                </a:lnTo>
                <a:close/>
              </a:path>
              <a:path w="55880" h="270509">
                <a:moveTo>
                  <a:pt x="55880" y="161290"/>
                </a:moveTo>
                <a:lnTo>
                  <a:pt x="0" y="161290"/>
                </a:lnTo>
                <a:lnTo>
                  <a:pt x="0" y="163830"/>
                </a:lnTo>
                <a:lnTo>
                  <a:pt x="55880" y="163830"/>
                </a:lnTo>
                <a:lnTo>
                  <a:pt x="55880" y="161290"/>
                </a:lnTo>
                <a:close/>
              </a:path>
              <a:path w="55880" h="270509">
                <a:moveTo>
                  <a:pt x="55880" y="158750"/>
                </a:moveTo>
                <a:lnTo>
                  <a:pt x="0" y="158750"/>
                </a:lnTo>
                <a:lnTo>
                  <a:pt x="0" y="160020"/>
                </a:lnTo>
                <a:lnTo>
                  <a:pt x="55880" y="160020"/>
                </a:lnTo>
                <a:lnTo>
                  <a:pt x="55880" y="158750"/>
                </a:lnTo>
                <a:close/>
              </a:path>
              <a:path w="55880" h="270509">
                <a:moveTo>
                  <a:pt x="55880" y="154940"/>
                </a:moveTo>
                <a:lnTo>
                  <a:pt x="0" y="154940"/>
                </a:lnTo>
                <a:lnTo>
                  <a:pt x="0" y="157480"/>
                </a:lnTo>
                <a:lnTo>
                  <a:pt x="55880" y="157480"/>
                </a:lnTo>
                <a:lnTo>
                  <a:pt x="55880" y="154940"/>
                </a:lnTo>
                <a:close/>
              </a:path>
              <a:path w="55880" h="270509">
                <a:moveTo>
                  <a:pt x="55880" y="152400"/>
                </a:moveTo>
                <a:lnTo>
                  <a:pt x="0" y="152400"/>
                </a:lnTo>
                <a:lnTo>
                  <a:pt x="0" y="153670"/>
                </a:lnTo>
                <a:lnTo>
                  <a:pt x="55880" y="153670"/>
                </a:lnTo>
                <a:lnTo>
                  <a:pt x="55880" y="152400"/>
                </a:lnTo>
                <a:close/>
              </a:path>
              <a:path w="55880" h="270509">
                <a:moveTo>
                  <a:pt x="55880" y="148590"/>
                </a:moveTo>
                <a:lnTo>
                  <a:pt x="0" y="148590"/>
                </a:lnTo>
                <a:lnTo>
                  <a:pt x="0" y="151130"/>
                </a:lnTo>
                <a:lnTo>
                  <a:pt x="55880" y="151130"/>
                </a:lnTo>
                <a:lnTo>
                  <a:pt x="55880" y="148590"/>
                </a:lnTo>
                <a:close/>
              </a:path>
              <a:path w="55880" h="270509">
                <a:moveTo>
                  <a:pt x="55880" y="146050"/>
                </a:moveTo>
                <a:lnTo>
                  <a:pt x="0" y="146050"/>
                </a:lnTo>
                <a:lnTo>
                  <a:pt x="0" y="147320"/>
                </a:lnTo>
                <a:lnTo>
                  <a:pt x="55880" y="147320"/>
                </a:lnTo>
                <a:lnTo>
                  <a:pt x="55880" y="146050"/>
                </a:lnTo>
                <a:close/>
              </a:path>
              <a:path w="55880" h="270509">
                <a:moveTo>
                  <a:pt x="55880" y="142240"/>
                </a:moveTo>
                <a:lnTo>
                  <a:pt x="0" y="142240"/>
                </a:lnTo>
                <a:lnTo>
                  <a:pt x="0" y="144780"/>
                </a:lnTo>
                <a:lnTo>
                  <a:pt x="55880" y="144780"/>
                </a:lnTo>
                <a:lnTo>
                  <a:pt x="55880" y="142240"/>
                </a:lnTo>
                <a:close/>
              </a:path>
              <a:path w="55880" h="270509">
                <a:moveTo>
                  <a:pt x="55880" y="139700"/>
                </a:moveTo>
                <a:lnTo>
                  <a:pt x="0" y="139700"/>
                </a:lnTo>
                <a:lnTo>
                  <a:pt x="0" y="140970"/>
                </a:lnTo>
                <a:lnTo>
                  <a:pt x="55880" y="140970"/>
                </a:lnTo>
                <a:lnTo>
                  <a:pt x="55880" y="139700"/>
                </a:lnTo>
                <a:close/>
              </a:path>
              <a:path w="55880" h="270509">
                <a:moveTo>
                  <a:pt x="55880" y="135890"/>
                </a:moveTo>
                <a:lnTo>
                  <a:pt x="0" y="135890"/>
                </a:lnTo>
                <a:lnTo>
                  <a:pt x="0" y="138430"/>
                </a:lnTo>
                <a:lnTo>
                  <a:pt x="55880" y="138430"/>
                </a:lnTo>
                <a:lnTo>
                  <a:pt x="55880" y="135890"/>
                </a:lnTo>
                <a:close/>
              </a:path>
              <a:path w="55880" h="270509">
                <a:moveTo>
                  <a:pt x="55880" y="133350"/>
                </a:moveTo>
                <a:lnTo>
                  <a:pt x="0" y="133350"/>
                </a:lnTo>
                <a:lnTo>
                  <a:pt x="0" y="134620"/>
                </a:lnTo>
                <a:lnTo>
                  <a:pt x="55880" y="134620"/>
                </a:lnTo>
                <a:lnTo>
                  <a:pt x="55880" y="133350"/>
                </a:lnTo>
                <a:close/>
              </a:path>
              <a:path w="55880" h="270509">
                <a:moveTo>
                  <a:pt x="55880" y="129540"/>
                </a:moveTo>
                <a:lnTo>
                  <a:pt x="0" y="129540"/>
                </a:lnTo>
                <a:lnTo>
                  <a:pt x="0" y="132080"/>
                </a:lnTo>
                <a:lnTo>
                  <a:pt x="55880" y="132080"/>
                </a:lnTo>
                <a:lnTo>
                  <a:pt x="55880" y="129540"/>
                </a:lnTo>
                <a:close/>
              </a:path>
              <a:path w="55880" h="270509">
                <a:moveTo>
                  <a:pt x="55880" y="127000"/>
                </a:moveTo>
                <a:lnTo>
                  <a:pt x="0" y="127000"/>
                </a:lnTo>
                <a:lnTo>
                  <a:pt x="0" y="128270"/>
                </a:lnTo>
                <a:lnTo>
                  <a:pt x="55880" y="128270"/>
                </a:lnTo>
                <a:lnTo>
                  <a:pt x="55880" y="127000"/>
                </a:lnTo>
                <a:close/>
              </a:path>
              <a:path w="55880" h="270509">
                <a:moveTo>
                  <a:pt x="55880" y="123190"/>
                </a:moveTo>
                <a:lnTo>
                  <a:pt x="0" y="123190"/>
                </a:lnTo>
                <a:lnTo>
                  <a:pt x="0" y="125730"/>
                </a:lnTo>
                <a:lnTo>
                  <a:pt x="55880" y="125730"/>
                </a:lnTo>
                <a:lnTo>
                  <a:pt x="55880" y="123190"/>
                </a:lnTo>
                <a:close/>
              </a:path>
              <a:path w="55880" h="270509">
                <a:moveTo>
                  <a:pt x="55880" y="120650"/>
                </a:moveTo>
                <a:lnTo>
                  <a:pt x="0" y="120650"/>
                </a:lnTo>
                <a:lnTo>
                  <a:pt x="0" y="121920"/>
                </a:lnTo>
                <a:lnTo>
                  <a:pt x="55880" y="121920"/>
                </a:lnTo>
                <a:lnTo>
                  <a:pt x="55880" y="120650"/>
                </a:lnTo>
                <a:close/>
              </a:path>
              <a:path w="55880" h="270509">
                <a:moveTo>
                  <a:pt x="55880" y="116840"/>
                </a:moveTo>
                <a:lnTo>
                  <a:pt x="0" y="116840"/>
                </a:lnTo>
                <a:lnTo>
                  <a:pt x="0" y="119380"/>
                </a:lnTo>
                <a:lnTo>
                  <a:pt x="55880" y="119380"/>
                </a:lnTo>
                <a:lnTo>
                  <a:pt x="55880" y="116840"/>
                </a:lnTo>
                <a:close/>
              </a:path>
              <a:path w="55880" h="270509">
                <a:moveTo>
                  <a:pt x="55880" y="114300"/>
                </a:moveTo>
                <a:lnTo>
                  <a:pt x="0" y="114300"/>
                </a:lnTo>
                <a:lnTo>
                  <a:pt x="0" y="115570"/>
                </a:lnTo>
                <a:lnTo>
                  <a:pt x="55880" y="115570"/>
                </a:lnTo>
                <a:lnTo>
                  <a:pt x="55880" y="114300"/>
                </a:lnTo>
                <a:close/>
              </a:path>
              <a:path w="55880" h="270509">
                <a:moveTo>
                  <a:pt x="55880" y="110490"/>
                </a:moveTo>
                <a:lnTo>
                  <a:pt x="0" y="110490"/>
                </a:lnTo>
                <a:lnTo>
                  <a:pt x="0" y="113030"/>
                </a:lnTo>
                <a:lnTo>
                  <a:pt x="55880" y="113030"/>
                </a:lnTo>
                <a:lnTo>
                  <a:pt x="55880" y="110490"/>
                </a:lnTo>
                <a:close/>
              </a:path>
              <a:path w="55880" h="270509">
                <a:moveTo>
                  <a:pt x="55880" y="107950"/>
                </a:moveTo>
                <a:lnTo>
                  <a:pt x="0" y="107950"/>
                </a:lnTo>
                <a:lnTo>
                  <a:pt x="0" y="109220"/>
                </a:lnTo>
                <a:lnTo>
                  <a:pt x="55880" y="109220"/>
                </a:lnTo>
                <a:lnTo>
                  <a:pt x="55880" y="107950"/>
                </a:lnTo>
                <a:close/>
              </a:path>
              <a:path w="55880" h="270509">
                <a:moveTo>
                  <a:pt x="55880" y="104140"/>
                </a:moveTo>
                <a:lnTo>
                  <a:pt x="0" y="104140"/>
                </a:lnTo>
                <a:lnTo>
                  <a:pt x="0" y="106680"/>
                </a:lnTo>
                <a:lnTo>
                  <a:pt x="55880" y="106680"/>
                </a:lnTo>
                <a:lnTo>
                  <a:pt x="55880" y="104140"/>
                </a:lnTo>
                <a:close/>
              </a:path>
              <a:path w="55880" h="270509">
                <a:moveTo>
                  <a:pt x="55880" y="101600"/>
                </a:moveTo>
                <a:lnTo>
                  <a:pt x="0" y="101600"/>
                </a:lnTo>
                <a:lnTo>
                  <a:pt x="0" y="102870"/>
                </a:lnTo>
                <a:lnTo>
                  <a:pt x="55880" y="102870"/>
                </a:lnTo>
                <a:lnTo>
                  <a:pt x="55880" y="101600"/>
                </a:lnTo>
                <a:close/>
              </a:path>
              <a:path w="55880" h="270509">
                <a:moveTo>
                  <a:pt x="55880" y="97790"/>
                </a:moveTo>
                <a:lnTo>
                  <a:pt x="0" y="97790"/>
                </a:lnTo>
                <a:lnTo>
                  <a:pt x="0" y="100330"/>
                </a:lnTo>
                <a:lnTo>
                  <a:pt x="55880" y="100330"/>
                </a:lnTo>
                <a:lnTo>
                  <a:pt x="55880" y="97790"/>
                </a:lnTo>
                <a:close/>
              </a:path>
              <a:path w="55880" h="270509">
                <a:moveTo>
                  <a:pt x="55880" y="95250"/>
                </a:moveTo>
                <a:lnTo>
                  <a:pt x="0" y="95250"/>
                </a:lnTo>
                <a:lnTo>
                  <a:pt x="0" y="96520"/>
                </a:lnTo>
                <a:lnTo>
                  <a:pt x="55880" y="96520"/>
                </a:lnTo>
                <a:lnTo>
                  <a:pt x="55880" y="95250"/>
                </a:lnTo>
                <a:close/>
              </a:path>
              <a:path w="55880" h="270509">
                <a:moveTo>
                  <a:pt x="55880" y="91440"/>
                </a:moveTo>
                <a:lnTo>
                  <a:pt x="0" y="91440"/>
                </a:lnTo>
                <a:lnTo>
                  <a:pt x="0" y="93980"/>
                </a:lnTo>
                <a:lnTo>
                  <a:pt x="55880" y="93980"/>
                </a:lnTo>
                <a:lnTo>
                  <a:pt x="55880" y="91440"/>
                </a:lnTo>
                <a:close/>
              </a:path>
              <a:path w="55880" h="270509">
                <a:moveTo>
                  <a:pt x="55880" y="88900"/>
                </a:moveTo>
                <a:lnTo>
                  <a:pt x="0" y="88900"/>
                </a:lnTo>
                <a:lnTo>
                  <a:pt x="0" y="90170"/>
                </a:lnTo>
                <a:lnTo>
                  <a:pt x="55880" y="90170"/>
                </a:lnTo>
                <a:lnTo>
                  <a:pt x="55880" y="88900"/>
                </a:lnTo>
                <a:close/>
              </a:path>
              <a:path w="55880" h="270509">
                <a:moveTo>
                  <a:pt x="55880" y="82550"/>
                </a:moveTo>
                <a:lnTo>
                  <a:pt x="0" y="82550"/>
                </a:lnTo>
                <a:lnTo>
                  <a:pt x="0" y="87630"/>
                </a:lnTo>
                <a:lnTo>
                  <a:pt x="55880" y="87630"/>
                </a:lnTo>
                <a:lnTo>
                  <a:pt x="55880" y="82550"/>
                </a:lnTo>
                <a:close/>
              </a:path>
              <a:path w="55880" h="270509">
                <a:moveTo>
                  <a:pt x="55880" y="76200"/>
                </a:moveTo>
                <a:lnTo>
                  <a:pt x="0" y="76200"/>
                </a:lnTo>
                <a:lnTo>
                  <a:pt x="0" y="81280"/>
                </a:lnTo>
                <a:lnTo>
                  <a:pt x="55880" y="81280"/>
                </a:lnTo>
                <a:lnTo>
                  <a:pt x="55880" y="76200"/>
                </a:lnTo>
                <a:close/>
              </a:path>
              <a:path w="55880" h="270509">
                <a:moveTo>
                  <a:pt x="55880" y="69850"/>
                </a:moveTo>
                <a:lnTo>
                  <a:pt x="0" y="69850"/>
                </a:lnTo>
                <a:lnTo>
                  <a:pt x="0" y="74930"/>
                </a:lnTo>
                <a:lnTo>
                  <a:pt x="55880" y="74930"/>
                </a:lnTo>
                <a:lnTo>
                  <a:pt x="55880" y="69850"/>
                </a:lnTo>
                <a:close/>
              </a:path>
              <a:path w="55880" h="270509">
                <a:moveTo>
                  <a:pt x="55880" y="63500"/>
                </a:moveTo>
                <a:lnTo>
                  <a:pt x="0" y="63500"/>
                </a:lnTo>
                <a:lnTo>
                  <a:pt x="0" y="68580"/>
                </a:lnTo>
                <a:lnTo>
                  <a:pt x="55880" y="68580"/>
                </a:lnTo>
                <a:lnTo>
                  <a:pt x="55880" y="63500"/>
                </a:lnTo>
                <a:close/>
              </a:path>
              <a:path w="55880" h="270509">
                <a:moveTo>
                  <a:pt x="55880" y="57150"/>
                </a:moveTo>
                <a:lnTo>
                  <a:pt x="0" y="57150"/>
                </a:lnTo>
                <a:lnTo>
                  <a:pt x="0" y="62230"/>
                </a:lnTo>
                <a:lnTo>
                  <a:pt x="55880" y="62230"/>
                </a:lnTo>
                <a:lnTo>
                  <a:pt x="55880" y="57150"/>
                </a:lnTo>
                <a:close/>
              </a:path>
              <a:path w="55880" h="270509">
                <a:moveTo>
                  <a:pt x="55880" y="50800"/>
                </a:moveTo>
                <a:lnTo>
                  <a:pt x="0" y="50800"/>
                </a:lnTo>
                <a:lnTo>
                  <a:pt x="0" y="55880"/>
                </a:lnTo>
                <a:lnTo>
                  <a:pt x="55880" y="55880"/>
                </a:lnTo>
                <a:lnTo>
                  <a:pt x="55880" y="50800"/>
                </a:lnTo>
                <a:close/>
              </a:path>
              <a:path w="55880" h="270509">
                <a:moveTo>
                  <a:pt x="55880" y="44450"/>
                </a:moveTo>
                <a:lnTo>
                  <a:pt x="0" y="44450"/>
                </a:lnTo>
                <a:lnTo>
                  <a:pt x="0" y="49530"/>
                </a:lnTo>
                <a:lnTo>
                  <a:pt x="55880" y="49530"/>
                </a:lnTo>
                <a:lnTo>
                  <a:pt x="55880" y="44450"/>
                </a:lnTo>
                <a:close/>
              </a:path>
              <a:path w="55880" h="270509">
                <a:moveTo>
                  <a:pt x="55880" y="39370"/>
                </a:moveTo>
                <a:lnTo>
                  <a:pt x="0" y="39370"/>
                </a:lnTo>
                <a:lnTo>
                  <a:pt x="0" y="43180"/>
                </a:lnTo>
                <a:lnTo>
                  <a:pt x="55880" y="43180"/>
                </a:lnTo>
                <a:lnTo>
                  <a:pt x="55880" y="39370"/>
                </a:lnTo>
                <a:close/>
              </a:path>
              <a:path w="55880" h="270509">
                <a:moveTo>
                  <a:pt x="55880" y="33020"/>
                </a:moveTo>
                <a:lnTo>
                  <a:pt x="0" y="33020"/>
                </a:lnTo>
                <a:lnTo>
                  <a:pt x="0" y="38100"/>
                </a:lnTo>
                <a:lnTo>
                  <a:pt x="55880" y="38100"/>
                </a:lnTo>
                <a:lnTo>
                  <a:pt x="55880" y="33020"/>
                </a:lnTo>
                <a:close/>
              </a:path>
              <a:path w="55880" h="270509">
                <a:moveTo>
                  <a:pt x="55880" y="26670"/>
                </a:moveTo>
                <a:lnTo>
                  <a:pt x="0" y="26670"/>
                </a:lnTo>
                <a:lnTo>
                  <a:pt x="0" y="31750"/>
                </a:lnTo>
                <a:lnTo>
                  <a:pt x="55880" y="31750"/>
                </a:lnTo>
                <a:lnTo>
                  <a:pt x="55880" y="26670"/>
                </a:lnTo>
                <a:close/>
              </a:path>
              <a:path w="55880" h="270509">
                <a:moveTo>
                  <a:pt x="55880" y="20320"/>
                </a:moveTo>
                <a:lnTo>
                  <a:pt x="0" y="20320"/>
                </a:lnTo>
                <a:lnTo>
                  <a:pt x="0" y="25400"/>
                </a:lnTo>
                <a:lnTo>
                  <a:pt x="55880" y="25400"/>
                </a:lnTo>
                <a:lnTo>
                  <a:pt x="55880" y="20320"/>
                </a:lnTo>
                <a:close/>
              </a:path>
              <a:path w="55880" h="270509">
                <a:moveTo>
                  <a:pt x="55880" y="13970"/>
                </a:moveTo>
                <a:lnTo>
                  <a:pt x="0" y="13970"/>
                </a:lnTo>
                <a:lnTo>
                  <a:pt x="0" y="19050"/>
                </a:lnTo>
                <a:lnTo>
                  <a:pt x="55880" y="19050"/>
                </a:lnTo>
                <a:lnTo>
                  <a:pt x="55880" y="13970"/>
                </a:lnTo>
                <a:close/>
              </a:path>
              <a:path w="55880" h="270509">
                <a:moveTo>
                  <a:pt x="55880" y="7620"/>
                </a:moveTo>
                <a:lnTo>
                  <a:pt x="0" y="7620"/>
                </a:lnTo>
                <a:lnTo>
                  <a:pt x="0" y="12700"/>
                </a:lnTo>
                <a:lnTo>
                  <a:pt x="55880" y="12700"/>
                </a:lnTo>
                <a:lnTo>
                  <a:pt x="55880" y="7620"/>
                </a:lnTo>
                <a:close/>
              </a:path>
              <a:path w="55880" h="270509">
                <a:moveTo>
                  <a:pt x="55880" y="0"/>
                </a:moveTo>
                <a:lnTo>
                  <a:pt x="0" y="0"/>
                </a:lnTo>
                <a:lnTo>
                  <a:pt x="0" y="6350"/>
                </a:lnTo>
                <a:lnTo>
                  <a:pt x="55880" y="6350"/>
                </a:lnTo>
                <a:lnTo>
                  <a:pt x="55880" y="0"/>
                </a:lnTo>
                <a:close/>
              </a:path>
              <a:path w="55880" h="270509">
                <a:moveTo>
                  <a:pt x="55880" y="265430"/>
                </a:moveTo>
                <a:lnTo>
                  <a:pt x="0" y="265430"/>
                </a:lnTo>
                <a:lnTo>
                  <a:pt x="0" y="266700"/>
                </a:lnTo>
                <a:lnTo>
                  <a:pt x="7619" y="266700"/>
                </a:lnTo>
                <a:lnTo>
                  <a:pt x="7619" y="267970"/>
                </a:lnTo>
                <a:lnTo>
                  <a:pt x="30480" y="267970"/>
                </a:lnTo>
                <a:lnTo>
                  <a:pt x="30480" y="269240"/>
                </a:lnTo>
                <a:lnTo>
                  <a:pt x="54610" y="269240"/>
                </a:lnTo>
                <a:lnTo>
                  <a:pt x="54610" y="270510"/>
                </a:lnTo>
                <a:lnTo>
                  <a:pt x="55880" y="270510"/>
                </a:lnTo>
                <a:lnTo>
                  <a:pt x="55880" y="265430"/>
                </a:lnTo>
                <a:close/>
              </a:path>
            </a:pathLst>
          </a:custGeom>
          <a:solidFill>
            <a:srgbClr val="2A7E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bg object 294"/>
          <p:cNvSpPr/>
          <p:nvPr/>
        </p:nvSpPr>
        <p:spPr>
          <a:xfrm>
            <a:off x="3007359" y="6409689"/>
            <a:ext cx="54610" cy="266700"/>
          </a:xfrm>
          <a:custGeom>
            <a:avLst/>
            <a:gdLst/>
            <a:ahLst/>
            <a:cxnLst/>
            <a:rect l="l" t="t" r="r" b="b"/>
            <a:pathLst>
              <a:path w="54610" h="266700">
                <a:moveTo>
                  <a:pt x="54609" y="243840"/>
                </a:moveTo>
                <a:lnTo>
                  <a:pt x="0" y="243840"/>
                </a:lnTo>
                <a:lnTo>
                  <a:pt x="0" y="264160"/>
                </a:lnTo>
                <a:lnTo>
                  <a:pt x="15239" y="264160"/>
                </a:lnTo>
                <a:lnTo>
                  <a:pt x="15239" y="265430"/>
                </a:lnTo>
                <a:lnTo>
                  <a:pt x="39370" y="265430"/>
                </a:lnTo>
                <a:lnTo>
                  <a:pt x="39369" y="266700"/>
                </a:lnTo>
                <a:lnTo>
                  <a:pt x="54609" y="266700"/>
                </a:lnTo>
                <a:lnTo>
                  <a:pt x="54609" y="243840"/>
                </a:lnTo>
                <a:close/>
              </a:path>
              <a:path w="54610" h="266700">
                <a:moveTo>
                  <a:pt x="54609" y="241300"/>
                </a:moveTo>
                <a:lnTo>
                  <a:pt x="0" y="241300"/>
                </a:lnTo>
                <a:lnTo>
                  <a:pt x="0" y="242570"/>
                </a:lnTo>
                <a:lnTo>
                  <a:pt x="54609" y="242570"/>
                </a:lnTo>
                <a:lnTo>
                  <a:pt x="54609" y="241300"/>
                </a:lnTo>
                <a:close/>
              </a:path>
              <a:path w="54610" h="266700">
                <a:moveTo>
                  <a:pt x="54609" y="237490"/>
                </a:moveTo>
                <a:lnTo>
                  <a:pt x="0" y="237490"/>
                </a:lnTo>
                <a:lnTo>
                  <a:pt x="0" y="240030"/>
                </a:lnTo>
                <a:lnTo>
                  <a:pt x="54609" y="240030"/>
                </a:lnTo>
                <a:lnTo>
                  <a:pt x="54609" y="237490"/>
                </a:lnTo>
                <a:close/>
              </a:path>
              <a:path w="54610" h="266700">
                <a:moveTo>
                  <a:pt x="54609" y="234950"/>
                </a:moveTo>
                <a:lnTo>
                  <a:pt x="0" y="234950"/>
                </a:lnTo>
                <a:lnTo>
                  <a:pt x="0" y="236220"/>
                </a:lnTo>
                <a:lnTo>
                  <a:pt x="54609" y="236220"/>
                </a:lnTo>
                <a:lnTo>
                  <a:pt x="54609" y="234950"/>
                </a:lnTo>
                <a:close/>
              </a:path>
              <a:path w="54610" h="266700">
                <a:moveTo>
                  <a:pt x="54609" y="231140"/>
                </a:moveTo>
                <a:lnTo>
                  <a:pt x="0" y="231140"/>
                </a:lnTo>
                <a:lnTo>
                  <a:pt x="0" y="233680"/>
                </a:lnTo>
                <a:lnTo>
                  <a:pt x="54609" y="233680"/>
                </a:lnTo>
                <a:lnTo>
                  <a:pt x="54609" y="231140"/>
                </a:lnTo>
                <a:close/>
              </a:path>
              <a:path w="54610" h="266700">
                <a:moveTo>
                  <a:pt x="54609" y="228600"/>
                </a:moveTo>
                <a:lnTo>
                  <a:pt x="0" y="228600"/>
                </a:lnTo>
                <a:lnTo>
                  <a:pt x="0" y="229870"/>
                </a:lnTo>
                <a:lnTo>
                  <a:pt x="54609" y="229870"/>
                </a:lnTo>
                <a:lnTo>
                  <a:pt x="54609" y="228600"/>
                </a:lnTo>
                <a:close/>
              </a:path>
              <a:path w="54610" h="266700">
                <a:moveTo>
                  <a:pt x="54609" y="224790"/>
                </a:moveTo>
                <a:lnTo>
                  <a:pt x="0" y="224790"/>
                </a:lnTo>
                <a:lnTo>
                  <a:pt x="0" y="227330"/>
                </a:lnTo>
                <a:lnTo>
                  <a:pt x="54609" y="227330"/>
                </a:lnTo>
                <a:lnTo>
                  <a:pt x="54609" y="224790"/>
                </a:lnTo>
                <a:close/>
              </a:path>
              <a:path w="54610" h="266700">
                <a:moveTo>
                  <a:pt x="54609" y="222250"/>
                </a:moveTo>
                <a:lnTo>
                  <a:pt x="0" y="222250"/>
                </a:lnTo>
                <a:lnTo>
                  <a:pt x="0" y="223520"/>
                </a:lnTo>
                <a:lnTo>
                  <a:pt x="54609" y="223520"/>
                </a:lnTo>
                <a:lnTo>
                  <a:pt x="54609" y="222250"/>
                </a:lnTo>
                <a:close/>
              </a:path>
              <a:path w="54610" h="266700">
                <a:moveTo>
                  <a:pt x="54609" y="218440"/>
                </a:moveTo>
                <a:lnTo>
                  <a:pt x="0" y="218440"/>
                </a:lnTo>
                <a:lnTo>
                  <a:pt x="0" y="220980"/>
                </a:lnTo>
                <a:lnTo>
                  <a:pt x="54609" y="220980"/>
                </a:lnTo>
                <a:lnTo>
                  <a:pt x="54609" y="218440"/>
                </a:lnTo>
                <a:close/>
              </a:path>
              <a:path w="54610" h="266700">
                <a:moveTo>
                  <a:pt x="54609" y="215900"/>
                </a:moveTo>
                <a:lnTo>
                  <a:pt x="0" y="215900"/>
                </a:lnTo>
                <a:lnTo>
                  <a:pt x="0" y="217170"/>
                </a:lnTo>
                <a:lnTo>
                  <a:pt x="54609" y="217170"/>
                </a:lnTo>
                <a:lnTo>
                  <a:pt x="54609" y="215900"/>
                </a:lnTo>
                <a:close/>
              </a:path>
              <a:path w="54610" h="266700">
                <a:moveTo>
                  <a:pt x="54609" y="212090"/>
                </a:moveTo>
                <a:lnTo>
                  <a:pt x="0" y="212090"/>
                </a:lnTo>
                <a:lnTo>
                  <a:pt x="0" y="214630"/>
                </a:lnTo>
                <a:lnTo>
                  <a:pt x="54609" y="214630"/>
                </a:lnTo>
                <a:lnTo>
                  <a:pt x="54609" y="212090"/>
                </a:lnTo>
                <a:close/>
              </a:path>
              <a:path w="54610" h="266700">
                <a:moveTo>
                  <a:pt x="54609" y="209550"/>
                </a:moveTo>
                <a:lnTo>
                  <a:pt x="0" y="209550"/>
                </a:lnTo>
                <a:lnTo>
                  <a:pt x="0" y="210820"/>
                </a:lnTo>
                <a:lnTo>
                  <a:pt x="54609" y="210820"/>
                </a:lnTo>
                <a:lnTo>
                  <a:pt x="54609" y="209550"/>
                </a:lnTo>
                <a:close/>
              </a:path>
              <a:path w="54610" h="266700">
                <a:moveTo>
                  <a:pt x="54609" y="205740"/>
                </a:moveTo>
                <a:lnTo>
                  <a:pt x="0" y="205740"/>
                </a:lnTo>
                <a:lnTo>
                  <a:pt x="0" y="208280"/>
                </a:lnTo>
                <a:lnTo>
                  <a:pt x="54609" y="208280"/>
                </a:lnTo>
                <a:lnTo>
                  <a:pt x="54609" y="205740"/>
                </a:lnTo>
                <a:close/>
              </a:path>
              <a:path w="54610" h="266700">
                <a:moveTo>
                  <a:pt x="54609" y="203200"/>
                </a:moveTo>
                <a:lnTo>
                  <a:pt x="0" y="203200"/>
                </a:lnTo>
                <a:lnTo>
                  <a:pt x="0" y="204470"/>
                </a:lnTo>
                <a:lnTo>
                  <a:pt x="54609" y="204470"/>
                </a:lnTo>
                <a:lnTo>
                  <a:pt x="54609" y="203200"/>
                </a:lnTo>
                <a:close/>
              </a:path>
              <a:path w="54610" h="266700">
                <a:moveTo>
                  <a:pt x="54609" y="199390"/>
                </a:moveTo>
                <a:lnTo>
                  <a:pt x="0" y="199390"/>
                </a:lnTo>
                <a:lnTo>
                  <a:pt x="0" y="201930"/>
                </a:lnTo>
                <a:lnTo>
                  <a:pt x="54609" y="201930"/>
                </a:lnTo>
                <a:lnTo>
                  <a:pt x="54609" y="199390"/>
                </a:lnTo>
                <a:close/>
              </a:path>
              <a:path w="54610" h="266700">
                <a:moveTo>
                  <a:pt x="54609" y="196850"/>
                </a:moveTo>
                <a:lnTo>
                  <a:pt x="0" y="196850"/>
                </a:lnTo>
                <a:lnTo>
                  <a:pt x="0" y="198120"/>
                </a:lnTo>
                <a:lnTo>
                  <a:pt x="54609" y="198120"/>
                </a:lnTo>
                <a:lnTo>
                  <a:pt x="54609" y="196850"/>
                </a:lnTo>
                <a:close/>
              </a:path>
              <a:path w="54610" h="266700">
                <a:moveTo>
                  <a:pt x="54609" y="193040"/>
                </a:moveTo>
                <a:lnTo>
                  <a:pt x="0" y="193040"/>
                </a:lnTo>
                <a:lnTo>
                  <a:pt x="0" y="195580"/>
                </a:lnTo>
                <a:lnTo>
                  <a:pt x="54609" y="195580"/>
                </a:lnTo>
                <a:lnTo>
                  <a:pt x="54609" y="193040"/>
                </a:lnTo>
                <a:close/>
              </a:path>
              <a:path w="54610" h="266700">
                <a:moveTo>
                  <a:pt x="54609" y="190500"/>
                </a:moveTo>
                <a:lnTo>
                  <a:pt x="0" y="190500"/>
                </a:lnTo>
                <a:lnTo>
                  <a:pt x="0" y="191770"/>
                </a:lnTo>
                <a:lnTo>
                  <a:pt x="54609" y="191770"/>
                </a:lnTo>
                <a:lnTo>
                  <a:pt x="54609" y="190500"/>
                </a:lnTo>
                <a:close/>
              </a:path>
              <a:path w="54610" h="266700">
                <a:moveTo>
                  <a:pt x="54609" y="186690"/>
                </a:moveTo>
                <a:lnTo>
                  <a:pt x="0" y="186690"/>
                </a:lnTo>
                <a:lnTo>
                  <a:pt x="0" y="189230"/>
                </a:lnTo>
                <a:lnTo>
                  <a:pt x="54609" y="189230"/>
                </a:lnTo>
                <a:lnTo>
                  <a:pt x="54609" y="186690"/>
                </a:lnTo>
                <a:close/>
              </a:path>
              <a:path w="54610" h="266700">
                <a:moveTo>
                  <a:pt x="54609" y="184150"/>
                </a:moveTo>
                <a:lnTo>
                  <a:pt x="0" y="184150"/>
                </a:lnTo>
                <a:lnTo>
                  <a:pt x="0" y="185420"/>
                </a:lnTo>
                <a:lnTo>
                  <a:pt x="54609" y="185420"/>
                </a:lnTo>
                <a:lnTo>
                  <a:pt x="54609" y="184150"/>
                </a:lnTo>
                <a:close/>
              </a:path>
              <a:path w="54610" h="266700">
                <a:moveTo>
                  <a:pt x="54609" y="180340"/>
                </a:moveTo>
                <a:lnTo>
                  <a:pt x="0" y="180340"/>
                </a:lnTo>
                <a:lnTo>
                  <a:pt x="0" y="182880"/>
                </a:lnTo>
                <a:lnTo>
                  <a:pt x="54609" y="182880"/>
                </a:lnTo>
                <a:lnTo>
                  <a:pt x="54609" y="180340"/>
                </a:lnTo>
                <a:close/>
              </a:path>
              <a:path w="54610" h="266700">
                <a:moveTo>
                  <a:pt x="54609" y="177800"/>
                </a:moveTo>
                <a:lnTo>
                  <a:pt x="0" y="177800"/>
                </a:lnTo>
                <a:lnTo>
                  <a:pt x="0" y="179070"/>
                </a:lnTo>
                <a:lnTo>
                  <a:pt x="54609" y="179070"/>
                </a:lnTo>
                <a:lnTo>
                  <a:pt x="54609" y="177800"/>
                </a:lnTo>
                <a:close/>
              </a:path>
              <a:path w="54610" h="266700">
                <a:moveTo>
                  <a:pt x="54609" y="173990"/>
                </a:moveTo>
                <a:lnTo>
                  <a:pt x="0" y="173990"/>
                </a:lnTo>
                <a:lnTo>
                  <a:pt x="0" y="176530"/>
                </a:lnTo>
                <a:lnTo>
                  <a:pt x="54609" y="176530"/>
                </a:lnTo>
                <a:lnTo>
                  <a:pt x="54609" y="173990"/>
                </a:lnTo>
                <a:close/>
              </a:path>
              <a:path w="54610" h="266700">
                <a:moveTo>
                  <a:pt x="54609" y="171450"/>
                </a:moveTo>
                <a:lnTo>
                  <a:pt x="0" y="171450"/>
                </a:lnTo>
                <a:lnTo>
                  <a:pt x="0" y="172720"/>
                </a:lnTo>
                <a:lnTo>
                  <a:pt x="54609" y="172720"/>
                </a:lnTo>
                <a:lnTo>
                  <a:pt x="54609" y="171450"/>
                </a:lnTo>
                <a:close/>
              </a:path>
              <a:path w="54610" h="266700">
                <a:moveTo>
                  <a:pt x="54609" y="167640"/>
                </a:moveTo>
                <a:lnTo>
                  <a:pt x="0" y="167640"/>
                </a:lnTo>
                <a:lnTo>
                  <a:pt x="0" y="170180"/>
                </a:lnTo>
                <a:lnTo>
                  <a:pt x="54609" y="170180"/>
                </a:lnTo>
                <a:lnTo>
                  <a:pt x="54609" y="167640"/>
                </a:lnTo>
                <a:close/>
              </a:path>
              <a:path w="54610" h="266700">
                <a:moveTo>
                  <a:pt x="54609" y="165100"/>
                </a:moveTo>
                <a:lnTo>
                  <a:pt x="0" y="165100"/>
                </a:lnTo>
                <a:lnTo>
                  <a:pt x="0" y="166370"/>
                </a:lnTo>
                <a:lnTo>
                  <a:pt x="54609" y="166370"/>
                </a:lnTo>
                <a:lnTo>
                  <a:pt x="54609" y="165100"/>
                </a:lnTo>
                <a:close/>
              </a:path>
              <a:path w="54610" h="266700">
                <a:moveTo>
                  <a:pt x="54609" y="161290"/>
                </a:moveTo>
                <a:lnTo>
                  <a:pt x="0" y="161290"/>
                </a:lnTo>
                <a:lnTo>
                  <a:pt x="0" y="163830"/>
                </a:lnTo>
                <a:lnTo>
                  <a:pt x="54609" y="163830"/>
                </a:lnTo>
                <a:lnTo>
                  <a:pt x="54609" y="161290"/>
                </a:lnTo>
                <a:close/>
              </a:path>
              <a:path w="54610" h="266700">
                <a:moveTo>
                  <a:pt x="54609" y="158750"/>
                </a:moveTo>
                <a:lnTo>
                  <a:pt x="0" y="158750"/>
                </a:lnTo>
                <a:lnTo>
                  <a:pt x="0" y="160020"/>
                </a:lnTo>
                <a:lnTo>
                  <a:pt x="54609" y="160020"/>
                </a:lnTo>
                <a:lnTo>
                  <a:pt x="54609" y="158750"/>
                </a:lnTo>
                <a:close/>
              </a:path>
              <a:path w="54610" h="266700">
                <a:moveTo>
                  <a:pt x="54609" y="154940"/>
                </a:moveTo>
                <a:lnTo>
                  <a:pt x="0" y="154940"/>
                </a:lnTo>
                <a:lnTo>
                  <a:pt x="0" y="157480"/>
                </a:lnTo>
                <a:lnTo>
                  <a:pt x="54609" y="157480"/>
                </a:lnTo>
                <a:lnTo>
                  <a:pt x="54609" y="154940"/>
                </a:lnTo>
                <a:close/>
              </a:path>
              <a:path w="54610" h="266700">
                <a:moveTo>
                  <a:pt x="54609" y="152400"/>
                </a:moveTo>
                <a:lnTo>
                  <a:pt x="0" y="152400"/>
                </a:lnTo>
                <a:lnTo>
                  <a:pt x="0" y="153670"/>
                </a:lnTo>
                <a:lnTo>
                  <a:pt x="54609" y="153670"/>
                </a:lnTo>
                <a:lnTo>
                  <a:pt x="54609" y="152400"/>
                </a:lnTo>
                <a:close/>
              </a:path>
              <a:path w="54610" h="266700">
                <a:moveTo>
                  <a:pt x="54609" y="148590"/>
                </a:moveTo>
                <a:lnTo>
                  <a:pt x="0" y="148590"/>
                </a:lnTo>
                <a:lnTo>
                  <a:pt x="0" y="151130"/>
                </a:lnTo>
                <a:lnTo>
                  <a:pt x="54609" y="151130"/>
                </a:lnTo>
                <a:lnTo>
                  <a:pt x="54609" y="148590"/>
                </a:lnTo>
                <a:close/>
              </a:path>
              <a:path w="54610" h="266700">
                <a:moveTo>
                  <a:pt x="54609" y="146050"/>
                </a:moveTo>
                <a:lnTo>
                  <a:pt x="0" y="146050"/>
                </a:lnTo>
                <a:lnTo>
                  <a:pt x="0" y="147320"/>
                </a:lnTo>
                <a:lnTo>
                  <a:pt x="54609" y="147320"/>
                </a:lnTo>
                <a:lnTo>
                  <a:pt x="54609" y="146050"/>
                </a:lnTo>
                <a:close/>
              </a:path>
              <a:path w="54610" h="266700">
                <a:moveTo>
                  <a:pt x="54609" y="142240"/>
                </a:moveTo>
                <a:lnTo>
                  <a:pt x="0" y="142240"/>
                </a:lnTo>
                <a:lnTo>
                  <a:pt x="0" y="144780"/>
                </a:lnTo>
                <a:lnTo>
                  <a:pt x="54609" y="144780"/>
                </a:lnTo>
                <a:lnTo>
                  <a:pt x="54609" y="142240"/>
                </a:lnTo>
                <a:close/>
              </a:path>
              <a:path w="54610" h="266700">
                <a:moveTo>
                  <a:pt x="54609" y="139700"/>
                </a:moveTo>
                <a:lnTo>
                  <a:pt x="0" y="139700"/>
                </a:lnTo>
                <a:lnTo>
                  <a:pt x="0" y="140970"/>
                </a:lnTo>
                <a:lnTo>
                  <a:pt x="54609" y="140970"/>
                </a:lnTo>
                <a:lnTo>
                  <a:pt x="54609" y="139700"/>
                </a:lnTo>
                <a:close/>
              </a:path>
              <a:path w="54610" h="266700">
                <a:moveTo>
                  <a:pt x="54609" y="135890"/>
                </a:moveTo>
                <a:lnTo>
                  <a:pt x="0" y="135890"/>
                </a:lnTo>
                <a:lnTo>
                  <a:pt x="0" y="138430"/>
                </a:lnTo>
                <a:lnTo>
                  <a:pt x="54609" y="138430"/>
                </a:lnTo>
                <a:lnTo>
                  <a:pt x="54609" y="135890"/>
                </a:lnTo>
                <a:close/>
              </a:path>
              <a:path w="54610" h="266700">
                <a:moveTo>
                  <a:pt x="54609" y="133350"/>
                </a:moveTo>
                <a:lnTo>
                  <a:pt x="0" y="133350"/>
                </a:lnTo>
                <a:lnTo>
                  <a:pt x="0" y="134620"/>
                </a:lnTo>
                <a:lnTo>
                  <a:pt x="54609" y="134620"/>
                </a:lnTo>
                <a:lnTo>
                  <a:pt x="54609" y="133350"/>
                </a:lnTo>
                <a:close/>
              </a:path>
              <a:path w="54610" h="266700">
                <a:moveTo>
                  <a:pt x="54609" y="129540"/>
                </a:moveTo>
                <a:lnTo>
                  <a:pt x="0" y="129540"/>
                </a:lnTo>
                <a:lnTo>
                  <a:pt x="0" y="132080"/>
                </a:lnTo>
                <a:lnTo>
                  <a:pt x="54609" y="132080"/>
                </a:lnTo>
                <a:lnTo>
                  <a:pt x="54609" y="129540"/>
                </a:lnTo>
                <a:close/>
              </a:path>
              <a:path w="54610" h="266700">
                <a:moveTo>
                  <a:pt x="54609" y="127000"/>
                </a:moveTo>
                <a:lnTo>
                  <a:pt x="0" y="127000"/>
                </a:lnTo>
                <a:lnTo>
                  <a:pt x="0" y="128270"/>
                </a:lnTo>
                <a:lnTo>
                  <a:pt x="54609" y="128270"/>
                </a:lnTo>
                <a:lnTo>
                  <a:pt x="54609" y="127000"/>
                </a:lnTo>
                <a:close/>
              </a:path>
              <a:path w="54610" h="266700">
                <a:moveTo>
                  <a:pt x="54609" y="123190"/>
                </a:moveTo>
                <a:lnTo>
                  <a:pt x="0" y="123190"/>
                </a:lnTo>
                <a:lnTo>
                  <a:pt x="0" y="125730"/>
                </a:lnTo>
                <a:lnTo>
                  <a:pt x="54609" y="125730"/>
                </a:lnTo>
                <a:lnTo>
                  <a:pt x="54609" y="123190"/>
                </a:lnTo>
                <a:close/>
              </a:path>
              <a:path w="54610" h="266700">
                <a:moveTo>
                  <a:pt x="54609" y="120650"/>
                </a:moveTo>
                <a:lnTo>
                  <a:pt x="0" y="120650"/>
                </a:lnTo>
                <a:lnTo>
                  <a:pt x="0" y="121920"/>
                </a:lnTo>
                <a:lnTo>
                  <a:pt x="54609" y="121920"/>
                </a:lnTo>
                <a:lnTo>
                  <a:pt x="54609" y="120650"/>
                </a:lnTo>
                <a:close/>
              </a:path>
              <a:path w="54610" h="266700">
                <a:moveTo>
                  <a:pt x="54609" y="116840"/>
                </a:moveTo>
                <a:lnTo>
                  <a:pt x="0" y="116840"/>
                </a:lnTo>
                <a:lnTo>
                  <a:pt x="0" y="119380"/>
                </a:lnTo>
                <a:lnTo>
                  <a:pt x="54609" y="119380"/>
                </a:lnTo>
                <a:lnTo>
                  <a:pt x="54609" y="116840"/>
                </a:lnTo>
                <a:close/>
              </a:path>
              <a:path w="54610" h="266700">
                <a:moveTo>
                  <a:pt x="54609" y="114300"/>
                </a:moveTo>
                <a:lnTo>
                  <a:pt x="0" y="114300"/>
                </a:lnTo>
                <a:lnTo>
                  <a:pt x="0" y="115570"/>
                </a:lnTo>
                <a:lnTo>
                  <a:pt x="54609" y="115570"/>
                </a:lnTo>
                <a:lnTo>
                  <a:pt x="54609" y="114300"/>
                </a:lnTo>
                <a:close/>
              </a:path>
              <a:path w="54610" h="266700">
                <a:moveTo>
                  <a:pt x="54609" y="110490"/>
                </a:moveTo>
                <a:lnTo>
                  <a:pt x="0" y="110490"/>
                </a:lnTo>
                <a:lnTo>
                  <a:pt x="0" y="113030"/>
                </a:lnTo>
                <a:lnTo>
                  <a:pt x="54609" y="113030"/>
                </a:lnTo>
                <a:lnTo>
                  <a:pt x="54609" y="110490"/>
                </a:lnTo>
                <a:close/>
              </a:path>
              <a:path w="54610" h="266700">
                <a:moveTo>
                  <a:pt x="54609" y="107950"/>
                </a:moveTo>
                <a:lnTo>
                  <a:pt x="0" y="107950"/>
                </a:lnTo>
                <a:lnTo>
                  <a:pt x="0" y="109220"/>
                </a:lnTo>
                <a:lnTo>
                  <a:pt x="54609" y="109220"/>
                </a:lnTo>
                <a:lnTo>
                  <a:pt x="54609" y="107950"/>
                </a:lnTo>
                <a:close/>
              </a:path>
              <a:path w="54610" h="266700">
                <a:moveTo>
                  <a:pt x="54609" y="104140"/>
                </a:moveTo>
                <a:lnTo>
                  <a:pt x="0" y="104140"/>
                </a:lnTo>
                <a:lnTo>
                  <a:pt x="0" y="106680"/>
                </a:lnTo>
                <a:lnTo>
                  <a:pt x="54609" y="106680"/>
                </a:lnTo>
                <a:lnTo>
                  <a:pt x="54609" y="104140"/>
                </a:lnTo>
                <a:close/>
              </a:path>
              <a:path w="54610" h="266700">
                <a:moveTo>
                  <a:pt x="54609" y="101600"/>
                </a:moveTo>
                <a:lnTo>
                  <a:pt x="0" y="101600"/>
                </a:lnTo>
                <a:lnTo>
                  <a:pt x="0" y="102870"/>
                </a:lnTo>
                <a:lnTo>
                  <a:pt x="54609" y="102870"/>
                </a:lnTo>
                <a:lnTo>
                  <a:pt x="54609" y="101600"/>
                </a:lnTo>
                <a:close/>
              </a:path>
              <a:path w="54610" h="266700">
                <a:moveTo>
                  <a:pt x="54609" y="97790"/>
                </a:moveTo>
                <a:lnTo>
                  <a:pt x="0" y="97790"/>
                </a:lnTo>
                <a:lnTo>
                  <a:pt x="0" y="100330"/>
                </a:lnTo>
                <a:lnTo>
                  <a:pt x="54609" y="100330"/>
                </a:lnTo>
                <a:lnTo>
                  <a:pt x="54609" y="97790"/>
                </a:lnTo>
                <a:close/>
              </a:path>
              <a:path w="54610" h="266700">
                <a:moveTo>
                  <a:pt x="54609" y="95250"/>
                </a:moveTo>
                <a:lnTo>
                  <a:pt x="0" y="95250"/>
                </a:lnTo>
                <a:lnTo>
                  <a:pt x="0" y="96520"/>
                </a:lnTo>
                <a:lnTo>
                  <a:pt x="54609" y="96520"/>
                </a:lnTo>
                <a:lnTo>
                  <a:pt x="54609" y="95250"/>
                </a:lnTo>
                <a:close/>
              </a:path>
              <a:path w="54610" h="266700">
                <a:moveTo>
                  <a:pt x="54609" y="91440"/>
                </a:moveTo>
                <a:lnTo>
                  <a:pt x="0" y="91440"/>
                </a:lnTo>
                <a:lnTo>
                  <a:pt x="0" y="93980"/>
                </a:lnTo>
                <a:lnTo>
                  <a:pt x="54609" y="93980"/>
                </a:lnTo>
                <a:lnTo>
                  <a:pt x="54609" y="91440"/>
                </a:lnTo>
                <a:close/>
              </a:path>
              <a:path w="54610" h="266700">
                <a:moveTo>
                  <a:pt x="54609" y="88900"/>
                </a:moveTo>
                <a:lnTo>
                  <a:pt x="0" y="88900"/>
                </a:lnTo>
                <a:lnTo>
                  <a:pt x="0" y="90170"/>
                </a:lnTo>
                <a:lnTo>
                  <a:pt x="54609" y="90170"/>
                </a:lnTo>
                <a:lnTo>
                  <a:pt x="54609" y="88900"/>
                </a:lnTo>
                <a:close/>
              </a:path>
              <a:path w="54610" h="266700">
                <a:moveTo>
                  <a:pt x="54609" y="82550"/>
                </a:moveTo>
                <a:lnTo>
                  <a:pt x="0" y="82550"/>
                </a:lnTo>
                <a:lnTo>
                  <a:pt x="0" y="87630"/>
                </a:lnTo>
                <a:lnTo>
                  <a:pt x="54609" y="87630"/>
                </a:lnTo>
                <a:lnTo>
                  <a:pt x="54609" y="82550"/>
                </a:lnTo>
                <a:close/>
              </a:path>
              <a:path w="54610" h="266700">
                <a:moveTo>
                  <a:pt x="54609" y="76200"/>
                </a:moveTo>
                <a:lnTo>
                  <a:pt x="0" y="76200"/>
                </a:lnTo>
                <a:lnTo>
                  <a:pt x="0" y="81280"/>
                </a:lnTo>
                <a:lnTo>
                  <a:pt x="54609" y="81280"/>
                </a:lnTo>
                <a:lnTo>
                  <a:pt x="54609" y="76200"/>
                </a:lnTo>
                <a:close/>
              </a:path>
              <a:path w="54610" h="266700">
                <a:moveTo>
                  <a:pt x="54609" y="69850"/>
                </a:moveTo>
                <a:lnTo>
                  <a:pt x="0" y="69850"/>
                </a:lnTo>
                <a:lnTo>
                  <a:pt x="0" y="74930"/>
                </a:lnTo>
                <a:lnTo>
                  <a:pt x="54609" y="74930"/>
                </a:lnTo>
                <a:lnTo>
                  <a:pt x="54609" y="69850"/>
                </a:lnTo>
                <a:close/>
              </a:path>
              <a:path w="54610" h="266700">
                <a:moveTo>
                  <a:pt x="54609" y="63500"/>
                </a:moveTo>
                <a:lnTo>
                  <a:pt x="0" y="63500"/>
                </a:lnTo>
                <a:lnTo>
                  <a:pt x="0" y="68580"/>
                </a:lnTo>
                <a:lnTo>
                  <a:pt x="54609" y="68580"/>
                </a:lnTo>
                <a:lnTo>
                  <a:pt x="54609" y="63500"/>
                </a:lnTo>
                <a:close/>
              </a:path>
              <a:path w="54610" h="266700">
                <a:moveTo>
                  <a:pt x="54609" y="57150"/>
                </a:moveTo>
                <a:lnTo>
                  <a:pt x="0" y="57150"/>
                </a:lnTo>
                <a:lnTo>
                  <a:pt x="0" y="62230"/>
                </a:lnTo>
                <a:lnTo>
                  <a:pt x="54609" y="62230"/>
                </a:lnTo>
                <a:lnTo>
                  <a:pt x="54609" y="57150"/>
                </a:lnTo>
                <a:close/>
              </a:path>
              <a:path w="54610" h="266700">
                <a:moveTo>
                  <a:pt x="54609" y="50800"/>
                </a:moveTo>
                <a:lnTo>
                  <a:pt x="0" y="50800"/>
                </a:lnTo>
                <a:lnTo>
                  <a:pt x="0" y="55880"/>
                </a:lnTo>
                <a:lnTo>
                  <a:pt x="54609" y="55880"/>
                </a:lnTo>
                <a:lnTo>
                  <a:pt x="54609" y="50800"/>
                </a:lnTo>
                <a:close/>
              </a:path>
              <a:path w="54610" h="266700">
                <a:moveTo>
                  <a:pt x="54609" y="44450"/>
                </a:moveTo>
                <a:lnTo>
                  <a:pt x="0" y="44450"/>
                </a:lnTo>
                <a:lnTo>
                  <a:pt x="0" y="49530"/>
                </a:lnTo>
                <a:lnTo>
                  <a:pt x="54609" y="49530"/>
                </a:lnTo>
                <a:lnTo>
                  <a:pt x="54609" y="44450"/>
                </a:lnTo>
                <a:close/>
              </a:path>
              <a:path w="54610" h="266700">
                <a:moveTo>
                  <a:pt x="54609" y="39370"/>
                </a:moveTo>
                <a:lnTo>
                  <a:pt x="0" y="39370"/>
                </a:lnTo>
                <a:lnTo>
                  <a:pt x="0" y="43180"/>
                </a:lnTo>
                <a:lnTo>
                  <a:pt x="54609" y="43180"/>
                </a:lnTo>
                <a:lnTo>
                  <a:pt x="54609" y="39370"/>
                </a:lnTo>
                <a:close/>
              </a:path>
              <a:path w="54610" h="266700">
                <a:moveTo>
                  <a:pt x="54609" y="33020"/>
                </a:moveTo>
                <a:lnTo>
                  <a:pt x="0" y="33020"/>
                </a:lnTo>
                <a:lnTo>
                  <a:pt x="0" y="38100"/>
                </a:lnTo>
                <a:lnTo>
                  <a:pt x="54609" y="38100"/>
                </a:lnTo>
                <a:lnTo>
                  <a:pt x="54609" y="33020"/>
                </a:lnTo>
                <a:close/>
              </a:path>
              <a:path w="54610" h="266700">
                <a:moveTo>
                  <a:pt x="54609" y="26670"/>
                </a:moveTo>
                <a:lnTo>
                  <a:pt x="0" y="26670"/>
                </a:lnTo>
                <a:lnTo>
                  <a:pt x="0" y="31750"/>
                </a:lnTo>
                <a:lnTo>
                  <a:pt x="54609" y="31750"/>
                </a:lnTo>
                <a:lnTo>
                  <a:pt x="54609" y="26670"/>
                </a:lnTo>
                <a:close/>
              </a:path>
              <a:path w="54610" h="266700">
                <a:moveTo>
                  <a:pt x="54609" y="20320"/>
                </a:moveTo>
                <a:lnTo>
                  <a:pt x="0" y="20320"/>
                </a:lnTo>
                <a:lnTo>
                  <a:pt x="0" y="25400"/>
                </a:lnTo>
                <a:lnTo>
                  <a:pt x="54609" y="25400"/>
                </a:lnTo>
                <a:lnTo>
                  <a:pt x="54609" y="20320"/>
                </a:lnTo>
                <a:close/>
              </a:path>
              <a:path w="54610" h="266700">
                <a:moveTo>
                  <a:pt x="54609" y="13970"/>
                </a:moveTo>
                <a:lnTo>
                  <a:pt x="0" y="13970"/>
                </a:lnTo>
                <a:lnTo>
                  <a:pt x="0" y="19050"/>
                </a:lnTo>
                <a:lnTo>
                  <a:pt x="54609" y="19050"/>
                </a:lnTo>
                <a:lnTo>
                  <a:pt x="54609" y="13970"/>
                </a:lnTo>
                <a:close/>
              </a:path>
              <a:path w="54610" h="266700">
                <a:moveTo>
                  <a:pt x="54609" y="7620"/>
                </a:moveTo>
                <a:lnTo>
                  <a:pt x="0" y="7620"/>
                </a:lnTo>
                <a:lnTo>
                  <a:pt x="0" y="12700"/>
                </a:lnTo>
                <a:lnTo>
                  <a:pt x="54609" y="12700"/>
                </a:lnTo>
                <a:lnTo>
                  <a:pt x="54609" y="7620"/>
                </a:lnTo>
                <a:close/>
              </a:path>
              <a:path w="54610" h="266700">
                <a:moveTo>
                  <a:pt x="54609" y="0"/>
                </a:moveTo>
                <a:lnTo>
                  <a:pt x="12700" y="0"/>
                </a:lnTo>
                <a:lnTo>
                  <a:pt x="12700" y="1270"/>
                </a:lnTo>
                <a:lnTo>
                  <a:pt x="0" y="1270"/>
                </a:lnTo>
                <a:lnTo>
                  <a:pt x="0" y="6350"/>
                </a:lnTo>
                <a:lnTo>
                  <a:pt x="54609" y="6350"/>
                </a:lnTo>
                <a:lnTo>
                  <a:pt x="54609" y="0"/>
                </a:lnTo>
                <a:close/>
              </a:path>
            </a:pathLst>
          </a:custGeom>
          <a:solidFill>
            <a:srgbClr val="297D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bg object 295"/>
          <p:cNvSpPr/>
          <p:nvPr/>
        </p:nvSpPr>
        <p:spPr>
          <a:xfrm>
            <a:off x="2952750" y="6410959"/>
            <a:ext cx="54610" cy="262890"/>
          </a:xfrm>
          <a:custGeom>
            <a:avLst/>
            <a:gdLst/>
            <a:ahLst/>
            <a:cxnLst/>
            <a:rect l="l" t="t" r="r" b="b"/>
            <a:pathLst>
              <a:path w="54610" h="262890">
                <a:moveTo>
                  <a:pt x="54610" y="242569"/>
                </a:moveTo>
                <a:lnTo>
                  <a:pt x="0" y="242569"/>
                </a:lnTo>
                <a:lnTo>
                  <a:pt x="0" y="259079"/>
                </a:lnTo>
                <a:lnTo>
                  <a:pt x="1269" y="259079"/>
                </a:lnTo>
                <a:lnTo>
                  <a:pt x="1269" y="260349"/>
                </a:lnTo>
                <a:lnTo>
                  <a:pt x="24130" y="260349"/>
                </a:lnTo>
                <a:lnTo>
                  <a:pt x="24130" y="261619"/>
                </a:lnTo>
                <a:lnTo>
                  <a:pt x="46989" y="261619"/>
                </a:lnTo>
                <a:lnTo>
                  <a:pt x="46989" y="262889"/>
                </a:lnTo>
                <a:lnTo>
                  <a:pt x="54610" y="262889"/>
                </a:lnTo>
                <a:lnTo>
                  <a:pt x="54610" y="242569"/>
                </a:lnTo>
                <a:close/>
              </a:path>
              <a:path w="54610" h="262890">
                <a:moveTo>
                  <a:pt x="54610" y="240029"/>
                </a:moveTo>
                <a:lnTo>
                  <a:pt x="0" y="240029"/>
                </a:lnTo>
                <a:lnTo>
                  <a:pt x="0" y="241299"/>
                </a:lnTo>
                <a:lnTo>
                  <a:pt x="54610" y="241299"/>
                </a:lnTo>
                <a:lnTo>
                  <a:pt x="54610" y="240029"/>
                </a:lnTo>
                <a:close/>
              </a:path>
              <a:path w="54610" h="262890">
                <a:moveTo>
                  <a:pt x="54610" y="236219"/>
                </a:moveTo>
                <a:lnTo>
                  <a:pt x="0" y="236219"/>
                </a:lnTo>
                <a:lnTo>
                  <a:pt x="0" y="238759"/>
                </a:lnTo>
                <a:lnTo>
                  <a:pt x="54610" y="238759"/>
                </a:lnTo>
                <a:lnTo>
                  <a:pt x="54610" y="236219"/>
                </a:lnTo>
                <a:close/>
              </a:path>
              <a:path w="54610" h="262890">
                <a:moveTo>
                  <a:pt x="54610" y="233679"/>
                </a:moveTo>
                <a:lnTo>
                  <a:pt x="0" y="233679"/>
                </a:lnTo>
                <a:lnTo>
                  <a:pt x="0" y="234949"/>
                </a:lnTo>
                <a:lnTo>
                  <a:pt x="54610" y="234949"/>
                </a:lnTo>
                <a:lnTo>
                  <a:pt x="54610" y="233679"/>
                </a:lnTo>
                <a:close/>
              </a:path>
              <a:path w="54610" h="262890">
                <a:moveTo>
                  <a:pt x="54610" y="229869"/>
                </a:moveTo>
                <a:lnTo>
                  <a:pt x="0" y="229869"/>
                </a:lnTo>
                <a:lnTo>
                  <a:pt x="0" y="232409"/>
                </a:lnTo>
                <a:lnTo>
                  <a:pt x="54610" y="232409"/>
                </a:lnTo>
                <a:lnTo>
                  <a:pt x="54610" y="229869"/>
                </a:lnTo>
                <a:close/>
              </a:path>
              <a:path w="54610" h="262890">
                <a:moveTo>
                  <a:pt x="54610" y="227329"/>
                </a:moveTo>
                <a:lnTo>
                  <a:pt x="0" y="227329"/>
                </a:lnTo>
                <a:lnTo>
                  <a:pt x="0" y="228599"/>
                </a:lnTo>
                <a:lnTo>
                  <a:pt x="54610" y="228599"/>
                </a:lnTo>
                <a:lnTo>
                  <a:pt x="54610" y="227329"/>
                </a:lnTo>
                <a:close/>
              </a:path>
              <a:path w="54610" h="262890">
                <a:moveTo>
                  <a:pt x="54610" y="223519"/>
                </a:moveTo>
                <a:lnTo>
                  <a:pt x="0" y="223519"/>
                </a:lnTo>
                <a:lnTo>
                  <a:pt x="0" y="226059"/>
                </a:lnTo>
                <a:lnTo>
                  <a:pt x="54610" y="226059"/>
                </a:lnTo>
                <a:lnTo>
                  <a:pt x="54610" y="223519"/>
                </a:lnTo>
                <a:close/>
              </a:path>
              <a:path w="54610" h="262890">
                <a:moveTo>
                  <a:pt x="54610" y="220979"/>
                </a:moveTo>
                <a:lnTo>
                  <a:pt x="0" y="220979"/>
                </a:lnTo>
                <a:lnTo>
                  <a:pt x="0" y="222249"/>
                </a:lnTo>
                <a:lnTo>
                  <a:pt x="54610" y="222249"/>
                </a:lnTo>
                <a:lnTo>
                  <a:pt x="54610" y="220979"/>
                </a:lnTo>
                <a:close/>
              </a:path>
              <a:path w="54610" h="262890">
                <a:moveTo>
                  <a:pt x="54610" y="217169"/>
                </a:moveTo>
                <a:lnTo>
                  <a:pt x="0" y="217169"/>
                </a:lnTo>
                <a:lnTo>
                  <a:pt x="0" y="219709"/>
                </a:lnTo>
                <a:lnTo>
                  <a:pt x="54610" y="219709"/>
                </a:lnTo>
                <a:lnTo>
                  <a:pt x="54610" y="217169"/>
                </a:lnTo>
                <a:close/>
              </a:path>
              <a:path w="54610" h="262890">
                <a:moveTo>
                  <a:pt x="54610" y="214629"/>
                </a:moveTo>
                <a:lnTo>
                  <a:pt x="0" y="214629"/>
                </a:lnTo>
                <a:lnTo>
                  <a:pt x="0" y="215899"/>
                </a:lnTo>
                <a:lnTo>
                  <a:pt x="54610" y="215899"/>
                </a:lnTo>
                <a:lnTo>
                  <a:pt x="54610" y="214629"/>
                </a:lnTo>
                <a:close/>
              </a:path>
              <a:path w="54610" h="262890">
                <a:moveTo>
                  <a:pt x="54610" y="210819"/>
                </a:moveTo>
                <a:lnTo>
                  <a:pt x="0" y="210819"/>
                </a:lnTo>
                <a:lnTo>
                  <a:pt x="0" y="213359"/>
                </a:lnTo>
                <a:lnTo>
                  <a:pt x="54610" y="213359"/>
                </a:lnTo>
                <a:lnTo>
                  <a:pt x="54610" y="210819"/>
                </a:lnTo>
                <a:close/>
              </a:path>
              <a:path w="54610" h="262890">
                <a:moveTo>
                  <a:pt x="54610" y="208279"/>
                </a:moveTo>
                <a:lnTo>
                  <a:pt x="0" y="208279"/>
                </a:lnTo>
                <a:lnTo>
                  <a:pt x="0" y="209549"/>
                </a:lnTo>
                <a:lnTo>
                  <a:pt x="54610" y="209549"/>
                </a:lnTo>
                <a:lnTo>
                  <a:pt x="54610" y="208279"/>
                </a:lnTo>
                <a:close/>
              </a:path>
              <a:path w="54610" h="262890">
                <a:moveTo>
                  <a:pt x="54610" y="204469"/>
                </a:moveTo>
                <a:lnTo>
                  <a:pt x="0" y="204469"/>
                </a:lnTo>
                <a:lnTo>
                  <a:pt x="0" y="207009"/>
                </a:lnTo>
                <a:lnTo>
                  <a:pt x="54610" y="207009"/>
                </a:lnTo>
                <a:lnTo>
                  <a:pt x="54610" y="204469"/>
                </a:lnTo>
                <a:close/>
              </a:path>
              <a:path w="54610" h="262890">
                <a:moveTo>
                  <a:pt x="54610" y="201929"/>
                </a:moveTo>
                <a:lnTo>
                  <a:pt x="0" y="201929"/>
                </a:lnTo>
                <a:lnTo>
                  <a:pt x="0" y="203199"/>
                </a:lnTo>
                <a:lnTo>
                  <a:pt x="54610" y="203199"/>
                </a:lnTo>
                <a:lnTo>
                  <a:pt x="54610" y="201929"/>
                </a:lnTo>
                <a:close/>
              </a:path>
              <a:path w="54610" h="262890">
                <a:moveTo>
                  <a:pt x="54610" y="198119"/>
                </a:moveTo>
                <a:lnTo>
                  <a:pt x="0" y="198119"/>
                </a:lnTo>
                <a:lnTo>
                  <a:pt x="0" y="200659"/>
                </a:lnTo>
                <a:lnTo>
                  <a:pt x="54610" y="200659"/>
                </a:lnTo>
                <a:lnTo>
                  <a:pt x="54610" y="198119"/>
                </a:lnTo>
                <a:close/>
              </a:path>
              <a:path w="54610" h="262890">
                <a:moveTo>
                  <a:pt x="54610" y="195579"/>
                </a:moveTo>
                <a:lnTo>
                  <a:pt x="0" y="195579"/>
                </a:lnTo>
                <a:lnTo>
                  <a:pt x="0" y="196849"/>
                </a:lnTo>
                <a:lnTo>
                  <a:pt x="54610" y="196849"/>
                </a:lnTo>
                <a:lnTo>
                  <a:pt x="54610" y="195579"/>
                </a:lnTo>
                <a:close/>
              </a:path>
              <a:path w="54610" h="262890">
                <a:moveTo>
                  <a:pt x="54610" y="191769"/>
                </a:moveTo>
                <a:lnTo>
                  <a:pt x="0" y="191769"/>
                </a:lnTo>
                <a:lnTo>
                  <a:pt x="0" y="194309"/>
                </a:lnTo>
                <a:lnTo>
                  <a:pt x="54610" y="194309"/>
                </a:lnTo>
                <a:lnTo>
                  <a:pt x="54610" y="191769"/>
                </a:lnTo>
                <a:close/>
              </a:path>
              <a:path w="54610" h="262890">
                <a:moveTo>
                  <a:pt x="54610" y="189229"/>
                </a:moveTo>
                <a:lnTo>
                  <a:pt x="0" y="189229"/>
                </a:lnTo>
                <a:lnTo>
                  <a:pt x="0" y="190499"/>
                </a:lnTo>
                <a:lnTo>
                  <a:pt x="54610" y="190499"/>
                </a:lnTo>
                <a:lnTo>
                  <a:pt x="54610" y="189229"/>
                </a:lnTo>
                <a:close/>
              </a:path>
              <a:path w="54610" h="262890">
                <a:moveTo>
                  <a:pt x="54610" y="185419"/>
                </a:moveTo>
                <a:lnTo>
                  <a:pt x="0" y="185419"/>
                </a:lnTo>
                <a:lnTo>
                  <a:pt x="0" y="187959"/>
                </a:lnTo>
                <a:lnTo>
                  <a:pt x="54610" y="187959"/>
                </a:lnTo>
                <a:lnTo>
                  <a:pt x="54610" y="185419"/>
                </a:lnTo>
                <a:close/>
              </a:path>
              <a:path w="54610" h="262890">
                <a:moveTo>
                  <a:pt x="54610" y="182879"/>
                </a:moveTo>
                <a:lnTo>
                  <a:pt x="0" y="182879"/>
                </a:lnTo>
                <a:lnTo>
                  <a:pt x="0" y="184149"/>
                </a:lnTo>
                <a:lnTo>
                  <a:pt x="54610" y="184149"/>
                </a:lnTo>
                <a:lnTo>
                  <a:pt x="54610" y="182879"/>
                </a:lnTo>
                <a:close/>
              </a:path>
              <a:path w="54610" h="262890">
                <a:moveTo>
                  <a:pt x="54610" y="179069"/>
                </a:moveTo>
                <a:lnTo>
                  <a:pt x="0" y="179069"/>
                </a:lnTo>
                <a:lnTo>
                  <a:pt x="0" y="181609"/>
                </a:lnTo>
                <a:lnTo>
                  <a:pt x="54610" y="181609"/>
                </a:lnTo>
                <a:lnTo>
                  <a:pt x="54610" y="179069"/>
                </a:lnTo>
                <a:close/>
              </a:path>
              <a:path w="54610" h="262890">
                <a:moveTo>
                  <a:pt x="54610" y="176529"/>
                </a:moveTo>
                <a:lnTo>
                  <a:pt x="0" y="176529"/>
                </a:lnTo>
                <a:lnTo>
                  <a:pt x="0" y="177799"/>
                </a:lnTo>
                <a:lnTo>
                  <a:pt x="54610" y="177799"/>
                </a:lnTo>
                <a:lnTo>
                  <a:pt x="54610" y="176529"/>
                </a:lnTo>
                <a:close/>
              </a:path>
              <a:path w="54610" h="262890">
                <a:moveTo>
                  <a:pt x="54610" y="172719"/>
                </a:moveTo>
                <a:lnTo>
                  <a:pt x="0" y="172719"/>
                </a:lnTo>
                <a:lnTo>
                  <a:pt x="0" y="175259"/>
                </a:lnTo>
                <a:lnTo>
                  <a:pt x="54610" y="175259"/>
                </a:lnTo>
                <a:lnTo>
                  <a:pt x="54610" y="172719"/>
                </a:lnTo>
                <a:close/>
              </a:path>
              <a:path w="54610" h="262890">
                <a:moveTo>
                  <a:pt x="54610" y="170179"/>
                </a:moveTo>
                <a:lnTo>
                  <a:pt x="0" y="170179"/>
                </a:lnTo>
                <a:lnTo>
                  <a:pt x="0" y="171449"/>
                </a:lnTo>
                <a:lnTo>
                  <a:pt x="54610" y="171449"/>
                </a:lnTo>
                <a:lnTo>
                  <a:pt x="54610" y="170179"/>
                </a:lnTo>
                <a:close/>
              </a:path>
              <a:path w="54610" h="262890">
                <a:moveTo>
                  <a:pt x="54610" y="166369"/>
                </a:moveTo>
                <a:lnTo>
                  <a:pt x="0" y="166369"/>
                </a:lnTo>
                <a:lnTo>
                  <a:pt x="0" y="168909"/>
                </a:lnTo>
                <a:lnTo>
                  <a:pt x="54610" y="168909"/>
                </a:lnTo>
                <a:lnTo>
                  <a:pt x="54610" y="166369"/>
                </a:lnTo>
                <a:close/>
              </a:path>
              <a:path w="54610" h="262890">
                <a:moveTo>
                  <a:pt x="54610" y="163829"/>
                </a:moveTo>
                <a:lnTo>
                  <a:pt x="0" y="163829"/>
                </a:lnTo>
                <a:lnTo>
                  <a:pt x="0" y="165099"/>
                </a:lnTo>
                <a:lnTo>
                  <a:pt x="54610" y="165099"/>
                </a:lnTo>
                <a:lnTo>
                  <a:pt x="54610" y="163829"/>
                </a:lnTo>
                <a:close/>
              </a:path>
              <a:path w="54610" h="262890">
                <a:moveTo>
                  <a:pt x="54610" y="160019"/>
                </a:moveTo>
                <a:lnTo>
                  <a:pt x="0" y="160019"/>
                </a:lnTo>
                <a:lnTo>
                  <a:pt x="0" y="162559"/>
                </a:lnTo>
                <a:lnTo>
                  <a:pt x="54610" y="162559"/>
                </a:lnTo>
                <a:lnTo>
                  <a:pt x="54610" y="160019"/>
                </a:lnTo>
                <a:close/>
              </a:path>
              <a:path w="54610" h="262890">
                <a:moveTo>
                  <a:pt x="54610" y="157479"/>
                </a:moveTo>
                <a:lnTo>
                  <a:pt x="0" y="157479"/>
                </a:lnTo>
                <a:lnTo>
                  <a:pt x="0" y="158749"/>
                </a:lnTo>
                <a:lnTo>
                  <a:pt x="54610" y="158749"/>
                </a:lnTo>
                <a:lnTo>
                  <a:pt x="54610" y="157479"/>
                </a:lnTo>
                <a:close/>
              </a:path>
              <a:path w="54610" h="262890">
                <a:moveTo>
                  <a:pt x="54610" y="153669"/>
                </a:moveTo>
                <a:lnTo>
                  <a:pt x="0" y="153669"/>
                </a:lnTo>
                <a:lnTo>
                  <a:pt x="0" y="156209"/>
                </a:lnTo>
                <a:lnTo>
                  <a:pt x="54610" y="156209"/>
                </a:lnTo>
                <a:lnTo>
                  <a:pt x="54610" y="153669"/>
                </a:lnTo>
                <a:close/>
              </a:path>
              <a:path w="54610" h="262890">
                <a:moveTo>
                  <a:pt x="54610" y="151129"/>
                </a:moveTo>
                <a:lnTo>
                  <a:pt x="0" y="151129"/>
                </a:lnTo>
                <a:lnTo>
                  <a:pt x="0" y="152399"/>
                </a:lnTo>
                <a:lnTo>
                  <a:pt x="54610" y="152399"/>
                </a:lnTo>
                <a:lnTo>
                  <a:pt x="54610" y="151129"/>
                </a:lnTo>
                <a:close/>
              </a:path>
              <a:path w="54610" h="262890">
                <a:moveTo>
                  <a:pt x="54610" y="147319"/>
                </a:moveTo>
                <a:lnTo>
                  <a:pt x="0" y="147319"/>
                </a:lnTo>
                <a:lnTo>
                  <a:pt x="0" y="149859"/>
                </a:lnTo>
                <a:lnTo>
                  <a:pt x="54610" y="149859"/>
                </a:lnTo>
                <a:lnTo>
                  <a:pt x="54610" y="147319"/>
                </a:lnTo>
                <a:close/>
              </a:path>
              <a:path w="54610" h="262890">
                <a:moveTo>
                  <a:pt x="54610" y="144779"/>
                </a:moveTo>
                <a:lnTo>
                  <a:pt x="0" y="144779"/>
                </a:lnTo>
                <a:lnTo>
                  <a:pt x="0" y="146049"/>
                </a:lnTo>
                <a:lnTo>
                  <a:pt x="54610" y="146049"/>
                </a:lnTo>
                <a:lnTo>
                  <a:pt x="54610" y="144779"/>
                </a:lnTo>
                <a:close/>
              </a:path>
              <a:path w="54610" h="262890">
                <a:moveTo>
                  <a:pt x="54610" y="140969"/>
                </a:moveTo>
                <a:lnTo>
                  <a:pt x="0" y="140969"/>
                </a:lnTo>
                <a:lnTo>
                  <a:pt x="0" y="143509"/>
                </a:lnTo>
                <a:lnTo>
                  <a:pt x="54610" y="143509"/>
                </a:lnTo>
                <a:lnTo>
                  <a:pt x="54610" y="140969"/>
                </a:lnTo>
                <a:close/>
              </a:path>
              <a:path w="54610" h="262890">
                <a:moveTo>
                  <a:pt x="54610" y="138429"/>
                </a:moveTo>
                <a:lnTo>
                  <a:pt x="0" y="138429"/>
                </a:lnTo>
                <a:lnTo>
                  <a:pt x="0" y="139699"/>
                </a:lnTo>
                <a:lnTo>
                  <a:pt x="54610" y="139699"/>
                </a:lnTo>
                <a:lnTo>
                  <a:pt x="54610" y="138429"/>
                </a:lnTo>
                <a:close/>
              </a:path>
              <a:path w="54610" h="262890">
                <a:moveTo>
                  <a:pt x="54610" y="134619"/>
                </a:moveTo>
                <a:lnTo>
                  <a:pt x="0" y="134619"/>
                </a:lnTo>
                <a:lnTo>
                  <a:pt x="0" y="137159"/>
                </a:lnTo>
                <a:lnTo>
                  <a:pt x="54610" y="137159"/>
                </a:lnTo>
                <a:lnTo>
                  <a:pt x="54610" y="134619"/>
                </a:lnTo>
                <a:close/>
              </a:path>
              <a:path w="54610" h="262890">
                <a:moveTo>
                  <a:pt x="54610" y="132079"/>
                </a:moveTo>
                <a:lnTo>
                  <a:pt x="0" y="132079"/>
                </a:lnTo>
                <a:lnTo>
                  <a:pt x="0" y="133349"/>
                </a:lnTo>
                <a:lnTo>
                  <a:pt x="54610" y="133349"/>
                </a:lnTo>
                <a:lnTo>
                  <a:pt x="54610" y="132079"/>
                </a:lnTo>
                <a:close/>
              </a:path>
              <a:path w="54610" h="262890">
                <a:moveTo>
                  <a:pt x="54610" y="128269"/>
                </a:moveTo>
                <a:lnTo>
                  <a:pt x="0" y="128269"/>
                </a:lnTo>
                <a:lnTo>
                  <a:pt x="0" y="130809"/>
                </a:lnTo>
                <a:lnTo>
                  <a:pt x="54610" y="130809"/>
                </a:lnTo>
                <a:lnTo>
                  <a:pt x="54610" y="128269"/>
                </a:lnTo>
                <a:close/>
              </a:path>
              <a:path w="54610" h="262890">
                <a:moveTo>
                  <a:pt x="54610" y="125729"/>
                </a:moveTo>
                <a:lnTo>
                  <a:pt x="0" y="125729"/>
                </a:lnTo>
                <a:lnTo>
                  <a:pt x="0" y="126999"/>
                </a:lnTo>
                <a:lnTo>
                  <a:pt x="54610" y="126999"/>
                </a:lnTo>
                <a:lnTo>
                  <a:pt x="54610" y="125729"/>
                </a:lnTo>
                <a:close/>
              </a:path>
              <a:path w="54610" h="262890">
                <a:moveTo>
                  <a:pt x="54610" y="121919"/>
                </a:moveTo>
                <a:lnTo>
                  <a:pt x="0" y="121919"/>
                </a:lnTo>
                <a:lnTo>
                  <a:pt x="0" y="124459"/>
                </a:lnTo>
                <a:lnTo>
                  <a:pt x="54610" y="124459"/>
                </a:lnTo>
                <a:lnTo>
                  <a:pt x="54610" y="121919"/>
                </a:lnTo>
                <a:close/>
              </a:path>
              <a:path w="54610" h="262890">
                <a:moveTo>
                  <a:pt x="54610" y="119379"/>
                </a:moveTo>
                <a:lnTo>
                  <a:pt x="0" y="119379"/>
                </a:lnTo>
                <a:lnTo>
                  <a:pt x="0" y="120649"/>
                </a:lnTo>
                <a:lnTo>
                  <a:pt x="54610" y="120649"/>
                </a:lnTo>
                <a:lnTo>
                  <a:pt x="54610" y="119379"/>
                </a:lnTo>
                <a:close/>
              </a:path>
              <a:path w="54610" h="262890">
                <a:moveTo>
                  <a:pt x="54610" y="115569"/>
                </a:moveTo>
                <a:lnTo>
                  <a:pt x="0" y="115569"/>
                </a:lnTo>
                <a:lnTo>
                  <a:pt x="0" y="118109"/>
                </a:lnTo>
                <a:lnTo>
                  <a:pt x="54610" y="118109"/>
                </a:lnTo>
                <a:lnTo>
                  <a:pt x="54610" y="115569"/>
                </a:lnTo>
                <a:close/>
              </a:path>
              <a:path w="54610" h="262890">
                <a:moveTo>
                  <a:pt x="54610" y="113029"/>
                </a:moveTo>
                <a:lnTo>
                  <a:pt x="0" y="113029"/>
                </a:lnTo>
                <a:lnTo>
                  <a:pt x="0" y="114299"/>
                </a:lnTo>
                <a:lnTo>
                  <a:pt x="54610" y="114299"/>
                </a:lnTo>
                <a:lnTo>
                  <a:pt x="54610" y="113029"/>
                </a:lnTo>
                <a:close/>
              </a:path>
              <a:path w="54610" h="262890">
                <a:moveTo>
                  <a:pt x="54610" y="109219"/>
                </a:moveTo>
                <a:lnTo>
                  <a:pt x="0" y="109219"/>
                </a:lnTo>
                <a:lnTo>
                  <a:pt x="0" y="111759"/>
                </a:lnTo>
                <a:lnTo>
                  <a:pt x="54610" y="111759"/>
                </a:lnTo>
                <a:lnTo>
                  <a:pt x="54610" y="109219"/>
                </a:lnTo>
                <a:close/>
              </a:path>
              <a:path w="54610" h="262890">
                <a:moveTo>
                  <a:pt x="54610" y="106679"/>
                </a:moveTo>
                <a:lnTo>
                  <a:pt x="0" y="106679"/>
                </a:lnTo>
                <a:lnTo>
                  <a:pt x="0" y="107949"/>
                </a:lnTo>
                <a:lnTo>
                  <a:pt x="54610" y="107949"/>
                </a:lnTo>
                <a:lnTo>
                  <a:pt x="54610" y="106679"/>
                </a:lnTo>
                <a:close/>
              </a:path>
              <a:path w="54610" h="262890">
                <a:moveTo>
                  <a:pt x="54610" y="102869"/>
                </a:moveTo>
                <a:lnTo>
                  <a:pt x="0" y="102869"/>
                </a:lnTo>
                <a:lnTo>
                  <a:pt x="0" y="105409"/>
                </a:lnTo>
                <a:lnTo>
                  <a:pt x="54610" y="105409"/>
                </a:lnTo>
                <a:lnTo>
                  <a:pt x="54610" y="102869"/>
                </a:lnTo>
                <a:close/>
              </a:path>
              <a:path w="54610" h="262890">
                <a:moveTo>
                  <a:pt x="54610" y="100329"/>
                </a:moveTo>
                <a:lnTo>
                  <a:pt x="0" y="100329"/>
                </a:lnTo>
                <a:lnTo>
                  <a:pt x="0" y="101599"/>
                </a:lnTo>
                <a:lnTo>
                  <a:pt x="54610" y="101599"/>
                </a:lnTo>
                <a:lnTo>
                  <a:pt x="54610" y="100329"/>
                </a:lnTo>
                <a:close/>
              </a:path>
              <a:path w="54610" h="262890">
                <a:moveTo>
                  <a:pt x="54610" y="96519"/>
                </a:moveTo>
                <a:lnTo>
                  <a:pt x="0" y="96519"/>
                </a:lnTo>
                <a:lnTo>
                  <a:pt x="0" y="99059"/>
                </a:lnTo>
                <a:lnTo>
                  <a:pt x="54610" y="99059"/>
                </a:lnTo>
                <a:lnTo>
                  <a:pt x="54610" y="96519"/>
                </a:lnTo>
                <a:close/>
              </a:path>
              <a:path w="54610" h="262890">
                <a:moveTo>
                  <a:pt x="54610" y="93979"/>
                </a:moveTo>
                <a:lnTo>
                  <a:pt x="0" y="93979"/>
                </a:lnTo>
                <a:lnTo>
                  <a:pt x="0" y="95249"/>
                </a:lnTo>
                <a:lnTo>
                  <a:pt x="54610" y="95249"/>
                </a:lnTo>
                <a:lnTo>
                  <a:pt x="54610" y="93979"/>
                </a:lnTo>
                <a:close/>
              </a:path>
              <a:path w="54610" h="262890">
                <a:moveTo>
                  <a:pt x="54610" y="90169"/>
                </a:moveTo>
                <a:lnTo>
                  <a:pt x="0" y="90169"/>
                </a:lnTo>
                <a:lnTo>
                  <a:pt x="0" y="92709"/>
                </a:lnTo>
                <a:lnTo>
                  <a:pt x="54610" y="92709"/>
                </a:lnTo>
                <a:lnTo>
                  <a:pt x="54610" y="90169"/>
                </a:lnTo>
                <a:close/>
              </a:path>
              <a:path w="54610" h="262890">
                <a:moveTo>
                  <a:pt x="54610" y="87629"/>
                </a:moveTo>
                <a:lnTo>
                  <a:pt x="0" y="87629"/>
                </a:lnTo>
                <a:lnTo>
                  <a:pt x="0" y="88899"/>
                </a:lnTo>
                <a:lnTo>
                  <a:pt x="54610" y="88899"/>
                </a:lnTo>
                <a:lnTo>
                  <a:pt x="54610" y="87629"/>
                </a:lnTo>
                <a:close/>
              </a:path>
              <a:path w="54610" h="262890">
                <a:moveTo>
                  <a:pt x="54610" y="81279"/>
                </a:moveTo>
                <a:lnTo>
                  <a:pt x="0" y="81279"/>
                </a:lnTo>
                <a:lnTo>
                  <a:pt x="0" y="86359"/>
                </a:lnTo>
                <a:lnTo>
                  <a:pt x="54610" y="86359"/>
                </a:lnTo>
                <a:lnTo>
                  <a:pt x="54610" y="81279"/>
                </a:lnTo>
                <a:close/>
              </a:path>
              <a:path w="54610" h="262890">
                <a:moveTo>
                  <a:pt x="54610" y="74929"/>
                </a:moveTo>
                <a:lnTo>
                  <a:pt x="0" y="74929"/>
                </a:lnTo>
                <a:lnTo>
                  <a:pt x="0" y="80009"/>
                </a:lnTo>
                <a:lnTo>
                  <a:pt x="54610" y="80009"/>
                </a:lnTo>
                <a:lnTo>
                  <a:pt x="54610" y="74929"/>
                </a:lnTo>
                <a:close/>
              </a:path>
              <a:path w="54610" h="262890">
                <a:moveTo>
                  <a:pt x="54610" y="68579"/>
                </a:moveTo>
                <a:lnTo>
                  <a:pt x="0" y="68579"/>
                </a:lnTo>
                <a:lnTo>
                  <a:pt x="0" y="73659"/>
                </a:lnTo>
                <a:lnTo>
                  <a:pt x="54610" y="73659"/>
                </a:lnTo>
                <a:lnTo>
                  <a:pt x="54610" y="68579"/>
                </a:lnTo>
                <a:close/>
              </a:path>
              <a:path w="54610" h="262890">
                <a:moveTo>
                  <a:pt x="54610" y="62229"/>
                </a:moveTo>
                <a:lnTo>
                  <a:pt x="0" y="62229"/>
                </a:lnTo>
                <a:lnTo>
                  <a:pt x="0" y="67309"/>
                </a:lnTo>
                <a:lnTo>
                  <a:pt x="54610" y="67309"/>
                </a:lnTo>
                <a:lnTo>
                  <a:pt x="54610" y="62229"/>
                </a:lnTo>
                <a:close/>
              </a:path>
              <a:path w="54610" h="262890">
                <a:moveTo>
                  <a:pt x="54610" y="55879"/>
                </a:moveTo>
                <a:lnTo>
                  <a:pt x="0" y="55879"/>
                </a:lnTo>
                <a:lnTo>
                  <a:pt x="0" y="60959"/>
                </a:lnTo>
                <a:lnTo>
                  <a:pt x="54610" y="60959"/>
                </a:lnTo>
                <a:lnTo>
                  <a:pt x="54610" y="55879"/>
                </a:lnTo>
                <a:close/>
              </a:path>
              <a:path w="54610" h="262890">
                <a:moveTo>
                  <a:pt x="54610" y="49529"/>
                </a:moveTo>
                <a:lnTo>
                  <a:pt x="0" y="49529"/>
                </a:lnTo>
                <a:lnTo>
                  <a:pt x="0" y="54609"/>
                </a:lnTo>
                <a:lnTo>
                  <a:pt x="54610" y="54609"/>
                </a:lnTo>
                <a:lnTo>
                  <a:pt x="54610" y="49529"/>
                </a:lnTo>
                <a:close/>
              </a:path>
              <a:path w="54610" h="262890">
                <a:moveTo>
                  <a:pt x="54610" y="43179"/>
                </a:moveTo>
                <a:lnTo>
                  <a:pt x="0" y="43179"/>
                </a:lnTo>
                <a:lnTo>
                  <a:pt x="0" y="48259"/>
                </a:lnTo>
                <a:lnTo>
                  <a:pt x="54610" y="48259"/>
                </a:lnTo>
                <a:lnTo>
                  <a:pt x="54610" y="43179"/>
                </a:lnTo>
                <a:close/>
              </a:path>
              <a:path w="54610" h="262890">
                <a:moveTo>
                  <a:pt x="54610" y="38099"/>
                </a:moveTo>
                <a:lnTo>
                  <a:pt x="0" y="38099"/>
                </a:lnTo>
                <a:lnTo>
                  <a:pt x="0" y="41909"/>
                </a:lnTo>
                <a:lnTo>
                  <a:pt x="54610" y="41909"/>
                </a:lnTo>
                <a:lnTo>
                  <a:pt x="54610" y="38099"/>
                </a:lnTo>
                <a:close/>
              </a:path>
              <a:path w="54610" h="262890">
                <a:moveTo>
                  <a:pt x="54610" y="31749"/>
                </a:moveTo>
                <a:lnTo>
                  <a:pt x="0" y="31749"/>
                </a:lnTo>
                <a:lnTo>
                  <a:pt x="0" y="36829"/>
                </a:lnTo>
                <a:lnTo>
                  <a:pt x="54610" y="36829"/>
                </a:lnTo>
                <a:lnTo>
                  <a:pt x="54610" y="31749"/>
                </a:lnTo>
                <a:close/>
              </a:path>
              <a:path w="54610" h="262890">
                <a:moveTo>
                  <a:pt x="54610" y="25399"/>
                </a:moveTo>
                <a:lnTo>
                  <a:pt x="0" y="25399"/>
                </a:lnTo>
                <a:lnTo>
                  <a:pt x="0" y="30479"/>
                </a:lnTo>
                <a:lnTo>
                  <a:pt x="54610" y="30479"/>
                </a:lnTo>
                <a:lnTo>
                  <a:pt x="54610" y="25399"/>
                </a:lnTo>
                <a:close/>
              </a:path>
              <a:path w="54610" h="262890">
                <a:moveTo>
                  <a:pt x="54610" y="19049"/>
                </a:moveTo>
                <a:lnTo>
                  <a:pt x="0" y="19049"/>
                </a:lnTo>
                <a:lnTo>
                  <a:pt x="0" y="24129"/>
                </a:lnTo>
                <a:lnTo>
                  <a:pt x="54610" y="24129"/>
                </a:lnTo>
                <a:lnTo>
                  <a:pt x="54610" y="19049"/>
                </a:lnTo>
                <a:close/>
              </a:path>
              <a:path w="54610" h="262890">
                <a:moveTo>
                  <a:pt x="54610" y="12699"/>
                </a:moveTo>
                <a:lnTo>
                  <a:pt x="0" y="12699"/>
                </a:lnTo>
                <a:lnTo>
                  <a:pt x="0" y="17779"/>
                </a:lnTo>
                <a:lnTo>
                  <a:pt x="54610" y="17779"/>
                </a:lnTo>
                <a:lnTo>
                  <a:pt x="54610" y="12699"/>
                </a:lnTo>
                <a:close/>
              </a:path>
              <a:path w="54610" h="262890">
                <a:moveTo>
                  <a:pt x="54610" y="6349"/>
                </a:moveTo>
                <a:lnTo>
                  <a:pt x="0" y="6349"/>
                </a:lnTo>
                <a:lnTo>
                  <a:pt x="0" y="11429"/>
                </a:lnTo>
                <a:lnTo>
                  <a:pt x="54610" y="11429"/>
                </a:lnTo>
                <a:lnTo>
                  <a:pt x="54610" y="6349"/>
                </a:lnTo>
                <a:close/>
              </a:path>
              <a:path w="54610" h="262890">
                <a:moveTo>
                  <a:pt x="54610" y="0"/>
                </a:moveTo>
                <a:lnTo>
                  <a:pt x="0" y="0"/>
                </a:lnTo>
                <a:lnTo>
                  <a:pt x="0" y="5079"/>
                </a:lnTo>
                <a:lnTo>
                  <a:pt x="54610" y="5079"/>
                </a:lnTo>
                <a:lnTo>
                  <a:pt x="54610" y="0"/>
                </a:lnTo>
                <a:close/>
              </a:path>
            </a:pathLst>
          </a:custGeom>
          <a:solidFill>
            <a:srgbClr val="297C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bg object 296"/>
          <p:cNvSpPr/>
          <p:nvPr/>
        </p:nvSpPr>
        <p:spPr>
          <a:xfrm>
            <a:off x="2898140" y="6410959"/>
            <a:ext cx="54610" cy="259079"/>
          </a:xfrm>
          <a:custGeom>
            <a:avLst/>
            <a:gdLst/>
            <a:ahLst/>
            <a:cxnLst/>
            <a:rect l="l" t="t" r="r" b="b"/>
            <a:pathLst>
              <a:path w="54610" h="259079">
                <a:moveTo>
                  <a:pt x="54610" y="242569"/>
                </a:moveTo>
                <a:lnTo>
                  <a:pt x="0" y="242569"/>
                </a:lnTo>
                <a:lnTo>
                  <a:pt x="0" y="256539"/>
                </a:lnTo>
                <a:lnTo>
                  <a:pt x="8890" y="256539"/>
                </a:lnTo>
                <a:lnTo>
                  <a:pt x="8890" y="257809"/>
                </a:lnTo>
                <a:lnTo>
                  <a:pt x="31750" y="257809"/>
                </a:lnTo>
                <a:lnTo>
                  <a:pt x="31750" y="259079"/>
                </a:lnTo>
                <a:lnTo>
                  <a:pt x="54610" y="259079"/>
                </a:lnTo>
                <a:lnTo>
                  <a:pt x="54610" y="242569"/>
                </a:lnTo>
                <a:close/>
              </a:path>
              <a:path w="54610" h="259079">
                <a:moveTo>
                  <a:pt x="54610" y="240029"/>
                </a:moveTo>
                <a:lnTo>
                  <a:pt x="0" y="240029"/>
                </a:lnTo>
                <a:lnTo>
                  <a:pt x="0" y="241299"/>
                </a:lnTo>
                <a:lnTo>
                  <a:pt x="54610" y="241299"/>
                </a:lnTo>
                <a:lnTo>
                  <a:pt x="54610" y="240029"/>
                </a:lnTo>
                <a:close/>
              </a:path>
              <a:path w="54610" h="259079">
                <a:moveTo>
                  <a:pt x="54610" y="236219"/>
                </a:moveTo>
                <a:lnTo>
                  <a:pt x="0" y="236219"/>
                </a:lnTo>
                <a:lnTo>
                  <a:pt x="0" y="238759"/>
                </a:lnTo>
                <a:lnTo>
                  <a:pt x="54610" y="238759"/>
                </a:lnTo>
                <a:lnTo>
                  <a:pt x="54610" y="236219"/>
                </a:lnTo>
                <a:close/>
              </a:path>
              <a:path w="54610" h="259079">
                <a:moveTo>
                  <a:pt x="54610" y="233679"/>
                </a:moveTo>
                <a:lnTo>
                  <a:pt x="0" y="233679"/>
                </a:lnTo>
                <a:lnTo>
                  <a:pt x="0" y="234949"/>
                </a:lnTo>
                <a:lnTo>
                  <a:pt x="54610" y="234949"/>
                </a:lnTo>
                <a:lnTo>
                  <a:pt x="54610" y="233679"/>
                </a:lnTo>
                <a:close/>
              </a:path>
              <a:path w="54610" h="259079">
                <a:moveTo>
                  <a:pt x="54610" y="229869"/>
                </a:moveTo>
                <a:lnTo>
                  <a:pt x="0" y="229869"/>
                </a:lnTo>
                <a:lnTo>
                  <a:pt x="0" y="232409"/>
                </a:lnTo>
                <a:lnTo>
                  <a:pt x="54610" y="232409"/>
                </a:lnTo>
                <a:lnTo>
                  <a:pt x="54610" y="229869"/>
                </a:lnTo>
                <a:close/>
              </a:path>
              <a:path w="54610" h="259079">
                <a:moveTo>
                  <a:pt x="54610" y="227329"/>
                </a:moveTo>
                <a:lnTo>
                  <a:pt x="0" y="227329"/>
                </a:lnTo>
                <a:lnTo>
                  <a:pt x="0" y="228599"/>
                </a:lnTo>
                <a:lnTo>
                  <a:pt x="54610" y="228599"/>
                </a:lnTo>
                <a:lnTo>
                  <a:pt x="54610" y="227329"/>
                </a:lnTo>
                <a:close/>
              </a:path>
              <a:path w="54610" h="259079">
                <a:moveTo>
                  <a:pt x="54610" y="223519"/>
                </a:moveTo>
                <a:lnTo>
                  <a:pt x="0" y="223519"/>
                </a:lnTo>
                <a:lnTo>
                  <a:pt x="0" y="226059"/>
                </a:lnTo>
                <a:lnTo>
                  <a:pt x="54610" y="226059"/>
                </a:lnTo>
                <a:lnTo>
                  <a:pt x="54610" y="223519"/>
                </a:lnTo>
                <a:close/>
              </a:path>
              <a:path w="54610" h="259079">
                <a:moveTo>
                  <a:pt x="54610" y="220979"/>
                </a:moveTo>
                <a:lnTo>
                  <a:pt x="0" y="220979"/>
                </a:lnTo>
                <a:lnTo>
                  <a:pt x="0" y="222249"/>
                </a:lnTo>
                <a:lnTo>
                  <a:pt x="54610" y="222249"/>
                </a:lnTo>
                <a:lnTo>
                  <a:pt x="54610" y="220979"/>
                </a:lnTo>
                <a:close/>
              </a:path>
              <a:path w="54610" h="259079">
                <a:moveTo>
                  <a:pt x="54610" y="217169"/>
                </a:moveTo>
                <a:lnTo>
                  <a:pt x="0" y="217169"/>
                </a:lnTo>
                <a:lnTo>
                  <a:pt x="0" y="219709"/>
                </a:lnTo>
                <a:lnTo>
                  <a:pt x="54610" y="219709"/>
                </a:lnTo>
                <a:lnTo>
                  <a:pt x="54610" y="217169"/>
                </a:lnTo>
                <a:close/>
              </a:path>
              <a:path w="54610" h="259079">
                <a:moveTo>
                  <a:pt x="54610" y="214629"/>
                </a:moveTo>
                <a:lnTo>
                  <a:pt x="0" y="214629"/>
                </a:lnTo>
                <a:lnTo>
                  <a:pt x="0" y="215899"/>
                </a:lnTo>
                <a:lnTo>
                  <a:pt x="54610" y="215899"/>
                </a:lnTo>
                <a:lnTo>
                  <a:pt x="54610" y="214629"/>
                </a:lnTo>
                <a:close/>
              </a:path>
              <a:path w="54610" h="259079">
                <a:moveTo>
                  <a:pt x="54610" y="210819"/>
                </a:moveTo>
                <a:lnTo>
                  <a:pt x="0" y="210819"/>
                </a:lnTo>
                <a:lnTo>
                  <a:pt x="0" y="213359"/>
                </a:lnTo>
                <a:lnTo>
                  <a:pt x="54610" y="213359"/>
                </a:lnTo>
                <a:lnTo>
                  <a:pt x="54610" y="210819"/>
                </a:lnTo>
                <a:close/>
              </a:path>
              <a:path w="54610" h="259079">
                <a:moveTo>
                  <a:pt x="54610" y="208279"/>
                </a:moveTo>
                <a:lnTo>
                  <a:pt x="0" y="208279"/>
                </a:lnTo>
                <a:lnTo>
                  <a:pt x="0" y="209549"/>
                </a:lnTo>
                <a:lnTo>
                  <a:pt x="54610" y="209549"/>
                </a:lnTo>
                <a:lnTo>
                  <a:pt x="54610" y="208279"/>
                </a:lnTo>
                <a:close/>
              </a:path>
              <a:path w="54610" h="259079">
                <a:moveTo>
                  <a:pt x="54610" y="204469"/>
                </a:moveTo>
                <a:lnTo>
                  <a:pt x="0" y="204469"/>
                </a:lnTo>
                <a:lnTo>
                  <a:pt x="0" y="207009"/>
                </a:lnTo>
                <a:lnTo>
                  <a:pt x="54610" y="207009"/>
                </a:lnTo>
                <a:lnTo>
                  <a:pt x="54610" y="204469"/>
                </a:lnTo>
                <a:close/>
              </a:path>
              <a:path w="54610" h="259079">
                <a:moveTo>
                  <a:pt x="54610" y="201929"/>
                </a:moveTo>
                <a:lnTo>
                  <a:pt x="0" y="201929"/>
                </a:lnTo>
                <a:lnTo>
                  <a:pt x="0" y="203199"/>
                </a:lnTo>
                <a:lnTo>
                  <a:pt x="54610" y="203199"/>
                </a:lnTo>
                <a:lnTo>
                  <a:pt x="54610" y="201929"/>
                </a:lnTo>
                <a:close/>
              </a:path>
              <a:path w="54610" h="259079">
                <a:moveTo>
                  <a:pt x="54610" y="198119"/>
                </a:moveTo>
                <a:lnTo>
                  <a:pt x="0" y="198119"/>
                </a:lnTo>
                <a:lnTo>
                  <a:pt x="0" y="200659"/>
                </a:lnTo>
                <a:lnTo>
                  <a:pt x="54610" y="200659"/>
                </a:lnTo>
                <a:lnTo>
                  <a:pt x="54610" y="198119"/>
                </a:lnTo>
                <a:close/>
              </a:path>
              <a:path w="54610" h="259079">
                <a:moveTo>
                  <a:pt x="54610" y="195579"/>
                </a:moveTo>
                <a:lnTo>
                  <a:pt x="0" y="195579"/>
                </a:lnTo>
                <a:lnTo>
                  <a:pt x="0" y="196849"/>
                </a:lnTo>
                <a:lnTo>
                  <a:pt x="54610" y="196849"/>
                </a:lnTo>
                <a:lnTo>
                  <a:pt x="54610" y="195579"/>
                </a:lnTo>
                <a:close/>
              </a:path>
              <a:path w="54610" h="259079">
                <a:moveTo>
                  <a:pt x="54610" y="191769"/>
                </a:moveTo>
                <a:lnTo>
                  <a:pt x="0" y="191769"/>
                </a:lnTo>
                <a:lnTo>
                  <a:pt x="0" y="194309"/>
                </a:lnTo>
                <a:lnTo>
                  <a:pt x="54610" y="194309"/>
                </a:lnTo>
                <a:lnTo>
                  <a:pt x="54610" y="191769"/>
                </a:lnTo>
                <a:close/>
              </a:path>
              <a:path w="54610" h="259079">
                <a:moveTo>
                  <a:pt x="54610" y="189229"/>
                </a:moveTo>
                <a:lnTo>
                  <a:pt x="0" y="189229"/>
                </a:lnTo>
                <a:lnTo>
                  <a:pt x="0" y="190499"/>
                </a:lnTo>
                <a:lnTo>
                  <a:pt x="54610" y="190499"/>
                </a:lnTo>
                <a:lnTo>
                  <a:pt x="54610" y="189229"/>
                </a:lnTo>
                <a:close/>
              </a:path>
              <a:path w="54610" h="259079">
                <a:moveTo>
                  <a:pt x="54610" y="185419"/>
                </a:moveTo>
                <a:lnTo>
                  <a:pt x="0" y="185419"/>
                </a:lnTo>
                <a:lnTo>
                  <a:pt x="0" y="187959"/>
                </a:lnTo>
                <a:lnTo>
                  <a:pt x="54610" y="187959"/>
                </a:lnTo>
                <a:lnTo>
                  <a:pt x="54610" y="185419"/>
                </a:lnTo>
                <a:close/>
              </a:path>
              <a:path w="54610" h="259079">
                <a:moveTo>
                  <a:pt x="54610" y="182879"/>
                </a:moveTo>
                <a:lnTo>
                  <a:pt x="0" y="182879"/>
                </a:lnTo>
                <a:lnTo>
                  <a:pt x="0" y="184149"/>
                </a:lnTo>
                <a:lnTo>
                  <a:pt x="54610" y="184149"/>
                </a:lnTo>
                <a:lnTo>
                  <a:pt x="54610" y="182879"/>
                </a:lnTo>
                <a:close/>
              </a:path>
              <a:path w="54610" h="259079">
                <a:moveTo>
                  <a:pt x="54610" y="179069"/>
                </a:moveTo>
                <a:lnTo>
                  <a:pt x="0" y="179069"/>
                </a:lnTo>
                <a:lnTo>
                  <a:pt x="0" y="181609"/>
                </a:lnTo>
                <a:lnTo>
                  <a:pt x="54610" y="181609"/>
                </a:lnTo>
                <a:lnTo>
                  <a:pt x="54610" y="179069"/>
                </a:lnTo>
                <a:close/>
              </a:path>
              <a:path w="54610" h="259079">
                <a:moveTo>
                  <a:pt x="54610" y="176529"/>
                </a:moveTo>
                <a:lnTo>
                  <a:pt x="0" y="176529"/>
                </a:lnTo>
                <a:lnTo>
                  <a:pt x="0" y="177799"/>
                </a:lnTo>
                <a:lnTo>
                  <a:pt x="54610" y="177799"/>
                </a:lnTo>
                <a:lnTo>
                  <a:pt x="54610" y="176529"/>
                </a:lnTo>
                <a:close/>
              </a:path>
              <a:path w="54610" h="259079">
                <a:moveTo>
                  <a:pt x="54610" y="172719"/>
                </a:moveTo>
                <a:lnTo>
                  <a:pt x="0" y="172719"/>
                </a:lnTo>
                <a:lnTo>
                  <a:pt x="0" y="175259"/>
                </a:lnTo>
                <a:lnTo>
                  <a:pt x="54610" y="175259"/>
                </a:lnTo>
                <a:lnTo>
                  <a:pt x="54610" y="172719"/>
                </a:lnTo>
                <a:close/>
              </a:path>
              <a:path w="54610" h="259079">
                <a:moveTo>
                  <a:pt x="54610" y="170179"/>
                </a:moveTo>
                <a:lnTo>
                  <a:pt x="0" y="170179"/>
                </a:lnTo>
                <a:lnTo>
                  <a:pt x="0" y="171449"/>
                </a:lnTo>
                <a:lnTo>
                  <a:pt x="54610" y="171449"/>
                </a:lnTo>
                <a:lnTo>
                  <a:pt x="54610" y="170179"/>
                </a:lnTo>
                <a:close/>
              </a:path>
              <a:path w="54610" h="259079">
                <a:moveTo>
                  <a:pt x="54610" y="166369"/>
                </a:moveTo>
                <a:lnTo>
                  <a:pt x="0" y="166369"/>
                </a:lnTo>
                <a:lnTo>
                  <a:pt x="0" y="168909"/>
                </a:lnTo>
                <a:lnTo>
                  <a:pt x="54610" y="168909"/>
                </a:lnTo>
                <a:lnTo>
                  <a:pt x="54610" y="166369"/>
                </a:lnTo>
                <a:close/>
              </a:path>
              <a:path w="54610" h="259079">
                <a:moveTo>
                  <a:pt x="54610" y="163829"/>
                </a:moveTo>
                <a:lnTo>
                  <a:pt x="0" y="163829"/>
                </a:lnTo>
                <a:lnTo>
                  <a:pt x="0" y="165099"/>
                </a:lnTo>
                <a:lnTo>
                  <a:pt x="54610" y="165099"/>
                </a:lnTo>
                <a:lnTo>
                  <a:pt x="54610" y="163829"/>
                </a:lnTo>
                <a:close/>
              </a:path>
              <a:path w="54610" h="259079">
                <a:moveTo>
                  <a:pt x="54610" y="160019"/>
                </a:moveTo>
                <a:lnTo>
                  <a:pt x="0" y="160019"/>
                </a:lnTo>
                <a:lnTo>
                  <a:pt x="0" y="162559"/>
                </a:lnTo>
                <a:lnTo>
                  <a:pt x="54610" y="162559"/>
                </a:lnTo>
                <a:lnTo>
                  <a:pt x="54610" y="160019"/>
                </a:lnTo>
                <a:close/>
              </a:path>
              <a:path w="54610" h="259079">
                <a:moveTo>
                  <a:pt x="54610" y="157479"/>
                </a:moveTo>
                <a:lnTo>
                  <a:pt x="0" y="157479"/>
                </a:lnTo>
                <a:lnTo>
                  <a:pt x="0" y="158749"/>
                </a:lnTo>
                <a:lnTo>
                  <a:pt x="54610" y="158749"/>
                </a:lnTo>
                <a:lnTo>
                  <a:pt x="54610" y="157479"/>
                </a:lnTo>
                <a:close/>
              </a:path>
              <a:path w="54610" h="259079">
                <a:moveTo>
                  <a:pt x="54610" y="153669"/>
                </a:moveTo>
                <a:lnTo>
                  <a:pt x="0" y="153669"/>
                </a:lnTo>
                <a:lnTo>
                  <a:pt x="0" y="156209"/>
                </a:lnTo>
                <a:lnTo>
                  <a:pt x="54610" y="156209"/>
                </a:lnTo>
                <a:lnTo>
                  <a:pt x="54610" y="153669"/>
                </a:lnTo>
                <a:close/>
              </a:path>
              <a:path w="54610" h="259079">
                <a:moveTo>
                  <a:pt x="54610" y="151129"/>
                </a:moveTo>
                <a:lnTo>
                  <a:pt x="0" y="151129"/>
                </a:lnTo>
                <a:lnTo>
                  <a:pt x="0" y="152399"/>
                </a:lnTo>
                <a:lnTo>
                  <a:pt x="54610" y="152399"/>
                </a:lnTo>
                <a:lnTo>
                  <a:pt x="54610" y="151129"/>
                </a:lnTo>
                <a:close/>
              </a:path>
              <a:path w="54610" h="259079">
                <a:moveTo>
                  <a:pt x="54610" y="147319"/>
                </a:moveTo>
                <a:lnTo>
                  <a:pt x="0" y="147319"/>
                </a:lnTo>
                <a:lnTo>
                  <a:pt x="0" y="149859"/>
                </a:lnTo>
                <a:lnTo>
                  <a:pt x="54610" y="149859"/>
                </a:lnTo>
                <a:lnTo>
                  <a:pt x="54610" y="147319"/>
                </a:lnTo>
                <a:close/>
              </a:path>
              <a:path w="54610" h="259079">
                <a:moveTo>
                  <a:pt x="54610" y="144779"/>
                </a:moveTo>
                <a:lnTo>
                  <a:pt x="0" y="144779"/>
                </a:lnTo>
                <a:lnTo>
                  <a:pt x="0" y="146049"/>
                </a:lnTo>
                <a:lnTo>
                  <a:pt x="54610" y="146049"/>
                </a:lnTo>
                <a:lnTo>
                  <a:pt x="54610" y="144779"/>
                </a:lnTo>
                <a:close/>
              </a:path>
              <a:path w="54610" h="259079">
                <a:moveTo>
                  <a:pt x="54610" y="140969"/>
                </a:moveTo>
                <a:lnTo>
                  <a:pt x="0" y="140969"/>
                </a:lnTo>
                <a:lnTo>
                  <a:pt x="0" y="143509"/>
                </a:lnTo>
                <a:lnTo>
                  <a:pt x="54610" y="143509"/>
                </a:lnTo>
                <a:lnTo>
                  <a:pt x="54610" y="140969"/>
                </a:lnTo>
                <a:close/>
              </a:path>
              <a:path w="54610" h="259079">
                <a:moveTo>
                  <a:pt x="54610" y="138429"/>
                </a:moveTo>
                <a:lnTo>
                  <a:pt x="0" y="138429"/>
                </a:lnTo>
                <a:lnTo>
                  <a:pt x="0" y="139699"/>
                </a:lnTo>
                <a:lnTo>
                  <a:pt x="54610" y="139699"/>
                </a:lnTo>
                <a:lnTo>
                  <a:pt x="54610" y="138429"/>
                </a:lnTo>
                <a:close/>
              </a:path>
              <a:path w="54610" h="259079">
                <a:moveTo>
                  <a:pt x="54610" y="134619"/>
                </a:moveTo>
                <a:lnTo>
                  <a:pt x="0" y="134619"/>
                </a:lnTo>
                <a:lnTo>
                  <a:pt x="0" y="137159"/>
                </a:lnTo>
                <a:lnTo>
                  <a:pt x="54610" y="137159"/>
                </a:lnTo>
                <a:lnTo>
                  <a:pt x="54610" y="134619"/>
                </a:lnTo>
                <a:close/>
              </a:path>
              <a:path w="54610" h="259079">
                <a:moveTo>
                  <a:pt x="54610" y="132079"/>
                </a:moveTo>
                <a:lnTo>
                  <a:pt x="0" y="132079"/>
                </a:lnTo>
                <a:lnTo>
                  <a:pt x="0" y="133349"/>
                </a:lnTo>
                <a:lnTo>
                  <a:pt x="54610" y="133349"/>
                </a:lnTo>
                <a:lnTo>
                  <a:pt x="54610" y="132079"/>
                </a:lnTo>
                <a:close/>
              </a:path>
              <a:path w="54610" h="259079">
                <a:moveTo>
                  <a:pt x="54610" y="128269"/>
                </a:moveTo>
                <a:lnTo>
                  <a:pt x="0" y="128269"/>
                </a:lnTo>
                <a:lnTo>
                  <a:pt x="0" y="130809"/>
                </a:lnTo>
                <a:lnTo>
                  <a:pt x="54610" y="130809"/>
                </a:lnTo>
                <a:lnTo>
                  <a:pt x="54610" y="128269"/>
                </a:lnTo>
                <a:close/>
              </a:path>
              <a:path w="54610" h="259079">
                <a:moveTo>
                  <a:pt x="54610" y="125729"/>
                </a:moveTo>
                <a:lnTo>
                  <a:pt x="0" y="125729"/>
                </a:lnTo>
                <a:lnTo>
                  <a:pt x="0" y="126999"/>
                </a:lnTo>
                <a:lnTo>
                  <a:pt x="54610" y="126999"/>
                </a:lnTo>
                <a:lnTo>
                  <a:pt x="54610" y="125729"/>
                </a:lnTo>
                <a:close/>
              </a:path>
              <a:path w="54610" h="259079">
                <a:moveTo>
                  <a:pt x="54610" y="121919"/>
                </a:moveTo>
                <a:lnTo>
                  <a:pt x="0" y="121919"/>
                </a:lnTo>
                <a:lnTo>
                  <a:pt x="0" y="124459"/>
                </a:lnTo>
                <a:lnTo>
                  <a:pt x="54610" y="124459"/>
                </a:lnTo>
                <a:lnTo>
                  <a:pt x="54610" y="121919"/>
                </a:lnTo>
                <a:close/>
              </a:path>
              <a:path w="54610" h="259079">
                <a:moveTo>
                  <a:pt x="54610" y="119379"/>
                </a:moveTo>
                <a:lnTo>
                  <a:pt x="0" y="119379"/>
                </a:lnTo>
                <a:lnTo>
                  <a:pt x="0" y="120649"/>
                </a:lnTo>
                <a:lnTo>
                  <a:pt x="54610" y="120649"/>
                </a:lnTo>
                <a:lnTo>
                  <a:pt x="54610" y="119379"/>
                </a:lnTo>
                <a:close/>
              </a:path>
              <a:path w="54610" h="259079">
                <a:moveTo>
                  <a:pt x="54610" y="115569"/>
                </a:moveTo>
                <a:lnTo>
                  <a:pt x="0" y="115569"/>
                </a:lnTo>
                <a:lnTo>
                  <a:pt x="0" y="118109"/>
                </a:lnTo>
                <a:lnTo>
                  <a:pt x="54610" y="118109"/>
                </a:lnTo>
                <a:lnTo>
                  <a:pt x="54610" y="115569"/>
                </a:lnTo>
                <a:close/>
              </a:path>
              <a:path w="54610" h="259079">
                <a:moveTo>
                  <a:pt x="54610" y="113029"/>
                </a:moveTo>
                <a:lnTo>
                  <a:pt x="0" y="113029"/>
                </a:lnTo>
                <a:lnTo>
                  <a:pt x="0" y="114299"/>
                </a:lnTo>
                <a:lnTo>
                  <a:pt x="54610" y="114299"/>
                </a:lnTo>
                <a:lnTo>
                  <a:pt x="54610" y="113029"/>
                </a:lnTo>
                <a:close/>
              </a:path>
              <a:path w="54610" h="259079">
                <a:moveTo>
                  <a:pt x="54610" y="109219"/>
                </a:moveTo>
                <a:lnTo>
                  <a:pt x="0" y="109219"/>
                </a:lnTo>
                <a:lnTo>
                  <a:pt x="0" y="111759"/>
                </a:lnTo>
                <a:lnTo>
                  <a:pt x="54610" y="111759"/>
                </a:lnTo>
                <a:lnTo>
                  <a:pt x="54610" y="109219"/>
                </a:lnTo>
                <a:close/>
              </a:path>
              <a:path w="54610" h="259079">
                <a:moveTo>
                  <a:pt x="54610" y="106679"/>
                </a:moveTo>
                <a:lnTo>
                  <a:pt x="0" y="106679"/>
                </a:lnTo>
                <a:lnTo>
                  <a:pt x="0" y="107949"/>
                </a:lnTo>
                <a:lnTo>
                  <a:pt x="54610" y="107949"/>
                </a:lnTo>
                <a:lnTo>
                  <a:pt x="54610" y="106679"/>
                </a:lnTo>
                <a:close/>
              </a:path>
              <a:path w="54610" h="259079">
                <a:moveTo>
                  <a:pt x="54610" y="102869"/>
                </a:moveTo>
                <a:lnTo>
                  <a:pt x="0" y="102869"/>
                </a:lnTo>
                <a:lnTo>
                  <a:pt x="0" y="105409"/>
                </a:lnTo>
                <a:lnTo>
                  <a:pt x="54610" y="105409"/>
                </a:lnTo>
                <a:lnTo>
                  <a:pt x="54610" y="102869"/>
                </a:lnTo>
                <a:close/>
              </a:path>
              <a:path w="54610" h="259079">
                <a:moveTo>
                  <a:pt x="54610" y="100329"/>
                </a:moveTo>
                <a:lnTo>
                  <a:pt x="0" y="100329"/>
                </a:lnTo>
                <a:lnTo>
                  <a:pt x="0" y="101599"/>
                </a:lnTo>
                <a:lnTo>
                  <a:pt x="54610" y="101599"/>
                </a:lnTo>
                <a:lnTo>
                  <a:pt x="54610" y="100329"/>
                </a:lnTo>
                <a:close/>
              </a:path>
              <a:path w="54610" h="259079">
                <a:moveTo>
                  <a:pt x="54610" y="96519"/>
                </a:moveTo>
                <a:lnTo>
                  <a:pt x="0" y="96519"/>
                </a:lnTo>
                <a:lnTo>
                  <a:pt x="0" y="99059"/>
                </a:lnTo>
                <a:lnTo>
                  <a:pt x="54610" y="99059"/>
                </a:lnTo>
                <a:lnTo>
                  <a:pt x="54610" y="96519"/>
                </a:lnTo>
                <a:close/>
              </a:path>
              <a:path w="54610" h="259079">
                <a:moveTo>
                  <a:pt x="54610" y="93979"/>
                </a:moveTo>
                <a:lnTo>
                  <a:pt x="0" y="93979"/>
                </a:lnTo>
                <a:lnTo>
                  <a:pt x="0" y="95249"/>
                </a:lnTo>
                <a:lnTo>
                  <a:pt x="54610" y="95249"/>
                </a:lnTo>
                <a:lnTo>
                  <a:pt x="54610" y="93979"/>
                </a:lnTo>
                <a:close/>
              </a:path>
              <a:path w="54610" h="259079">
                <a:moveTo>
                  <a:pt x="54610" y="90169"/>
                </a:moveTo>
                <a:lnTo>
                  <a:pt x="0" y="90169"/>
                </a:lnTo>
                <a:lnTo>
                  <a:pt x="0" y="92709"/>
                </a:lnTo>
                <a:lnTo>
                  <a:pt x="54610" y="92709"/>
                </a:lnTo>
                <a:lnTo>
                  <a:pt x="54610" y="90169"/>
                </a:lnTo>
                <a:close/>
              </a:path>
              <a:path w="54610" h="259079">
                <a:moveTo>
                  <a:pt x="54610" y="87629"/>
                </a:moveTo>
                <a:lnTo>
                  <a:pt x="0" y="87629"/>
                </a:lnTo>
                <a:lnTo>
                  <a:pt x="0" y="88899"/>
                </a:lnTo>
                <a:lnTo>
                  <a:pt x="54610" y="88899"/>
                </a:lnTo>
                <a:lnTo>
                  <a:pt x="54610" y="87629"/>
                </a:lnTo>
                <a:close/>
              </a:path>
              <a:path w="54610" h="259079">
                <a:moveTo>
                  <a:pt x="54610" y="81279"/>
                </a:moveTo>
                <a:lnTo>
                  <a:pt x="0" y="81279"/>
                </a:lnTo>
                <a:lnTo>
                  <a:pt x="0" y="86359"/>
                </a:lnTo>
                <a:lnTo>
                  <a:pt x="54610" y="86359"/>
                </a:lnTo>
                <a:lnTo>
                  <a:pt x="54610" y="81279"/>
                </a:lnTo>
                <a:close/>
              </a:path>
              <a:path w="54610" h="259079">
                <a:moveTo>
                  <a:pt x="54610" y="74929"/>
                </a:moveTo>
                <a:lnTo>
                  <a:pt x="0" y="74929"/>
                </a:lnTo>
                <a:lnTo>
                  <a:pt x="0" y="80009"/>
                </a:lnTo>
                <a:lnTo>
                  <a:pt x="54610" y="80009"/>
                </a:lnTo>
                <a:lnTo>
                  <a:pt x="54610" y="74929"/>
                </a:lnTo>
                <a:close/>
              </a:path>
              <a:path w="54610" h="259079">
                <a:moveTo>
                  <a:pt x="54610" y="68579"/>
                </a:moveTo>
                <a:lnTo>
                  <a:pt x="0" y="68579"/>
                </a:lnTo>
                <a:lnTo>
                  <a:pt x="0" y="73659"/>
                </a:lnTo>
                <a:lnTo>
                  <a:pt x="54610" y="73659"/>
                </a:lnTo>
                <a:lnTo>
                  <a:pt x="54610" y="68579"/>
                </a:lnTo>
                <a:close/>
              </a:path>
              <a:path w="54610" h="259079">
                <a:moveTo>
                  <a:pt x="54610" y="62229"/>
                </a:moveTo>
                <a:lnTo>
                  <a:pt x="0" y="62229"/>
                </a:lnTo>
                <a:lnTo>
                  <a:pt x="0" y="67309"/>
                </a:lnTo>
                <a:lnTo>
                  <a:pt x="54610" y="67309"/>
                </a:lnTo>
                <a:lnTo>
                  <a:pt x="54610" y="62229"/>
                </a:lnTo>
                <a:close/>
              </a:path>
              <a:path w="54610" h="259079">
                <a:moveTo>
                  <a:pt x="54610" y="55879"/>
                </a:moveTo>
                <a:lnTo>
                  <a:pt x="0" y="55879"/>
                </a:lnTo>
                <a:lnTo>
                  <a:pt x="0" y="60959"/>
                </a:lnTo>
                <a:lnTo>
                  <a:pt x="54610" y="60959"/>
                </a:lnTo>
                <a:lnTo>
                  <a:pt x="54610" y="55879"/>
                </a:lnTo>
                <a:close/>
              </a:path>
              <a:path w="54610" h="259079">
                <a:moveTo>
                  <a:pt x="54610" y="49529"/>
                </a:moveTo>
                <a:lnTo>
                  <a:pt x="0" y="49529"/>
                </a:lnTo>
                <a:lnTo>
                  <a:pt x="0" y="54609"/>
                </a:lnTo>
                <a:lnTo>
                  <a:pt x="54610" y="54609"/>
                </a:lnTo>
                <a:lnTo>
                  <a:pt x="54610" y="49529"/>
                </a:lnTo>
                <a:close/>
              </a:path>
              <a:path w="54610" h="259079">
                <a:moveTo>
                  <a:pt x="54610" y="43179"/>
                </a:moveTo>
                <a:lnTo>
                  <a:pt x="0" y="43179"/>
                </a:lnTo>
                <a:lnTo>
                  <a:pt x="0" y="48259"/>
                </a:lnTo>
                <a:lnTo>
                  <a:pt x="54610" y="48259"/>
                </a:lnTo>
                <a:lnTo>
                  <a:pt x="54610" y="43179"/>
                </a:lnTo>
                <a:close/>
              </a:path>
              <a:path w="54610" h="259079">
                <a:moveTo>
                  <a:pt x="54610" y="38099"/>
                </a:moveTo>
                <a:lnTo>
                  <a:pt x="0" y="38099"/>
                </a:lnTo>
                <a:lnTo>
                  <a:pt x="0" y="41909"/>
                </a:lnTo>
                <a:lnTo>
                  <a:pt x="54610" y="41909"/>
                </a:lnTo>
                <a:lnTo>
                  <a:pt x="54610" y="38099"/>
                </a:lnTo>
                <a:close/>
              </a:path>
              <a:path w="54610" h="259079">
                <a:moveTo>
                  <a:pt x="54610" y="31749"/>
                </a:moveTo>
                <a:lnTo>
                  <a:pt x="0" y="31749"/>
                </a:lnTo>
                <a:lnTo>
                  <a:pt x="0" y="36829"/>
                </a:lnTo>
                <a:lnTo>
                  <a:pt x="54610" y="36829"/>
                </a:lnTo>
                <a:lnTo>
                  <a:pt x="54610" y="31749"/>
                </a:lnTo>
                <a:close/>
              </a:path>
              <a:path w="54610" h="259079">
                <a:moveTo>
                  <a:pt x="54610" y="25399"/>
                </a:moveTo>
                <a:lnTo>
                  <a:pt x="0" y="25399"/>
                </a:lnTo>
                <a:lnTo>
                  <a:pt x="0" y="30479"/>
                </a:lnTo>
                <a:lnTo>
                  <a:pt x="54610" y="30479"/>
                </a:lnTo>
                <a:lnTo>
                  <a:pt x="54610" y="25399"/>
                </a:lnTo>
                <a:close/>
              </a:path>
              <a:path w="54610" h="259079">
                <a:moveTo>
                  <a:pt x="54610" y="19049"/>
                </a:moveTo>
                <a:lnTo>
                  <a:pt x="0" y="19049"/>
                </a:lnTo>
                <a:lnTo>
                  <a:pt x="0" y="24129"/>
                </a:lnTo>
                <a:lnTo>
                  <a:pt x="54610" y="24129"/>
                </a:lnTo>
                <a:lnTo>
                  <a:pt x="54610" y="19049"/>
                </a:lnTo>
                <a:close/>
              </a:path>
              <a:path w="54610" h="259079">
                <a:moveTo>
                  <a:pt x="54610" y="12699"/>
                </a:moveTo>
                <a:lnTo>
                  <a:pt x="0" y="12699"/>
                </a:lnTo>
                <a:lnTo>
                  <a:pt x="0" y="17779"/>
                </a:lnTo>
                <a:lnTo>
                  <a:pt x="54610" y="17779"/>
                </a:lnTo>
                <a:lnTo>
                  <a:pt x="54610" y="12699"/>
                </a:lnTo>
                <a:close/>
              </a:path>
              <a:path w="54610" h="259079">
                <a:moveTo>
                  <a:pt x="54610" y="6349"/>
                </a:moveTo>
                <a:lnTo>
                  <a:pt x="0" y="6349"/>
                </a:lnTo>
                <a:lnTo>
                  <a:pt x="0" y="11429"/>
                </a:lnTo>
                <a:lnTo>
                  <a:pt x="54610" y="11429"/>
                </a:lnTo>
                <a:lnTo>
                  <a:pt x="54610" y="6349"/>
                </a:lnTo>
                <a:close/>
              </a:path>
              <a:path w="54610" h="259079">
                <a:moveTo>
                  <a:pt x="54610" y="0"/>
                </a:moveTo>
                <a:lnTo>
                  <a:pt x="0" y="0"/>
                </a:lnTo>
                <a:lnTo>
                  <a:pt x="0" y="5079"/>
                </a:lnTo>
                <a:lnTo>
                  <a:pt x="54610" y="5079"/>
                </a:lnTo>
                <a:lnTo>
                  <a:pt x="54610" y="0"/>
                </a:lnTo>
                <a:close/>
              </a:path>
            </a:pathLst>
          </a:custGeom>
          <a:solidFill>
            <a:srgbClr val="297B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bg object 297"/>
          <p:cNvSpPr/>
          <p:nvPr/>
        </p:nvSpPr>
        <p:spPr>
          <a:xfrm>
            <a:off x="2843529" y="6410959"/>
            <a:ext cx="54610" cy="256540"/>
          </a:xfrm>
          <a:custGeom>
            <a:avLst/>
            <a:gdLst/>
            <a:ahLst/>
            <a:cxnLst/>
            <a:rect l="l" t="t" r="r" b="b"/>
            <a:pathLst>
              <a:path w="54610" h="256540">
                <a:moveTo>
                  <a:pt x="54609" y="242569"/>
                </a:moveTo>
                <a:lnTo>
                  <a:pt x="0" y="242569"/>
                </a:lnTo>
                <a:lnTo>
                  <a:pt x="0" y="253999"/>
                </a:lnTo>
                <a:lnTo>
                  <a:pt x="16509" y="253999"/>
                </a:lnTo>
                <a:lnTo>
                  <a:pt x="16509" y="255269"/>
                </a:lnTo>
                <a:lnTo>
                  <a:pt x="40639" y="255269"/>
                </a:lnTo>
                <a:lnTo>
                  <a:pt x="40639" y="256539"/>
                </a:lnTo>
                <a:lnTo>
                  <a:pt x="54609" y="256539"/>
                </a:lnTo>
                <a:lnTo>
                  <a:pt x="54609" y="242569"/>
                </a:lnTo>
                <a:close/>
              </a:path>
              <a:path w="54610" h="256540">
                <a:moveTo>
                  <a:pt x="54609" y="240029"/>
                </a:moveTo>
                <a:lnTo>
                  <a:pt x="0" y="240029"/>
                </a:lnTo>
                <a:lnTo>
                  <a:pt x="0" y="241299"/>
                </a:lnTo>
                <a:lnTo>
                  <a:pt x="54609" y="241299"/>
                </a:lnTo>
                <a:lnTo>
                  <a:pt x="54609" y="240029"/>
                </a:lnTo>
                <a:close/>
              </a:path>
              <a:path w="54610" h="256540">
                <a:moveTo>
                  <a:pt x="54609" y="236219"/>
                </a:moveTo>
                <a:lnTo>
                  <a:pt x="0" y="236219"/>
                </a:lnTo>
                <a:lnTo>
                  <a:pt x="0" y="238759"/>
                </a:lnTo>
                <a:lnTo>
                  <a:pt x="54609" y="238759"/>
                </a:lnTo>
                <a:lnTo>
                  <a:pt x="54609" y="236219"/>
                </a:lnTo>
                <a:close/>
              </a:path>
              <a:path w="54610" h="256540">
                <a:moveTo>
                  <a:pt x="54609" y="233679"/>
                </a:moveTo>
                <a:lnTo>
                  <a:pt x="0" y="233679"/>
                </a:lnTo>
                <a:lnTo>
                  <a:pt x="0" y="234949"/>
                </a:lnTo>
                <a:lnTo>
                  <a:pt x="54609" y="234949"/>
                </a:lnTo>
                <a:lnTo>
                  <a:pt x="54609" y="233679"/>
                </a:lnTo>
                <a:close/>
              </a:path>
              <a:path w="54610" h="256540">
                <a:moveTo>
                  <a:pt x="54609" y="229869"/>
                </a:moveTo>
                <a:lnTo>
                  <a:pt x="0" y="229869"/>
                </a:lnTo>
                <a:lnTo>
                  <a:pt x="0" y="232409"/>
                </a:lnTo>
                <a:lnTo>
                  <a:pt x="54609" y="232409"/>
                </a:lnTo>
                <a:lnTo>
                  <a:pt x="54609" y="229869"/>
                </a:lnTo>
                <a:close/>
              </a:path>
              <a:path w="54610" h="256540">
                <a:moveTo>
                  <a:pt x="54609" y="227329"/>
                </a:moveTo>
                <a:lnTo>
                  <a:pt x="0" y="227329"/>
                </a:lnTo>
                <a:lnTo>
                  <a:pt x="0" y="228599"/>
                </a:lnTo>
                <a:lnTo>
                  <a:pt x="54609" y="228599"/>
                </a:lnTo>
                <a:lnTo>
                  <a:pt x="54609" y="227329"/>
                </a:lnTo>
                <a:close/>
              </a:path>
              <a:path w="54610" h="256540">
                <a:moveTo>
                  <a:pt x="54609" y="223519"/>
                </a:moveTo>
                <a:lnTo>
                  <a:pt x="0" y="223519"/>
                </a:lnTo>
                <a:lnTo>
                  <a:pt x="0" y="226059"/>
                </a:lnTo>
                <a:lnTo>
                  <a:pt x="54609" y="226059"/>
                </a:lnTo>
                <a:lnTo>
                  <a:pt x="54609" y="223519"/>
                </a:lnTo>
                <a:close/>
              </a:path>
              <a:path w="54610" h="256540">
                <a:moveTo>
                  <a:pt x="54609" y="220979"/>
                </a:moveTo>
                <a:lnTo>
                  <a:pt x="0" y="220979"/>
                </a:lnTo>
                <a:lnTo>
                  <a:pt x="0" y="222249"/>
                </a:lnTo>
                <a:lnTo>
                  <a:pt x="54609" y="222249"/>
                </a:lnTo>
                <a:lnTo>
                  <a:pt x="54609" y="220979"/>
                </a:lnTo>
                <a:close/>
              </a:path>
              <a:path w="54610" h="256540">
                <a:moveTo>
                  <a:pt x="54609" y="217169"/>
                </a:moveTo>
                <a:lnTo>
                  <a:pt x="0" y="217169"/>
                </a:lnTo>
                <a:lnTo>
                  <a:pt x="0" y="219709"/>
                </a:lnTo>
                <a:lnTo>
                  <a:pt x="54609" y="219709"/>
                </a:lnTo>
                <a:lnTo>
                  <a:pt x="54609" y="217169"/>
                </a:lnTo>
                <a:close/>
              </a:path>
              <a:path w="54610" h="256540">
                <a:moveTo>
                  <a:pt x="54609" y="214629"/>
                </a:moveTo>
                <a:lnTo>
                  <a:pt x="0" y="214629"/>
                </a:lnTo>
                <a:lnTo>
                  <a:pt x="0" y="215899"/>
                </a:lnTo>
                <a:lnTo>
                  <a:pt x="54609" y="215899"/>
                </a:lnTo>
                <a:lnTo>
                  <a:pt x="54609" y="214629"/>
                </a:lnTo>
                <a:close/>
              </a:path>
              <a:path w="54610" h="256540">
                <a:moveTo>
                  <a:pt x="54609" y="210819"/>
                </a:moveTo>
                <a:lnTo>
                  <a:pt x="0" y="210819"/>
                </a:lnTo>
                <a:lnTo>
                  <a:pt x="0" y="213359"/>
                </a:lnTo>
                <a:lnTo>
                  <a:pt x="54609" y="213359"/>
                </a:lnTo>
                <a:lnTo>
                  <a:pt x="54609" y="210819"/>
                </a:lnTo>
                <a:close/>
              </a:path>
              <a:path w="54610" h="256540">
                <a:moveTo>
                  <a:pt x="54609" y="208279"/>
                </a:moveTo>
                <a:lnTo>
                  <a:pt x="0" y="208279"/>
                </a:lnTo>
                <a:lnTo>
                  <a:pt x="0" y="209549"/>
                </a:lnTo>
                <a:lnTo>
                  <a:pt x="54609" y="209549"/>
                </a:lnTo>
                <a:lnTo>
                  <a:pt x="54609" y="208279"/>
                </a:lnTo>
                <a:close/>
              </a:path>
              <a:path w="54610" h="256540">
                <a:moveTo>
                  <a:pt x="54609" y="204469"/>
                </a:moveTo>
                <a:lnTo>
                  <a:pt x="0" y="204469"/>
                </a:lnTo>
                <a:lnTo>
                  <a:pt x="0" y="207009"/>
                </a:lnTo>
                <a:lnTo>
                  <a:pt x="54609" y="207009"/>
                </a:lnTo>
                <a:lnTo>
                  <a:pt x="54609" y="204469"/>
                </a:lnTo>
                <a:close/>
              </a:path>
              <a:path w="54610" h="256540">
                <a:moveTo>
                  <a:pt x="54609" y="201929"/>
                </a:moveTo>
                <a:lnTo>
                  <a:pt x="0" y="201929"/>
                </a:lnTo>
                <a:lnTo>
                  <a:pt x="0" y="203199"/>
                </a:lnTo>
                <a:lnTo>
                  <a:pt x="54609" y="203199"/>
                </a:lnTo>
                <a:lnTo>
                  <a:pt x="54609" y="201929"/>
                </a:lnTo>
                <a:close/>
              </a:path>
              <a:path w="54610" h="256540">
                <a:moveTo>
                  <a:pt x="54609" y="198119"/>
                </a:moveTo>
                <a:lnTo>
                  <a:pt x="0" y="198119"/>
                </a:lnTo>
                <a:lnTo>
                  <a:pt x="0" y="200659"/>
                </a:lnTo>
                <a:lnTo>
                  <a:pt x="54609" y="200659"/>
                </a:lnTo>
                <a:lnTo>
                  <a:pt x="54609" y="198119"/>
                </a:lnTo>
                <a:close/>
              </a:path>
              <a:path w="54610" h="256540">
                <a:moveTo>
                  <a:pt x="54609" y="195579"/>
                </a:moveTo>
                <a:lnTo>
                  <a:pt x="0" y="195579"/>
                </a:lnTo>
                <a:lnTo>
                  <a:pt x="0" y="196849"/>
                </a:lnTo>
                <a:lnTo>
                  <a:pt x="54609" y="196849"/>
                </a:lnTo>
                <a:lnTo>
                  <a:pt x="54609" y="195579"/>
                </a:lnTo>
                <a:close/>
              </a:path>
              <a:path w="54610" h="256540">
                <a:moveTo>
                  <a:pt x="54609" y="191769"/>
                </a:moveTo>
                <a:lnTo>
                  <a:pt x="0" y="191769"/>
                </a:lnTo>
                <a:lnTo>
                  <a:pt x="0" y="194309"/>
                </a:lnTo>
                <a:lnTo>
                  <a:pt x="54609" y="194309"/>
                </a:lnTo>
                <a:lnTo>
                  <a:pt x="54609" y="191769"/>
                </a:lnTo>
                <a:close/>
              </a:path>
              <a:path w="54610" h="256540">
                <a:moveTo>
                  <a:pt x="54609" y="189229"/>
                </a:moveTo>
                <a:lnTo>
                  <a:pt x="0" y="189229"/>
                </a:lnTo>
                <a:lnTo>
                  <a:pt x="0" y="190499"/>
                </a:lnTo>
                <a:lnTo>
                  <a:pt x="54609" y="190499"/>
                </a:lnTo>
                <a:lnTo>
                  <a:pt x="54609" y="189229"/>
                </a:lnTo>
                <a:close/>
              </a:path>
              <a:path w="54610" h="256540">
                <a:moveTo>
                  <a:pt x="54609" y="185419"/>
                </a:moveTo>
                <a:lnTo>
                  <a:pt x="0" y="185419"/>
                </a:lnTo>
                <a:lnTo>
                  <a:pt x="0" y="187959"/>
                </a:lnTo>
                <a:lnTo>
                  <a:pt x="54609" y="187959"/>
                </a:lnTo>
                <a:lnTo>
                  <a:pt x="54609" y="185419"/>
                </a:lnTo>
                <a:close/>
              </a:path>
              <a:path w="54610" h="256540">
                <a:moveTo>
                  <a:pt x="54609" y="182879"/>
                </a:moveTo>
                <a:lnTo>
                  <a:pt x="0" y="182879"/>
                </a:lnTo>
                <a:lnTo>
                  <a:pt x="0" y="184149"/>
                </a:lnTo>
                <a:lnTo>
                  <a:pt x="54609" y="184149"/>
                </a:lnTo>
                <a:lnTo>
                  <a:pt x="54609" y="182879"/>
                </a:lnTo>
                <a:close/>
              </a:path>
              <a:path w="54610" h="256540">
                <a:moveTo>
                  <a:pt x="54609" y="179069"/>
                </a:moveTo>
                <a:lnTo>
                  <a:pt x="0" y="179069"/>
                </a:lnTo>
                <a:lnTo>
                  <a:pt x="0" y="181609"/>
                </a:lnTo>
                <a:lnTo>
                  <a:pt x="54609" y="181609"/>
                </a:lnTo>
                <a:lnTo>
                  <a:pt x="54609" y="179069"/>
                </a:lnTo>
                <a:close/>
              </a:path>
              <a:path w="54610" h="256540">
                <a:moveTo>
                  <a:pt x="54609" y="176529"/>
                </a:moveTo>
                <a:lnTo>
                  <a:pt x="0" y="176529"/>
                </a:lnTo>
                <a:lnTo>
                  <a:pt x="0" y="177799"/>
                </a:lnTo>
                <a:lnTo>
                  <a:pt x="54609" y="177799"/>
                </a:lnTo>
                <a:lnTo>
                  <a:pt x="54609" y="176529"/>
                </a:lnTo>
                <a:close/>
              </a:path>
              <a:path w="54610" h="256540">
                <a:moveTo>
                  <a:pt x="54609" y="172719"/>
                </a:moveTo>
                <a:lnTo>
                  <a:pt x="0" y="172719"/>
                </a:lnTo>
                <a:lnTo>
                  <a:pt x="0" y="175259"/>
                </a:lnTo>
                <a:lnTo>
                  <a:pt x="54609" y="175259"/>
                </a:lnTo>
                <a:lnTo>
                  <a:pt x="54609" y="172719"/>
                </a:lnTo>
                <a:close/>
              </a:path>
              <a:path w="54610" h="256540">
                <a:moveTo>
                  <a:pt x="54609" y="170179"/>
                </a:moveTo>
                <a:lnTo>
                  <a:pt x="0" y="170179"/>
                </a:lnTo>
                <a:lnTo>
                  <a:pt x="0" y="171449"/>
                </a:lnTo>
                <a:lnTo>
                  <a:pt x="54609" y="171449"/>
                </a:lnTo>
                <a:lnTo>
                  <a:pt x="54609" y="170179"/>
                </a:lnTo>
                <a:close/>
              </a:path>
              <a:path w="54610" h="256540">
                <a:moveTo>
                  <a:pt x="54609" y="166369"/>
                </a:moveTo>
                <a:lnTo>
                  <a:pt x="0" y="166369"/>
                </a:lnTo>
                <a:lnTo>
                  <a:pt x="0" y="168909"/>
                </a:lnTo>
                <a:lnTo>
                  <a:pt x="54609" y="168909"/>
                </a:lnTo>
                <a:lnTo>
                  <a:pt x="54609" y="166369"/>
                </a:lnTo>
                <a:close/>
              </a:path>
              <a:path w="54610" h="256540">
                <a:moveTo>
                  <a:pt x="54609" y="163829"/>
                </a:moveTo>
                <a:lnTo>
                  <a:pt x="0" y="163829"/>
                </a:lnTo>
                <a:lnTo>
                  <a:pt x="0" y="165099"/>
                </a:lnTo>
                <a:lnTo>
                  <a:pt x="54609" y="165099"/>
                </a:lnTo>
                <a:lnTo>
                  <a:pt x="54609" y="163829"/>
                </a:lnTo>
                <a:close/>
              </a:path>
              <a:path w="54610" h="256540">
                <a:moveTo>
                  <a:pt x="54609" y="160019"/>
                </a:moveTo>
                <a:lnTo>
                  <a:pt x="0" y="160019"/>
                </a:lnTo>
                <a:lnTo>
                  <a:pt x="0" y="162559"/>
                </a:lnTo>
                <a:lnTo>
                  <a:pt x="54609" y="162559"/>
                </a:lnTo>
                <a:lnTo>
                  <a:pt x="54609" y="160019"/>
                </a:lnTo>
                <a:close/>
              </a:path>
              <a:path w="54610" h="256540">
                <a:moveTo>
                  <a:pt x="54609" y="157479"/>
                </a:moveTo>
                <a:lnTo>
                  <a:pt x="0" y="157479"/>
                </a:lnTo>
                <a:lnTo>
                  <a:pt x="0" y="158749"/>
                </a:lnTo>
                <a:lnTo>
                  <a:pt x="54609" y="158749"/>
                </a:lnTo>
                <a:lnTo>
                  <a:pt x="54609" y="157479"/>
                </a:lnTo>
                <a:close/>
              </a:path>
              <a:path w="54610" h="256540">
                <a:moveTo>
                  <a:pt x="54609" y="153669"/>
                </a:moveTo>
                <a:lnTo>
                  <a:pt x="0" y="153669"/>
                </a:lnTo>
                <a:lnTo>
                  <a:pt x="0" y="156209"/>
                </a:lnTo>
                <a:lnTo>
                  <a:pt x="54609" y="156209"/>
                </a:lnTo>
                <a:lnTo>
                  <a:pt x="54609" y="153669"/>
                </a:lnTo>
                <a:close/>
              </a:path>
              <a:path w="54610" h="256540">
                <a:moveTo>
                  <a:pt x="54609" y="151129"/>
                </a:moveTo>
                <a:lnTo>
                  <a:pt x="0" y="151129"/>
                </a:lnTo>
                <a:lnTo>
                  <a:pt x="0" y="152399"/>
                </a:lnTo>
                <a:lnTo>
                  <a:pt x="54609" y="152399"/>
                </a:lnTo>
                <a:lnTo>
                  <a:pt x="54609" y="151129"/>
                </a:lnTo>
                <a:close/>
              </a:path>
              <a:path w="54610" h="256540">
                <a:moveTo>
                  <a:pt x="54609" y="147319"/>
                </a:moveTo>
                <a:lnTo>
                  <a:pt x="0" y="147319"/>
                </a:lnTo>
                <a:lnTo>
                  <a:pt x="0" y="149859"/>
                </a:lnTo>
                <a:lnTo>
                  <a:pt x="54609" y="149859"/>
                </a:lnTo>
                <a:lnTo>
                  <a:pt x="54609" y="147319"/>
                </a:lnTo>
                <a:close/>
              </a:path>
              <a:path w="54610" h="256540">
                <a:moveTo>
                  <a:pt x="54609" y="144779"/>
                </a:moveTo>
                <a:lnTo>
                  <a:pt x="0" y="144779"/>
                </a:lnTo>
                <a:lnTo>
                  <a:pt x="0" y="146049"/>
                </a:lnTo>
                <a:lnTo>
                  <a:pt x="54609" y="146049"/>
                </a:lnTo>
                <a:lnTo>
                  <a:pt x="54609" y="144779"/>
                </a:lnTo>
                <a:close/>
              </a:path>
              <a:path w="54610" h="256540">
                <a:moveTo>
                  <a:pt x="54609" y="140969"/>
                </a:moveTo>
                <a:lnTo>
                  <a:pt x="0" y="140969"/>
                </a:lnTo>
                <a:lnTo>
                  <a:pt x="0" y="143509"/>
                </a:lnTo>
                <a:lnTo>
                  <a:pt x="54609" y="143509"/>
                </a:lnTo>
                <a:lnTo>
                  <a:pt x="54609" y="140969"/>
                </a:lnTo>
                <a:close/>
              </a:path>
              <a:path w="54610" h="256540">
                <a:moveTo>
                  <a:pt x="54609" y="138429"/>
                </a:moveTo>
                <a:lnTo>
                  <a:pt x="0" y="138429"/>
                </a:lnTo>
                <a:lnTo>
                  <a:pt x="0" y="139699"/>
                </a:lnTo>
                <a:lnTo>
                  <a:pt x="54609" y="139699"/>
                </a:lnTo>
                <a:lnTo>
                  <a:pt x="54609" y="138429"/>
                </a:lnTo>
                <a:close/>
              </a:path>
              <a:path w="54610" h="256540">
                <a:moveTo>
                  <a:pt x="54609" y="134619"/>
                </a:moveTo>
                <a:lnTo>
                  <a:pt x="0" y="134619"/>
                </a:lnTo>
                <a:lnTo>
                  <a:pt x="0" y="137159"/>
                </a:lnTo>
                <a:lnTo>
                  <a:pt x="54609" y="137159"/>
                </a:lnTo>
                <a:lnTo>
                  <a:pt x="54609" y="134619"/>
                </a:lnTo>
                <a:close/>
              </a:path>
              <a:path w="54610" h="256540">
                <a:moveTo>
                  <a:pt x="54609" y="132079"/>
                </a:moveTo>
                <a:lnTo>
                  <a:pt x="0" y="132079"/>
                </a:lnTo>
                <a:lnTo>
                  <a:pt x="0" y="133349"/>
                </a:lnTo>
                <a:lnTo>
                  <a:pt x="54609" y="133349"/>
                </a:lnTo>
                <a:lnTo>
                  <a:pt x="54609" y="132079"/>
                </a:lnTo>
                <a:close/>
              </a:path>
              <a:path w="54610" h="256540">
                <a:moveTo>
                  <a:pt x="54609" y="128269"/>
                </a:moveTo>
                <a:lnTo>
                  <a:pt x="0" y="128269"/>
                </a:lnTo>
                <a:lnTo>
                  <a:pt x="0" y="130809"/>
                </a:lnTo>
                <a:lnTo>
                  <a:pt x="54609" y="130809"/>
                </a:lnTo>
                <a:lnTo>
                  <a:pt x="54609" y="128269"/>
                </a:lnTo>
                <a:close/>
              </a:path>
              <a:path w="54610" h="256540">
                <a:moveTo>
                  <a:pt x="54609" y="125729"/>
                </a:moveTo>
                <a:lnTo>
                  <a:pt x="0" y="125729"/>
                </a:lnTo>
                <a:lnTo>
                  <a:pt x="0" y="126999"/>
                </a:lnTo>
                <a:lnTo>
                  <a:pt x="54609" y="126999"/>
                </a:lnTo>
                <a:lnTo>
                  <a:pt x="54609" y="125729"/>
                </a:lnTo>
                <a:close/>
              </a:path>
              <a:path w="54610" h="256540">
                <a:moveTo>
                  <a:pt x="54609" y="121919"/>
                </a:moveTo>
                <a:lnTo>
                  <a:pt x="0" y="121919"/>
                </a:lnTo>
                <a:lnTo>
                  <a:pt x="0" y="124459"/>
                </a:lnTo>
                <a:lnTo>
                  <a:pt x="54609" y="124459"/>
                </a:lnTo>
                <a:lnTo>
                  <a:pt x="54609" y="121919"/>
                </a:lnTo>
                <a:close/>
              </a:path>
              <a:path w="54610" h="256540">
                <a:moveTo>
                  <a:pt x="54609" y="119379"/>
                </a:moveTo>
                <a:lnTo>
                  <a:pt x="0" y="119379"/>
                </a:lnTo>
                <a:lnTo>
                  <a:pt x="0" y="120649"/>
                </a:lnTo>
                <a:lnTo>
                  <a:pt x="54609" y="120649"/>
                </a:lnTo>
                <a:lnTo>
                  <a:pt x="54609" y="119379"/>
                </a:lnTo>
                <a:close/>
              </a:path>
              <a:path w="54610" h="256540">
                <a:moveTo>
                  <a:pt x="54609" y="115569"/>
                </a:moveTo>
                <a:lnTo>
                  <a:pt x="0" y="115569"/>
                </a:lnTo>
                <a:lnTo>
                  <a:pt x="0" y="118109"/>
                </a:lnTo>
                <a:lnTo>
                  <a:pt x="54609" y="118109"/>
                </a:lnTo>
                <a:lnTo>
                  <a:pt x="54609" y="115569"/>
                </a:lnTo>
                <a:close/>
              </a:path>
              <a:path w="54610" h="256540">
                <a:moveTo>
                  <a:pt x="54609" y="113029"/>
                </a:moveTo>
                <a:lnTo>
                  <a:pt x="0" y="113029"/>
                </a:lnTo>
                <a:lnTo>
                  <a:pt x="0" y="114299"/>
                </a:lnTo>
                <a:lnTo>
                  <a:pt x="54609" y="114299"/>
                </a:lnTo>
                <a:lnTo>
                  <a:pt x="54609" y="113029"/>
                </a:lnTo>
                <a:close/>
              </a:path>
              <a:path w="54610" h="256540">
                <a:moveTo>
                  <a:pt x="54609" y="109219"/>
                </a:moveTo>
                <a:lnTo>
                  <a:pt x="0" y="109219"/>
                </a:lnTo>
                <a:lnTo>
                  <a:pt x="0" y="111759"/>
                </a:lnTo>
                <a:lnTo>
                  <a:pt x="54609" y="111759"/>
                </a:lnTo>
                <a:lnTo>
                  <a:pt x="54609" y="109219"/>
                </a:lnTo>
                <a:close/>
              </a:path>
              <a:path w="54610" h="256540">
                <a:moveTo>
                  <a:pt x="54609" y="106679"/>
                </a:moveTo>
                <a:lnTo>
                  <a:pt x="0" y="106679"/>
                </a:lnTo>
                <a:lnTo>
                  <a:pt x="0" y="107949"/>
                </a:lnTo>
                <a:lnTo>
                  <a:pt x="54609" y="107949"/>
                </a:lnTo>
                <a:lnTo>
                  <a:pt x="54609" y="106679"/>
                </a:lnTo>
                <a:close/>
              </a:path>
              <a:path w="54610" h="256540">
                <a:moveTo>
                  <a:pt x="54609" y="102869"/>
                </a:moveTo>
                <a:lnTo>
                  <a:pt x="0" y="102869"/>
                </a:lnTo>
                <a:lnTo>
                  <a:pt x="0" y="105409"/>
                </a:lnTo>
                <a:lnTo>
                  <a:pt x="54609" y="105409"/>
                </a:lnTo>
                <a:lnTo>
                  <a:pt x="54609" y="102869"/>
                </a:lnTo>
                <a:close/>
              </a:path>
              <a:path w="54610" h="256540">
                <a:moveTo>
                  <a:pt x="54609" y="100329"/>
                </a:moveTo>
                <a:lnTo>
                  <a:pt x="0" y="100329"/>
                </a:lnTo>
                <a:lnTo>
                  <a:pt x="0" y="101599"/>
                </a:lnTo>
                <a:lnTo>
                  <a:pt x="54609" y="101599"/>
                </a:lnTo>
                <a:lnTo>
                  <a:pt x="54609" y="100329"/>
                </a:lnTo>
                <a:close/>
              </a:path>
              <a:path w="54610" h="256540">
                <a:moveTo>
                  <a:pt x="54609" y="96519"/>
                </a:moveTo>
                <a:lnTo>
                  <a:pt x="0" y="96519"/>
                </a:lnTo>
                <a:lnTo>
                  <a:pt x="0" y="99059"/>
                </a:lnTo>
                <a:lnTo>
                  <a:pt x="54609" y="99059"/>
                </a:lnTo>
                <a:lnTo>
                  <a:pt x="54609" y="96519"/>
                </a:lnTo>
                <a:close/>
              </a:path>
              <a:path w="54610" h="256540">
                <a:moveTo>
                  <a:pt x="54609" y="93979"/>
                </a:moveTo>
                <a:lnTo>
                  <a:pt x="0" y="93979"/>
                </a:lnTo>
                <a:lnTo>
                  <a:pt x="0" y="95249"/>
                </a:lnTo>
                <a:lnTo>
                  <a:pt x="54609" y="95249"/>
                </a:lnTo>
                <a:lnTo>
                  <a:pt x="54609" y="93979"/>
                </a:lnTo>
                <a:close/>
              </a:path>
              <a:path w="54610" h="256540">
                <a:moveTo>
                  <a:pt x="54609" y="90169"/>
                </a:moveTo>
                <a:lnTo>
                  <a:pt x="0" y="90169"/>
                </a:lnTo>
                <a:lnTo>
                  <a:pt x="0" y="92709"/>
                </a:lnTo>
                <a:lnTo>
                  <a:pt x="54609" y="92709"/>
                </a:lnTo>
                <a:lnTo>
                  <a:pt x="54609" y="90169"/>
                </a:lnTo>
                <a:close/>
              </a:path>
              <a:path w="54610" h="256540">
                <a:moveTo>
                  <a:pt x="54609" y="87629"/>
                </a:moveTo>
                <a:lnTo>
                  <a:pt x="0" y="87629"/>
                </a:lnTo>
                <a:lnTo>
                  <a:pt x="0" y="88899"/>
                </a:lnTo>
                <a:lnTo>
                  <a:pt x="54609" y="88899"/>
                </a:lnTo>
                <a:lnTo>
                  <a:pt x="54609" y="87629"/>
                </a:lnTo>
                <a:close/>
              </a:path>
              <a:path w="54610" h="256540">
                <a:moveTo>
                  <a:pt x="54609" y="81279"/>
                </a:moveTo>
                <a:lnTo>
                  <a:pt x="0" y="81279"/>
                </a:lnTo>
                <a:lnTo>
                  <a:pt x="0" y="86359"/>
                </a:lnTo>
                <a:lnTo>
                  <a:pt x="54609" y="86359"/>
                </a:lnTo>
                <a:lnTo>
                  <a:pt x="54609" y="81279"/>
                </a:lnTo>
                <a:close/>
              </a:path>
              <a:path w="54610" h="256540">
                <a:moveTo>
                  <a:pt x="54609" y="74929"/>
                </a:moveTo>
                <a:lnTo>
                  <a:pt x="0" y="74929"/>
                </a:lnTo>
                <a:lnTo>
                  <a:pt x="0" y="80009"/>
                </a:lnTo>
                <a:lnTo>
                  <a:pt x="54609" y="80009"/>
                </a:lnTo>
                <a:lnTo>
                  <a:pt x="54609" y="74929"/>
                </a:lnTo>
                <a:close/>
              </a:path>
              <a:path w="54610" h="256540">
                <a:moveTo>
                  <a:pt x="54609" y="68579"/>
                </a:moveTo>
                <a:lnTo>
                  <a:pt x="0" y="68579"/>
                </a:lnTo>
                <a:lnTo>
                  <a:pt x="0" y="73659"/>
                </a:lnTo>
                <a:lnTo>
                  <a:pt x="54609" y="73659"/>
                </a:lnTo>
                <a:lnTo>
                  <a:pt x="54609" y="68579"/>
                </a:lnTo>
                <a:close/>
              </a:path>
              <a:path w="54610" h="256540">
                <a:moveTo>
                  <a:pt x="54609" y="62229"/>
                </a:moveTo>
                <a:lnTo>
                  <a:pt x="0" y="62229"/>
                </a:lnTo>
                <a:lnTo>
                  <a:pt x="0" y="67309"/>
                </a:lnTo>
                <a:lnTo>
                  <a:pt x="54609" y="67309"/>
                </a:lnTo>
                <a:lnTo>
                  <a:pt x="54609" y="62229"/>
                </a:lnTo>
                <a:close/>
              </a:path>
              <a:path w="54610" h="256540">
                <a:moveTo>
                  <a:pt x="54609" y="55879"/>
                </a:moveTo>
                <a:lnTo>
                  <a:pt x="0" y="55879"/>
                </a:lnTo>
                <a:lnTo>
                  <a:pt x="0" y="60959"/>
                </a:lnTo>
                <a:lnTo>
                  <a:pt x="54609" y="60959"/>
                </a:lnTo>
                <a:lnTo>
                  <a:pt x="54609" y="55879"/>
                </a:lnTo>
                <a:close/>
              </a:path>
              <a:path w="54610" h="256540">
                <a:moveTo>
                  <a:pt x="54609" y="49529"/>
                </a:moveTo>
                <a:lnTo>
                  <a:pt x="0" y="49529"/>
                </a:lnTo>
                <a:lnTo>
                  <a:pt x="0" y="54609"/>
                </a:lnTo>
                <a:lnTo>
                  <a:pt x="54609" y="54609"/>
                </a:lnTo>
                <a:lnTo>
                  <a:pt x="54609" y="49529"/>
                </a:lnTo>
                <a:close/>
              </a:path>
              <a:path w="54610" h="256540">
                <a:moveTo>
                  <a:pt x="54609" y="43179"/>
                </a:moveTo>
                <a:lnTo>
                  <a:pt x="0" y="43179"/>
                </a:lnTo>
                <a:lnTo>
                  <a:pt x="0" y="48259"/>
                </a:lnTo>
                <a:lnTo>
                  <a:pt x="54609" y="48259"/>
                </a:lnTo>
                <a:lnTo>
                  <a:pt x="54609" y="43179"/>
                </a:lnTo>
                <a:close/>
              </a:path>
              <a:path w="54610" h="256540">
                <a:moveTo>
                  <a:pt x="54609" y="38099"/>
                </a:moveTo>
                <a:lnTo>
                  <a:pt x="0" y="38099"/>
                </a:lnTo>
                <a:lnTo>
                  <a:pt x="0" y="41909"/>
                </a:lnTo>
                <a:lnTo>
                  <a:pt x="54609" y="41909"/>
                </a:lnTo>
                <a:lnTo>
                  <a:pt x="54609" y="38099"/>
                </a:lnTo>
                <a:close/>
              </a:path>
              <a:path w="54610" h="256540">
                <a:moveTo>
                  <a:pt x="54609" y="31749"/>
                </a:moveTo>
                <a:lnTo>
                  <a:pt x="0" y="31749"/>
                </a:lnTo>
                <a:lnTo>
                  <a:pt x="0" y="36829"/>
                </a:lnTo>
                <a:lnTo>
                  <a:pt x="54609" y="36829"/>
                </a:lnTo>
                <a:lnTo>
                  <a:pt x="54609" y="31749"/>
                </a:lnTo>
                <a:close/>
              </a:path>
              <a:path w="54610" h="256540">
                <a:moveTo>
                  <a:pt x="54609" y="25399"/>
                </a:moveTo>
                <a:lnTo>
                  <a:pt x="0" y="25399"/>
                </a:lnTo>
                <a:lnTo>
                  <a:pt x="0" y="30479"/>
                </a:lnTo>
                <a:lnTo>
                  <a:pt x="54609" y="30479"/>
                </a:lnTo>
                <a:lnTo>
                  <a:pt x="54609" y="25399"/>
                </a:lnTo>
                <a:close/>
              </a:path>
              <a:path w="54610" h="256540">
                <a:moveTo>
                  <a:pt x="54609" y="19049"/>
                </a:moveTo>
                <a:lnTo>
                  <a:pt x="0" y="19049"/>
                </a:lnTo>
                <a:lnTo>
                  <a:pt x="0" y="24129"/>
                </a:lnTo>
                <a:lnTo>
                  <a:pt x="54609" y="24129"/>
                </a:lnTo>
                <a:lnTo>
                  <a:pt x="54609" y="19049"/>
                </a:lnTo>
                <a:close/>
              </a:path>
              <a:path w="54610" h="256540">
                <a:moveTo>
                  <a:pt x="54609" y="12699"/>
                </a:moveTo>
                <a:lnTo>
                  <a:pt x="0" y="12699"/>
                </a:lnTo>
                <a:lnTo>
                  <a:pt x="0" y="17779"/>
                </a:lnTo>
                <a:lnTo>
                  <a:pt x="54609" y="17779"/>
                </a:lnTo>
                <a:lnTo>
                  <a:pt x="54609" y="12699"/>
                </a:lnTo>
                <a:close/>
              </a:path>
              <a:path w="54610" h="256540">
                <a:moveTo>
                  <a:pt x="54609" y="6349"/>
                </a:moveTo>
                <a:lnTo>
                  <a:pt x="0" y="6349"/>
                </a:lnTo>
                <a:lnTo>
                  <a:pt x="0" y="11429"/>
                </a:lnTo>
                <a:lnTo>
                  <a:pt x="54609" y="11429"/>
                </a:lnTo>
                <a:lnTo>
                  <a:pt x="54609" y="6349"/>
                </a:lnTo>
                <a:close/>
              </a:path>
              <a:path w="54610" h="256540">
                <a:moveTo>
                  <a:pt x="54609" y="0"/>
                </a:moveTo>
                <a:lnTo>
                  <a:pt x="35559" y="0"/>
                </a:lnTo>
                <a:lnTo>
                  <a:pt x="35559" y="1269"/>
                </a:lnTo>
                <a:lnTo>
                  <a:pt x="0" y="1269"/>
                </a:lnTo>
                <a:lnTo>
                  <a:pt x="0" y="5079"/>
                </a:lnTo>
                <a:lnTo>
                  <a:pt x="54609" y="5079"/>
                </a:lnTo>
                <a:lnTo>
                  <a:pt x="54609" y="0"/>
                </a:lnTo>
                <a:close/>
              </a:path>
            </a:pathLst>
          </a:custGeom>
          <a:solidFill>
            <a:srgbClr val="287A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bg object 298"/>
          <p:cNvSpPr/>
          <p:nvPr/>
        </p:nvSpPr>
        <p:spPr>
          <a:xfrm>
            <a:off x="2787650" y="6412229"/>
            <a:ext cx="55880" cy="252729"/>
          </a:xfrm>
          <a:custGeom>
            <a:avLst/>
            <a:gdLst/>
            <a:ahLst/>
            <a:cxnLst/>
            <a:rect l="l" t="t" r="r" b="b"/>
            <a:pathLst>
              <a:path w="55880" h="252729">
                <a:moveTo>
                  <a:pt x="55880" y="241300"/>
                </a:moveTo>
                <a:lnTo>
                  <a:pt x="0" y="241300"/>
                </a:lnTo>
                <a:lnTo>
                  <a:pt x="0" y="248920"/>
                </a:lnTo>
                <a:lnTo>
                  <a:pt x="2539" y="248920"/>
                </a:lnTo>
                <a:lnTo>
                  <a:pt x="2539" y="250190"/>
                </a:lnTo>
                <a:lnTo>
                  <a:pt x="26669" y="250190"/>
                </a:lnTo>
                <a:lnTo>
                  <a:pt x="26669" y="251460"/>
                </a:lnTo>
                <a:lnTo>
                  <a:pt x="49530" y="251460"/>
                </a:lnTo>
                <a:lnTo>
                  <a:pt x="49530" y="252730"/>
                </a:lnTo>
                <a:lnTo>
                  <a:pt x="55880" y="252730"/>
                </a:lnTo>
                <a:lnTo>
                  <a:pt x="55880" y="241300"/>
                </a:lnTo>
                <a:close/>
              </a:path>
              <a:path w="55880" h="252729">
                <a:moveTo>
                  <a:pt x="55880" y="238760"/>
                </a:moveTo>
                <a:lnTo>
                  <a:pt x="0" y="238760"/>
                </a:lnTo>
                <a:lnTo>
                  <a:pt x="0" y="240030"/>
                </a:lnTo>
                <a:lnTo>
                  <a:pt x="55880" y="240030"/>
                </a:lnTo>
                <a:lnTo>
                  <a:pt x="55880" y="238760"/>
                </a:lnTo>
                <a:close/>
              </a:path>
              <a:path w="55880" h="252729">
                <a:moveTo>
                  <a:pt x="55880" y="234950"/>
                </a:moveTo>
                <a:lnTo>
                  <a:pt x="0" y="234950"/>
                </a:lnTo>
                <a:lnTo>
                  <a:pt x="0" y="237490"/>
                </a:lnTo>
                <a:lnTo>
                  <a:pt x="55880" y="237490"/>
                </a:lnTo>
                <a:lnTo>
                  <a:pt x="55880" y="234950"/>
                </a:lnTo>
                <a:close/>
              </a:path>
              <a:path w="55880" h="252729">
                <a:moveTo>
                  <a:pt x="55880" y="232410"/>
                </a:moveTo>
                <a:lnTo>
                  <a:pt x="0" y="232410"/>
                </a:lnTo>
                <a:lnTo>
                  <a:pt x="0" y="233680"/>
                </a:lnTo>
                <a:lnTo>
                  <a:pt x="55880" y="233680"/>
                </a:lnTo>
                <a:lnTo>
                  <a:pt x="55880" y="232410"/>
                </a:lnTo>
                <a:close/>
              </a:path>
              <a:path w="55880" h="252729">
                <a:moveTo>
                  <a:pt x="55880" y="228600"/>
                </a:moveTo>
                <a:lnTo>
                  <a:pt x="0" y="228600"/>
                </a:lnTo>
                <a:lnTo>
                  <a:pt x="0" y="231140"/>
                </a:lnTo>
                <a:lnTo>
                  <a:pt x="55880" y="231140"/>
                </a:lnTo>
                <a:lnTo>
                  <a:pt x="55880" y="228600"/>
                </a:lnTo>
                <a:close/>
              </a:path>
              <a:path w="55880" h="252729">
                <a:moveTo>
                  <a:pt x="55880" y="226060"/>
                </a:moveTo>
                <a:lnTo>
                  <a:pt x="0" y="226060"/>
                </a:lnTo>
                <a:lnTo>
                  <a:pt x="0" y="227330"/>
                </a:lnTo>
                <a:lnTo>
                  <a:pt x="55880" y="227330"/>
                </a:lnTo>
                <a:lnTo>
                  <a:pt x="55880" y="226060"/>
                </a:lnTo>
                <a:close/>
              </a:path>
              <a:path w="55880" h="252729">
                <a:moveTo>
                  <a:pt x="55880" y="222250"/>
                </a:moveTo>
                <a:lnTo>
                  <a:pt x="0" y="222250"/>
                </a:lnTo>
                <a:lnTo>
                  <a:pt x="0" y="224790"/>
                </a:lnTo>
                <a:lnTo>
                  <a:pt x="55880" y="224790"/>
                </a:lnTo>
                <a:lnTo>
                  <a:pt x="55880" y="222250"/>
                </a:lnTo>
                <a:close/>
              </a:path>
              <a:path w="55880" h="252729">
                <a:moveTo>
                  <a:pt x="55880" y="219710"/>
                </a:moveTo>
                <a:lnTo>
                  <a:pt x="0" y="219710"/>
                </a:lnTo>
                <a:lnTo>
                  <a:pt x="0" y="220980"/>
                </a:lnTo>
                <a:lnTo>
                  <a:pt x="55880" y="220980"/>
                </a:lnTo>
                <a:lnTo>
                  <a:pt x="55880" y="219710"/>
                </a:lnTo>
                <a:close/>
              </a:path>
              <a:path w="55880" h="252729">
                <a:moveTo>
                  <a:pt x="55880" y="215900"/>
                </a:moveTo>
                <a:lnTo>
                  <a:pt x="0" y="215900"/>
                </a:lnTo>
                <a:lnTo>
                  <a:pt x="0" y="218440"/>
                </a:lnTo>
                <a:lnTo>
                  <a:pt x="55880" y="218440"/>
                </a:lnTo>
                <a:lnTo>
                  <a:pt x="55880" y="215900"/>
                </a:lnTo>
                <a:close/>
              </a:path>
              <a:path w="55880" h="252729">
                <a:moveTo>
                  <a:pt x="55880" y="213360"/>
                </a:moveTo>
                <a:lnTo>
                  <a:pt x="0" y="213360"/>
                </a:lnTo>
                <a:lnTo>
                  <a:pt x="0" y="214630"/>
                </a:lnTo>
                <a:lnTo>
                  <a:pt x="55880" y="214630"/>
                </a:lnTo>
                <a:lnTo>
                  <a:pt x="55880" y="213360"/>
                </a:lnTo>
                <a:close/>
              </a:path>
              <a:path w="55880" h="252729">
                <a:moveTo>
                  <a:pt x="55880" y="209550"/>
                </a:moveTo>
                <a:lnTo>
                  <a:pt x="0" y="209550"/>
                </a:lnTo>
                <a:lnTo>
                  <a:pt x="0" y="212090"/>
                </a:lnTo>
                <a:lnTo>
                  <a:pt x="55880" y="212090"/>
                </a:lnTo>
                <a:lnTo>
                  <a:pt x="55880" y="209550"/>
                </a:lnTo>
                <a:close/>
              </a:path>
              <a:path w="55880" h="252729">
                <a:moveTo>
                  <a:pt x="55880" y="207010"/>
                </a:moveTo>
                <a:lnTo>
                  <a:pt x="0" y="207010"/>
                </a:lnTo>
                <a:lnTo>
                  <a:pt x="0" y="208280"/>
                </a:lnTo>
                <a:lnTo>
                  <a:pt x="55880" y="208280"/>
                </a:lnTo>
                <a:lnTo>
                  <a:pt x="55880" y="207010"/>
                </a:lnTo>
                <a:close/>
              </a:path>
              <a:path w="55880" h="252729">
                <a:moveTo>
                  <a:pt x="55880" y="203200"/>
                </a:moveTo>
                <a:lnTo>
                  <a:pt x="0" y="203200"/>
                </a:lnTo>
                <a:lnTo>
                  <a:pt x="0" y="205740"/>
                </a:lnTo>
                <a:lnTo>
                  <a:pt x="55880" y="205740"/>
                </a:lnTo>
                <a:lnTo>
                  <a:pt x="55880" y="203200"/>
                </a:lnTo>
                <a:close/>
              </a:path>
              <a:path w="55880" h="252729">
                <a:moveTo>
                  <a:pt x="55880" y="200660"/>
                </a:moveTo>
                <a:lnTo>
                  <a:pt x="0" y="200660"/>
                </a:lnTo>
                <a:lnTo>
                  <a:pt x="0" y="201930"/>
                </a:lnTo>
                <a:lnTo>
                  <a:pt x="55880" y="201930"/>
                </a:lnTo>
                <a:lnTo>
                  <a:pt x="55880" y="200660"/>
                </a:lnTo>
                <a:close/>
              </a:path>
              <a:path w="55880" h="252729">
                <a:moveTo>
                  <a:pt x="55880" y="196850"/>
                </a:moveTo>
                <a:lnTo>
                  <a:pt x="0" y="196850"/>
                </a:lnTo>
                <a:lnTo>
                  <a:pt x="0" y="199390"/>
                </a:lnTo>
                <a:lnTo>
                  <a:pt x="55880" y="199390"/>
                </a:lnTo>
                <a:lnTo>
                  <a:pt x="55880" y="196850"/>
                </a:lnTo>
                <a:close/>
              </a:path>
              <a:path w="55880" h="252729">
                <a:moveTo>
                  <a:pt x="55880" y="194310"/>
                </a:moveTo>
                <a:lnTo>
                  <a:pt x="0" y="194310"/>
                </a:lnTo>
                <a:lnTo>
                  <a:pt x="0" y="195580"/>
                </a:lnTo>
                <a:lnTo>
                  <a:pt x="55880" y="195580"/>
                </a:lnTo>
                <a:lnTo>
                  <a:pt x="55880" y="194310"/>
                </a:lnTo>
                <a:close/>
              </a:path>
              <a:path w="55880" h="252729">
                <a:moveTo>
                  <a:pt x="55880" y="190500"/>
                </a:moveTo>
                <a:lnTo>
                  <a:pt x="0" y="190500"/>
                </a:lnTo>
                <a:lnTo>
                  <a:pt x="0" y="193040"/>
                </a:lnTo>
                <a:lnTo>
                  <a:pt x="55880" y="193040"/>
                </a:lnTo>
                <a:lnTo>
                  <a:pt x="55880" y="190500"/>
                </a:lnTo>
                <a:close/>
              </a:path>
              <a:path w="55880" h="252729">
                <a:moveTo>
                  <a:pt x="55880" y="187960"/>
                </a:moveTo>
                <a:lnTo>
                  <a:pt x="0" y="187960"/>
                </a:lnTo>
                <a:lnTo>
                  <a:pt x="0" y="189230"/>
                </a:lnTo>
                <a:lnTo>
                  <a:pt x="55880" y="189230"/>
                </a:lnTo>
                <a:lnTo>
                  <a:pt x="55880" y="187960"/>
                </a:lnTo>
                <a:close/>
              </a:path>
              <a:path w="55880" h="252729">
                <a:moveTo>
                  <a:pt x="55880" y="184150"/>
                </a:moveTo>
                <a:lnTo>
                  <a:pt x="0" y="184150"/>
                </a:lnTo>
                <a:lnTo>
                  <a:pt x="0" y="186690"/>
                </a:lnTo>
                <a:lnTo>
                  <a:pt x="55880" y="186690"/>
                </a:lnTo>
                <a:lnTo>
                  <a:pt x="55880" y="184150"/>
                </a:lnTo>
                <a:close/>
              </a:path>
              <a:path w="55880" h="252729">
                <a:moveTo>
                  <a:pt x="55880" y="181610"/>
                </a:moveTo>
                <a:lnTo>
                  <a:pt x="0" y="181610"/>
                </a:lnTo>
                <a:lnTo>
                  <a:pt x="0" y="182880"/>
                </a:lnTo>
                <a:lnTo>
                  <a:pt x="55880" y="182880"/>
                </a:lnTo>
                <a:lnTo>
                  <a:pt x="55880" y="181610"/>
                </a:lnTo>
                <a:close/>
              </a:path>
              <a:path w="55880" h="252729">
                <a:moveTo>
                  <a:pt x="55880" y="177800"/>
                </a:moveTo>
                <a:lnTo>
                  <a:pt x="0" y="177800"/>
                </a:lnTo>
                <a:lnTo>
                  <a:pt x="0" y="180340"/>
                </a:lnTo>
                <a:lnTo>
                  <a:pt x="55880" y="180340"/>
                </a:lnTo>
                <a:lnTo>
                  <a:pt x="55880" y="177800"/>
                </a:lnTo>
                <a:close/>
              </a:path>
              <a:path w="55880" h="252729">
                <a:moveTo>
                  <a:pt x="55880" y="175260"/>
                </a:moveTo>
                <a:lnTo>
                  <a:pt x="0" y="175260"/>
                </a:lnTo>
                <a:lnTo>
                  <a:pt x="0" y="176530"/>
                </a:lnTo>
                <a:lnTo>
                  <a:pt x="55880" y="176530"/>
                </a:lnTo>
                <a:lnTo>
                  <a:pt x="55880" y="175260"/>
                </a:lnTo>
                <a:close/>
              </a:path>
              <a:path w="55880" h="252729">
                <a:moveTo>
                  <a:pt x="55880" y="171450"/>
                </a:moveTo>
                <a:lnTo>
                  <a:pt x="0" y="171450"/>
                </a:lnTo>
                <a:lnTo>
                  <a:pt x="0" y="173990"/>
                </a:lnTo>
                <a:lnTo>
                  <a:pt x="55880" y="173990"/>
                </a:lnTo>
                <a:lnTo>
                  <a:pt x="55880" y="171450"/>
                </a:lnTo>
                <a:close/>
              </a:path>
              <a:path w="55880" h="252729">
                <a:moveTo>
                  <a:pt x="55880" y="168910"/>
                </a:moveTo>
                <a:lnTo>
                  <a:pt x="0" y="168910"/>
                </a:lnTo>
                <a:lnTo>
                  <a:pt x="0" y="170180"/>
                </a:lnTo>
                <a:lnTo>
                  <a:pt x="55880" y="170180"/>
                </a:lnTo>
                <a:lnTo>
                  <a:pt x="55880" y="168910"/>
                </a:lnTo>
                <a:close/>
              </a:path>
              <a:path w="55880" h="252729">
                <a:moveTo>
                  <a:pt x="55880" y="165100"/>
                </a:moveTo>
                <a:lnTo>
                  <a:pt x="0" y="165100"/>
                </a:lnTo>
                <a:lnTo>
                  <a:pt x="0" y="167640"/>
                </a:lnTo>
                <a:lnTo>
                  <a:pt x="55880" y="167640"/>
                </a:lnTo>
                <a:lnTo>
                  <a:pt x="55880" y="165100"/>
                </a:lnTo>
                <a:close/>
              </a:path>
              <a:path w="55880" h="252729">
                <a:moveTo>
                  <a:pt x="55880" y="162560"/>
                </a:moveTo>
                <a:lnTo>
                  <a:pt x="0" y="162560"/>
                </a:lnTo>
                <a:lnTo>
                  <a:pt x="0" y="163830"/>
                </a:lnTo>
                <a:lnTo>
                  <a:pt x="55880" y="163830"/>
                </a:lnTo>
                <a:lnTo>
                  <a:pt x="55880" y="162560"/>
                </a:lnTo>
                <a:close/>
              </a:path>
              <a:path w="55880" h="252729">
                <a:moveTo>
                  <a:pt x="55880" y="158750"/>
                </a:moveTo>
                <a:lnTo>
                  <a:pt x="0" y="158750"/>
                </a:lnTo>
                <a:lnTo>
                  <a:pt x="0" y="161290"/>
                </a:lnTo>
                <a:lnTo>
                  <a:pt x="55880" y="161290"/>
                </a:lnTo>
                <a:lnTo>
                  <a:pt x="55880" y="158750"/>
                </a:lnTo>
                <a:close/>
              </a:path>
              <a:path w="55880" h="252729">
                <a:moveTo>
                  <a:pt x="55880" y="156210"/>
                </a:moveTo>
                <a:lnTo>
                  <a:pt x="0" y="156210"/>
                </a:lnTo>
                <a:lnTo>
                  <a:pt x="0" y="157480"/>
                </a:lnTo>
                <a:lnTo>
                  <a:pt x="55880" y="157480"/>
                </a:lnTo>
                <a:lnTo>
                  <a:pt x="55880" y="156210"/>
                </a:lnTo>
                <a:close/>
              </a:path>
              <a:path w="55880" h="252729">
                <a:moveTo>
                  <a:pt x="55880" y="152400"/>
                </a:moveTo>
                <a:lnTo>
                  <a:pt x="0" y="152400"/>
                </a:lnTo>
                <a:lnTo>
                  <a:pt x="0" y="154940"/>
                </a:lnTo>
                <a:lnTo>
                  <a:pt x="55880" y="154940"/>
                </a:lnTo>
                <a:lnTo>
                  <a:pt x="55880" y="152400"/>
                </a:lnTo>
                <a:close/>
              </a:path>
              <a:path w="55880" h="252729">
                <a:moveTo>
                  <a:pt x="55880" y="149860"/>
                </a:moveTo>
                <a:lnTo>
                  <a:pt x="0" y="149860"/>
                </a:lnTo>
                <a:lnTo>
                  <a:pt x="0" y="151130"/>
                </a:lnTo>
                <a:lnTo>
                  <a:pt x="55880" y="151130"/>
                </a:lnTo>
                <a:lnTo>
                  <a:pt x="55880" y="149860"/>
                </a:lnTo>
                <a:close/>
              </a:path>
              <a:path w="55880" h="252729">
                <a:moveTo>
                  <a:pt x="55880" y="146050"/>
                </a:moveTo>
                <a:lnTo>
                  <a:pt x="0" y="146050"/>
                </a:lnTo>
                <a:lnTo>
                  <a:pt x="0" y="148590"/>
                </a:lnTo>
                <a:lnTo>
                  <a:pt x="55880" y="148590"/>
                </a:lnTo>
                <a:lnTo>
                  <a:pt x="55880" y="146050"/>
                </a:lnTo>
                <a:close/>
              </a:path>
              <a:path w="55880" h="252729">
                <a:moveTo>
                  <a:pt x="55880" y="143510"/>
                </a:moveTo>
                <a:lnTo>
                  <a:pt x="0" y="143510"/>
                </a:lnTo>
                <a:lnTo>
                  <a:pt x="0" y="144780"/>
                </a:lnTo>
                <a:lnTo>
                  <a:pt x="55880" y="144780"/>
                </a:lnTo>
                <a:lnTo>
                  <a:pt x="55880" y="143510"/>
                </a:lnTo>
                <a:close/>
              </a:path>
              <a:path w="55880" h="252729">
                <a:moveTo>
                  <a:pt x="55880" y="139700"/>
                </a:moveTo>
                <a:lnTo>
                  <a:pt x="0" y="139700"/>
                </a:lnTo>
                <a:lnTo>
                  <a:pt x="0" y="142240"/>
                </a:lnTo>
                <a:lnTo>
                  <a:pt x="55880" y="142240"/>
                </a:lnTo>
                <a:lnTo>
                  <a:pt x="55880" y="139700"/>
                </a:lnTo>
                <a:close/>
              </a:path>
              <a:path w="55880" h="252729">
                <a:moveTo>
                  <a:pt x="55880" y="137160"/>
                </a:moveTo>
                <a:lnTo>
                  <a:pt x="0" y="137160"/>
                </a:lnTo>
                <a:lnTo>
                  <a:pt x="0" y="138430"/>
                </a:lnTo>
                <a:lnTo>
                  <a:pt x="55880" y="138430"/>
                </a:lnTo>
                <a:lnTo>
                  <a:pt x="55880" y="137160"/>
                </a:lnTo>
                <a:close/>
              </a:path>
              <a:path w="55880" h="252729">
                <a:moveTo>
                  <a:pt x="55880" y="133350"/>
                </a:moveTo>
                <a:lnTo>
                  <a:pt x="0" y="133350"/>
                </a:lnTo>
                <a:lnTo>
                  <a:pt x="0" y="135890"/>
                </a:lnTo>
                <a:lnTo>
                  <a:pt x="55880" y="135890"/>
                </a:lnTo>
                <a:lnTo>
                  <a:pt x="55880" y="133350"/>
                </a:lnTo>
                <a:close/>
              </a:path>
              <a:path w="55880" h="252729">
                <a:moveTo>
                  <a:pt x="55880" y="130810"/>
                </a:moveTo>
                <a:lnTo>
                  <a:pt x="0" y="130810"/>
                </a:lnTo>
                <a:lnTo>
                  <a:pt x="0" y="132080"/>
                </a:lnTo>
                <a:lnTo>
                  <a:pt x="55880" y="132080"/>
                </a:lnTo>
                <a:lnTo>
                  <a:pt x="55880" y="130810"/>
                </a:lnTo>
                <a:close/>
              </a:path>
              <a:path w="55880" h="252729">
                <a:moveTo>
                  <a:pt x="55880" y="127000"/>
                </a:moveTo>
                <a:lnTo>
                  <a:pt x="0" y="127000"/>
                </a:lnTo>
                <a:lnTo>
                  <a:pt x="0" y="129540"/>
                </a:lnTo>
                <a:lnTo>
                  <a:pt x="55880" y="129540"/>
                </a:lnTo>
                <a:lnTo>
                  <a:pt x="55880" y="127000"/>
                </a:lnTo>
                <a:close/>
              </a:path>
              <a:path w="55880" h="252729">
                <a:moveTo>
                  <a:pt x="55880" y="124460"/>
                </a:moveTo>
                <a:lnTo>
                  <a:pt x="0" y="124460"/>
                </a:lnTo>
                <a:lnTo>
                  <a:pt x="0" y="125730"/>
                </a:lnTo>
                <a:lnTo>
                  <a:pt x="55880" y="125730"/>
                </a:lnTo>
                <a:lnTo>
                  <a:pt x="55880" y="124460"/>
                </a:lnTo>
                <a:close/>
              </a:path>
              <a:path w="55880" h="252729">
                <a:moveTo>
                  <a:pt x="55880" y="120650"/>
                </a:moveTo>
                <a:lnTo>
                  <a:pt x="0" y="120650"/>
                </a:lnTo>
                <a:lnTo>
                  <a:pt x="0" y="123190"/>
                </a:lnTo>
                <a:lnTo>
                  <a:pt x="55880" y="123190"/>
                </a:lnTo>
                <a:lnTo>
                  <a:pt x="55880" y="120650"/>
                </a:lnTo>
                <a:close/>
              </a:path>
              <a:path w="55880" h="252729">
                <a:moveTo>
                  <a:pt x="55880" y="118110"/>
                </a:moveTo>
                <a:lnTo>
                  <a:pt x="0" y="118110"/>
                </a:lnTo>
                <a:lnTo>
                  <a:pt x="0" y="119380"/>
                </a:lnTo>
                <a:lnTo>
                  <a:pt x="55880" y="119380"/>
                </a:lnTo>
                <a:lnTo>
                  <a:pt x="55880" y="118110"/>
                </a:lnTo>
                <a:close/>
              </a:path>
              <a:path w="55880" h="252729">
                <a:moveTo>
                  <a:pt x="55880" y="114300"/>
                </a:moveTo>
                <a:lnTo>
                  <a:pt x="0" y="114300"/>
                </a:lnTo>
                <a:lnTo>
                  <a:pt x="0" y="116840"/>
                </a:lnTo>
                <a:lnTo>
                  <a:pt x="55880" y="116840"/>
                </a:lnTo>
                <a:lnTo>
                  <a:pt x="55880" y="114300"/>
                </a:lnTo>
                <a:close/>
              </a:path>
              <a:path w="55880" h="252729">
                <a:moveTo>
                  <a:pt x="55880" y="111760"/>
                </a:moveTo>
                <a:lnTo>
                  <a:pt x="0" y="111760"/>
                </a:lnTo>
                <a:lnTo>
                  <a:pt x="0" y="113030"/>
                </a:lnTo>
                <a:lnTo>
                  <a:pt x="55880" y="113030"/>
                </a:lnTo>
                <a:lnTo>
                  <a:pt x="55880" y="111760"/>
                </a:lnTo>
                <a:close/>
              </a:path>
              <a:path w="55880" h="252729">
                <a:moveTo>
                  <a:pt x="55880" y="107950"/>
                </a:moveTo>
                <a:lnTo>
                  <a:pt x="0" y="107950"/>
                </a:lnTo>
                <a:lnTo>
                  <a:pt x="0" y="110490"/>
                </a:lnTo>
                <a:lnTo>
                  <a:pt x="55880" y="110490"/>
                </a:lnTo>
                <a:lnTo>
                  <a:pt x="55880" y="107950"/>
                </a:lnTo>
                <a:close/>
              </a:path>
              <a:path w="55880" h="252729">
                <a:moveTo>
                  <a:pt x="55880" y="105410"/>
                </a:moveTo>
                <a:lnTo>
                  <a:pt x="0" y="105410"/>
                </a:lnTo>
                <a:lnTo>
                  <a:pt x="0" y="106680"/>
                </a:lnTo>
                <a:lnTo>
                  <a:pt x="55880" y="106680"/>
                </a:lnTo>
                <a:lnTo>
                  <a:pt x="55880" y="105410"/>
                </a:lnTo>
                <a:close/>
              </a:path>
              <a:path w="55880" h="252729">
                <a:moveTo>
                  <a:pt x="55880" y="101600"/>
                </a:moveTo>
                <a:lnTo>
                  <a:pt x="0" y="101600"/>
                </a:lnTo>
                <a:lnTo>
                  <a:pt x="0" y="104140"/>
                </a:lnTo>
                <a:lnTo>
                  <a:pt x="55880" y="104140"/>
                </a:lnTo>
                <a:lnTo>
                  <a:pt x="55880" y="101600"/>
                </a:lnTo>
                <a:close/>
              </a:path>
              <a:path w="55880" h="252729">
                <a:moveTo>
                  <a:pt x="55880" y="99060"/>
                </a:moveTo>
                <a:lnTo>
                  <a:pt x="0" y="99060"/>
                </a:lnTo>
                <a:lnTo>
                  <a:pt x="0" y="100330"/>
                </a:lnTo>
                <a:lnTo>
                  <a:pt x="55880" y="100330"/>
                </a:lnTo>
                <a:lnTo>
                  <a:pt x="55880" y="99060"/>
                </a:lnTo>
                <a:close/>
              </a:path>
              <a:path w="55880" h="252729">
                <a:moveTo>
                  <a:pt x="55880" y="95250"/>
                </a:moveTo>
                <a:lnTo>
                  <a:pt x="0" y="95250"/>
                </a:lnTo>
                <a:lnTo>
                  <a:pt x="0" y="97790"/>
                </a:lnTo>
                <a:lnTo>
                  <a:pt x="55880" y="97790"/>
                </a:lnTo>
                <a:lnTo>
                  <a:pt x="55880" y="95250"/>
                </a:lnTo>
                <a:close/>
              </a:path>
              <a:path w="55880" h="252729">
                <a:moveTo>
                  <a:pt x="55880" y="92710"/>
                </a:moveTo>
                <a:lnTo>
                  <a:pt x="0" y="92710"/>
                </a:lnTo>
                <a:lnTo>
                  <a:pt x="0" y="93980"/>
                </a:lnTo>
                <a:lnTo>
                  <a:pt x="55880" y="93980"/>
                </a:lnTo>
                <a:lnTo>
                  <a:pt x="55880" y="92710"/>
                </a:lnTo>
                <a:close/>
              </a:path>
              <a:path w="55880" h="252729">
                <a:moveTo>
                  <a:pt x="55880" y="88900"/>
                </a:moveTo>
                <a:lnTo>
                  <a:pt x="0" y="88900"/>
                </a:lnTo>
                <a:lnTo>
                  <a:pt x="0" y="91440"/>
                </a:lnTo>
                <a:lnTo>
                  <a:pt x="55880" y="91440"/>
                </a:lnTo>
                <a:lnTo>
                  <a:pt x="55880" y="88900"/>
                </a:lnTo>
                <a:close/>
              </a:path>
              <a:path w="55880" h="252729">
                <a:moveTo>
                  <a:pt x="55880" y="86360"/>
                </a:moveTo>
                <a:lnTo>
                  <a:pt x="0" y="86360"/>
                </a:lnTo>
                <a:lnTo>
                  <a:pt x="0" y="87630"/>
                </a:lnTo>
                <a:lnTo>
                  <a:pt x="55880" y="87630"/>
                </a:lnTo>
                <a:lnTo>
                  <a:pt x="55880" y="86360"/>
                </a:lnTo>
                <a:close/>
              </a:path>
              <a:path w="55880" h="252729">
                <a:moveTo>
                  <a:pt x="55880" y="80010"/>
                </a:moveTo>
                <a:lnTo>
                  <a:pt x="0" y="80010"/>
                </a:lnTo>
                <a:lnTo>
                  <a:pt x="0" y="85090"/>
                </a:lnTo>
                <a:lnTo>
                  <a:pt x="55880" y="85090"/>
                </a:lnTo>
                <a:lnTo>
                  <a:pt x="55880" y="80010"/>
                </a:lnTo>
                <a:close/>
              </a:path>
              <a:path w="55880" h="252729">
                <a:moveTo>
                  <a:pt x="55880" y="73660"/>
                </a:moveTo>
                <a:lnTo>
                  <a:pt x="0" y="73660"/>
                </a:lnTo>
                <a:lnTo>
                  <a:pt x="0" y="78740"/>
                </a:lnTo>
                <a:lnTo>
                  <a:pt x="55880" y="78740"/>
                </a:lnTo>
                <a:lnTo>
                  <a:pt x="55880" y="73660"/>
                </a:lnTo>
                <a:close/>
              </a:path>
              <a:path w="55880" h="252729">
                <a:moveTo>
                  <a:pt x="55880" y="67310"/>
                </a:moveTo>
                <a:lnTo>
                  <a:pt x="0" y="67310"/>
                </a:lnTo>
                <a:lnTo>
                  <a:pt x="0" y="72390"/>
                </a:lnTo>
                <a:lnTo>
                  <a:pt x="55880" y="72390"/>
                </a:lnTo>
                <a:lnTo>
                  <a:pt x="55880" y="67310"/>
                </a:lnTo>
                <a:close/>
              </a:path>
              <a:path w="55880" h="252729">
                <a:moveTo>
                  <a:pt x="55880" y="60960"/>
                </a:moveTo>
                <a:lnTo>
                  <a:pt x="0" y="60960"/>
                </a:lnTo>
                <a:lnTo>
                  <a:pt x="0" y="66040"/>
                </a:lnTo>
                <a:lnTo>
                  <a:pt x="55880" y="66040"/>
                </a:lnTo>
                <a:lnTo>
                  <a:pt x="55880" y="60960"/>
                </a:lnTo>
                <a:close/>
              </a:path>
              <a:path w="55880" h="252729">
                <a:moveTo>
                  <a:pt x="55880" y="54610"/>
                </a:moveTo>
                <a:lnTo>
                  <a:pt x="0" y="54610"/>
                </a:lnTo>
                <a:lnTo>
                  <a:pt x="0" y="59690"/>
                </a:lnTo>
                <a:lnTo>
                  <a:pt x="55880" y="59690"/>
                </a:lnTo>
                <a:lnTo>
                  <a:pt x="55880" y="54610"/>
                </a:lnTo>
                <a:close/>
              </a:path>
              <a:path w="55880" h="252729">
                <a:moveTo>
                  <a:pt x="55880" y="48260"/>
                </a:moveTo>
                <a:lnTo>
                  <a:pt x="0" y="48260"/>
                </a:lnTo>
                <a:lnTo>
                  <a:pt x="0" y="53340"/>
                </a:lnTo>
                <a:lnTo>
                  <a:pt x="55880" y="53340"/>
                </a:lnTo>
                <a:lnTo>
                  <a:pt x="55880" y="48260"/>
                </a:lnTo>
                <a:close/>
              </a:path>
              <a:path w="55880" h="252729">
                <a:moveTo>
                  <a:pt x="55880" y="41910"/>
                </a:moveTo>
                <a:lnTo>
                  <a:pt x="0" y="41910"/>
                </a:lnTo>
                <a:lnTo>
                  <a:pt x="0" y="46990"/>
                </a:lnTo>
                <a:lnTo>
                  <a:pt x="55880" y="46990"/>
                </a:lnTo>
                <a:lnTo>
                  <a:pt x="55880" y="41910"/>
                </a:lnTo>
                <a:close/>
              </a:path>
              <a:path w="55880" h="252729">
                <a:moveTo>
                  <a:pt x="55880" y="36830"/>
                </a:moveTo>
                <a:lnTo>
                  <a:pt x="0" y="36830"/>
                </a:lnTo>
                <a:lnTo>
                  <a:pt x="0" y="40640"/>
                </a:lnTo>
                <a:lnTo>
                  <a:pt x="55880" y="40640"/>
                </a:lnTo>
                <a:lnTo>
                  <a:pt x="55880" y="36830"/>
                </a:lnTo>
                <a:close/>
              </a:path>
              <a:path w="55880" h="252729">
                <a:moveTo>
                  <a:pt x="55880" y="30480"/>
                </a:moveTo>
                <a:lnTo>
                  <a:pt x="0" y="30480"/>
                </a:lnTo>
                <a:lnTo>
                  <a:pt x="0" y="35560"/>
                </a:lnTo>
                <a:lnTo>
                  <a:pt x="55880" y="35560"/>
                </a:lnTo>
                <a:lnTo>
                  <a:pt x="55880" y="30480"/>
                </a:lnTo>
                <a:close/>
              </a:path>
              <a:path w="55880" h="252729">
                <a:moveTo>
                  <a:pt x="55880" y="24130"/>
                </a:moveTo>
                <a:lnTo>
                  <a:pt x="0" y="24130"/>
                </a:lnTo>
                <a:lnTo>
                  <a:pt x="0" y="29210"/>
                </a:lnTo>
                <a:lnTo>
                  <a:pt x="55880" y="29210"/>
                </a:lnTo>
                <a:lnTo>
                  <a:pt x="55880" y="24130"/>
                </a:lnTo>
                <a:close/>
              </a:path>
              <a:path w="55880" h="252729">
                <a:moveTo>
                  <a:pt x="55880" y="17780"/>
                </a:moveTo>
                <a:lnTo>
                  <a:pt x="0" y="17780"/>
                </a:lnTo>
                <a:lnTo>
                  <a:pt x="0" y="22860"/>
                </a:lnTo>
                <a:lnTo>
                  <a:pt x="55880" y="22860"/>
                </a:lnTo>
                <a:lnTo>
                  <a:pt x="55880" y="17780"/>
                </a:lnTo>
                <a:close/>
              </a:path>
              <a:path w="55880" h="252729">
                <a:moveTo>
                  <a:pt x="55880" y="11430"/>
                </a:moveTo>
                <a:lnTo>
                  <a:pt x="0" y="11430"/>
                </a:lnTo>
                <a:lnTo>
                  <a:pt x="0" y="16510"/>
                </a:lnTo>
                <a:lnTo>
                  <a:pt x="55880" y="16510"/>
                </a:lnTo>
                <a:lnTo>
                  <a:pt x="55880" y="11430"/>
                </a:lnTo>
                <a:close/>
              </a:path>
              <a:path w="55880" h="252729">
                <a:moveTo>
                  <a:pt x="55880" y="5080"/>
                </a:moveTo>
                <a:lnTo>
                  <a:pt x="0" y="5080"/>
                </a:lnTo>
                <a:lnTo>
                  <a:pt x="0" y="10160"/>
                </a:lnTo>
                <a:lnTo>
                  <a:pt x="55880" y="10160"/>
                </a:lnTo>
                <a:lnTo>
                  <a:pt x="55880" y="5080"/>
                </a:lnTo>
                <a:close/>
              </a:path>
              <a:path w="55880" h="252729">
                <a:moveTo>
                  <a:pt x="55880" y="0"/>
                </a:moveTo>
                <a:lnTo>
                  <a:pt x="0" y="0"/>
                </a:lnTo>
                <a:lnTo>
                  <a:pt x="0" y="3810"/>
                </a:lnTo>
                <a:lnTo>
                  <a:pt x="55880" y="3810"/>
                </a:lnTo>
                <a:lnTo>
                  <a:pt x="55880" y="0"/>
                </a:lnTo>
                <a:close/>
              </a:path>
            </a:pathLst>
          </a:custGeom>
          <a:solidFill>
            <a:srgbClr val="2879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bg object 299"/>
          <p:cNvSpPr/>
          <p:nvPr/>
        </p:nvSpPr>
        <p:spPr>
          <a:xfrm>
            <a:off x="2733040" y="6412229"/>
            <a:ext cx="54610" cy="248920"/>
          </a:xfrm>
          <a:custGeom>
            <a:avLst/>
            <a:gdLst/>
            <a:ahLst/>
            <a:cxnLst/>
            <a:rect l="l" t="t" r="r" b="b"/>
            <a:pathLst>
              <a:path w="54610" h="248920">
                <a:moveTo>
                  <a:pt x="54610" y="241300"/>
                </a:moveTo>
                <a:lnTo>
                  <a:pt x="0" y="241300"/>
                </a:lnTo>
                <a:lnTo>
                  <a:pt x="0" y="246380"/>
                </a:lnTo>
                <a:lnTo>
                  <a:pt x="11430" y="246380"/>
                </a:lnTo>
                <a:lnTo>
                  <a:pt x="11430" y="247650"/>
                </a:lnTo>
                <a:lnTo>
                  <a:pt x="34290" y="247650"/>
                </a:lnTo>
                <a:lnTo>
                  <a:pt x="34290" y="248920"/>
                </a:lnTo>
                <a:lnTo>
                  <a:pt x="54610" y="248920"/>
                </a:lnTo>
                <a:lnTo>
                  <a:pt x="54610" y="241300"/>
                </a:lnTo>
                <a:close/>
              </a:path>
              <a:path w="54610" h="248920">
                <a:moveTo>
                  <a:pt x="54610" y="238760"/>
                </a:moveTo>
                <a:lnTo>
                  <a:pt x="0" y="238760"/>
                </a:lnTo>
                <a:lnTo>
                  <a:pt x="0" y="240030"/>
                </a:lnTo>
                <a:lnTo>
                  <a:pt x="54610" y="240030"/>
                </a:lnTo>
                <a:lnTo>
                  <a:pt x="54610" y="238760"/>
                </a:lnTo>
                <a:close/>
              </a:path>
              <a:path w="54610" h="248920">
                <a:moveTo>
                  <a:pt x="54610" y="234950"/>
                </a:moveTo>
                <a:lnTo>
                  <a:pt x="0" y="234950"/>
                </a:lnTo>
                <a:lnTo>
                  <a:pt x="0" y="237490"/>
                </a:lnTo>
                <a:lnTo>
                  <a:pt x="54610" y="237490"/>
                </a:lnTo>
                <a:lnTo>
                  <a:pt x="54610" y="234950"/>
                </a:lnTo>
                <a:close/>
              </a:path>
              <a:path w="54610" h="248920">
                <a:moveTo>
                  <a:pt x="54610" y="232410"/>
                </a:moveTo>
                <a:lnTo>
                  <a:pt x="0" y="232410"/>
                </a:lnTo>
                <a:lnTo>
                  <a:pt x="0" y="233680"/>
                </a:lnTo>
                <a:lnTo>
                  <a:pt x="54610" y="233680"/>
                </a:lnTo>
                <a:lnTo>
                  <a:pt x="54610" y="232410"/>
                </a:lnTo>
                <a:close/>
              </a:path>
              <a:path w="54610" h="248920">
                <a:moveTo>
                  <a:pt x="54610" y="228600"/>
                </a:moveTo>
                <a:lnTo>
                  <a:pt x="0" y="228600"/>
                </a:lnTo>
                <a:lnTo>
                  <a:pt x="0" y="231140"/>
                </a:lnTo>
                <a:lnTo>
                  <a:pt x="54610" y="231140"/>
                </a:lnTo>
                <a:lnTo>
                  <a:pt x="54610" y="228600"/>
                </a:lnTo>
                <a:close/>
              </a:path>
              <a:path w="54610" h="248920">
                <a:moveTo>
                  <a:pt x="54610" y="226060"/>
                </a:moveTo>
                <a:lnTo>
                  <a:pt x="0" y="226060"/>
                </a:lnTo>
                <a:lnTo>
                  <a:pt x="0" y="227330"/>
                </a:lnTo>
                <a:lnTo>
                  <a:pt x="54610" y="227330"/>
                </a:lnTo>
                <a:lnTo>
                  <a:pt x="54610" y="226060"/>
                </a:lnTo>
                <a:close/>
              </a:path>
              <a:path w="54610" h="248920">
                <a:moveTo>
                  <a:pt x="54610" y="222250"/>
                </a:moveTo>
                <a:lnTo>
                  <a:pt x="0" y="222250"/>
                </a:lnTo>
                <a:lnTo>
                  <a:pt x="0" y="224790"/>
                </a:lnTo>
                <a:lnTo>
                  <a:pt x="54610" y="224790"/>
                </a:lnTo>
                <a:lnTo>
                  <a:pt x="54610" y="222250"/>
                </a:lnTo>
                <a:close/>
              </a:path>
              <a:path w="54610" h="248920">
                <a:moveTo>
                  <a:pt x="54610" y="219710"/>
                </a:moveTo>
                <a:lnTo>
                  <a:pt x="0" y="219710"/>
                </a:lnTo>
                <a:lnTo>
                  <a:pt x="0" y="220980"/>
                </a:lnTo>
                <a:lnTo>
                  <a:pt x="54610" y="220980"/>
                </a:lnTo>
                <a:lnTo>
                  <a:pt x="54610" y="219710"/>
                </a:lnTo>
                <a:close/>
              </a:path>
              <a:path w="54610" h="248920">
                <a:moveTo>
                  <a:pt x="54610" y="215900"/>
                </a:moveTo>
                <a:lnTo>
                  <a:pt x="0" y="215900"/>
                </a:lnTo>
                <a:lnTo>
                  <a:pt x="0" y="218440"/>
                </a:lnTo>
                <a:lnTo>
                  <a:pt x="54610" y="218440"/>
                </a:lnTo>
                <a:lnTo>
                  <a:pt x="54610" y="215900"/>
                </a:lnTo>
                <a:close/>
              </a:path>
              <a:path w="54610" h="248920">
                <a:moveTo>
                  <a:pt x="54610" y="213360"/>
                </a:moveTo>
                <a:lnTo>
                  <a:pt x="0" y="213360"/>
                </a:lnTo>
                <a:lnTo>
                  <a:pt x="0" y="214630"/>
                </a:lnTo>
                <a:lnTo>
                  <a:pt x="54610" y="214630"/>
                </a:lnTo>
                <a:lnTo>
                  <a:pt x="54610" y="213360"/>
                </a:lnTo>
                <a:close/>
              </a:path>
              <a:path w="54610" h="248920">
                <a:moveTo>
                  <a:pt x="54610" y="209550"/>
                </a:moveTo>
                <a:lnTo>
                  <a:pt x="0" y="209550"/>
                </a:lnTo>
                <a:lnTo>
                  <a:pt x="0" y="212090"/>
                </a:lnTo>
                <a:lnTo>
                  <a:pt x="54610" y="212090"/>
                </a:lnTo>
                <a:lnTo>
                  <a:pt x="54610" y="209550"/>
                </a:lnTo>
                <a:close/>
              </a:path>
              <a:path w="54610" h="248920">
                <a:moveTo>
                  <a:pt x="54610" y="207010"/>
                </a:moveTo>
                <a:lnTo>
                  <a:pt x="0" y="207010"/>
                </a:lnTo>
                <a:lnTo>
                  <a:pt x="0" y="208280"/>
                </a:lnTo>
                <a:lnTo>
                  <a:pt x="54610" y="208280"/>
                </a:lnTo>
                <a:lnTo>
                  <a:pt x="54610" y="207010"/>
                </a:lnTo>
                <a:close/>
              </a:path>
              <a:path w="54610" h="248920">
                <a:moveTo>
                  <a:pt x="54610" y="203200"/>
                </a:moveTo>
                <a:lnTo>
                  <a:pt x="0" y="203200"/>
                </a:lnTo>
                <a:lnTo>
                  <a:pt x="0" y="205740"/>
                </a:lnTo>
                <a:lnTo>
                  <a:pt x="54610" y="205740"/>
                </a:lnTo>
                <a:lnTo>
                  <a:pt x="54610" y="203200"/>
                </a:lnTo>
                <a:close/>
              </a:path>
              <a:path w="54610" h="248920">
                <a:moveTo>
                  <a:pt x="54610" y="200660"/>
                </a:moveTo>
                <a:lnTo>
                  <a:pt x="0" y="200660"/>
                </a:lnTo>
                <a:lnTo>
                  <a:pt x="0" y="201930"/>
                </a:lnTo>
                <a:lnTo>
                  <a:pt x="54610" y="201930"/>
                </a:lnTo>
                <a:lnTo>
                  <a:pt x="54610" y="200660"/>
                </a:lnTo>
                <a:close/>
              </a:path>
              <a:path w="54610" h="248920">
                <a:moveTo>
                  <a:pt x="54610" y="196850"/>
                </a:moveTo>
                <a:lnTo>
                  <a:pt x="0" y="196850"/>
                </a:lnTo>
                <a:lnTo>
                  <a:pt x="0" y="199390"/>
                </a:lnTo>
                <a:lnTo>
                  <a:pt x="54610" y="199390"/>
                </a:lnTo>
                <a:lnTo>
                  <a:pt x="54610" y="196850"/>
                </a:lnTo>
                <a:close/>
              </a:path>
              <a:path w="54610" h="248920">
                <a:moveTo>
                  <a:pt x="54610" y="194310"/>
                </a:moveTo>
                <a:lnTo>
                  <a:pt x="0" y="194310"/>
                </a:lnTo>
                <a:lnTo>
                  <a:pt x="0" y="195580"/>
                </a:lnTo>
                <a:lnTo>
                  <a:pt x="54610" y="195580"/>
                </a:lnTo>
                <a:lnTo>
                  <a:pt x="54610" y="194310"/>
                </a:lnTo>
                <a:close/>
              </a:path>
              <a:path w="54610" h="248920">
                <a:moveTo>
                  <a:pt x="54610" y="190500"/>
                </a:moveTo>
                <a:lnTo>
                  <a:pt x="0" y="190500"/>
                </a:lnTo>
                <a:lnTo>
                  <a:pt x="0" y="193040"/>
                </a:lnTo>
                <a:lnTo>
                  <a:pt x="54610" y="193040"/>
                </a:lnTo>
                <a:lnTo>
                  <a:pt x="54610" y="190500"/>
                </a:lnTo>
                <a:close/>
              </a:path>
              <a:path w="54610" h="248920">
                <a:moveTo>
                  <a:pt x="54610" y="187960"/>
                </a:moveTo>
                <a:lnTo>
                  <a:pt x="0" y="187960"/>
                </a:lnTo>
                <a:lnTo>
                  <a:pt x="0" y="189230"/>
                </a:lnTo>
                <a:lnTo>
                  <a:pt x="54610" y="189230"/>
                </a:lnTo>
                <a:lnTo>
                  <a:pt x="54610" y="187960"/>
                </a:lnTo>
                <a:close/>
              </a:path>
              <a:path w="54610" h="248920">
                <a:moveTo>
                  <a:pt x="54610" y="184150"/>
                </a:moveTo>
                <a:lnTo>
                  <a:pt x="0" y="184150"/>
                </a:lnTo>
                <a:lnTo>
                  <a:pt x="0" y="186690"/>
                </a:lnTo>
                <a:lnTo>
                  <a:pt x="54610" y="186690"/>
                </a:lnTo>
                <a:lnTo>
                  <a:pt x="54610" y="184150"/>
                </a:lnTo>
                <a:close/>
              </a:path>
              <a:path w="54610" h="248920">
                <a:moveTo>
                  <a:pt x="54610" y="181610"/>
                </a:moveTo>
                <a:lnTo>
                  <a:pt x="0" y="181610"/>
                </a:lnTo>
                <a:lnTo>
                  <a:pt x="0" y="182880"/>
                </a:lnTo>
                <a:lnTo>
                  <a:pt x="54610" y="182880"/>
                </a:lnTo>
                <a:lnTo>
                  <a:pt x="54610" y="181610"/>
                </a:lnTo>
                <a:close/>
              </a:path>
              <a:path w="54610" h="248920">
                <a:moveTo>
                  <a:pt x="54610" y="177800"/>
                </a:moveTo>
                <a:lnTo>
                  <a:pt x="0" y="177800"/>
                </a:lnTo>
                <a:lnTo>
                  <a:pt x="0" y="180340"/>
                </a:lnTo>
                <a:lnTo>
                  <a:pt x="54610" y="180340"/>
                </a:lnTo>
                <a:lnTo>
                  <a:pt x="54610" y="177800"/>
                </a:lnTo>
                <a:close/>
              </a:path>
              <a:path w="54610" h="248920">
                <a:moveTo>
                  <a:pt x="54610" y="175260"/>
                </a:moveTo>
                <a:lnTo>
                  <a:pt x="0" y="175260"/>
                </a:lnTo>
                <a:lnTo>
                  <a:pt x="0" y="176530"/>
                </a:lnTo>
                <a:lnTo>
                  <a:pt x="54610" y="176530"/>
                </a:lnTo>
                <a:lnTo>
                  <a:pt x="54610" y="175260"/>
                </a:lnTo>
                <a:close/>
              </a:path>
              <a:path w="54610" h="248920">
                <a:moveTo>
                  <a:pt x="54610" y="171450"/>
                </a:moveTo>
                <a:lnTo>
                  <a:pt x="0" y="171450"/>
                </a:lnTo>
                <a:lnTo>
                  <a:pt x="0" y="173990"/>
                </a:lnTo>
                <a:lnTo>
                  <a:pt x="54610" y="173990"/>
                </a:lnTo>
                <a:lnTo>
                  <a:pt x="54610" y="171450"/>
                </a:lnTo>
                <a:close/>
              </a:path>
              <a:path w="54610" h="248920">
                <a:moveTo>
                  <a:pt x="54610" y="168910"/>
                </a:moveTo>
                <a:lnTo>
                  <a:pt x="0" y="168910"/>
                </a:lnTo>
                <a:lnTo>
                  <a:pt x="0" y="170180"/>
                </a:lnTo>
                <a:lnTo>
                  <a:pt x="54610" y="170180"/>
                </a:lnTo>
                <a:lnTo>
                  <a:pt x="54610" y="168910"/>
                </a:lnTo>
                <a:close/>
              </a:path>
              <a:path w="54610" h="248920">
                <a:moveTo>
                  <a:pt x="54610" y="165100"/>
                </a:moveTo>
                <a:lnTo>
                  <a:pt x="0" y="165100"/>
                </a:lnTo>
                <a:lnTo>
                  <a:pt x="0" y="167640"/>
                </a:lnTo>
                <a:lnTo>
                  <a:pt x="54610" y="167640"/>
                </a:lnTo>
                <a:lnTo>
                  <a:pt x="54610" y="165100"/>
                </a:lnTo>
                <a:close/>
              </a:path>
              <a:path w="54610" h="248920">
                <a:moveTo>
                  <a:pt x="54610" y="162560"/>
                </a:moveTo>
                <a:lnTo>
                  <a:pt x="0" y="162560"/>
                </a:lnTo>
                <a:lnTo>
                  <a:pt x="0" y="163830"/>
                </a:lnTo>
                <a:lnTo>
                  <a:pt x="54610" y="163830"/>
                </a:lnTo>
                <a:lnTo>
                  <a:pt x="54610" y="162560"/>
                </a:lnTo>
                <a:close/>
              </a:path>
              <a:path w="54610" h="248920">
                <a:moveTo>
                  <a:pt x="54610" y="158750"/>
                </a:moveTo>
                <a:lnTo>
                  <a:pt x="0" y="158750"/>
                </a:lnTo>
                <a:lnTo>
                  <a:pt x="0" y="161290"/>
                </a:lnTo>
                <a:lnTo>
                  <a:pt x="54610" y="161290"/>
                </a:lnTo>
                <a:lnTo>
                  <a:pt x="54610" y="158750"/>
                </a:lnTo>
                <a:close/>
              </a:path>
              <a:path w="54610" h="248920">
                <a:moveTo>
                  <a:pt x="54610" y="156210"/>
                </a:moveTo>
                <a:lnTo>
                  <a:pt x="0" y="156210"/>
                </a:lnTo>
                <a:lnTo>
                  <a:pt x="0" y="157480"/>
                </a:lnTo>
                <a:lnTo>
                  <a:pt x="54610" y="157480"/>
                </a:lnTo>
                <a:lnTo>
                  <a:pt x="54610" y="156210"/>
                </a:lnTo>
                <a:close/>
              </a:path>
              <a:path w="54610" h="248920">
                <a:moveTo>
                  <a:pt x="54610" y="152400"/>
                </a:moveTo>
                <a:lnTo>
                  <a:pt x="0" y="152400"/>
                </a:lnTo>
                <a:lnTo>
                  <a:pt x="0" y="154940"/>
                </a:lnTo>
                <a:lnTo>
                  <a:pt x="54610" y="154940"/>
                </a:lnTo>
                <a:lnTo>
                  <a:pt x="54610" y="152400"/>
                </a:lnTo>
                <a:close/>
              </a:path>
              <a:path w="54610" h="248920">
                <a:moveTo>
                  <a:pt x="54610" y="149860"/>
                </a:moveTo>
                <a:lnTo>
                  <a:pt x="0" y="149860"/>
                </a:lnTo>
                <a:lnTo>
                  <a:pt x="0" y="151130"/>
                </a:lnTo>
                <a:lnTo>
                  <a:pt x="54610" y="151130"/>
                </a:lnTo>
                <a:lnTo>
                  <a:pt x="54610" y="149860"/>
                </a:lnTo>
                <a:close/>
              </a:path>
              <a:path w="54610" h="248920">
                <a:moveTo>
                  <a:pt x="54610" y="146050"/>
                </a:moveTo>
                <a:lnTo>
                  <a:pt x="0" y="146050"/>
                </a:lnTo>
                <a:lnTo>
                  <a:pt x="0" y="148590"/>
                </a:lnTo>
                <a:lnTo>
                  <a:pt x="54610" y="148590"/>
                </a:lnTo>
                <a:lnTo>
                  <a:pt x="54610" y="146050"/>
                </a:lnTo>
                <a:close/>
              </a:path>
              <a:path w="54610" h="248920">
                <a:moveTo>
                  <a:pt x="54610" y="143510"/>
                </a:moveTo>
                <a:lnTo>
                  <a:pt x="0" y="143510"/>
                </a:lnTo>
                <a:lnTo>
                  <a:pt x="0" y="144780"/>
                </a:lnTo>
                <a:lnTo>
                  <a:pt x="54610" y="144780"/>
                </a:lnTo>
                <a:lnTo>
                  <a:pt x="54610" y="143510"/>
                </a:lnTo>
                <a:close/>
              </a:path>
              <a:path w="54610" h="248920">
                <a:moveTo>
                  <a:pt x="54610" y="139700"/>
                </a:moveTo>
                <a:lnTo>
                  <a:pt x="0" y="139700"/>
                </a:lnTo>
                <a:lnTo>
                  <a:pt x="0" y="142240"/>
                </a:lnTo>
                <a:lnTo>
                  <a:pt x="54610" y="142240"/>
                </a:lnTo>
                <a:lnTo>
                  <a:pt x="54610" y="139700"/>
                </a:lnTo>
                <a:close/>
              </a:path>
              <a:path w="54610" h="248920">
                <a:moveTo>
                  <a:pt x="54610" y="137160"/>
                </a:moveTo>
                <a:lnTo>
                  <a:pt x="0" y="137160"/>
                </a:lnTo>
                <a:lnTo>
                  <a:pt x="0" y="138430"/>
                </a:lnTo>
                <a:lnTo>
                  <a:pt x="54610" y="138430"/>
                </a:lnTo>
                <a:lnTo>
                  <a:pt x="54610" y="137160"/>
                </a:lnTo>
                <a:close/>
              </a:path>
              <a:path w="54610" h="248920">
                <a:moveTo>
                  <a:pt x="54610" y="133350"/>
                </a:moveTo>
                <a:lnTo>
                  <a:pt x="0" y="133350"/>
                </a:lnTo>
                <a:lnTo>
                  <a:pt x="0" y="135890"/>
                </a:lnTo>
                <a:lnTo>
                  <a:pt x="54610" y="135890"/>
                </a:lnTo>
                <a:lnTo>
                  <a:pt x="54610" y="133350"/>
                </a:lnTo>
                <a:close/>
              </a:path>
              <a:path w="54610" h="248920">
                <a:moveTo>
                  <a:pt x="54610" y="130810"/>
                </a:moveTo>
                <a:lnTo>
                  <a:pt x="0" y="130810"/>
                </a:lnTo>
                <a:lnTo>
                  <a:pt x="0" y="132080"/>
                </a:lnTo>
                <a:lnTo>
                  <a:pt x="54610" y="132080"/>
                </a:lnTo>
                <a:lnTo>
                  <a:pt x="54610" y="130810"/>
                </a:lnTo>
                <a:close/>
              </a:path>
              <a:path w="54610" h="248920">
                <a:moveTo>
                  <a:pt x="54610" y="127000"/>
                </a:moveTo>
                <a:lnTo>
                  <a:pt x="0" y="127000"/>
                </a:lnTo>
                <a:lnTo>
                  <a:pt x="0" y="129540"/>
                </a:lnTo>
                <a:lnTo>
                  <a:pt x="54610" y="129540"/>
                </a:lnTo>
                <a:lnTo>
                  <a:pt x="54610" y="127000"/>
                </a:lnTo>
                <a:close/>
              </a:path>
              <a:path w="54610" h="248920">
                <a:moveTo>
                  <a:pt x="54610" y="124460"/>
                </a:moveTo>
                <a:lnTo>
                  <a:pt x="0" y="124460"/>
                </a:lnTo>
                <a:lnTo>
                  <a:pt x="0" y="125730"/>
                </a:lnTo>
                <a:lnTo>
                  <a:pt x="54610" y="125730"/>
                </a:lnTo>
                <a:lnTo>
                  <a:pt x="54610" y="124460"/>
                </a:lnTo>
                <a:close/>
              </a:path>
              <a:path w="54610" h="248920">
                <a:moveTo>
                  <a:pt x="54610" y="120650"/>
                </a:moveTo>
                <a:lnTo>
                  <a:pt x="0" y="120650"/>
                </a:lnTo>
                <a:lnTo>
                  <a:pt x="0" y="123190"/>
                </a:lnTo>
                <a:lnTo>
                  <a:pt x="54610" y="123190"/>
                </a:lnTo>
                <a:lnTo>
                  <a:pt x="54610" y="120650"/>
                </a:lnTo>
                <a:close/>
              </a:path>
              <a:path w="54610" h="248920">
                <a:moveTo>
                  <a:pt x="54610" y="118110"/>
                </a:moveTo>
                <a:lnTo>
                  <a:pt x="0" y="118110"/>
                </a:lnTo>
                <a:lnTo>
                  <a:pt x="0" y="119380"/>
                </a:lnTo>
                <a:lnTo>
                  <a:pt x="54610" y="119380"/>
                </a:lnTo>
                <a:lnTo>
                  <a:pt x="54610" y="118110"/>
                </a:lnTo>
                <a:close/>
              </a:path>
              <a:path w="54610" h="248920">
                <a:moveTo>
                  <a:pt x="54610" y="114300"/>
                </a:moveTo>
                <a:lnTo>
                  <a:pt x="0" y="114300"/>
                </a:lnTo>
                <a:lnTo>
                  <a:pt x="0" y="116840"/>
                </a:lnTo>
                <a:lnTo>
                  <a:pt x="54610" y="116840"/>
                </a:lnTo>
                <a:lnTo>
                  <a:pt x="54610" y="114300"/>
                </a:lnTo>
                <a:close/>
              </a:path>
              <a:path w="54610" h="248920">
                <a:moveTo>
                  <a:pt x="54610" y="111760"/>
                </a:moveTo>
                <a:lnTo>
                  <a:pt x="0" y="111760"/>
                </a:lnTo>
                <a:lnTo>
                  <a:pt x="0" y="113030"/>
                </a:lnTo>
                <a:lnTo>
                  <a:pt x="54610" y="113030"/>
                </a:lnTo>
                <a:lnTo>
                  <a:pt x="54610" y="111760"/>
                </a:lnTo>
                <a:close/>
              </a:path>
              <a:path w="54610" h="248920">
                <a:moveTo>
                  <a:pt x="54610" y="107950"/>
                </a:moveTo>
                <a:lnTo>
                  <a:pt x="0" y="107950"/>
                </a:lnTo>
                <a:lnTo>
                  <a:pt x="0" y="110490"/>
                </a:lnTo>
                <a:lnTo>
                  <a:pt x="54610" y="110490"/>
                </a:lnTo>
                <a:lnTo>
                  <a:pt x="54610" y="107950"/>
                </a:lnTo>
                <a:close/>
              </a:path>
              <a:path w="54610" h="248920">
                <a:moveTo>
                  <a:pt x="54610" y="105410"/>
                </a:moveTo>
                <a:lnTo>
                  <a:pt x="0" y="105410"/>
                </a:lnTo>
                <a:lnTo>
                  <a:pt x="0" y="106680"/>
                </a:lnTo>
                <a:lnTo>
                  <a:pt x="54610" y="106680"/>
                </a:lnTo>
                <a:lnTo>
                  <a:pt x="54610" y="105410"/>
                </a:lnTo>
                <a:close/>
              </a:path>
              <a:path w="54610" h="248920">
                <a:moveTo>
                  <a:pt x="54610" y="101600"/>
                </a:moveTo>
                <a:lnTo>
                  <a:pt x="0" y="101600"/>
                </a:lnTo>
                <a:lnTo>
                  <a:pt x="0" y="104140"/>
                </a:lnTo>
                <a:lnTo>
                  <a:pt x="54610" y="104140"/>
                </a:lnTo>
                <a:lnTo>
                  <a:pt x="54610" y="101600"/>
                </a:lnTo>
                <a:close/>
              </a:path>
              <a:path w="54610" h="248920">
                <a:moveTo>
                  <a:pt x="54610" y="99060"/>
                </a:moveTo>
                <a:lnTo>
                  <a:pt x="0" y="99060"/>
                </a:lnTo>
                <a:lnTo>
                  <a:pt x="0" y="100330"/>
                </a:lnTo>
                <a:lnTo>
                  <a:pt x="54610" y="100330"/>
                </a:lnTo>
                <a:lnTo>
                  <a:pt x="54610" y="99060"/>
                </a:lnTo>
                <a:close/>
              </a:path>
              <a:path w="54610" h="248920">
                <a:moveTo>
                  <a:pt x="54610" y="95250"/>
                </a:moveTo>
                <a:lnTo>
                  <a:pt x="0" y="95250"/>
                </a:lnTo>
                <a:lnTo>
                  <a:pt x="0" y="97790"/>
                </a:lnTo>
                <a:lnTo>
                  <a:pt x="54610" y="97790"/>
                </a:lnTo>
                <a:lnTo>
                  <a:pt x="54610" y="95250"/>
                </a:lnTo>
                <a:close/>
              </a:path>
              <a:path w="54610" h="248920">
                <a:moveTo>
                  <a:pt x="54610" y="92710"/>
                </a:moveTo>
                <a:lnTo>
                  <a:pt x="0" y="92710"/>
                </a:lnTo>
                <a:lnTo>
                  <a:pt x="0" y="93980"/>
                </a:lnTo>
                <a:lnTo>
                  <a:pt x="54610" y="93980"/>
                </a:lnTo>
                <a:lnTo>
                  <a:pt x="54610" y="92710"/>
                </a:lnTo>
                <a:close/>
              </a:path>
              <a:path w="54610" h="248920">
                <a:moveTo>
                  <a:pt x="54610" y="88900"/>
                </a:moveTo>
                <a:lnTo>
                  <a:pt x="0" y="88900"/>
                </a:lnTo>
                <a:lnTo>
                  <a:pt x="0" y="91440"/>
                </a:lnTo>
                <a:lnTo>
                  <a:pt x="54610" y="91440"/>
                </a:lnTo>
                <a:lnTo>
                  <a:pt x="54610" y="88900"/>
                </a:lnTo>
                <a:close/>
              </a:path>
              <a:path w="54610" h="248920">
                <a:moveTo>
                  <a:pt x="54610" y="86360"/>
                </a:moveTo>
                <a:lnTo>
                  <a:pt x="0" y="86360"/>
                </a:lnTo>
                <a:lnTo>
                  <a:pt x="0" y="87630"/>
                </a:lnTo>
                <a:lnTo>
                  <a:pt x="54610" y="87630"/>
                </a:lnTo>
                <a:lnTo>
                  <a:pt x="54610" y="86360"/>
                </a:lnTo>
                <a:close/>
              </a:path>
              <a:path w="54610" h="248920">
                <a:moveTo>
                  <a:pt x="54610" y="80010"/>
                </a:moveTo>
                <a:lnTo>
                  <a:pt x="0" y="80010"/>
                </a:lnTo>
                <a:lnTo>
                  <a:pt x="0" y="85090"/>
                </a:lnTo>
                <a:lnTo>
                  <a:pt x="54610" y="85090"/>
                </a:lnTo>
                <a:lnTo>
                  <a:pt x="54610" y="80010"/>
                </a:lnTo>
                <a:close/>
              </a:path>
              <a:path w="54610" h="248920">
                <a:moveTo>
                  <a:pt x="54610" y="73660"/>
                </a:moveTo>
                <a:lnTo>
                  <a:pt x="0" y="73660"/>
                </a:lnTo>
                <a:lnTo>
                  <a:pt x="0" y="78740"/>
                </a:lnTo>
                <a:lnTo>
                  <a:pt x="54610" y="78740"/>
                </a:lnTo>
                <a:lnTo>
                  <a:pt x="54610" y="73660"/>
                </a:lnTo>
                <a:close/>
              </a:path>
              <a:path w="54610" h="248920">
                <a:moveTo>
                  <a:pt x="54610" y="67310"/>
                </a:moveTo>
                <a:lnTo>
                  <a:pt x="0" y="67310"/>
                </a:lnTo>
                <a:lnTo>
                  <a:pt x="0" y="72390"/>
                </a:lnTo>
                <a:lnTo>
                  <a:pt x="54610" y="72390"/>
                </a:lnTo>
                <a:lnTo>
                  <a:pt x="54610" y="67310"/>
                </a:lnTo>
                <a:close/>
              </a:path>
              <a:path w="54610" h="248920">
                <a:moveTo>
                  <a:pt x="54610" y="60960"/>
                </a:moveTo>
                <a:lnTo>
                  <a:pt x="0" y="60960"/>
                </a:lnTo>
                <a:lnTo>
                  <a:pt x="0" y="66040"/>
                </a:lnTo>
                <a:lnTo>
                  <a:pt x="54610" y="66040"/>
                </a:lnTo>
                <a:lnTo>
                  <a:pt x="54610" y="60960"/>
                </a:lnTo>
                <a:close/>
              </a:path>
              <a:path w="54610" h="248920">
                <a:moveTo>
                  <a:pt x="54610" y="54610"/>
                </a:moveTo>
                <a:lnTo>
                  <a:pt x="0" y="54610"/>
                </a:lnTo>
                <a:lnTo>
                  <a:pt x="0" y="59690"/>
                </a:lnTo>
                <a:lnTo>
                  <a:pt x="54610" y="59690"/>
                </a:lnTo>
                <a:lnTo>
                  <a:pt x="54610" y="54610"/>
                </a:lnTo>
                <a:close/>
              </a:path>
              <a:path w="54610" h="248920">
                <a:moveTo>
                  <a:pt x="54610" y="48260"/>
                </a:moveTo>
                <a:lnTo>
                  <a:pt x="0" y="48260"/>
                </a:lnTo>
                <a:lnTo>
                  <a:pt x="0" y="53340"/>
                </a:lnTo>
                <a:lnTo>
                  <a:pt x="54610" y="53340"/>
                </a:lnTo>
                <a:lnTo>
                  <a:pt x="54610" y="48260"/>
                </a:lnTo>
                <a:close/>
              </a:path>
              <a:path w="54610" h="248920">
                <a:moveTo>
                  <a:pt x="54610" y="41910"/>
                </a:moveTo>
                <a:lnTo>
                  <a:pt x="0" y="41910"/>
                </a:lnTo>
                <a:lnTo>
                  <a:pt x="0" y="46990"/>
                </a:lnTo>
                <a:lnTo>
                  <a:pt x="54610" y="46990"/>
                </a:lnTo>
                <a:lnTo>
                  <a:pt x="54610" y="41910"/>
                </a:lnTo>
                <a:close/>
              </a:path>
              <a:path w="54610" h="248920">
                <a:moveTo>
                  <a:pt x="54610" y="36830"/>
                </a:moveTo>
                <a:lnTo>
                  <a:pt x="0" y="36830"/>
                </a:lnTo>
                <a:lnTo>
                  <a:pt x="0" y="40640"/>
                </a:lnTo>
                <a:lnTo>
                  <a:pt x="54610" y="40640"/>
                </a:lnTo>
                <a:lnTo>
                  <a:pt x="54610" y="36830"/>
                </a:lnTo>
                <a:close/>
              </a:path>
              <a:path w="54610" h="248920">
                <a:moveTo>
                  <a:pt x="54610" y="30480"/>
                </a:moveTo>
                <a:lnTo>
                  <a:pt x="0" y="30480"/>
                </a:lnTo>
                <a:lnTo>
                  <a:pt x="0" y="35560"/>
                </a:lnTo>
                <a:lnTo>
                  <a:pt x="54610" y="35560"/>
                </a:lnTo>
                <a:lnTo>
                  <a:pt x="54610" y="30480"/>
                </a:lnTo>
                <a:close/>
              </a:path>
              <a:path w="54610" h="248920">
                <a:moveTo>
                  <a:pt x="54610" y="24130"/>
                </a:moveTo>
                <a:lnTo>
                  <a:pt x="0" y="24130"/>
                </a:lnTo>
                <a:lnTo>
                  <a:pt x="0" y="29210"/>
                </a:lnTo>
                <a:lnTo>
                  <a:pt x="54610" y="29210"/>
                </a:lnTo>
                <a:lnTo>
                  <a:pt x="54610" y="24130"/>
                </a:lnTo>
                <a:close/>
              </a:path>
              <a:path w="54610" h="248920">
                <a:moveTo>
                  <a:pt x="54610" y="17780"/>
                </a:moveTo>
                <a:lnTo>
                  <a:pt x="0" y="17780"/>
                </a:lnTo>
                <a:lnTo>
                  <a:pt x="0" y="22860"/>
                </a:lnTo>
                <a:lnTo>
                  <a:pt x="54610" y="22860"/>
                </a:lnTo>
                <a:lnTo>
                  <a:pt x="54610" y="17780"/>
                </a:lnTo>
                <a:close/>
              </a:path>
              <a:path w="54610" h="248920">
                <a:moveTo>
                  <a:pt x="54610" y="11430"/>
                </a:moveTo>
                <a:lnTo>
                  <a:pt x="0" y="11430"/>
                </a:lnTo>
                <a:lnTo>
                  <a:pt x="0" y="16510"/>
                </a:lnTo>
                <a:lnTo>
                  <a:pt x="54610" y="16510"/>
                </a:lnTo>
                <a:lnTo>
                  <a:pt x="54610" y="11430"/>
                </a:lnTo>
                <a:close/>
              </a:path>
              <a:path w="54610" h="248920">
                <a:moveTo>
                  <a:pt x="54610" y="5080"/>
                </a:moveTo>
                <a:lnTo>
                  <a:pt x="0" y="5080"/>
                </a:lnTo>
                <a:lnTo>
                  <a:pt x="0" y="10160"/>
                </a:lnTo>
                <a:lnTo>
                  <a:pt x="54610" y="10160"/>
                </a:lnTo>
                <a:lnTo>
                  <a:pt x="54610" y="5080"/>
                </a:lnTo>
                <a:close/>
              </a:path>
              <a:path w="54610" h="248920">
                <a:moveTo>
                  <a:pt x="54610" y="0"/>
                </a:moveTo>
                <a:lnTo>
                  <a:pt x="5080" y="0"/>
                </a:lnTo>
                <a:lnTo>
                  <a:pt x="5080" y="1270"/>
                </a:lnTo>
                <a:lnTo>
                  <a:pt x="0" y="1270"/>
                </a:lnTo>
                <a:lnTo>
                  <a:pt x="0" y="3810"/>
                </a:lnTo>
                <a:lnTo>
                  <a:pt x="54610" y="3810"/>
                </a:lnTo>
                <a:lnTo>
                  <a:pt x="54610" y="0"/>
                </a:lnTo>
                <a:close/>
              </a:path>
            </a:pathLst>
          </a:custGeom>
          <a:solidFill>
            <a:srgbClr val="2878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bg object 300"/>
          <p:cNvSpPr/>
          <p:nvPr/>
        </p:nvSpPr>
        <p:spPr>
          <a:xfrm>
            <a:off x="2678429" y="6413500"/>
            <a:ext cx="54610" cy="245110"/>
          </a:xfrm>
          <a:custGeom>
            <a:avLst/>
            <a:gdLst/>
            <a:ahLst/>
            <a:cxnLst/>
            <a:rect l="l" t="t" r="r" b="b"/>
            <a:pathLst>
              <a:path w="54610" h="245109">
                <a:moveTo>
                  <a:pt x="54609" y="240030"/>
                </a:moveTo>
                <a:lnTo>
                  <a:pt x="0" y="240030"/>
                </a:lnTo>
                <a:lnTo>
                  <a:pt x="0" y="243840"/>
                </a:lnTo>
                <a:lnTo>
                  <a:pt x="43180" y="243840"/>
                </a:lnTo>
                <a:lnTo>
                  <a:pt x="43180" y="245110"/>
                </a:lnTo>
                <a:lnTo>
                  <a:pt x="54609" y="245110"/>
                </a:lnTo>
                <a:lnTo>
                  <a:pt x="54609" y="240030"/>
                </a:lnTo>
                <a:close/>
              </a:path>
              <a:path w="54610" h="245109">
                <a:moveTo>
                  <a:pt x="54609" y="237490"/>
                </a:moveTo>
                <a:lnTo>
                  <a:pt x="0" y="237490"/>
                </a:lnTo>
                <a:lnTo>
                  <a:pt x="0" y="238760"/>
                </a:lnTo>
                <a:lnTo>
                  <a:pt x="54609" y="238760"/>
                </a:lnTo>
                <a:lnTo>
                  <a:pt x="54609" y="237490"/>
                </a:lnTo>
                <a:close/>
              </a:path>
              <a:path w="54610" h="245109">
                <a:moveTo>
                  <a:pt x="54609" y="233679"/>
                </a:moveTo>
                <a:lnTo>
                  <a:pt x="0" y="233679"/>
                </a:lnTo>
                <a:lnTo>
                  <a:pt x="0" y="236219"/>
                </a:lnTo>
                <a:lnTo>
                  <a:pt x="54609" y="236219"/>
                </a:lnTo>
                <a:lnTo>
                  <a:pt x="54609" y="233679"/>
                </a:lnTo>
                <a:close/>
              </a:path>
              <a:path w="54610" h="245109">
                <a:moveTo>
                  <a:pt x="54609" y="231140"/>
                </a:moveTo>
                <a:lnTo>
                  <a:pt x="0" y="231140"/>
                </a:lnTo>
                <a:lnTo>
                  <a:pt x="0" y="232410"/>
                </a:lnTo>
                <a:lnTo>
                  <a:pt x="54609" y="232410"/>
                </a:lnTo>
                <a:lnTo>
                  <a:pt x="54609" y="231140"/>
                </a:lnTo>
                <a:close/>
              </a:path>
              <a:path w="54610" h="245109">
                <a:moveTo>
                  <a:pt x="54609" y="227330"/>
                </a:moveTo>
                <a:lnTo>
                  <a:pt x="0" y="227330"/>
                </a:lnTo>
                <a:lnTo>
                  <a:pt x="0" y="229870"/>
                </a:lnTo>
                <a:lnTo>
                  <a:pt x="54609" y="229870"/>
                </a:lnTo>
                <a:lnTo>
                  <a:pt x="54609" y="227330"/>
                </a:lnTo>
                <a:close/>
              </a:path>
              <a:path w="54610" h="245109">
                <a:moveTo>
                  <a:pt x="54609" y="224790"/>
                </a:moveTo>
                <a:lnTo>
                  <a:pt x="0" y="224790"/>
                </a:lnTo>
                <a:lnTo>
                  <a:pt x="0" y="226060"/>
                </a:lnTo>
                <a:lnTo>
                  <a:pt x="54609" y="226060"/>
                </a:lnTo>
                <a:lnTo>
                  <a:pt x="54609" y="224790"/>
                </a:lnTo>
                <a:close/>
              </a:path>
              <a:path w="54610" h="245109">
                <a:moveTo>
                  <a:pt x="54609" y="220980"/>
                </a:moveTo>
                <a:lnTo>
                  <a:pt x="0" y="220980"/>
                </a:lnTo>
                <a:lnTo>
                  <a:pt x="0" y="223519"/>
                </a:lnTo>
                <a:lnTo>
                  <a:pt x="54609" y="223519"/>
                </a:lnTo>
                <a:lnTo>
                  <a:pt x="54609" y="220980"/>
                </a:lnTo>
                <a:close/>
              </a:path>
              <a:path w="54610" h="245109">
                <a:moveTo>
                  <a:pt x="54609" y="218440"/>
                </a:moveTo>
                <a:lnTo>
                  <a:pt x="0" y="218440"/>
                </a:lnTo>
                <a:lnTo>
                  <a:pt x="0" y="219709"/>
                </a:lnTo>
                <a:lnTo>
                  <a:pt x="54609" y="219709"/>
                </a:lnTo>
                <a:lnTo>
                  <a:pt x="54609" y="218440"/>
                </a:lnTo>
                <a:close/>
              </a:path>
              <a:path w="54610" h="245109">
                <a:moveTo>
                  <a:pt x="54609" y="214629"/>
                </a:moveTo>
                <a:lnTo>
                  <a:pt x="0" y="214629"/>
                </a:lnTo>
                <a:lnTo>
                  <a:pt x="0" y="217169"/>
                </a:lnTo>
                <a:lnTo>
                  <a:pt x="54609" y="217169"/>
                </a:lnTo>
                <a:lnTo>
                  <a:pt x="54609" y="214629"/>
                </a:lnTo>
                <a:close/>
              </a:path>
              <a:path w="54610" h="245109">
                <a:moveTo>
                  <a:pt x="54609" y="212090"/>
                </a:moveTo>
                <a:lnTo>
                  <a:pt x="0" y="212090"/>
                </a:lnTo>
                <a:lnTo>
                  <a:pt x="0" y="213360"/>
                </a:lnTo>
                <a:lnTo>
                  <a:pt x="54609" y="213360"/>
                </a:lnTo>
                <a:lnTo>
                  <a:pt x="54609" y="212090"/>
                </a:lnTo>
                <a:close/>
              </a:path>
              <a:path w="54610" h="245109">
                <a:moveTo>
                  <a:pt x="54609" y="208280"/>
                </a:moveTo>
                <a:lnTo>
                  <a:pt x="0" y="208280"/>
                </a:lnTo>
                <a:lnTo>
                  <a:pt x="0" y="210819"/>
                </a:lnTo>
                <a:lnTo>
                  <a:pt x="54609" y="210819"/>
                </a:lnTo>
                <a:lnTo>
                  <a:pt x="54609" y="208280"/>
                </a:lnTo>
                <a:close/>
              </a:path>
              <a:path w="54610" h="245109">
                <a:moveTo>
                  <a:pt x="54609" y="205740"/>
                </a:moveTo>
                <a:lnTo>
                  <a:pt x="0" y="205740"/>
                </a:lnTo>
                <a:lnTo>
                  <a:pt x="0" y="207010"/>
                </a:lnTo>
                <a:lnTo>
                  <a:pt x="54609" y="207010"/>
                </a:lnTo>
                <a:lnTo>
                  <a:pt x="54609" y="205740"/>
                </a:lnTo>
                <a:close/>
              </a:path>
              <a:path w="54610" h="245109">
                <a:moveTo>
                  <a:pt x="54609" y="201929"/>
                </a:moveTo>
                <a:lnTo>
                  <a:pt x="0" y="201929"/>
                </a:lnTo>
                <a:lnTo>
                  <a:pt x="0" y="204469"/>
                </a:lnTo>
                <a:lnTo>
                  <a:pt x="54609" y="204469"/>
                </a:lnTo>
                <a:lnTo>
                  <a:pt x="54609" y="201929"/>
                </a:lnTo>
                <a:close/>
              </a:path>
              <a:path w="54610" h="245109">
                <a:moveTo>
                  <a:pt x="54609" y="199390"/>
                </a:moveTo>
                <a:lnTo>
                  <a:pt x="0" y="199390"/>
                </a:lnTo>
                <a:lnTo>
                  <a:pt x="0" y="200660"/>
                </a:lnTo>
                <a:lnTo>
                  <a:pt x="54609" y="200660"/>
                </a:lnTo>
                <a:lnTo>
                  <a:pt x="54609" y="199390"/>
                </a:lnTo>
                <a:close/>
              </a:path>
              <a:path w="54610" h="245109">
                <a:moveTo>
                  <a:pt x="54609" y="195579"/>
                </a:moveTo>
                <a:lnTo>
                  <a:pt x="0" y="195579"/>
                </a:lnTo>
                <a:lnTo>
                  <a:pt x="0" y="198120"/>
                </a:lnTo>
                <a:lnTo>
                  <a:pt x="54609" y="198120"/>
                </a:lnTo>
                <a:lnTo>
                  <a:pt x="54609" y="195579"/>
                </a:lnTo>
                <a:close/>
              </a:path>
              <a:path w="54610" h="245109">
                <a:moveTo>
                  <a:pt x="54609" y="193040"/>
                </a:moveTo>
                <a:lnTo>
                  <a:pt x="0" y="193040"/>
                </a:lnTo>
                <a:lnTo>
                  <a:pt x="0" y="194310"/>
                </a:lnTo>
                <a:lnTo>
                  <a:pt x="54609" y="194310"/>
                </a:lnTo>
                <a:lnTo>
                  <a:pt x="54609" y="193040"/>
                </a:lnTo>
                <a:close/>
              </a:path>
              <a:path w="54610" h="245109">
                <a:moveTo>
                  <a:pt x="54609" y="189230"/>
                </a:moveTo>
                <a:lnTo>
                  <a:pt x="0" y="189230"/>
                </a:lnTo>
                <a:lnTo>
                  <a:pt x="0" y="191770"/>
                </a:lnTo>
                <a:lnTo>
                  <a:pt x="54609" y="191770"/>
                </a:lnTo>
                <a:lnTo>
                  <a:pt x="54609" y="189230"/>
                </a:lnTo>
                <a:close/>
              </a:path>
              <a:path w="54610" h="245109">
                <a:moveTo>
                  <a:pt x="54609" y="186690"/>
                </a:moveTo>
                <a:lnTo>
                  <a:pt x="0" y="186690"/>
                </a:lnTo>
                <a:lnTo>
                  <a:pt x="0" y="187959"/>
                </a:lnTo>
                <a:lnTo>
                  <a:pt x="54609" y="187959"/>
                </a:lnTo>
                <a:lnTo>
                  <a:pt x="54609" y="186690"/>
                </a:lnTo>
                <a:close/>
              </a:path>
              <a:path w="54610" h="245109">
                <a:moveTo>
                  <a:pt x="54609" y="182879"/>
                </a:moveTo>
                <a:lnTo>
                  <a:pt x="0" y="182879"/>
                </a:lnTo>
                <a:lnTo>
                  <a:pt x="0" y="185420"/>
                </a:lnTo>
                <a:lnTo>
                  <a:pt x="54609" y="185420"/>
                </a:lnTo>
                <a:lnTo>
                  <a:pt x="54609" y="182879"/>
                </a:lnTo>
                <a:close/>
              </a:path>
              <a:path w="54610" h="245109">
                <a:moveTo>
                  <a:pt x="54609" y="180340"/>
                </a:moveTo>
                <a:lnTo>
                  <a:pt x="0" y="180340"/>
                </a:lnTo>
                <a:lnTo>
                  <a:pt x="0" y="181610"/>
                </a:lnTo>
                <a:lnTo>
                  <a:pt x="54609" y="181610"/>
                </a:lnTo>
                <a:lnTo>
                  <a:pt x="54609" y="180340"/>
                </a:lnTo>
                <a:close/>
              </a:path>
              <a:path w="54610" h="245109">
                <a:moveTo>
                  <a:pt x="54609" y="176529"/>
                </a:moveTo>
                <a:lnTo>
                  <a:pt x="0" y="176529"/>
                </a:lnTo>
                <a:lnTo>
                  <a:pt x="0" y="179070"/>
                </a:lnTo>
                <a:lnTo>
                  <a:pt x="54609" y="179070"/>
                </a:lnTo>
                <a:lnTo>
                  <a:pt x="54609" y="176529"/>
                </a:lnTo>
                <a:close/>
              </a:path>
              <a:path w="54610" h="245109">
                <a:moveTo>
                  <a:pt x="54609" y="173990"/>
                </a:moveTo>
                <a:lnTo>
                  <a:pt x="0" y="173990"/>
                </a:lnTo>
                <a:lnTo>
                  <a:pt x="0" y="175259"/>
                </a:lnTo>
                <a:lnTo>
                  <a:pt x="54609" y="175259"/>
                </a:lnTo>
                <a:lnTo>
                  <a:pt x="54609" y="173990"/>
                </a:lnTo>
                <a:close/>
              </a:path>
              <a:path w="54610" h="245109">
                <a:moveTo>
                  <a:pt x="54609" y="170179"/>
                </a:moveTo>
                <a:lnTo>
                  <a:pt x="0" y="170179"/>
                </a:lnTo>
                <a:lnTo>
                  <a:pt x="0" y="172720"/>
                </a:lnTo>
                <a:lnTo>
                  <a:pt x="54609" y="172720"/>
                </a:lnTo>
                <a:lnTo>
                  <a:pt x="54609" y="170179"/>
                </a:lnTo>
                <a:close/>
              </a:path>
              <a:path w="54610" h="245109">
                <a:moveTo>
                  <a:pt x="54609" y="167640"/>
                </a:moveTo>
                <a:lnTo>
                  <a:pt x="0" y="167640"/>
                </a:lnTo>
                <a:lnTo>
                  <a:pt x="0" y="168909"/>
                </a:lnTo>
                <a:lnTo>
                  <a:pt x="54609" y="168909"/>
                </a:lnTo>
                <a:lnTo>
                  <a:pt x="54609" y="167640"/>
                </a:lnTo>
                <a:close/>
              </a:path>
              <a:path w="54610" h="245109">
                <a:moveTo>
                  <a:pt x="54609" y="163830"/>
                </a:moveTo>
                <a:lnTo>
                  <a:pt x="0" y="163830"/>
                </a:lnTo>
                <a:lnTo>
                  <a:pt x="0" y="166370"/>
                </a:lnTo>
                <a:lnTo>
                  <a:pt x="54609" y="166370"/>
                </a:lnTo>
                <a:lnTo>
                  <a:pt x="54609" y="163830"/>
                </a:lnTo>
                <a:close/>
              </a:path>
              <a:path w="54610" h="245109">
                <a:moveTo>
                  <a:pt x="54609" y="161290"/>
                </a:moveTo>
                <a:lnTo>
                  <a:pt x="0" y="161290"/>
                </a:lnTo>
                <a:lnTo>
                  <a:pt x="0" y="162560"/>
                </a:lnTo>
                <a:lnTo>
                  <a:pt x="54609" y="162560"/>
                </a:lnTo>
                <a:lnTo>
                  <a:pt x="54609" y="161290"/>
                </a:lnTo>
                <a:close/>
              </a:path>
              <a:path w="54610" h="245109">
                <a:moveTo>
                  <a:pt x="54609" y="157479"/>
                </a:moveTo>
                <a:lnTo>
                  <a:pt x="0" y="157479"/>
                </a:lnTo>
                <a:lnTo>
                  <a:pt x="0" y="160020"/>
                </a:lnTo>
                <a:lnTo>
                  <a:pt x="54609" y="160020"/>
                </a:lnTo>
                <a:lnTo>
                  <a:pt x="54609" y="157479"/>
                </a:lnTo>
                <a:close/>
              </a:path>
              <a:path w="54610" h="245109">
                <a:moveTo>
                  <a:pt x="54609" y="154940"/>
                </a:moveTo>
                <a:lnTo>
                  <a:pt x="0" y="154940"/>
                </a:lnTo>
                <a:lnTo>
                  <a:pt x="0" y="156209"/>
                </a:lnTo>
                <a:lnTo>
                  <a:pt x="54609" y="156209"/>
                </a:lnTo>
                <a:lnTo>
                  <a:pt x="54609" y="154940"/>
                </a:lnTo>
                <a:close/>
              </a:path>
              <a:path w="54610" h="245109">
                <a:moveTo>
                  <a:pt x="54609" y="151130"/>
                </a:moveTo>
                <a:lnTo>
                  <a:pt x="0" y="151130"/>
                </a:lnTo>
                <a:lnTo>
                  <a:pt x="0" y="153670"/>
                </a:lnTo>
                <a:lnTo>
                  <a:pt x="54609" y="153670"/>
                </a:lnTo>
                <a:lnTo>
                  <a:pt x="54609" y="151130"/>
                </a:lnTo>
                <a:close/>
              </a:path>
              <a:path w="54610" h="245109">
                <a:moveTo>
                  <a:pt x="54609" y="148590"/>
                </a:moveTo>
                <a:lnTo>
                  <a:pt x="0" y="148590"/>
                </a:lnTo>
                <a:lnTo>
                  <a:pt x="0" y="149859"/>
                </a:lnTo>
                <a:lnTo>
                  <a:pt x="54609" y="149859"/>
                </a:lnTo>
                <a:lnTo>
                  <a:pt x="54609" y="148590"/>
                </a:lnTo>
                <a:close/>
              </a:path>
              <a:path w="54610" h="245109">
                <a:moveTo>
                  <a:pt x="54609" y="144779"/>
                </a:moveTo>
                <a:lnTo>
                  <a:pt x="0" y="144779"/>
                </a:lnTo>
                <a:lnTo>
                  <a:pt x="0" y="147320"/>
                </a:lnTo>
                <a:lnTo>
                  <a:pt x="54609" y="147320"/>
                </a:lnTo>
                <a:lnTo>
                  <a:pt x="54609" y="144779"/>
                </a:lnTo>
                <a:close/>
              </a:path>
              <a:path w="54610" h="245109">
                <a:moveTo>
                  <a:pt x="54609" y="142240"/>
                </a:moveTo>
                <a:lnTo>
                  <a:pt x="0" y="142240"/>
                </a:lnTo>
                <a:lnTo>
                  <a:pt x="0" y="143509"/>
                </a:lnTo>
                <a:lnTo>
                  <a:pt x="54609" y="143509"/>
                </a:lnTo>
                <a:lnTo>
                  <a:pt x="54609" y="142240"/>
                </a:lnTo>
                <a:close/>
              </a:path>
              <a:path w="54610" h="245109">
                <a:moveTo>
                  <a:pt x="54609" y="138430"/>
                </a:moveTo>
                <a:lnTo>
                  <a:pt x="0" y="138430"/>
                </a:lnTo>
                <a:lnTo>
                  <a:pt x="0" y="140970"/>
                </a:lnTo>
                <a:lnTo>
                  <a:pt x="54609" y="140970"/>
                </a:lnTo>
                <a:lnTo>
                  <a:pt x="54609" y="138430"/>
                </a:lnTo>
                <a:close/>
              </a:path>
              <a:path w="54610" h="245109">
                <a:moveTo>
                  <a:pt x="54609" y="135890"/>
                </a:moveTo>
                <a:lnTo>
                  <a:pt x="0" y="135890"/>
                </a:lnTo>
                <a:lnTo>
                  <a:pt x="0" y="137159"/>
                </a:lnTo>
                <a:lnTo>
                  <a:pt x="54609" y="137159"/>
                </a:lnTo>
                <a:lnTo>
                  <a:pt x="54609" y="135890"/>
                </a:lnTo>
                <a:close/>
              </a:path>
              <a:path w="54610" h="245109">
                <a:moveTo>
                  <a:pt x="54609" y="132080"/>
                </a:moveTo>
                <a:lnTo>
                  <a:pt x="0" y="132080"/>
                </a:lnTo>
                <a:lnTo>
                  <a:pt x="0" y="134620"/>
                </a:lnTo>
                <a:lnTo>
                  <a:pt x="54609" y="134620"/>
                </a:lnTo>
                <a:lnTo>
                  <a:pt x="54609" y="132080"/>
                </a:lnTo>
                <a:close/>
              </a:path>
              <a:path w="54610" h="245109">
                <a:moveTo>
                  <a:pt x="54609" y="129540"/>
                </a:moveTo>
                <a:lnTo>
                  <a:pt x="0" y="129540"/>
                </a:lnTo>
                <a:lnTo>
                  <a:pt x="0" y="130809"/>
                </a:lnTo>
                <a:lnTo>
                  <a:pt x="54609" y="130809"/>
                </a:lnTo>
                <a:lnTo>
                  <a:pt x="54609" y="129540"/>
                </a:lnTo>
                <a:close/>
              </a:path>
              <a:path w="54610" h="245109">
                <a:moveTo>
                  <a:pt x="54609" y="125730"/>
                </a:moveTo>
                <a:lnTo>
                  <a:pt x="0" y="125730"/>
                </a:lnTo>
                <a:lnTo>
                  <a:pt x="0" y="128270"/>
                </a:lnTo>
                <a:lnTo>
                  <a:pt x="54609" y="128270"/>
                </a:lnTo>
                <a:lnTo>
                  <a:pt x="54609" y="125730"/>
                </a:lnTo>
                <a:close/>
              </a:path>
              <a:path w="54610" h="245109">
                <a:moveTo>
                  <a:pt x="54609" y="123189"/>
                </a:moveTo>
                <a:lnTo>
                  <a:pt x="0" y="123189"/>
                </a:lnTo>
                <a:lnTo>
                  <a:pt x="0" y="124459"/>
                </a:lnTo>
                <a:lnTo>
                  <a:pt x="54609" y="124459"/>
                </a:lnTo>
                <a:lnTo>
                  <a:pt x="54609" y="123189"/>
                </a:lnTo>
                <a:close/>
              </a:path>
              <a:path w="54610" h="245109">
                <a:moveTo>
                  <a:pt x="54609" y="119379"/>
                </a:moveTo>
                <a:lnTo>
                  <a:pt x="0" y="119379"/>
                </a:lnTo>
                <a:lnTo>
                  <a:pt x="0" y="121920"/>
                </a:lnTo>
                <a:lnTo>
                  <a:pt x="54609" y="121920"/>
                </a:lnTo>
                <a:lnTo>
                  <a:pt x="54609" y="119379"/>
                </a:lnTo>
                <a:close/>
              </a:path>
              <a:path w="54610" h="245109">
                <a:moveTo>
                  <a:pt x="54609" y="116839"/>
                </a:moveTo>
                <a:lnTo>
                  <a:pt x="0" y="116839"/>
                </a:lnTo>
                <a:lnTo>
                  <a:pt x="0" y="118110"/>
                </a:lnTo>
                <a:lnTo>
                  <a:pt x="54609" y="118110"/>
                </a:lnTo>
                <a:lnTo>
                  <a:pt x="54609" y="116839"/>
                </a:lnTo>
                <a:close/>
              </a:path>
              <a:path w="54610" h="245109">
                <a:moveTo>
                  <a:pt x="54609" y="113029"/>
                </a:moveTo>
                <a:lnTo>
                  <a:pt x="0" y="113029"/>
                </a:lnTo>
                <a:lnTo>
                  <a:pt x="0" y="115570"/>
                </a:lnTo>
                <a:lnTo>
                  <a:pt x="54609" y="115570"/>
                </a:lnTo>
                <a:lnTo>
                  <a:pt x="54609" y="113029"/>
                </a:lnTo>
                <a:close/>
              </a:path>
              <a:path w="54610" h="245109">
                <a:moveTo>
                  <a:pt x="54609" y="110489"/>
                </a:moveTo>
                <a:lnTo>
                  <a:pt x="0" y="110489"/>
                </a:lnTo>
                <a:lnTo>
                  <a:pt x="0" y="111759"/>
                </a:lnTo>
                <a:lnTo>
                  <a:pt x="54609" y="111759"/>
                </a:lnTo>
                <a:lnTo>
                  <a:pt x="54609" y="110489"/>
                </a:lnTo>
                <a:close/>
              </a:path>
              <a:path w="54610" h="245109">
                <a:moveTo>
                  <a:pt x="54609" y="106679"/>
                </a:moveTo>
                <a:lnTo>
                  <a:pt x="0" y="106679"/>
                </a:lnTo>
                <a:lnTo>
                  <a:pt x="0" y="109220"/>
                </a:lnTo>
                <a:lnTo>
                  <a:pt x="54609" y="109220"/>
                </a:lnTo>
                <a:lnTo>
                  <a:pt x="54609" y="106679"/>
                </a:lnTo>
                <a:close/>
              </a:path>
              <a:path w="54610" h="245109">
                <a:moveTo>
                  <a:pt x="54609" y="104140"/>
                </a:moveTo>
                <a:lnTo>
                  <a:pt x="0" y="104140"/>
                </a:lnTo>
                <a:lnTo>
                  <a:pt x="0" y="105410"/>
                </a:lnTo>
                <a:lnTo>
                  <a:pt x="54609" y="105410"/>
                </a:lnTo>
                <a:lnTo>
                  <a:pt x="54609" y="104140"/>
                </a:lnTo>
                <a:close/>
              </a:path>
              <a:path w="54610" h="245109">
                <a:moveTo>
                  <a:pt x="54609" y="100330"/>
                </a:moveTo>
                <a:lnTo>
                  <a:pt x="0" y="100330"/>
                </a:lnTo>
                <a:lnTo>
                  <a:pt x="0" y="102870"/>
                </a:lnTo>
                <a:lnTo>
                  <a:pt x="54609" y="102870"/>
                </a:lnTo>
                <a:lnTo>
                  <a:pt x="54609" y="100330"/>
                </a:lnTo>
                <a:close/>
              </a:path>
              <a:path w="54610" h="245109">
                <a:moveTo>
                  <a:pt x="54609" y="97790"/>
                </a:moveTo>
                <a:lnTo>
                  <a:pt x="0" y="97790"/>
                </a:lnTo>
                <a:lnTo>
                  <a:pt x="0" y="99059"/>
                </a:lnTo>
                <a:lnTo>
                  <a:pt x="54609" y="99059"/>
                </a:lnTo>
                <a:lnTo>
                  <a:pt x="54609" y="97790"/>
                </a:lnTo>
                <a:close/>
              </a:path>
              <a:path w="54610" h="245109">
                <a:moveTo>
                  <a:pt x="54609" y="93980"/>
                </a:moveTo>
                <a:lnTo>
                  <a:pt x="0" y="93980"/>
                </a:lnTo>
                <a:lnTo>
                  <a:pt x="0" y="96520"/>
                </a:lnTo>
                <a:lnTo>
                  <a:pt x="54609" y="96520"/>
                </a:lnTo>
                <a:lnTo>
                  <a:pt x="54609" y="93980"/>
                </a:lnTo>
                <a:close/>
              </a:path>
              <a:path w="54610" h="245109">
                <a:moveTo>
                  <a:pt x="54609" y="91440"/>
                </a:moveTo>
                <a:lnTo>
                  <a:pt x="0" y="91440"/>
                </a:lnTo>
                <a:lnTo>
                  <a:pt x="0" y="92709"/>
                </a:lnTo>
                <a:lnTo>
                  <a:pt x="54609" y="92709"/>
                </a:lnTo>
                <a:lnTo>
                  <a:pt x="54609" y="91440"/>
                </a:lnTo>
                <a:close/>
              </a:path>
              <a:path w="54610" h="245109">
                <a:moveTo>
                  <a:pt x="54609" y="87629"/>
                </a:moveTo>
                <a:lnTo>
                  <a:pt x="0" y="87629"/>
                </a:lnTo>
                <a:lnTo>
                  <a:pt x="0" y="90170"/>
                </a:lnTo>
                <a:lnTo>
                  <a:pt x="54609" y="90170"/>
                </a:lnTo>
                <a:lnTo>
                  <a:pt x="54609" y="87629"/>
                </a:lnTo>
                <a:close/>
              </a:path>
              <a:path w="54610" h="245109">
                <a:moveTo>
                  <a:pt x="54609" y="85089"/>
                </a:moveTo>
                <a:lnTo>
                  <a:pt x="0" y="85089"/>
                </a:lnTo>
                <a:lnTo>
                  <a:pt x="0" y="86359"/>
                </a:lnTo>
                <a:lnTo>
                  <a:pt x="54609" y="86359"/>
                </a:lnTo>
                <a:lnTo>
                  <a:pt x="54609" y="85089"/>
                </a:lnTo>
                <a:close/>
              </a:path>
              <a:path w="54610" h="245109">
                <a:moveTo>
                  <a:pt x="54609" y="78739"/>
                </a:moveTo>
                <a:lnTo>
                  <a:pt x="0" y="78739"/>
                </a:lnTo>
                <a:lnTo>
                  <a:pt x="0" y="83820"/>
                </a:lnTo>
                <a:lnTo>
                  <a:pt x="54609" y="83820"/>
                </a:lnTo>
                <a:lnTo>
                  <a:pt x="54609" y="78739"/>
                </a:lnTo>
                <a:close/>
              </a:path>
              <a:path w="54610" h="245109">
                <a:moveTo>
                  <a:pt x="54609" y="72390"/>
                </a:moveTo>
                <a:lnTo>
                  <a:pt x="0" y="72390"/>
                </a:lnTo>
                <a:lnTo>
                  <a:pt x="0" y="77470"/>
                </a:lnTo>
                <a:lnTo>
                  <a:pt x="54609" y="77470"/>
                </a:lnTo>
                <a:lnTo>
                  <a:pt x="54609" y="72390"/>
                </a:lnTo>
                <a:close/>
              </a:path>
              <a:path w="54610" h="245109">
                <a:moveTo>
                  <a:pt x="54609" y="66039"/>
                </a:moveTo>
                <a:lnTo>
                  <a:pt x="0" y="66039"/>
                </a:lnTo>
                <a:lnTo>
                  <a:pt x="0" y="71120"/>
                </a:lnTo>
                <a:lnTo>
                  <a:pt x="54609" y="71120"/>
                </a:lnTo>
                <a:lnTo>
                  <a:pt x="54609" y="66039"/>
                </a:lnTo>
                <a:close/>
              </a:path>
              <a:path w="54610" h="245109">
                <a:moveTo>
                  <a:pt x="54609" y="59689"/>
                </a:moveTo>
                <a:lnTo>
                  <a:pt x="0" y="59689"/>
                </a:lnTo>
                <a:lnTo>
                  <a:pt x="0" y="64770"/>
                </a:lnTo>
                <a:lnTo>
                  <a:pt x="54609" y="64770"/>
                </a:lnTo>
                <a:lnTo>
                  <a:pt x="54609" y="59689"/>
                </a:lnTo>
                <a:close/>
              </a:path>
              <a:path w="54610" h="245109">
                <a:moveTo>
                  <a:pt x="54609" y="53339"/>
                </a:moveTo>
                <a:lnTo>
                  <a:pt x="0" y="53339"/>
                </a:lnTo>
                <a:lnTo>
                  <a:pt x="0" y="58420"/>
                </a:lnTo>
                <a:lnTo>
                  <a:pt x="54609" y="58420"/>
                </a:lnTo>
                <a:lnTo>
                  <a:pt x="54609" y="53339"/>
                </a:lnTo>
                <a:close/>
              </a:path>
              <a:path w="54610" h="245109">
                <a:moveTo>
                  <a:pt x="54609" y="46989"/>
                </a:moveTo>
                <a:lnTo>
                  <a:pt x="0" y="46989"/>
                </a:lnTo>
                <a:lnTo>
                  <a:pt x="0" y="52070"/>
                </a:lnTo>
                <a:lnTo>
                  <a:pt x="54609" y="52070"/>
                </a:lnTo>
                <a:lnTo>
                  <a:pt x="54609" y="46989"/>
                </a:lnTo>
                <a:close/>
              </a:path>
              <a:path w="54610" h="245109">
                <a:moveTo>
                  <a:pt x="54609" y="40639"/>
                </a:moveTo>
                <a:lnTo>
                  <a:pt x="0" y="40639"/>
                </a:lnTo>
                <a:lnTo>
                  <a:pt x="0" y="45720"/>
                </a:lnTo>
                <a:lnTo>
                  <a:pt x="54609" y="45720"/>
                </a:lnTo>
                <a:lnTo>
                  <a:pt x="54609" y="40639"/>
                </a:lnTo>
                <a:close/>
              </a:path>
              <a:path w="54610" h="245109">
                <a:moveTo>
                  <a:pt x="54609" y="35559"/>
                </a:moveTo>
                <a:lnTo>
                  <a:pt x="0" y="35559"/>
                </a:lnTo>
                <a:lnTo>
                  <a:pt x="0" y="39369"/>
                </a:lnTo>
                <a:lnTo>
                  <a:pt x="54609" y="39369"/>
                </a:lnTo>
                <a:lnTo>
                  <a:pt x="54609" y="35559"/>
                </a:lnTo>
                <a:close/>
              </a:path>
              <a:path w="54610" h="245109">
                <a:moveTo>
                  <a:pt x="54609" y="29209"/>
                </a:moveTo>
                <a:lnTo>
                  <a:pt x="0" y="29209"/>
                </a:lnTo>
                <a:lnTo>
                  <a:pt x="0" y="34290"/>
                </a:lnTo>
                <a:lnTo>
                  <a:pt x="54609" y="34290"/>
                </a:lnTo>
                <a:lnTo>
                  <a:pt x="54609" y="29209"/>
                </a:lnTo>
                <a:close/>
              </a:path>
              <a:path w="54610" h="245109">
                <a:moveTo>
                  <a:pt x="54609" y="22859"/>
                </a:moveTo>
                <a:lnTo>
                  <a:pt x="0" y="22859"/>
                </a:lnTo>
                <a:lnTo>
                  <a:pt x="0" y="27940"/>
                </a:lnTo>
                <a:lnTo>
                  <a:pt x="54609" y="27940"/>
                </a:lnTo>
                <a:lnTo>
                  <a:pt x="54609" y="22859"/>
                </a:lnTo>
                <a:close/>
              </a:path>
              <a:path w="54610" h="245109">
                <a:moveTo>
                  <a:pt x="54609" y="16509"/>
                </a:moveTo>
                <a:lnTo>
                  <a:pt x="0" y="16509"/>
                </a:lnTo>
                <a:lnTo>
                  <a:pt x="0" y="21590"/>
                </a:lnTo>
                <a:lnTo>
                  <a:pt x="54609" y="21590"/>
                </a:lnTo>
                <a:lnTo>
                  <a:pt x="54609" y="16509"/>
                </a:lnTo>
                <a:close/>
              </a:path>
              <a:path w="54610" h="245109">
                <a:moveTo>
                  <a:pt x="54609" y="10159"/>
                </a:moveTo>
                <a:lnTo>
                  <a:pt x="0" y="10159"/>
                </a:lnTo>
                <a:lnTo>
                  <a:pt x="0" y="15240"/>
                </a:lnTo>
                <a:lnTo>
                  <a:pt x="54609" y="15240"/>
                </a:lnTo>
                <a:lnTo>
                  <a:pt x="54609" y="10159"/>
                </a:lnTo>
                <a:close/>
              </a:path>
              <a:path w="54610" h="245109">
                <a:moveTo>
                  <a:pt x="54609" y="3809"/>
                </a:moveTo>
                <a:lnTo>
                  <a:pt x="0" y="3809"/>
                </a:lnTo>
                <a:lnTo>
                  <a:pt x="0" y="8890"/>
                </a:lnTo>
                <a:lnTo>
                  <a:pt x="54609" y="8890"/>
                </a:lnTo>
                <a:lnTo>
                  <a:pt x="54609" y="3809"/>
                </a:lnTo>
                <a:close/>
              </a:path>
              <a:path w="54610" h="245109">
                <a:moveTo>
                  <a:pt x="54609" y="0"/>
                </a:moveTo>
                <a:lnTo>
                  <a:pt x="0" y="0"/>
                </a:lnTo>
                <a:lnTo>
                  <a:pt x="0" y="2540"/>
                </a:lnTo>
                <a:lnTo>
                  <a:pt x="54609" y="2540"/>
                </a:lnTo>
                <a:lnTo>
                  <a:pt x="54609" y="0"/>
                </a:lnTo>
                <a:close/>
              </a:path>
            </a:pathLst>
          </a:custGeom>
          <a:solidFill>
            <a:srgbClr val="2777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bg object 301"/>
          <p:cNvSpPr/>
          <p:nvPr/>
        </p:nvSpPr>
        <p:spPr>
          <a:xfrm>
            <a:off x="2622550" y="6413500"/>
            <a:ext cx="55880" cy="243840"/>
          </a:xfrm>
          <a:custGeom>
            <a:avLst/>
            <a:gdLst/>
            <a:ahLst/>
            <a:cxnLst/>
            <a:rect l="l" t="t" r="r" b="b"/>
            <a:pathLst>
              <a:path w="55880" h="243840">
                <a:moveTo>
                  <a:pt x="55880" y="240030"/>
                </a:moveTo>
                <a:lnTo>
                  <a:pt x="29210" y="240030"/>
                </a:lnTo>
                <a:lnTo>
                  <a:pt x="29210" y="242570"/>
                </a:lnTo>
                <a:lnTo>
                  <a:pt x="52069" y="242570"/>
                </a:lnTo>
                <a:lnTo>
                  <a:pt x="52069" y="243840"/>
                </a:lnTo>
                <a:lnTo>
                  <a:pt x="55880" y="243840"/>
                </a:lnTo>
                <a:lnTo>
                  <a:pt x="55880" y="240030"/>
                </a:lnTo>
                <a:close/>
              </a:path>
              <a:path w="55880" h="243840">
                <a:moveTo>
                  <a:pt x="55880" y="237490"/>
                </a:moveTo>
                <a:lnTo>
                  <a:pt x="0" y="237490"/>
                </a:lnTo>
                <a:lnTo>
                  <a:pt x="0" y="240030"/>
                </a:lnTo>
                <a:lnTo>
                  <a:pt x="5080" y="240030"/>
                </a:lnTo>
                <a:lnTo>
                  <a:pt x="5080" y="238760"/>
                </a:lnTo>
                <a:lnTo>
                  <a:pt x="55880" y="238760"/>
                </a:lnTo>
                <a:lnTo>
                  <a:pt x="55880" y="237490"/>
                </a:lnTo>
                <a:close/>
              </a:path>
              <a:path w="55880" h="243840">
                <a:moveTo>
                  <a:pt x="55880" y="233679"/>
                </a:moveTo>
                <a:lnTo>
                  <a:pt x="0" y="233679"/>
                </a:lnTo>
                <a:lnTo>
                  <a:pt x="0" y="236219"/>
                </a:lnTo>
                <a:lnTo>
                  <a:pt x="55880" y="236219"/>
                </a:lnTo>
                <a:lnTo>
                  <a:pt x="55880" y="233679"/>
                </a:lnTo>
                <a:close/>
              </a:path>
              <a:path w="55880" h="243840">
                <a:moveTo>
                  <a:pt x="55880" y="231140"/>
                </a:moveTo>
                <a:lnTo>
                  <a:pt x="0" y="231140"/>
                </a:lnTo>
                <a:lnTo>
                  <a:pt x="0" y="232410"/>
                </a:lnTo>
                <a:lnTo>
                  <a:pt x="55880" y="232410"/>
                </a:lnTo>
                <a:lnTo>
                  <a:pt x="55880" y="231140"/>
                </a:lnTo>
                <a:close/>
              </a:path>
              <a:path w="55880" h="243840">
                <a:moveTo>
                  <a:pt x="55880" y="227330"/>
                </a:moveTo>
                <a:lnTo>
                  <a:pt x="0" y="227330"/>
                </a:lnTo>
                <a:lnTo>
                  <a:pt x="0" y="229870"/>
                </a:lnTo>
                <a:lnTo>
                  <a:pt x="55880" y="229870"/>
                </a:lnTo>
                <a:lnTo>
                  <a:pt x="55880" y="227330"/>
                </a:lnTo>
                <a:close/>
              </a:path>
              <a:path w="55880" h="243840">
                <a:moveTo>
                  <a:pt x="55880" y="224790"/>
                </a:moveTo>
                <a:lnTo>
                  <a:pt x="0" y="224790"/>
                </a:lnTo>
                <a:lnTo>
                  <a:pt x="0" y="226060"/>
                </a:lnTo>
                <a:lnTo>
                  <a:pt x="55880" y="226060"/>
                </a:lnTo>
                <a:lnTo>
                  <a:pt x="55880" y="224790"/>
                </a:lnTo>
                <a:close/>
              </a:path>
              <a:path w="55880" h="243840">
                <a:moveTo>
                  <a:pt x="55880" y="220980"/>
                </a:moveTo>
                <a:lnTo>
                  <a:pt x="0" y="220980"/>
                </a:lnTo>
                <a:lnTo>
                  <a:pt x="0" y="223519"/>
                </a:lnTo>
                <a:lnTo>
                  <a:pt x="55880" y="223519"/>
                </a:lnTo>
                <a:lnTo>
                  <a:pt x="55880" y="220980"/>
                </a:lnTo>
                <a:close/>
              </a:path>
              <a:path w="55880" h="243840">
                <a:moveTo>
                  <a:pt x="55880" y="218440"/>
                </a:moveTo>
                <a:lnTo>
                  <a:pt x="0" y="218440"/>
                </a:lnTo>
                <a:lnTo>
                  <a:pt x="0" y="219709"/>
                </a:lnTo>
                <a:lnTo>
                  <a:pt x="55880" y="219709"/>
                </a:lnTo>
                <a:lnTo>
                  <a:pt x="55880" y="218440"/>
                </a:lnTo>
                <a:close/>
              </a:path>
              <a:path w="55880" h="243840">
                <a:moveTo>
                  <a:pt x="55880" y="214629"/>
                </a:moveTo>
                <a:lnTo>
                  <a:pt x="0" y="214629"/>
                </a:lnTo>
                <a:lnTo>
                  <a:pt x="0" y="217169"/>
                </a:lnTo>
                <a:lnTo>
                  <a:pt x="55880" y="217169"/>
                </a:lnTo>
                <a:lnTo>
                  <a:pt x="55880" y="214629"/>
                </a:lnTo>
                <a:close/>
              </a:path>
              <a:path w="55880" h="243840">
                <a:moveTo>
                  <a:pt x="55880" y="212090"/>
                </a:moveTo>
                <a:lnTo>
                  <a:pt x="0" y="212090"/>
                </a:lnTo>
                <a:lnTo>
                  <a:pt x="0" y="213360"/>
                </a:lnTo>
                <a:lnTo>
                  <a:pt x="55880" y="213360"/>
                </a:lnTo>
                <a:lnTo>
                  <a:pt x="55880" y="212090"/>
                </a:lnTo>
                <a:close/>
              </a:path>
              <a:path w="55880" h="243840">
                <a:moveTo>
                  <a:pt x="55880" y="208280"/>
                </a:moveTo>
                <a:lnTo>
                  <a:pt x="0" y="208280"/>
                </a:lnTo>
                <a:lnTo>
                  <a:pt x="0" y="210819"/>
                </a:lnTo>
                <a:lnTo>
                  <a:pt x="55880" y="210819"/>
                </a:lnTo>
                <a:lnTo>
                  <a:pt x="55880" y="208280"/>
                </a:lnTo>
                <a:close/>
              </a:path>
              <a:path w="55880" h="243840">
                <a:moveTo>
                  <a:pt x="55880" y="205740"/>
                </a:moveTo>
                <a:lnTo>
                  <a:pt x="0" y="205740"/>
                </a:lnTo>
                <a:lnTo>
                  <a:pt x="0" y="207010"/>
                </a:lnTo>
                <a:lnTo>
                  <a:pt x="55880" y="207010"/>
                </a:lnTo>
                <a:lnTo>
                  <a:pt x="55880" y="205740"/>
                </a:lnTo>
                <a:close/>
              </a:path>
              <a:path w="55880" h="243840">
                <a:moveTo>
                  <a:pt x="55880" y="201929"/>
                </a:moveTo>
                <a:lnTo>
                  <a:pt x="0" y="201929"/>
                </a:lnTo>
                <a:lnTo>
                  <a:pt x="0" y="204469"/>
                </a:lnTo>
                <a:lnTo>
                  <a:pt x="55880" y="204469"/>
                </a:lnTo>
                <a:lnTo>
                  <a:pt x="55880" y="201929"/>
                </a:lnTo>
                <a:close/>
              </a:path>
              <a:path w="55880" h="243840">
                <a:moveTo>
                  <a:pt x="55880" y="199390"/>
                </a:moveTo>
                <a:lnTo>
                  <a:pt x="0" y="199390"/>
                </a:lnTo>
                <a:lnTo>
                  <a:pt x="0" y="200660"/>
                </a:lnTo>
                <a:lnTo>
                  <a:pt x="55880" y="200660"/>
                </a:lnTo>
                <a:lnTo>
                  <a:pt x="55880" y="199390"/>
                </a:lnTo>
                <a:close/>
              </a:path>
              <a:path w="55880" h="243840">
                <a:moveTo>
                  <a:pt x="55880" y="195579"/>
                </a:moveTo>
                <a:lnTo>
                  <a:pt x="0" y="195579"/>
                </a:lnTo>
                <a:lnTo>
                  <a:pt x="0" y="198120"/>
                </a:lnTo>
                <a:lnTo>
                  <a:pt x="55880" y="198120"/>
                </a:lnTo>
                <a:lnTo>
                  <a:pt x="55880" y="195579"/>
                </a:lnTo>
                <a:close/>
              </a:path>
              <a:path w="55880" h="243840">
                <a:moveTo>
                  <a:pt x="55880" y="193040"/>
                </a:moveTo>
                <a:lnTo>
                  <a:pt x="0" y="193040"/>
                </a:lnTo>
                <a:lnTo>
                  <a:pt x="0" y="194310"/>
                </a:lnTo>
                <a:lnTo>
                  <a:pt x="55880" y="194310"/>
                </a:lnTo>
                <a:lnTo>
                  <a:pt x="55880" y="193040"/>
                </a:lnTo>
                <a:close/>
              </a:path>
              <a:path w="55880" h="243840">
                <a:moveTo>
                  <a:pt x="55880" y="189230"/>
                </a:moveTo>
                <a:lnTo>
                  <a:pt x="0" y="189230"/>
                </a:lnTo>
                <a:lnTo>
                  <a:pt x="0" y="191770"/>
                </a:lnTo>
                <a:lnTo>
                  <a:pt x="55880" y="191770"/>
                </a:lnTo>
                <a:lnTo>
                  <a:pt x="55880" y="189230"/>
                </a:lnTo>
                <a:close/>
              </a:path>
              <a:path w="55880" h="243840">
                <a:moveTo>
                  <a:pt x="55880" y="186690"/>
                </a:moveTo>
                <a:lnTo>
                  <a:pt x="0" y="186690"/>
                </a:lnTo>
                <a:lnTo>
                  <a:pt x="0" y="187959"/>
                </a:lnTo>
                <a:lnTo>
                  <a:pt x="55880" y="187959"/>
                </a:lnTo>
                <a:lnTo>
                  <a:pt x="55880" y="186690"/>
                </a:lnTo>
                <a:close/>
              </a:path>
              <a:path w="55880" h="243840">
                <a:moveTo>
                  <a:pt x="55880" y="182879"/>
                </a:moveTo>
                <a:lnTo>
                  <a:pt x="0" y="182879"/>
                </a:lnTo>
                <a:lnTo>
                  <a:pt x="0" y="185420"/>
                </a:lnTo>
                <a:lnTo>
                  <a:pt x="55880" y="185420"/>
                </a:lnTo>
                <a:lnTo>
                  <a:pt x="55880" y="182879"/>
                </a:lnTo>
                <a:close/>
              </a:path>
              <a:path w="55880" h="243840">
                <a:moveTo>
                  <a:pt x="55880" y="180340"/>
                </a:moveTo>
                <a:lnTo>
                  <a:pt x="0" y="180340"/>
                </a:lnTo>
                <a:lnTo>
                  <a:pt x="0" y="181610"/>
                </a:lnTo>
                <a:lnTo>
                  <a:pt x="55880" y="181610"/>
                </a:lnTo>
                <a:lnTo>
                  <a:pt x="55880" y="180340"/>
                </a:lnTo>
                <a:close/>
              </a:path>
              <a:path w="55880" h="243840">
                <a:moveTo>
                  <a:pt x="55880" y="176529"/>
                </a:moveTo>
                <a:lnTo>
                  <a:pt x="0" y="176529"/>
                </a:lnTo>
                <a:lnTo>
                  <a:pt x="0" y="179070"/>
                </a:lnTo>
                <a:lnTo>
                  <a:pt x="55880" y="179070"/>
                </a:lnTo>
                <a:lnTo>
                  <a:pt x="55880" y="176529"/>
                </a:lnTo>
                <a:close/>
              </a:path>
              <a:path w="55880" h="243840">
                <a:moveTo>
                  <a:pt x="55880" y="173990"/>
                </a:moveTo>
                <a:lnTo>
                  <a:pt x="0" y="173990"/>
                </a:lnTo>
                <a:lnTo>
                  <a:pt x="0" y="175259"/>
                </a:lnTo>
                <a:lnTo>
                  <a:pt x="55880" y="175259"/>
                </a:lnTo>
                <a:lnTo>
                  <a:pt x="55880" y="173990"/>
                </a:lnTo>
                <a:close/>
              </a:path>
              <a:path w="55880" h="243840">
                <a:moveTo>
                  <a:pt x="55880" y="170179"/>
                </a:moveTo>
                <a:lnTo>
                  <a:pt x="0" y="170179"/>
                </a:lnTo>
                <a:lnTo>
                  <a:pt x="0" y="172720"/>
                </a:lnTo>
                <a:lnTo>
                  <a:pt x="55880" y="172720"/>
                </a:lnTo>
                <a:lnTo>
                  <a:pt x="55880" y="170179"/>
                </a:lnTo>
                <a:close/>
              </a:path>
              <a:path w="55880" h="243840">
                <a:moveTo>
                  <a:pt x="55880" y="167640"/>
                </a:moveTo>
                <a:lnTo>
                  <a:pt x="0" y="167640"/>
                </a:lnTo>
                <a:lnTo>
                  <a:pt x="0" y="168909"/>
                </a:lnTo>
                <a:lnTo>
                  <a:pt x="55880" y="168909"/>
                </a:lnTo>
                <a:lnTo>
                  <a:pt x="55880" y="167640"/>
                </a:lnTo>
                <a:close/>
              </a:path>
              <a:path w="55880" h="243840">
                <a:moveTo>
                  <a:pt x="55880" y="163830"/>
                </a:moveTo>
                <a:lnTo>
                  <a:pt x="0" y="163830"/>
                </a:lnTo>
                <a:lnTo>
                  <a:pt x="0" y="166370"/>
                </a:lnTo>
                <a:lnTo>
                  <a:pt x="55880" y="166370"/>
                </a:lnTo>
                <a:lnTo>
                  <a:pt x="55880" y="163830"/>
                </a:lnTo>
                <a:close/>
              </a:path>
              <a:path w="55880" h="243840">
                <a:moveTo>
                  <a:pt x="55880" y="161290"/>
                </a:moveTo>
                <a:lnTo>
                  <a:pt x="0" y="161290"/>
                </a:lnTo>
                <a:lnTo>
                  <a:pt x="0" y="162560"/>
                </a:lnTo>
                <a:lnTo>
                  <a:pt x="55880" y="162560"/>
                </a:lnTo>
                <a:lnTo>
                  <a:pt x="55880" y="161290"/>
                </a:lnTo>
                <a:close/>
              </a:path>
              <a:path w="55880" h="243840">
                <a:moveTo>
                  <a:pt x="55880" y="157479"/>
                </a:moveTo>
                <a:lnTo>
                  <a:pt x="0" y="157479"/>
                </a:lnTo>
                <a:lnTo>
                  <a:pt x="0" y="160020"/>
                </a:lnTo>
                <a:lnTo>
                  <a:pt x="55880" y="160020"/>
                </a:lnTo>
                <a:lnTo>
                  <a:pt x="55880" y="157479"/>
                </a:lnTo>
                <a:close/>
              </a:path>
              <a:path w="55880" h="243840">
                <a:moveTo>
                  <a:pt x="55880" y="154940"/>
                </a:moveTo>
                <a:lnTo>
                  <a:pt x="0" y="154940"/>
                </a:lnTo>
                <a:lnTo>
                  <a:pt x="0" y="156209"/>
                </a:lnTo>
                <a:lnTo>
                  <a:pt x="55880" y="156209"/>
                </a:lnTo>
                <a:lnTo>
                  <a:pt x="55880" y="154940"/>
                </a:lnTo>
                <a:close/>
              </a:path>
              <a:path w="55880" h="243840">
                <a:moveTo>
                  <a:pt x="55880" y="151130"/>
                </a:moveTo>
                <a:lnTo>
                  <a:pt x="0" y="151130"/>
                </a:lnTo>
                <a:lnTo>
                  <a:pt x="0" y="153670"/>
                </a:lnTo>
                <a:lnTo>
                  <a:pt x="55880" y="153670"/>
                </a:lnTo>
                <a:lnTo>
                  <a:pt x="55880" y="151130"/>
                </a:lnTo>
                <a:close/>
              </a:path>
              <a:path w="55880" h="243840">
                <a:moveTo>
                  <a:pt x="55880" y="148590"/>
                </a:moveTo>
                <a:lnTo>
                  <a:pt x="0" y="148590"/>
                </a:lnTo>
                <a:lnTo>
                  <a:pt x="0" y="149859"/>
                </a:lnTo>
                <a:lnTo>
                  <a:pt x="55880" y="149859"/>
                </a:lnTo>
                <a:lnTo>
                  <a:pt x="55880" y="148590"/>
                </a:lnTo>
                <a:close/>
              </a:path>
              <a:path w="55880" h="243840">
                <a:moveTo>
                  <a:pt x="55880" y="144779"/>
                </a:moveTo>
                <a:lnTo>
                  <a:pt x="0" y="144779"/>
                </a:lnTo>
                <a:lnTo>
                  <a:pt x="0" y="147320"/>
                </a:lnTo>
                <a:lnTo>
                  <a:pt x="55880" y="147320"/>
                </a:lnTo>
                <a:lnTo>
                  <a:pt x="55880" y="144779"/>
                </a:lnTo>
                <a:close/>
              </a:path>
              <a:path w="55880" h="243840">
                <a:moveTo>
                  <a:pt x="55880" y="142240"/>
                </a:moveTo>
                <a:lnTo>
                  <a:pt x="0" y="142240"/>
                </a:lnTo>
                <a:lnTo>
                  <a:pt x="0" y="143509"/>
                </a:lnTo>
                <a:lnTo>
                  <a:pt x="55880" y="143509"/>
                </a:lnTo>
                <a:lnTo>
                  <a:pt x="55880" y="142240"/>
                </a:lnTo>
                <a:close/>
              </a:path>
              <a:path w="55880" h="243840">
                <a:moveTo>
                  <a:pt x="55880" y="138430"/>
                </a:moveTo>
                <a:lnTo>
                  <a:pt x="0" y="138430"/>
                </a:lnTo>
                <a:lnTo>
                  <a:pt x="0" y="140970"/>
                </a:lnTo>
                <a:lnTo>
                  <a:pt x="55880" y="140970"/>
                </a:lnTo>
                <a:lnTo>
                  <a:pt x="55880" y="138430"/>
                </a:lnTo>
                <a:close/>
              </a:path>
              <a:path w="55880" h="243840">
                <a:moveTo>
                  <a:pt x="55880" y="135890"/>
                </a:moveTo>
                <a:lnTo>
                  <a:pt x="0" y="135890"/>
                </a:lnTo>
                <a:lnTo>
                  <a:pt x="0" y="137159"/>
                </a:lnTo>
                <a:lnTo>
                  <a:pt x="55880" y="137159"/>
                </a:lnTo>
                <a:lnTo>
                  <a:pt x="55880" y="135890"/>
                </a:lnTo>
                <a:close/>
              </a:path>
              <a:path w="55880" h="243840">
                <a:moveTo>
                  <a:pt x="55880" y="132080"/>
                </a:moveTo>
                <a:lnTo>
                  <a:pt x="0" y="132080"/>
                </a:lnTo>
                <a:lnTo>
                  <a:pt x="0" y="134620"/>
                </a:lnTo>
                <a:lnTo>
                  <a:pt x="55880" y="134620"/>
                </a:lnTo>
                <a:lnTo>
                  <a:pt x="55880" y="132080"/>
                </a:lnTo>
                <a:close/>
              </a:path>
              <a:path w="55880" h="243840">
                <a:moveTo>
                  <a:pt x="55880" y="129540"/>
                </a:moveTo>
                <a:lnTo>
                  <a:pt x="0" y="129540"/>
                </a:lnTo>
                <a:lnTo>
                  <a:pt x="0" y="130809"/>
                </a:lnTo>
                <a:lnTo>
                  <a:pt x="55880" y="130809"/>
                </a:lnTo>
                <a:lnTo>
                  <a:pt x="55880" y="129540"/>
                </a:lnTo>
                <a:close/>
              </a:path>
              <a:path w="55880" h="243840">
                <a:moveTo>
                  <a:pt x="55880" y="125730"/>
                </a:moveTo>
                <a:lnTo>
                  <a:pt x="0" y="125730"/>
                </a:lnTo>
                <a:lnTo>
                  <a:pt x="0" y="128270"/>
                </a:lnTo>
                <a:lnTo>
                  <a:pt x="55880" y="128270"/>
                </a:lnTo>
                <a:lnTo>
                  <a:pt x="55880" y="125730"/>
                </a:lnTo>
                <a:close/>
              </a:path>
              <a:path w="55880" h="243840">
                <a:moveTo>
                  <a:pt x="55880" y="123189"/>
                </a:moveTo>
                <a:lnTo>
                  <a:pt x="0" y="123189"/>
                </a:lnTo>
                <a:lnTo>
                  <a:pt x="0" y="124459"/>
                </a:lnTo>
                <a:lnTo>
                  <a:pt x="55880" y="124459"/>
                </a:lnTo>
                <a:lnTo>
                  <a:pt x="55880" y="123189"/>
                </a:lnTo>
                <a:close/>
              </a:path>
              <a:path w="55880" h="243840">
                <a:moveTo>
                  <a:pt x="55880" y="119379"/>
                </a:moveTo>
                <a:lnTo>
                  <a:pt x="0" y="119379"/>
                </a:lnTo>
                <a:lnTo>
                  <a:pt x="0" y="121920"/>
                </a:lnTo>
                <a:lnTo>
                  <a:pt x="55880" y="121920"/>
                </a:lnTo>
                <a:lnTo>
                  <a:pt x="55880" y="119379"/>
                </a:lnTo>
                <a:close/>
              </a:path>
              <a:path w="55880" h="243840">
                <a:moveTo>
                  <a:pt x="55880" y="116839"/>
                </a:moveTo>
                <a:lnTo>
                  <a:pt x="0" y="116839"/>
                </a:lnTo>
                <a:lnTo>
                  <a:pt x="0" y="118110"/>
                </a:lnTo>
                <a:lnTo>
                  <a:pt x="55880" y="118110"/>
                </a:lnTo>
                <a:lnTo>
                  <a:pt x="55880" y="116839"/>
                </a:lnTo>
                <a:close/>
              </a:path>
              <a:path w="55880" h="243840">
                <a:moveTo>
                  <a:pt x="55880" y="113029"/>
                </a:moveTo>
                <a:lnTo>
                  <a:pt x="0" y="113029"/>
                </a:lnTo>
                <a:lnTo>
                  <a:pt x="0" y="115570"/>
                </a:lnTo>
                <a:lnTo>
                  <a:pt x="55880" y="115570"/>
                </a:lnTo>
                <a:lnTo>
                  <a:pt x="55880" y="113029"/>
                </a:lnTo>
                <a:close/>
              </a:path>
              <a:path w="55880" h="243840">
                <a:moveTo>
                  <a:pt x="55880" y="110489"/>
                </a:moveTo>
                <a:lnTo>
                  <a:pt x="0" y="110489"/>
                </a:lnTo>
                <a:lnTo>
                  <a:pt x="0" y="111759"/>
                </a:lnTo>
                <a:lnTo>
                  <a:pt x="55880" y="111759"/>
                </a:lnTo>
                <a:lnTo>
                  <a:pt x="55880" y="110489"/>
                </a:lnTo>
                <a:close/>
              </a:path>
              <a:path w="55880" h="243840">
                <a:moveTo>
                  <a:pt x="55880" y="106679"/>
                </a:moveTo>
                <a:lnTo>
                  <a:pt x="0" y="106679"/>
                </a:lnTo>
                <a:lnTo>
                  <a:pt x="0" y="109220"/>
                </a:lnTo>
                <a:lnTo>
                  <a:pt x="55880" y="109220"/>
                </a:lnTo>
                <a:lnTo>
                  <a:pt x="55880" y="106679"/>
                </a:lnTo>
                <a:close/>
              </a:path>
              <a:path w="55880" h="243840">
                <a:moveTo>
                  <a:pt x="55880" y="104140"/>
                </a:moveTo>
                <a:lnTo>
                  <a:pt x="0" y="104140"/>
                </a:lnTo>
                <a:lnTo>
                  <a:pt x="0" y="105410"/>
                </a:lnTo>
                <a:lnTo>
                  <a:pt x="55880" y="105410"/>
                </a:lnTo>
                <a:lnTo>
                  <a:pt x="55880" y="104140"/>
                </a:lnTo>
                <a:close/>
              </a:path>
              <a:path w="55880" h="243840">
                <a:moveTo>
                  <a:pt x="55880" y="100330"/>
                </a:moveTo>
                <a:lnTo>
                  <a:pt x="0" y="100330"/>
                </a:lnTo>
                <a:lnTo>
                  <a:pt x="0" y="102870"/>
                </a:lnTo>
                <a:lnTo>
                  <a:pt x="55880" y="102870"/>
                </a:lnTo>
                <a:lnTo>
                  <a:pt x="55880" y="100330"/>
                </a:lnTo>
                <a:close/>
              </a:path>
              <a:path w="55880" h="243840">
                <a:moveTo>
                  <a:pt x="55880" y="97790"/>
                </a:moveTo>
                <a:lnTo>
                  <a:pt x="0" y="97790"/>
                </a:lnTo>
                <a:lnTo>
                  <a:pt x="0" y="99059"/>
                </a:lnTo>
                <a:lnTo>
                  <a:pt x="55880" y="99059"/>
                </a:lnTo>
                <a:lnTo>
                  <a:pt x="55880" y="97790"/>
                </a:lnTo>
                <a:close/>
              </a:path>
              <a:path w="55880" h="243840">
                <a:moveTo>
                  <a:pt x="55880" y="93980"/>
                </a:moveTo>
                <a:lnTo>
                  <a:pt x="0" y="93980"/>
                </a:lnTo>
                <a:lnTo>
                  <a:pt x="0" y="96520"/>
                </a:lnTo>
                <a:lnTo>
                  <a:pt x="55880" y="96520"/>
                </a:lnTo>
                <a:lnTo>
                  <a:pt x="55880" y="93980"/>
                </a:lnTo>
                <a:close/>
              </a:path>
              <a:path w="55880" h="243840">
                <a:moveTo>
                  <a:pt x="55880" y="91440"/>
                </a:moveTo>
                <a:lnTo>
                  <a:pt x="0" y="91440"/>
                </a:lnTo>
                <a:lnTo>
                  <a:pt x="0" y="92709"/>
                </a:lnTo>
                <a:lnTo>
                  <a:pt x="55880" y="92709"/>
                </a:lnTo>
                <a:lnTo>
                  <a:pt x="55880" y="91440"/>
                </a:lnTo>
                <a:close/>
              </a:path>
              <a:path w="55880" h="243840">
                <a:moveTo>
                  <a:pt x="55880" y="87629"/>
                </a:moveTo>
                <a:lnTo>
                  <a:pt x="0" y="87629"/>
                </a:lnTo>
                <a:lnTo>
                  <a:pt x="0" y="90170"/>
                </a:lnTo>
                <a:lnTo>
                  <a:pt x="55880" y="90170"/>
                </a:lnTo>
                <a:lnTo>
                  <a:pt x="55880" y="87629"/>
                </a:lnTo>
                <a:close/>
              </a:path>
              <a:path w="55880" h="243840">
                <a:moveTo>
                  <a:pt x="55880" y="85089"/>
                </a:moveTo>
                <a:lnTo>
                  <a:pt x="0" y="85089"/>
                </a:lnTo>
                <a:lnTo>
                  <a:pt x="0" y="86359"/>
                </a:lnTo>
                <a:lnTo>
                  <a:pt x="55880" y="86359"/>
                </a:lnTo>
                <a:lnTo>
                  <a:pt x="55880" y="85089"/>
                </a:lnTo>
                <a:close/>
              </a:path>
              <a:path w="55880" h="243840">
                <a:moveTo>
                  <a:pt x="55880" y="78739"/>
                </a:moveTo>
                <a:lnTo>
                  <a:pt x="0" y="78739"/>
                </a:lnTo>
                <a:lnTo>
                  <a:pt x="0" y="83820"/>
                </a:lnTo>
                <a:lnTo>
                  <a:pt x="55880" y="83820"/>
                </a:lnTo>
                <a:lnTo>
                  <a:pt x="55880" y="78739"/>
                </a:lnTo>
                <a:close/>
              </a:path>
              <a:path w="55880" h="243840">
                <a:moveTo>
                  <a:pt x="55880" y="72390"/>
                </a:moveTo>
                <a:lnTo>
                  <a:pt x="0" y="72390"/>
                </a:lnTo>
                <a:lnTo>
                  <a:pt x="0" y="77470"/>
                </a:lnTo>
                <a:lnTo>
                  <a:pt x="55880" y="77470"/>
                </a:lnTo>
                <a:lnTo>
                  <a:pt x="55880" y="72390"/>
                </a:lnTo>
                <a:close/>
              </a:path>
              <a:path w="55880" h="243840">
                <a:moveTo>
                  <a:pt x="55880" y="66039"/>
                </a:moveTo>
                <a:lnTo>
                  <a:pt x="0" y="66039"/>
                </a:lnTo>
                <a:lnTo>
                  <a:pt x="0" y="71120"/>
                </a:lnTo>
                <a:lnTo>
                  <a:pt x="55880" y="71120"/>
                </a:lnTo>
                <a:lnTo>
                  <a:pt x="55880" y="66039"/>
                </a:lnTo>
                <a:close/>
              </a:path>
              <a:path w="55880" h="243840">
                <a:moveTo>
                  <a:pt x="55880" y="59689"/>
                </a:moveTo>
                <a:lnTo>
                  <a:pt x="0" y="59689"/>
                </a:lnTo>
                <a:lnTo>
                  <a:pt x="0" y="64770"/>
                </a:lnTo>
                <a:lnTo>
                  <a:pt x="55880" y="64770"/>
                </a:lnTo>
                <a:lnTo>
                  <a:pt x="55880" y="59689"/>
                </a:lnTo>
                <a:close/>
              </a:path>
              <a:path w="55880" h="243840">
                <a:moveTo>
                  <a:pt x="55880" y="53339"/>
                </a:moveTo>
                <a:lnTo>
                  <a:pt x="0" y="53339"/>
                </a:lnTo>
                <a:lnTo>
                  <a:pt x="0" y="58420"/>
                </a:lnTo>
                <a:lnTo>
                  <a:pt x="55880" y="58420"/>
                </a:lnTo>
                <a:lnTo>
                  <a:pt x="55880" y="53339"/>
                </a:lnTo>
                <a:close/>
              </a:path>
              <a:path w="55880" h="243840">
                <a:moveTo>
                  <a:pt x="55880" y="46989"/>
                </a:moveTo>
                <a:lnTo>
                  <a:pt x="0" y="46989"/>
                </a:lnTo>
                <a:lnTo>
                  <a:pt x="0" y="52070"/>
                </a:lnTo>
                <a:lnTo>
                  <a:pt x="55880" y="52070"/>
                </a:lnTo>
                <a:lnTo>
                  <a:pt x="55880" y="46989"/>
                </a:lnTo>
                <a:close/>
              </a:path>
              <a:path w="55880" h="243840">
                <a:moveTo>
                  <a:pt x="55880" y="40639"/>
                </a:moveTo>
                <a:lnTo>
                  <a:pt x="0" y="40639"/>
                </a:lnTo>
                <a:lnTo>
                  <a:pt x="0" y="45720"/>
                </a:lnTo>
                <a:lnTo>
                  <a:pt x="55880" y="45720"/>
                </a:lnTo>
                <a:lnTo>
                  <a:pt x="55880" y="40639"/>
                </a:lnTo>
                <a:close/>
              </a:path>
              <a:path w="55880" h="243840">
                <a:moveTo>
                  <a:pt x="55880" y="35559"/>
                </a:moveTo>
                <a:lnTo>
                  <a:pt x="0" y="35559"/>
                </a:lnTo>
                <a:lnTo>
                  <a:pt x="0" y="39369"/>
                </a:lnTo>
                <a:lnTo>
                  <a:pt x="55880" y="39369"/>
                </a:lnTo>
                <a:lnTo>
                  <a:pt x="55880" y="35559"/>
                </a:lnTo>
                <a:close/>
              </a:path>
              <a:path w="55880" h="243840">
                <a:moveTo>
                  <a:pt x="55880" y="29209"/>
                </a:moveTo>
                <a:lnTo>
                  <a:pt x="0" y="29209"/>
                </a:lnTo>
                <a:lnTo>
                  <a:pt x="0" y="34290"/>
                </a:lnTo>
                <a:lnTo>
                  <a:pt x="55880" y="34290"/>
                </a:lnTo>
                <a:lnTo>
                  <a:pt x="55880" y="29209"/>
                </a:lnTo>
                <a:close/>
              </a:path>
              <a:path w="55880" h="243840">
                <a:moveTo>
                  <a:pt x="55880" y="22859"/>
                </a:moveTo>
                <a:lnTo>
                  <a:pt x="0" y="22859"/>
                </a:lnTo>
                <a:lnTo>
                  <a:pt x="0" y="27940"/>
                </a:lnTo>
                <a:lnTo>
                  <a:pt x="55880" y="27940"/>
                </a:lnTo>
                <a:lnTo>
                  <a:pt x="55880" y="22859"/>
                </a:lnTo>
                <a:close/>
              </a:path>
              <a:path w="55880" h="243840">
                <a:moveTo>
                  <a:pt x="55880" y="16509"/>
                </a:moveTo>
                <a:lnTo>
                  <a:pt x="0" y="16509"/>
                </a:lnTo>
                <a:lnTo>
                  <a:pt x="0" y="21590"/>
                </a:lnTo>
                <a:lnTo>
                  <a:pt x="55880" y="21590"/>
                </a:lnTo>
                <a:lnTo>
                  <a:pt x="55880" y="16509"/>
                </a:lnTo>
                <a:close/>
              </a:path>
              <a:path w="55880" h="243840">
                <a:moveTo>
                  <a:pt x="55880" y="10159"/>
                </a:moveTo>
                <a:lnTo>
                  <a:pt x="0" y="10159"/>
                </a:lnTo>
                <a:lnTo>
                  <a:pt x="0" y="15240"/>
                </a:lnTo>
                <a:lnTo>
                  <a:pt x="55880" y="15240"/>
                </a:lnTo>
                <a:lnTo>
                  <a:pt x="55880" y="10159"/>
                </a:lnTo>
                <a:close/>
              </a:path>
              <a:path w="55880" h="243840">
                <a:moveTo>
                  <a:pt x="55880" y="3809"/>
                </a:moveTo>
                <a:lnTo>
                  <a:pt x="0" y="3809"/>
                </a:lnTo>
                <a:lnTo>
                  <a:pt x="0" y="8890"/>
                </a:lnTo>
                <a:lnTo>
                  <a:pt x="55880" y="8890"/>
                </a:lnTo>
                <a:lnTo>
                  <a:pt x="55880" y="3809"/>
                </a:lnTo>
                <a:close/>
              </a:path>
              <a:path w="55880" h="243840">
                <a:moveTo>
                  <a:pt x="55880" y="0"/>
                </a:moveTo>
                <a:lnTo>
                  <a:pt x="0" y="0"/>
                </a:lnTo>
                <a:lnTo>
                  <a:pt x="0" y="2540"/>
                </a:lnTo>
                <a:lnTo>
                  <a:pt x="55880" y="2540"/>
                </a:lnTo>
                <a:lnTo>
                  <a:pt x="55880" y="0"/>
                </a:lnTo>
                <a:close/>
              </a:path>
            </a:pathLst>
          </a:custGeom>
          <a:solidFill>
            <a:srgbClr val="2776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bg object 302"/>
          <p:cNvSpPr/>
          <p:nvPr/>
        </p:nvSpPr>
        <p:spPr>
          <a:xfrm>
            <a:off x="2567940" y="6413500"/>
            <a:ext cx="54610" cy="240029"/>
          </a:xfrm>
          <a:custGeom>
            <a:avLst/>
            <a:gdLst/>
            <a:ahLst/>
            <a:cxnLst/>
            <a:rect l="l" t="t" r="r" b="b"/>
            <a:pathLst>
              <a:path w="54610" h="240029">
                <a:moveTo>
                  <a:pt x="54610" y="237490"/>
                </a:moveTo>
                <a:lnTo>
                  <a:pt x="36830" y="237490"/>
                </a:lnTo>
                <a:lnTo>
                  <a:pt x="36830" y="240029"/>
                </a:lnTo>
                <a:lnTo>
                  <a:pt x="54610" y="240029"/>
                </a:lnTo>
                <a:lnTo>
                  <a:pt x="54610" y="237490"/>
                </a:lnTo>
                <a:close/>
              </a:path>
              <a:path w="54610" h="240029">
                <a:moveTo>
                  <a:pt x="54610" y="233679"/>
                </a:moveTo>
                <a:lnTo>
                  <a:pt x="0" y="233679"/>
                </a:lnTo>
                <a:lnTo>
                  <a:pt x="0" y="237490"/>
                </a:lnTo>
                <a:lnTo>
                  <a:pt x="13970" y="237490"/>
                </a:lnTo>
                <a:lnTo>
                  <a:pt x="13970" y="236219"/>
                </a:lnTo>
                <a:lnTo>
                  <a:pt x="54610" y="236219"/>
                </a:lnTo>
                <a:lnTo>
                  <a:pt x="54610" y="233679"/>
                </a:lnTo>
                <a:close/>
              </a:path>
              <a:path w="54610" h="240029">
                <a:moveTo>
                  <a:pt x="54610" y="231140"/>
                </a:moveTo>
                <a:lnTo>
                  <a:pt x="0" y="231140"/>
                </a:lnTo>
                <a:lnTo>
                  <a:pt x="0" y="232410"/>
                </a:lnTo>
                <a:lnTo>
                  <a:pt x="54610" y="232410"/>
                </a:lnTo>
                <a:lnTo>
                  <a:pt x="54610" y="231140"/>
                </a:lnTo>
                <a:close/>
              </a:path>
              <a:path w="54610" h="240029">
                <a:moveTo>
                  <a:pt x="54610" y="227330"/>
                </a:moveTo>
                <a:lnTo>
                  <a:pt x="0" y="227330"/>
                </a:lnTo>
                <a:lnTo>
                  <a:pt x="0" y="229870"/>
                </a:lnTo>
                <a:lnTo>
                  <a:pt x="54610" y="229870"/>
                </a:lnTo>
                <a:lnTo>
                  <a:pt x="54610" y="227330"/>
                </a:lnTo>
                <a:close/>
              </a:path>
              <a:path w="54610" h="240029">
                <a:moveTo>
                  <a:pt x="54610" y="224790"/>
                </a:moveTo>
                <a:lnTo>
                  <a:pt x="0" y="224790"/>
                </a:lnTo>
                <a:lnTo>
                  <a:pt x="0" y="226060"/>
                </a:lnTo>
                <a:lnTo>
                  <a:pt x="54610" y="226060"/>
                </a:lnTo>
                <a:lnTo>
                  <a:pt x="54610" y="224790"/>
                </a:lnTo>
                <a:close/>
              </a:path>
              <a:path w="54610" h="240029">
                <a:moveTo>
                  <a:pt x="54610" y="220980"/>
                </a:moveTo>
                <a:lnTo>
                  <a:pt x="0" y="220980"/>
                </a:lnTo>
                <a:lnTo>
                  <a:pt x="0" y="223519"/>
                </a:lnTo>
                <a:lnTo>
                  <a:pt x="54610" y="223519"/>
                </a:lnTo>
                <a:lnTo>
                  <a:pt x="54610" y="220980"/>
                </a:lnTo>
                <a:close/>
              </a:path>
              <a:path w="54610" h="240029">
                <a:moveTo>
                  <a:pt x="54610" y="218440"/>
                </a:moveTo>
                <a:lnTo>
                  <a:pt x="0" y="218440"/>
                </a:lnTo>
                <a:lnTo>
                  <a:pt x="0" y="219709"/>
                </a:lnTo>
                <a:lnTo>
                  <a:pt x="54610" y="219709"/>
                </a:lnTo>
                <a:lnTo>
                  <a:pt x="54610" y="218440"/>
                </a:lnTo>
                <a:close/>
              </a:path>
              <a:path w="54610" h="240029">
                <a:moveTo>
                  <a:pt x="54610" y="214629"/>
                </a:moveTo>
                <a:lnTo>
                  <a:pt x="0" y="214629"/>
                </a:lnTo>
                <a:lnTo>
                  <a:pt x="0" y="217169"/>
                </a:lnTo>
                <a:lnTo>
                  <a:pt x="54610" y="217169"/>
                </a:lnTo>
                <a:lnTo>
                  <a:pt x="54610" y="214629"/>
                </a:lnTo>
                <a:close/>
              </a:path>
              <a:path w="54610" h="240029">
                <a:moveTo>
                  <a:pt x="54610" y="212090"/>
                </a:moveTo>
                <a:lnTo>
                  <a:pt x="0" y="212090"/>
                </a:lnTo>
                <a:lnTo>
                  <a:pt x="0" y="213360"/>
                </a:lnTo>
                <a:lnTo>
                  <a:pt x="54610" y="213360"/>
                </a:lnTo>
                <a:lnTo>
                  <a:pt x="54610" y="212090"/>
                </a:lnTo>
                <a:close/>
              </a:path>
              <a:path w="54610" h="240029">
                <a:moveTo>
                  <a:pt x="54610" y="208280"/>
                </a:moveTo>
                <a:lnTo>
                  <a:pt x="0" y="208280"/>
                </a:lnTo>
                <a:lnTo>
                  <a:pt x="0" y="210819"/>
                </a:lnTo>
                <a:lnTo>
                  <a:pt x="54610" y="210819"/>
                </a:lnTo>
                <a:lnTo>
                  <a:pt x="54610" y="208280"/>
                </a:lnTo>
                <a:close/>
              </a:path>
              <a:path w="54610" h="240029">
                <a:moveTo>
                  <a:pt x="54610" y="205740"/>
                </a:moveTo>
                <a:lnTo>
                  <a:pt x="0" y="205740"/>
                </a:lnTo>
                <a:lnTo>
                  <a:pt x="0" y="207010"/>
                </a:lnTo>
                <a:lnTo>
                  <a:pt x="54610" y="207010"/>
                </a:lnTo>
                <a:lnTo>
                  <a:pt x="54610" y="205740"/>
                </a:lnTo>
                <a:close/>
              </a:path>
              <a:path w="54610" h="240029">
                <a:moveTo>
                  <a:pt x="54610" y="201929"/>
                </a:moveTo>
                <a:lnTo>
                  <a:pt x="0" y="201929"/>
                </a:lnTo>
                <a:lnTo>
                  <a:pt x="0" y="204469"/>
                </a:lnTo>
                <a:lnTo>
                  <a:pt x="54610" y="204469"/>
                </a:lnTo>
                <a:lnTo>
                  <a:pt x="54610" y="201929"/>
                </a:lnTo>
                <a:close/>
              </a:path>
              <a:path w="54610" h="240029">
                <a:moveTo>
                  <a:pt x="54610" y="199390"/>
                </a:moveTo>
                <a:lnTo>
                  <a:pt x="0" y="199390"/>
                </a:lnTo>
                <a:lnTo>
                  <a:pt x="0" y="200660"/>
                </a:lnTo>
                <a:lnTo>
                  <a:pt x="54610" y="200660"/>
                </a:lnTo>
                <a:lnTo>
                  <a:pt x="54610" y="199390"/>
                </a:lnTo>
                <a:close/>
              </a:path>
              <a:path w="54610" h="240029">
                <a:moveTo>
                  <a:pt x="54610" y="195579"/>
                </a:moveTo>
                <a:lnTo>
                  <a:pt x="0" y="195579"/>
                </a:lnTo>
                <a:lnTo>
                  <a:pt x="0" y="198120"/>
                </a:lnTo>
                <a:lnTo>
                  <a:pt x="54610" y="198120"/>
                </a:lnTo>
                <a:lnTo>
                  <a:pt x="54610" y="195579"/>
                </a:lnTo>
                <a:close/>
              </a:path>
              <a:path w="54610" h="240029">
                <a:moveTo>
                  <a:pt x="54610" y="193040"/>
                </a:moveTo>
                <a:lnTo>
                  <a:pt x="0" y="193040"/>
                </a:lnTo>
                <a:lnTo>
                  <a:pt x="0" y="194310"/>
                </a:lnTo>
                <a:lnTo>
                  <a:pt x="54610" y="194310"/>
                </a:lnTo>
                <a:lnTo>
                  <a:pt x="54610" y="193040"/>
                </a:lnTo>
                <a:close/>
              </a:path>
              <a:path w="54610" h="240029">
                <a:moveTo>
                  <a:pt x="54610" y="189230"/>
                </a:moveTo>
                <a:lnTo>
                  <a:pt x="0" y="189230"/>
                </a:lnTo>
                <a:lnTo>
                  <a:pt x="0" y="191770"/>
                </a:lnTo>
                <a:lnTo>
                  <a:pt x="54610" y="191770"/>
                </a:lnTo>
                <a:lnTo>
                  <a:pt x="54610" y="189230"/>
                </a:lnTo>
                <a:close/>
              </a:path>
              <a:path w="54610" h="240029">
                <a:moveTo>
                  <a:pt x="54610" y="186690"/>
                </a:moveTo>
                <a:lnTo>
                  <a:pt x="0" y="186690"/>
                </a:lnTo>
                <a:lnTo>
                  <a:pt x="0" y="187959"/>
                </a:lnTo>
                <a:lnTo>
                  <a:pt x="54610" y="187959"/>
                </a:lnTo>
                <a:lnTo>
                  <a:pt x="54610" y="186690"/>
                </a:lnTo>
                <a:close/>
              </a:path>
              <a:path w="54610" h="240029">
                <a:moveTo>
                  <a:pt x="54610" y="182879"/>
                </a:moveTo>
                <a:lnTo>
                  <a:pt x="0" y="182879"/>
                </a:lnTo>
                <a:lnTo>
                  <a:pt x="0" y="185420"/>
                </a:lnTo>
                <a:lnTo>
                  <a:pt x="54610" y="185420"/>
                </a:lnTo>
                <a:lnTo>
                  <a:pt x="54610" y="182879"/>
                </a:lnTo>
                <a:close/>
              </a:path>
              <a:path w="54610" h="240029">
                <a:moveTo>
                  <a:pt x="54610" y="180340"/>
                </a:moveTo>
                <a:lnTo>
                  <a:pt x="0" y="180340"/>
                </a:lnTo>
                <a:lnTo>
                  <a:pt x="0" y="181610"/>
                </a:lnTo>
                <a:lnTo>
                  <a:pt x="54610" y="181610"/>
                </a:lnTo>
                <a:lnTo>
                  <a:pt x="54610" y="180340"/>
                </a:lnTo>
                <a:close/>
              </a:path>
              <a:path w="54610" h="240029">
                <a:moveTo>
                  <a:pt x="54610" y="176529"/>
                </a:moveTo>
                <a:lnTo>
                  <a:pt x="0" y="176529"/>
                </a:lnTo>
                <a:lnTo>
                  <a:pt x="0" y="179070"/>
                </a:lnTo>
                <a:lnTo>
                  <a:pt x="54610" y="179070"/>
                </a:lnTo>
                <a:lnTo>
                  <a:pt x="54610" y="176529"/>
                </a:lnTo>
                <a:close/>
              </a:path>
              <a:path w="54610" h="240029">
                <a:moveTo>
                  <a:pt x="54610" y="173990"/>
                </a:moveTo>
                <a:lnTo>
                  <a:pt x="0" y="173990"/>
                </a:lnTo>
                <a:lnTo>
                  <a:pt x="0" y="175259"/>
                </a:lnTo>
                <a:lnTo>
                  <a:pt x="54610" y="175259"/>
                </a:lnTo>
                <a:lnTo>
                  <a:pt x="54610" y="173990"/>
                </a:lnTo>
                <a:close/>
              </a:path>
              <a:path w="54610" h="240029">
                <a:moveTo>
                  <a:pt x="54610" y="170179"/>
                </a:moveTo>
                <a:lnTo>
                  <a:pt x="0" y="170179"/>
                </a:lnTo>
                <a:lnTo>
                  <a:pt x="0" y="172720"/>
                </a:lnTo>
                <a:lnTo>
                  <a:pt x="54610" y="172720"/>
                </a:lnTo>
                <a:lnTo>
                  <a:pt x="54610" y="170179"/>
                </a:lnTo>
                <a:close/>
              </a:path>
              <a:path w="54610" h="240029">
                <a:moveTo>
                  <a:pt x="54610" y="167640"/>
                </a:moveTo>
                <a:lnTo>
                  <a:pt x="0" y="167640"/>
                </a:lnTo>
                <a:lnTo>
                  <a:pt x="0" y="168909"/>
                </a:lnTo>
                <a:lnTo>
                  <a:pt x="54610" y="168909"/>
                </a:lnTo>
                <a:lnTo>
                  <a:pt x="54610" y="167640"/>
                </a:lnTo>
                <a:close/>
              </a:path>
              <a:path w="54610" h="240029">
                <a:moveTo>
                  <a:pt x="54610" y="163830"/>
                </a:moveTo>
                <a:lnTo>
                  <a:pt x="0" y="163830"/>
                </a:lnTo>
                <a:lnTo>
                  <a:pt x="0" y="166370"/>
                </a:lnTo>
                <a:lnTo>
                  <a:pt x="54610" y="166370"/>
                </a:lnTo>
                <a:lnTo>
                  <a:pt x="54610" y="163830"/>
                </a:lnTo>
                <a:close/>
              </a:path>
              <a:path w="54610" h="240029">
                <a:moveTo>
                  <a:pt x="54610" y="161290"/>
                </a:moveTo>
                <a:lnTo>
                  <a:pt x="0" y="161290"/>
                </a:lnTo>
                <a:lnTo>
                  <a:pt x="0" y="162560"/>
                </a:lnTo>
                <a:lnTo>
                  <a:pt x="54610" y="162560"/>
                </a:lnTo>
                <a:lnTo>
                  <a:pt x="54610" y="161290"/>
                </a:lnTo>
                <a:close/>
              </a:path>
              <a:path w="54610" h="240029">
                <a:moveTo>
                  <a:pt x="54610" y="157479"/>
                </a:moveTo>
                <a:lnTo>
                  <a:pt x="0" y="157479"/>
                </a:lnTo>
                <a:lnTo>
                  <a:pt x="0" y="160020"/>
                </a:lnTo>
                <a:lnTo>
                  <a:pt x="54610" y="160020"/>
                </a:lnTo>
                <a:lnTo>
                  <a:pt x="54610" y="157479"/>
                </a:lnTo>
                <a:close/>
              </a:path>
              <a:path w="54610" h="240029">
                <a:moveTo>
                  <a:pt x="54610" y="154940"/>
                </a:moveTo>
                <a:lnTo>
                  <a:pt x="0" y="154940"/>
                </a:lnTo>
                <a:lnTo>
                  <a:pt x="0" y="156209"/>
                </a:lnTo>
                <a:lnTo>
                  <a:pt x="54610" y="156209"/>
                </a:lnTo>
                <a:lnTo>
                  <a:pt x="54610" y="154940"/>
                </a:lnTo>
                <a:close/>
              </a:path>
              <a:path w="54610" h="240029">
                <a:moveTo>
                  <a:pt x="54610" y="151130"/>
                </a:moveTo>
                <a:lnTo>
                  <a:pt x="0" y="151130"/>
                </a:lnTo>
                <a:lnTo>
                  <a:pt x="0" y="153670"/>
                </a:lnTo>
                <a:lnTo>
                  <a:pt x="54610" y="153670"/>
                </a:lnTo>
                <a:lnTo>
                  <a:pt x="54610" y="151130"/>
                </a:lnTo>
                <a:close/>
              </a:path>
              <a:path w="54610" h="240029">
                <a:moveTo>
                  <a:pt x="54610" y="148590"/>
                </a:moveTo>
                <a:lnTo>
                  <a:pt x="0" y="148590"/>
                </a:lnTo>
                <a:lnTo>
                  <a:pt x="0" y="149859"/>
                </a:lnTo>
                <a:lnTo>
                  <a:pt x="54610" y="149859"/>
                </a:lnTo>
                <a:lnTo>
                  <a:pt x="54610" y="148590"/>
                </a:lnTo>
                <a:close/>
              </a:path>
              <a:path w="54610" h="240029">
                <a:moveTo>
                  <a:pt x="54610" y="144779"/>
                </a:moveTo>
                <a:lnTo>
                  <a:pt x="0" y="144779"/>
                </a:lnTo>
                <a:lnTo>
                  <a:pt x="0" y="147320"/>
                </a:lnTo>
                <a:lnTo>
                  <a:pt x="54610" y="147320"/>
                </a:lnTo>
                <a:lnTo>
                  <a:pt x="54610" y="144779"/>
                </a:lnTo>
                <a:close/>
              </a:path>
              <a:path w="54610" h="240029">
                <a:moveTo>
                  <a:pt x="54610" y="142240"/>
                </a:moveTo>
                <a:lnTo>
                  <a:pt x="0" y="142240"/>
                </a:lnTo>
                <a:lnTo>
                  <a:pt x="0" y="143509"/>
                </a:lnTo>
                <a:lnTo>
                  <a:pt x="54610" y="143509"/>
                </a:lnTo>
                <a:lnTo>
                  <a:pt x="54610" y="142240"/>
                </a:lnTo>
                <a:close/>
              </a:path>
              <a:path w="54610" h="240029">
                <a:moveTo>
                  <a:pt x="54610" y="138430"/>
                </a:moveTo>
                <a:lnTo>
                  <a:pt x="0" y="138430"/>
                </a:lnTo>
                <a:lnTo>
                  <a:pt x="0" y="140970"/>
                </a:lnTo>
                <a:lnTo>
                  <a:pt x="54610" y="140970"/>
                </a:lnTo>
                <a:lnTo>
                  <a:pt x="54610" y="138430"/>
                </a:lnTo>
                <a:close/>
              </a:path>
              <a:path w="54610" h="240029">
                <a:moveTo>
                  <a:pt x="54610" y="135890"/>
                </a:moveTo>
                <a:lnTo>
                  <a:pt x="0" y="135890"/>
                </a:lnTo>
                <a:lnTo>
                  <a:pt x="0" y="137159"/>
                </a:lnTo>
                <a:lnTo>
                  <a:pt x="54610" y="137159"/>
                </a:lnTo>
                <a:lnTo>
                  <a:pt x="54610" y="135890"/>
                </a:lnTo>
                <a:close/>
              </a:path>
              <a:path w="54610" h="240029">
                <a:moveTo>
                  <a:pt x="54610" y="132080"/>
                </a:moveTo>
                <a:lnTo>
                  <a:pt x="0" y="132080"/>
                </a:lnTo>
                <a:lnTo>
                  <a:pt x="0" y="134620"/>
                </a:lnTo>
                <a:lnTo>
                  <a:pt x="54610" y="134620"/>
                </a:lnTo>
                <a:lnTo>
                  <a:pt x="54610" y="132080"/>
                </a:lnTo>
                <a:close/>
              </a:path>
              <a:path w="54610" h="240029">
                <a:moveTo>
                  <a:pt x="54610" y="129540"/>
                </a:moveTo>
                <a:lnTo>
                  <a:pt x="0" y="129540"/>
                </a:lnTo>
                <a:lnTo>
                  <a:pt x="0" y="130809"/>
                </a:lnTo>
                <a:lnTo>
                  <a:pt x="54610" y="130809"/>
                </a:lnTo>
                <a:lnTo>
                  <a:pt x="54610" y="129540"/>
                </a:lnTo>
                <a:close/>
              </a:path>
              <a:path w="54610" h="240029">
                <a:moveTo>
                  <a:pt x="54610" y="125730"/>
                </a:moveTo>
                <a:lnTo>
                  <a:pt x="0" y="125730"/>
                </a:lnTo>
                <a:lnTo>
                  <a:pt x="0" y="128270"/>
                </a:lnTo>
                <a:lnTo>
                  <a:pt x="54610" y="128270"/>
                </a:lnTo>
                <a:lnTo>
                  <a:pt x="54610" y="125730"/>
                </a:lnTo>
                <a:close/>
              </a:path>
              <a:path w="54610" h="240029">
                <a:moveTo>
                  <a:pt x="54610" y="123189"/>
                </a:moveTo>
                <a:lnTo>
                  <a:pt x="0" y="123189"/>
                </a:lnTo>
                <a:lnTo>
                  <a:pt x="0" y="124459"/>
                </a:lnTo>
                <a:lnTo>
                  <a:pt x="54610" y="124459"/>
                </a:lnTo>
                <a:lnTo>
                  <a:pt x="54610" y="123189"/>
                </a:lnTo>
                <a:close/>
              </a:path>
              <a:path w="54610" h="240029">
                <a:moveTo>
                  <a:pt x="54610" y="119379"/>
                </a:moveTo>
                <a:lnTo>
                  <a:pt x="0" y="119379"/>
                </a:lnTo>
                <a:lnTo>
                  <a:pt x="0" y="121920"/>
                </a:lnTo>
                <a:lnTo>
                  <a:pt x="54610" y="121920"/>
                </a:lnTo>
                <a:lnTo>
                  <a:pt x="54610" y="119379"/>
                </a:lnTo>
                <a:close/>
              </a:path>
              <a:path w="54610" h="240029">
                <a:moveTo>
                  <a:pt x="54610" y="116839"/>
                </a:moveTo>
                <a:lnTo>
                  <a:pt x="0" y="116839"/>
                </a:lnTo>
                <a:lnTo>
                  <a:pt x="0" y="118110"/>
                </a:lnTo>
                <a:lnTo>
                  <a:pt x="54610" y="118110"/>
                </a:lnTo>
                <a:lnTo>
                  <a:pt x="54610" y="116839"/>
                </a:lnTo>
                <a:close/>
              </a:path>
              <a:path w="54610" h="240029">
                <a:moveTo>
                  <a:pt x="54610" y="113029"/>
                </a:moveTo>
                <a:lnTo>
                  <a:pt x="0" y="113029"/>
                </a:lnTo>
                <a:lnTo>
                  <a:pt x="0" y="115570"/>
                </a:lnTo>
                <a:lnTo>
                  <a:pt x="54610" y="115570"/>
                </a:lnTo>
                <a:lnTo>
                  <a:pt x="54610" y="113029"/>
                </a:lnTo>
                <a:close/>
              </a:path>
              <a:path w="54610" h="240029">
                <a:moveTo>
                  <a:pt x="54610" y="110489"/>
                </a:moveTo>
                <a:lnTo>
                  <a:pt x="0" y="110489"/>
                </a:lnTo>
                <a:lnTo>
                  <a:pt x="0" y="111759"/>
                </a:lnTo>
                <a:lnTo>
                  <a:pt x="54610" y="111759"/>
                </a:lnTo>
                <a:lnTo>
                  <a:pt x="54610" y="110489"/>
                </a:lnTo>
                <a:close/>
              </a:path>
              <a:path w="54610" h="240029">
                <a:moveTo>
                  <a:pt x="54610" y="106679"/>
                </a:moveTo>
                <a:lnTo>
                  <a:pt x="0" y="106679"/>
                </a:lnTo>
                <a:lnTo>
                  <a:pt x="0" y="109220"/>
                </a:lnTo>
                <a:lnTo>
                  <a:pt x="54610" y="109220"/>
                </a:lnTo>
                <a:lnTo>
                  <a:pt x="54610" y="106679"/>
                </a:lnTo>
                <a:close/>
              </a:path>
              <a:path w="54610" h="240029">
                <a:moveTo>
                  <a:pt x="54610" y="104140"/>
                </a:moveTo>
                <a:lnTo>
                  <a:pt x="0" y="104140"/>
                </a:lnTo>
                <a:lnTo>
                  <a:pt x="0" y="105410"/>
                </a:lnTo>
                <a:lnTo>
                  <a:pt x="54610" y="105410"/>
                </a:lnTo>
                <a:lnTo>
                  <a:pt x="54610" y="104140"/>
                </a:lnTo>
                <a:close/>
              </a:path>
              <a:path w="54610" h="240029">
                <a:moveTo>
                  <a:pt x="54610" y="100330"/>
                </a:moveTo>
                <a:lnTo>
                  <a:pt x="0" y="100330"/>
                </a:lnTo>
                <a:lnTo>
                  <a:pt x="0" y="102870"/>
                </a:lnTo>
                <a:lnTo>
                  <a:pt x="54610" y="102870"/>
                </a:lnTo>
                <a:lnTo>
                  <a:pt x="54610" y="100330"/>
                </a:lnTo>
                <a:close/>
              </a:path>
              <a:path w="54610" h="240029">
                <a:moveTo>
                  <a:pt x="54610" y="97790"/>
                </a:moveTo>
                <a:lnTo>
                  <a:pt x="0" y="97790"/>
                </a:lnTo>
                <a:lnTo>
                  <a:pt x="0" y="99059"/>
                </a:lnTo>
                <a:lnTo>
                  <a:pt x="54610" y="99059"/>
                </a:lnTo>
                <a:lnTo>
                  <a:pt x="54610" y="97790"/>
                </a:lnTo>
                <a:close/>
              </a:path>
              <a:path w="54610" h="240029">
                <a:moveTo>
                  <a:pt x="54610" y="93980"/>
                </a:moveTo>
                <a:lnTo>
                  <a:pt x="0" y="93980"/>
                </a:lnTo>
                <a:lnTo>
                  <a:pt x="0" y="96520"/>
                </a:lnTo>
                <a:lnTo>
                  <a:pt x="54610" y="96520"/>
                </a:lnTo>
                <a:lnTo>
                  <a:pt x="54610" y="93980"/>
                </a:lnTo>
                <a:close/>
              </a:path>
              <a:path w="54610" h="240029">
                <a:moveTo>
                  <a:pt x="54610" y="91440"/>
                </a:moveTo>
                <a:lnTo>
                  <a:pt x="0" y="91440"/>
                </a:lnTo>
                <a:lnTo>
                  <a:pt x="0" y="92709"/>
                </a:lnTo>
                <a:lnTo>
                  <a:pt x="54610" y="92709"/>
                </a:lnTo>
                <a:lnTo>
                  <a:pt x="54610" y="91440"/>
                </a:lnTo>
                <a:close/>
              </a:path>
              <a:path w="54610" h="240029">
                <a:moveTo>
                  <a:pt x="54610" y="87629"/>
                </a:moveTo>
                <a:lnTo>
                  <a:pt x="0" y="87629"/>
                </a:lnTo>
                <a:lnTo>
                  <a:pt x="0" y="90170"/>
                </a:lnTo>
                <a:lnTo>
                  <a:pt x="54610" y="90170"/>
                </a:lnTo>
                <a:lnTo>
                  <a:pt x="54610" y="87629"/>
                </a:lnTo>
                <a:close/>
              </a:path>
              <a:path w="54610" h="240029">
                <a:moveTo>
                  <a:pt x="54610" y="85089"/>
                </a:moveTo>
                <a:lnTo>
                  <a:pt x="0" y="85089"/>
                </a:lnTo>
                <a:lnTo>
                  <a:pt x="0" y="86359"/>
                </a:lnTo>
                <a:lnTo>
                  <a:pt x="54610" y="86359"/>
                </a:lnTo>
                <a:lnTo>
                  <a:pt x="54610" y="85089"/>
                </a:lnTo>
                <a:close/>
              </a:path>
              <a:path w="54610" h="240029">
                <a:moveTo>
                  <a:pt x="54610" y="78739"/>
                </a:moveTo>
                <a:lnTo>
                  <a:pt x="0" y="78739"/>
                </a:lnTo>
                <a:lnTo>
                  <a:pt x="0" y="83820"/>
                </a:lnTo>
                <a:lnTo>
                  <a:pt x="54610" y="83820"/>
                </a:lnTo>
                <a:lnTo>
                  <a:pt x="54610" y="78739"/>
                </a:lnTo>
                <a:close/>
              </a:path>
              <a:path w="54610" h="240029">
                <a:moveTo>
                  <a:pt x="54610" y="72390"/>
                </a:moveTo>
                <a:lnTo>
                  <a:pt x="0" y="72390"/>
                </a:lnTo>
                <a:lnTo>
                  <a:pt x="0" y="77470"/>
                </a:lnTo>
                <a:lnTo>
                  <a:pt x="54610" y="77470"/>
                </a:lnTo>
                <a:lnTo>
                  <a:pt x="54610" y="72390"/>
                </a:lnTo>
                <a:close/>
              </a:path>
              <a:path w="54610" h="240029">
                <a:moveTo>
                  <a:pt x="54610" y="66039"/>
                </a:moveTo>
                <a:lnTo>
                  <a:pt x="0" y="66039"/>
                </a:lnTo>
                <a:lnTo>
                  <a:pt x="0" y="71120"/>
                </a:lnTo>
                <a:lnTo>
                  <a:pt x="54610" y="71120"/>
                </a:lnTo>
                <a:lnTo>
                  <a:pt x="54610" y="66039"/>
                </a:lnTo>
                <a:close/>
              </a:path>
              <a:path w="54610" h="240029">
                <a:moveTo>
                  <a:pt x="54610" y="59689"/>
                </a:moveTo>
                <a:lnTo>
                  <a:pt x="0" y="59689"/>
                </a:lnTo>
                <a:lnTo>
                  <a:pt x="0" y="64770"/>
                </a:lnTo>
                <a:lnTo>
                  <a:pt x="54610" y="64770"/>
                </a:lnTo>
                <a:lnTo>
                  <a:pt x="54610" y="59689"/>
                </a:lnTo>
                <a:close/>
              </a:path>
              <a:path w="54610" h="240029">
                <a:moveTo>
                  <a:pt x="54610" y="53339"/>
                </a:moveTo>
                <a:lnTo>
                  <a:pt x="0" y="53339"/>
                </a:lnTo>
                <a:lnTo>
                  <a:pt x="0" y="58420"/>
                </a:lnTo>
                <a:lnTo>
                  <a:pt x="54610" y="58420"/>
                </a:lnTo>
                <a:lnTo>
                  <a:pt x="54610" y="53339"/>
                </a:lnTo>
                <a:close/>
              </a:path>
              <a:path w="54610" h="240029">
                <a:moveTo>
                  <a:pt x="54610" y="46989"/>
                </a:moveTo>
                <a:lnTo>
                  <a:pt x="0" y="46989"/>
                </a:lnTo>
                <a:lnTo>
                  <a:pt x="0" y="52070"/>
                </a:lnTo>
                <a:lnTo>
                  <a:pt x="54610" y="52070"/>
                </a:lnTo>
                <a:lnTo>
                  <a:pt x="54610" y="46989"/>
                </a:lnTo>
                <a:close/>
              </a:path>
              <a:path w="54610" h="240029">
                <a:moveTo>
                  <a:pt x="54610" y="40639"/>
                </a:moveTo>
                <a:lnTo>
                  <a:pt x="0" y="40639"/>
                </a:lnTo>
                <a:lnTo>
                  <a:pt x="0" y="45720"/>
                </a:lnTo>
                <a:lnTo>
                  <a:pt x="54610" y="45720"/>
                </a:lnTo>
                <a:lnTo>
                  <a:pt x="54610" y="40639"/>
                </a:lnTo>
                <a:close/>
              </a:path>
              <a:path w="54610" h="240029">
                <a:moveTo>
                  <a:pt x="54610" y="35559"/>
                </a:moveTo>
                <a:lnTo>
                  <a:pt x="0" y="35559"/>
                </a:lnTo>
                <a:lnTo>
                  <a:pt x="0" y="39369"/>
                </a:lnTo>
                <a:lnTo>
                  <a:pt x="54610" y="39369"/>
                </a:lnTo>
                <a:lnTo>
                  <a:pt x="54610" y="35559"/>
                </a:lnTo>
                <a:close/>
              </a:path>
              <a:path w="54610" h="240029">
                <a:moveTo>
                  <a:pt x="54610" y="29209"/>
                </a:moveTo>
                <a:lnTo>
                  <a:pt x="0" y="29209"/>
                </a:lnTo>
                <a:lnTo>
                  <a:pt x="0" y="34290"/>
                </a:lnTo>
                <a:lnTo>
                  <a:pt x="54610" y="34290"/>
                </a:lnTo>
                <a:lnTo>
                  <a:pt x="54610" y="29209"/>
                </a:lnTo>
                <a:close/>
              </a:path>
              <a:path w="54610" h="240029">
                <a:moveTo>
                  <a:pt x="54610" y="22859"/>
                </a:moveTo>
                <a:lnTo>
                  <a:pt x="0" y="22859"/>
                </a:lnTo>
                <a:lnTo>
                  <a:pt x="0" y="27940"/>
                </a:lnTo>
                <a:lnTo>
                  <a:pt x="54610" y="27940"/>
                </a:lnTo>
                <a:lnTo>
                  <a:pt x="54610" y="22859"/>
                </a:lnTo>
                <a:close/>
              </a:path>
              <a:path w="54610" h="240029">
                <a:moveTo>
                  <a:pt x="54610" y="16509"/>
                </a:moveTo>
                <a:lnTo>
                  <a:pt x="0" y="16509"/>
                </a:lnTo>
                <a:lnTo>
                  <a:pt x="0" y="21590"/>
                </a:lnTo>
                <a:lnTo>
                  <a:pt x="54610" y="21590"/>
                </a:lnTo>
                <a:lnTo>
                  <a:pt x="54610" y="16509"/>
                </a:lnTo>
                <a:close/>
              </a:path>
              <a:path w="54610" h="240029">
                <a:moveTo>
                  <a:pt x="54610" y="10159"/>
                </a:moveTo>
                <a:lnTo>
                  <a:pt x="0" y="10159"/>
                </a:lnTo>
                <a:lnTo>
                  <a:pt x="0" y="15240"/>
                </a:lnTo>
                <a:lnTo>
                  <a:pt x="54610" y="15240"/>
                </a:lnTo>
                <a:lnTo>
                  <a:pt x="54610" y="10159"/>
                </a:lnTo>
                <a:close/>
              </a:path>
              <a:path w="54610" h="240029">
                <a:moveTo>
                  <a:pt x="54610" y="3809"/>
                </a:moveTo>
                <a:lnTo>
                  <a:pt x="0" y="3809"/>
                </a:lnTo>
                <a:lnTo>
                  <a:pt x="0" y="8890"/>
                </a:lnTo>
                <a:lnTo>
                  <a:pt x="54610" y="8890"/>
                </a:lnTo>
                <a:lnTo>
                  <a:pt x="54610" y="3809"/>
                </a:lnTo>
                <a:close/>
              </a:path>
              <a:path w="54610" h="240029">
                <a:moveTo>
                  <a:pt x="54610" y="0"/>
                </a:moveTo>
                <a:lnTo>
                  <a:pt x="29210" y="0"/>
                </a:lnTo>
                <a:lnTo>
                  <a:pt x="29210" y="2540"/>
                </a:lnTo>
                <a:lnTo>
                  <a:pt x="54610" y="2540"/>
                </a:lnTo>
                <a:lnTo>
                  <a:pt x="54610" y="0"/>
                </a:lnTo>
                <a:close/>
              </a:path>
            </a:pathLst>
          </a:custGeom>
          <a:solidFill>
            <a:srgbClr val="2775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bg object 303"/>
          <p:cNvSpPr/>
          <p:nvPr/>
        </p:nvSpPr>
        <p:spPr>
          <a:xfrm>
            <a:off x="2513329" y="6417309"/>
            <a:ext cx="54610" cy="233679"/>
          </a:xfrm>
          <a:custGeom>
            <a:avLst/>
            <a:gdLst/>
            <a:ahLst/>
            <a:cxnLst/>
            <a:rect l="l" t="t" r="r" b="b"/>
            <a:pathLst>
              <a:path w="54610" h="233679">
                <a:moveTo>
                  <a:pt x="54609" y="229869"/>
                </a:moveTo>
                <a:lnTo>
                  <a:pt x="21589" y="229869"/>
                </a:lnTo>
                <a:lnTo>
                  <a:pt x="21589" y="232409"/>
                </a:lnTo>
                <a:lnTo>
                  <a:pt x="44450" y="232409"/>
                </a:lnTo>
                <a:lnTo>
                  <a:pt x="44450" y="233679"/>
                </a:lnTo>
                <a:lnTo>
                  <a:pt x="54609" y="233679"/>
                </a:lnTo>
                <a:lnTo>
                  <a:pt x="54609" y="229869"/>
                </a:lnTo>
                <a:close/>
              </a:path>
              <a:path w="54610" h="233679">
                <a:moveTo>
                  <a:pt x="54609" y="227329"/>
                </a:moveTo>
                <a:lnTo>
                  <a:pt x="0" y="227329"/>
                </a:lnTo>
                <a:lnTo>
                  <a:pt x="0" y="228599"/>
                </a:lnTo>
                <a:lnTo>
                  <a:pt x="54609" y="228599"/>
                </a:lnTo>
                <a:lnTo>
                  <a:pt x="54609" y="227329"/>
                </a:lnTo>
                <a:close/>
              </a:path>
              <a:path w="54610" h="233679">
                <a:moveTo>
                  <a:pt x="54609" y="223519"/>
                </a:moveTo>
                <a:lnTo>
                  <a:pt x="0" y="223519"/>
                </a:lnTo>
                <a:lnTo>
                  <a:pt x="0" y="226059"/>
                </a:lnTo>
                <a:lnTo>
                  <a:pt x="54609" y="226059"/>
                </a:lnTo>
                <a:lnTo>
                  <a:pt x="54609" y="223519"/>
                </a:lnTo>
                <a:close/>
              </a:path>
              <a:path w="54610" h="233679">
                <a:moveTo>
                  <a:pt x="54609" y="220979"/>
                </a:moveTo>
                <a:lnTo>
                  <a:pt x="0" y="220979"/>
                </a:lnTo>
                <a:lnTo>
                  <a:pt x="0" y="222249"/>
                </a:lnTo>
                <a:lnTo>
                  <a:pt x="54609" y="222249"/>
                </a:lnTo>
                <a:lnTo>
                  <a:pt x="54609" y="220979"/>
                </a:lnTo>
                <a:close/>
              </a:path>
              <a:path w="54610" h="233679">
                <a:moveTo>
                  <a:pt x="54609" y="217169"/>
                </a:moveTo>
                <a:lnTo>
                  <a:pt x="0" y="217169"/>
                </a:lnTo>
                <a:lnTo>
                  <a:pt x="0" y="219709"/>
                </a:lnTo>
                <a:lnTo>
                  <a:pt x="54609" y="219709"/>
                </a:lnTo>
                <a:lnTo>
                  <a:pt x="54609" y="217169"/>
                </a:lnTo>
                <a:close/>
              </a:path>
              <a:path w="54610" h="233679">
                <a:moveTo>
                  <a:pt x="54609" y="214629"/>
                </a:moveTo>
                <a:lnTo>
                  <a:pt x="0" y="214629"/>
                </a:lnTo>
                <a:lnTo>
                  <a:pt x="0" y="215899"/>
                </a:lnTo>
                <a:lnTo>
                  <a:pt x="54609" y="215899"/>
                </a:lnTo>
                <a:lnTo>
                  <a:pt x="54609" y="214629"/>
                </a:lnTo>
                <a:close/>
              </a:path>
              <a:path w="54610" h="233679">
                <a:moveTo>
                  <a:pt x="54609" y="210819"/>
                </a:moveTo>
                <a:lnTo>
                  <a:pt x="0" y="210819"/>
                </a:lnTo>
                <a:lnTo>
                  <a:pt x="0" y="213359"/>
                </a:lnTo>
                <a:lnTo>
                  <a:pt x="54609" y="213359"/>
                </a:lnTo>
                <a:lnTo>
                  <a:pt x="54609" y="210819"/>
                </a:lnTo>
                <a:close/>
              </a:path>
              <a:path w="54610" h="233679">
                <a:moveTo>
                  <a:pt x="54609" y="208279"/>
                </a:moveTo>
                <a:lnTo>
                  <a:pt x="0" y="208279"/>
                </a:lnTo>
                <a:lnTo>
                  <a:pt x="0" y="209549"/>
                </a:lnTo>
                <a:lnTo>
                  <a:pt x="54609" y="209549"/>
                </a:lnTo>
                <a:lnTo>
                  <a:pt x="54609" y="208279"/>
                </a:lnTo>
                <a:close/>
              </a:path>
              <a:path w="54610" h="233679">
                <a:moveTo>
                  <a:pt x="54609" y="204469"/>
                </a:moveTo>
                <a:lnTo>
                  <a:pt x="0" y="204469"/>
                </a:lnTo>
                <a:lnTo>
                  <a:pt x="0" y="207009"/>
                </a:lnTo>
                <a:lnTo>
                  <a:pt x="54609" y="207009"/>
                </a:lnTo>
                <a:lnTo>
                  <a:pt x="54609" y="204469"/>
                </a:lnTo>
                <a:close/>
              </a:path>
              <a:path w="54610" h="233679">
                <a:moveTo>
                  <a:pt x="54609" y="201929"/>
                </a:moveTo>
                <a:lnTo>
                  <a:pt x="0" y="201929"/>
                </a:lnTo>
                <a:lnTo>
                  <a:pt x="0" y="203199"/>
                </a:lnTo>
                <a:lnTo>
                  <a:pt x="54609" y="203199"/>
                </a:lnTo>
                <a:lnTo>
                  <a:pt x="54609" y="201929"/>
                </a:lnTo>
                <a:close/>
              </a:path>
              <a:path w="54610" h="233679">
                <a:moveTo>
                  <a:pt x="54609" y="198119"/>
                </a:moveTo>
                <a:lnTo>
                  <a:pt x="0" y="198119"/>
                </a:lnTo>
                <a:lnTo>
                  <a:pt x="0" y="200659"/>
                </a:lnTo>
                <a:lnTo>
                  <a:pt x="54609" y="200659"/>
                </a:lnTo>
                <a:lnTo>
                  <a:pt x="54609" y="198119"/>
                </a:lnTo>
                <a:close/>
              </a:path>
              <a:path w="54610" h="233679">
                <a:moveTo>
                  <a:pt x="54609" y="195579"/>
                </a:moveTo>
                <a:lnTo>
                  <a:pt x="0" y="195579"/>
                </a:lnTo>
                <a:lnTo>
                  <a:pt x="0" y="196849"/>
                </a:lnTo>
                <a:lnTo>
                  <a:pt x="54609" y="196849"/>
                </a:lnTo>
                <a:lnTo>
                  <a:pt x="54609" y="195579"/>
                </a:lnTo>
                <a:close/>
              </a:path>
              <a:path w="54610" h="233679">
                <a:moveTo>
                  <a:pt x="54609" y="191769"/>
                </a:moveTo>
                <a:lnTo>
                  <a:pt x="0" y="191769"/>
                </a:lnTo>
                <a:lnTo>
                  <a:pt x="0" y="194309"/>
                </a:lnTo>
                <a:lnTo>
                  <a:pt x="54609" y="194309"/>
                </a:lnTo>
                <a:lnTo>
                  <a:pt x="54609" y="191769"/>
                </a:lnTo>
                <a:close/>
              </a:path>
              <a:path w="54610" h="233679">
                <a:moveTo>
                  <a:pt x="54609" y="189229"/>
                </a:moveTo>
                <a:lnTo>
                  <a:pt x="0" y="189229"/>
                </a:lnTo>
                <a:lnTo>
                  <a:pt x="0" y="190499"/>
                </a:lnTo>
                <a:lnTo>
                  <a:pt x="54609" y="190499"/>
                </a:lnTo>
                <a:lnTo>
                  <a:pt x="54609" y="189229"/>
                </a:lnTo>
                <a:close/>
              </a:path>
              <a:path w="54610" h="233679">
                <a:moveTo>
                  <a:pt x="54609" y="185419"/>
                </a:moveTo>
                <a:lnTo>
                  <a:pt x="0" y="185419"/>
                </a:lnTo>
                <a:lnTo>
                  <a:pt x="0" y="187959"/>
                </a:lnTo>
                <a:lnTo>
                  <a:pt x="54609" y="187959"/>
                </a:lnTo>
                <a:lnTo>
                  <a:pt x="54609" y="185419"/>
                </a:lnTo>
                <a:close/>
              </a:path>
              <a:path w="54610" h="233679">
                <a:moveTo>
                  <a:pt x="54609" y="182879"/>
                </a:moveTo>
                <a:lnTo>
                  <a:pt x="0" y="182879"/>
                </a:lnTo>
                <a:lnTo>
                  <a:pt x="0" y="184149"/>
                </a:lnTo>
                <a:lnTo>
                  <a:pt x="54609" y="184149"/>
                </a:lnTo>
                <a:lnTo>
                  <a:pt x="54609" y="182879"/>
                </a:lnTo>
                <a:close/>
              </a:path>
              <a:path w="54610" h="233679">
                <a:moveTo>
                  <a:pt x="54609" y="179069"/>
                </a:moveTo>
                <a:lnTo>
                  <a:pt x="0" y="179069"/>
                </a:lnTo>
                <a:lnTo>
                  <a:pt x="0" y="181609"/>
                </a:lnTo>
                <a:lnTo>
                  <a:pt x="54609" y="181609"/>
                </a:lnTo>
                <a:lnTo>
                  <a:pt x="54609" y="179069"/>
                </a:lnTo>
                <a:close/>
              </a:path>
              <a:path w="54610" h="233679">
                <a:moveTo>
                  <a:pt x="54609" y="176529"/>
                </a:moveTo>
                <a:lnTo>
                  <a:pt x="0" y="176529"/>
                </a:lnTo>
                <a:lnTo>
                  <a:pt x="0" y="177799"/>
                </a:lnTo>
                <a:lnTo>
                  <a:pt x="54609" y="177799"/>
                </a:lnTo>
                <a:lnTo>
                  <a:pt x="54609" y="176529"/>
                </a:lnTo>
                <a:close/>
              </a:path>
              <a:path w="54610" h="233679">
                <a:moveTo>
                  <a:pt x="54609" y="172719"/>
                </a:moveTo>
                <a:lnTo>
                  <a:pt x="0" y="172719"/>
                </a:lnTo>
                <a:lnTo>
                  <a:pt x="0" y="175259"/>
                </a:lnTo>
                <a:lnTo>
                  <a:pt x="54609" y="175259"/>
                </a:lnTo>
                <a:lnTo>
                  <a:pt x="54609" y="172719"/>
                </a:lnTo>
                <a:close/>
              </a:path>
              <a:path w="54610" h="233679">
                <a:moveTo>
                  <a:pt x="54609" y="170179"/>
                </a:moveTo>
                <a:lnTo>
                  <a:pt x="0" y="170179"/>
                </a:lnTo>
                <a:lnTo>
                  <a:pt x="0" y="171449"/>
                </a:lnTo>
                <a:lnTo>
                  <a:pt x="54609" y="171449"/>
                </a:lnTo>
                <a:lnTo>
                  <a:pt x="54609" y="170179"/>
                </a:lnTo>
                <a:close/>
              </a:path>
              <a:path w="54610" h="233679">
                <a:moveTo>
                  <a:pt x="54609" y="166369"/>
                </a:moveTo>
                <a:lnTo>
                  <a:pt x="0" y="166369"/>
                </a:lnTo>
                <a:lnTo>
                  <a:pt x="0" y="168909"/>
                </a:lnTo>
                <a:lnTo>
                  <a:pt x="54609" y="168909"/>
                </a:lnTo>
                <a:lnTo>
                  <a:pt x="54609" y="166369"/>
                </a:lnTo>
                <a:close/>
              </a:path>
              <a:path w="54610" h="233679">
                <a:moveTo>
                  <a:pt x="54609" y="163829"/>
                </a:moveTo>
                <a:lnTo>
                  <a:pt x="0" y="163829"/>
                </a:lnTo>
                <a:lnTo>
                  <a:pt x="0" y="165099"/>
                </a:lnTo>
                <a:lnTo>
                  <a:pt x="54609" y="165099"/>
                </a:lnTo>
                <a:lnTo>
                  <a:pt x="54609" y="163829"/>
                </a:lnTo>
                <a:close/>
              </a:path>
              <a:path w="54610" h="233679">
                <a:moveTo>
                  <a:pt x="54609" y="160019"/>
                </a:moveTo>
                <a:lnTo>
                  <a:pt x="0" y="160019"/>
                </a:lnTo>
                <a:lnTo>
                  <a:pt x="0" y="162559"/>
                </a:lnTo>
                <a:lnTo>
                  <a:pt x="54609" y="162559"/>
                </a:lnTo>
                <a:lnTo>
                  <a:pt x="54609" y="160019"/>
                </a:lnTo>
                <a:close/>
              </a:path>
              <a:path w="54610" h="233679">
                <a:moveTo>
                  <a:pt x="54609" y="157479"/>
                </a:moveTo>
                <a:lnTo>
                  <a:pt x="0" y="157479"/>
                </a:lnTo>
                <a:lnTo>
                  <a:pt x="0" y="158749"/>
                </a:lnTo>
                <a:lnTo>
                  <a:pt x="54609" y="158749"/>
                </a:lnTo>
                <a:lnTo>
                  <a:pt x="54609" y="157479"/>
                </a:lnTo>
                <a:close/>
              </a:path>
              <a:path w="54610" h="233679">
                <a:moveTo>
                  <a:pt x="54609" y="153669"/>
                </a:moveTo>
                <a:lnTo>
                  <a:pt x="0" y="153669"/>
                </a:lnTo>
                <a:lnTo>
                  <a:pt x="0" y="156209"/>
                </a:lnTo>
                <a:lnTo>
                  <a:pt x="54609" y="156209"/>
                </a:lnTo>
                <a:lnTo>
                  <a:pt x="54609" y="153669"/>
                </a:lnTo>
                <a:close/>
              </a:path>
              <a:path w="54610" h="233679">
                <a:moveTo>
                  <a:pt x="54609" y="151129"/>
                </a:moveTo>
                <a:lnTo>
                  <a:pt x="0" y="151129"/>
                </a:lnTo>
                <a:lnTo>
                  <a:pt x="0" y="152399"/>
                </a:lnTo>
                <a:lnTo>
                  <a:pt x="54609" y="152399"/>
                </a:lnTo>
                <a:lnTo>
                  <a:pt x="54609" y="151129"/>
                </a:lnTo>
                <a:close/>
              </a:path>
              <a:path w="54610" h="233679">
                <a:moveTo>
                  <a:pt x="54609" y="147319"/>
                </a:moveTo>
                <a:lnTo>
                  <a:pt x="0" y="147319"/>
                </a:lnTo>
                <a:lnTo>
                  <a:pt x="0" y="149859"/>
                </a:lnTo>
                <a:lnTo>
                  <a:pt x="54609" y="149859"/>
                </a:lnTo>
                <a:lnTo>
                  <a:pt x="54609" y="147319"/>
                </a:lnTo>
                <a:close/>
              </a:path>
              <a:path w="54610" h="233679">
                <a:moveTo>
                  <a:pt x="54609" y="144779"/>
                </a:moveTo>
                <a:lnTo>
                  <a:pt x="0" y="144779"/>
                </a:lnTo>
                <a:lnTo>
                  <a:pt x="0" y="146049"/>
                </a:lnTo>
                <a:lnTo>
                  <a:pt x="54609" y="146049"/>
                </a:lnTo>
                <a:lnTo>
                  <a:pt x="54609" y="144779"/>
                </a:lnTo>
                <a:close/>
              </a:path>
              <a:path w="54610" h="233679">
                <a:moveTo>
                  <a:pt x="54609" y="140969"/>
                </a:moveTo>
                <a:lnTo>
                  <a:pt x="0" y="140969"/>
                </a:lnTo>
                <a:lnTo>
                  <a:pt x="0" y="143509"/>
                </a:lnTo>
                <a:lnTo>
                  <a:pt x="54609" y="143509"/>
                </a:lnTo>
                <a:lnTo>
                  <a:pt x="54609" y="140969"/>
                </a:lnTo>
                <a:close/>
              </a:path>
              <a:path w="54610" h="233679">
                <a:moveTo>
                  <a:pt x="54609" y="138429"/>
                </a:moveTo>
                <a:lnTo>
                  <a:pt x="0" y="138429"/>
                </a:lnTo>
                <a:lnTo>
                  <a:pt x="0" y="139699"/>
                </a:lnTo>
                <a:lnTo>
                  <a:pt x="54609" y="139699"/>
                </a:lnTo>
                <a:lnTo>
                  <a:pt x="54609" y="138429"/>
                </a:lnTo>
                <a:close/>
              </a:path>
              <a:path w="54610" h="233679">
                <a:moveTo>
                  <a:pt x="54609" y="134619"/>
                </a:moveTo>
                <a:lnTo>
                  <a:pt x="0" y="134619"/>
                </a:lnTo>
                <a:lnTo>
                  <a:pt x="0" y="137159"/>
                </a:lnTo>
                <a:lnTo>
                  <a:pt x="54609" y="137159"/>
                </a:lnTo>
                <a:lnTo>
                  <a:pt x="54609" y="134619"/>
                </a:lnTo>
                <a:close/>
              </a:path>
              <a:path w="54610" h="233679">
                <a:moveTo>
                  <a:pt x="54609" y="132079"/>
                </a:moveTo>
                <a:lnTo>
                  <a:pt x="0" y="132079"/>
                </a:lnTo>
                <a:lnTo>
                  <a:pt x="0" y="133349"/>
                </a:lnTo>
                <a:lnTo>
                  <a:pt x="54609" y="133349"/>
                </a:lnTo>
                <a:lnTo>
                  <a:pt x="54609" y="132079"/>
                </a:lnTo>
                <a:close/>
              </a:path>
              <a:path w="54610" h="233679">
                <a:moveTo>
                  <a:pt x="54609" y="128269"/>
                </a:moveTo>
                <a:lnTo>
                  <a:pt x="0" y="128269"/>
                </a:lnTo>
                <a:lnTo>
                  <a:pt x="0" y="130809"/>
                </a:lnTo>
                <a:lnTo>
                  <a:pt x="54609" y="130809"/>
                </a:lnTo>
                <a:lnTo>
                  <a:pt x="54609" y="128269"/>
                </a:lnTo>
                <a:close/>
              </a:path>
              <a:path w="54610" h="233679">
                <a:moveTo>
                  <a:pt x="54609" y="125729"/>
                </a:moveTo>
                <a:lnTo>
                  <a:pt x="0" y="125729"/>
                </a:lnTo>
                <a:lnTo>
                  <a:pt x="0" y="126999"/>
                </a:lnTo>
                <a:lnTo>
                  <a:pt x="54609" y="126999"/>
                </a:lnTo>
                <a:lnTo>
                  <a:pt x="54609" y="125729"/>
                </a:lnTo>
                <a:close/>
              </a:path>
              <a:path w="54610" h="233679">
                <a:moveTo>
                  <a:pt x="54609" y="121919"/>
                </a:moveTo>
                <a:lnTo>
                  <a:pt x="0" y="121919"/>
                </a:lnTo>
                <a:lnTo>
                  <a:pt x="0" y="124459"/>
                </a:lnTo>
                <a:lnTo>
                  <a:pt x="54609" y="124459"/>
                </a:lnTo>
                <a:lnTo>
                  <a:pt x="54609" y="121919"/>
                </a:lnTo>
                <a:close/>
              </a:path>
              <a:path w="54610" h="233679">
                <a:moveTo>
                  <a:pt x="54609" y="119379"/>
                </a:moveTo>
                <a:lnTo>
                  <a:pt x="0" y="119379"/>
                </a:lnTo>
                <a:lnTo>
                  <a:pt x="0" y="120649"/>
                </a:lnTo>
                <a:lnTo>
                  <a:pt x="54609" y="120649"/>
                </a:lnTo>
                <a:lnTo>
                  <a:pt x="54609" y="119379"/>
                </a:lnTo>
                <a:close/>
              </a:path>
              <a:path w="54610" h="233679">
                <a:moveTo>
                  <a:pt x="54609" y="115569"/>
                </a:moveTo>
                <a:lnTo>
                  <a:pt x="0" y="115569"/>
                </a:lnTo>
                <a:lnTo>
                  <a:pt x="0" y="118109"/>
                </a:lnTo>
                <a:lnTo>
                  <a:pt x="54609" y="118109"/>
                </a:lnTo>
                <a:lnTo>
                  <a:pt x="54609" y="115569"/>
                </a:lnTo>
                <a:close/>
              </a:path>
              <a:path w="54610" h="233679">
                <a:moveTo>
                  <a:pt x="54609" y="113029"/>
                </a:moveTo>
                <a:lnTo>
                  <a:pt x="0" y="113029"/>
                </a:lnTo>
                <a:lnTo>
                  <a:pt x="0" y="114299"/>
                </a:lnTo>
                <a:lnTo>
                  <a:pt x="54609" y="114299"/>
                </a:lnTo>
                <a:lnTo>
                  <a:pt x="54609" y="113029"/>
                </a:lnTo>
                <a:close/>
              </a:path>
              <a:path w="54610" h="233679">
                <a:moveTo>
                  <a:pt x="54609" y="109219"/>
                </a:moveTo>
                <a:lnTo>
                  <a:pt x="0" y="109219"/>
                </a:lnTo>
                <a:lnTo>
                  <a:pt x="0" y="111759"/>
                </a:lnTo>
                <a:lnTo>
                  <a:pt x="54609" y="111759"/>
                </a:lnTo>
                <a:lnTo>
                  <a:pt x="54609" y="109219"/>
                </a:lnTo>
                <a:close/>
              </a:path>
              <a:path w="54610" h="233679">
                <a:moveTo>
                  <a:pt x="54609" y="106679"/>
                </a:moveTo>
                <a:lnTo>
                  <a:pt x="0" y="106679"/>
                </a:lnTo>
                <a:lnTo>
                  <a:pt x="0" y="107949"/>
                </a:lnTo>
                <a:lnTo>
                  <a:pt x="54609" y="107949"/>
                </a:lnTo>
                <a:lnTo>
                  <a:pt x="54609" y="106679"/>
                </a:lnTo>
                <a:close/>
              </a:path>
              <a:path w="54610" h="233679">
                <a:moveTo>
                  <a:pt x="54609" y="102869"/>
                </a:moveTo>
                <a:lnTo>
                  <a:pt x="0" y="102869"/>
                </a:lnTo>
                <a:lnTo>
                  <a:pt x="0" y="105409"/>
                </a:lnTo>
                <a:lnTo>
                  <a:pt x="54609" y="105409"/>
                </a:lnTo>
                <a:lnTo>
                  <a:pt x="54609" y="102869"/>
                </a:lnTo>
                <a:close/>
              </a:path>
              <a:path w="54610" h="233679">
                <a:moveTo>
                  <a:pt x="54609" y="100329"/>
                </a:moveTo>
                <a:lnTo>
                  <a:pt x="0" y="100329"/>
                </a:lnTo>
                <a:lnTo>
                  <a:pt x="0" y="101599"/>
                </a:lnTo>
                <a:lnTo>
                  <a:pt x="54609" y="101599"/>
                </a:lnTo>
                <a:lnTo>
                  <a:pt x="54609" y="100329"/>
                </a:lnTo>
                <a:close/>
              </a:path>
              <a:path w="54610" h="233679">
                <a:moveTo>
                  <a:pt x="54609" y="96519"/>
                </a:moveTo>
                <a:lnTo>
                  <a:pt x="0" y="96519"/>
                </a:lnTo>
                <a:lnTo>
                  <a:pt x="0" y="99059"/>
                </a:lnTo>
                <a:lnTo>
                  <a:pt x="54609" y="99059"/>
                </a:lnTo>
                <a:lnTo>
                  <a:pt x="54609" y="96519"/>
                </a:lnTo>
                <a:close/>
              </a:path>
              <a:path w="54610" h="233679">
                <a:moveTo>
                  <a:pt x="54609" y="93979"/>
                </a:moveTo>
                <a:lnTo>
                  <a:pt x="0" y="93979"/>
                </a:lnTo>
                <a:lnTo>
                  <a:pt x="0" y="95249"/>
                </a:lnTo>
                <a:lnTo>
                  <a:pt x="54609" y="95249"/>
                </a:lnTo>
                <a:lnTo>
                  <a:pt x="54609" y="93979"/>
                </a:lnTo>
                <a:close/>
              </a:path>
              <a:path w="54610" h="233679">
                <a:moveTo>
                  <a:pt x="54609" y="90169"/>
                </a:moveTo>
                <a:lnTo>
                  <a:pt x="0" y="90169"/>
                </a:lnTo>
                <a:lnTo>
                  <a:pt x="0" y="92709"/>
                </a:lnTo>
                <a:lnTo>
                  <a:pt x="54609" y="92709"/>
                </a:lnTo>
                <a:lnTo>
                  <a:pt x="54609" y="90169"/>
                </a:lnTo>
                <a:close/>
              </a:path>
              <a:path w="54610" h="233679">
                <a:moveTo>
                  <a:pt x="54609" y="87629"/>
                </a:moveTo>
                <a:lnTo>
                  <a:pt x="0" y="87629"/>
                </a:lnTo>
                <a:lnTo>
                  <a:pt x="0" y="88899"/>
                </a:lnTo>
                <a:lnTo>
                  <a:pt x="54609" y="88899"/>
                </a:lnTo>
                <a:lnTo>
                  <a:pt x="54609" y="87629"/>
                </a:lnTo>
                <a:close/>
              </a:path>
              <a:path w="54610" h="233679">
                <a:moveTo>
                  <a:pt x="54609" y="83819"/>
                </a:moveTo>
                <a:lnTo>
                  <a:pt x="0" y="83819"/>
                </a:lnTo>
                <a:lnTo>
                  <a:pt x="0" y="86359"/>
                </a:lnTo>
                <a:lnTo>
                  <a:pt x="54609" y="86359"/>
                </a:lnTo>
                <a:lnTo>
                  <a:pt x="54609" y="83819"/>
                </a:lnTo>
                <a:close/>
              </a:path>
              <a:path w="54610" h="233679">
                <a:moveTo>
                  <a:pt x="54609" y="81279"/>
                </a:moveTo>
                <a:lnTo>
                  <a:pt x="0" y="81279"/>
                </a:lnTo>
                <a:lnTo>
                  <a:pt x="0" y="82549"/>
                </a:lnTo>
                <a:lnTo>
                  <a:pt x="54609" y="82549"/>
                </a:lnTo>
                <a:lnTo>
                  <a:pt x="54609" y="81279"/>
                </a:lnTo>
                <a:close/>
              </a:path>
              <a:path w="54610" h="233679">
                <a:moveTo>
                  <a:pt x="54609" y="74929"/>
                </a:moveTo>
                <a:lnTo>
                  <a:pt x="0" y="74929"/>
                </a:lnTo>
                <a:lnTo>
                  <a:pt x="0" y="80009"/>
                </a:lnTo>
                <a:lnTo>
                  <a:pt x="54609" y="80009"/>
                </a:lnTo>
                <a:lnTo>
                  <a:pt x="54609" y="74929"/>
                </a:lnTo>
                <a:close/>
              </a:path>
              <a:path w="54610" h="233679">
                <a:moveTo>
                  <a:pt x="54609" y="68579"/>
                </a:moveTo>
                <a:lnTo>
                  <a:pt x="0" y="68579"/>
                </a:lnTo>
                <a:lnTo>
                  <a:pt x="0" y="73659"/>
                </a:lnTo>
                <a:lnTo>
                  <a:pt x="54609" y="73659"/>
                </a:lnTo>
                <a:lnTo>
                  <a:pt x="54609" y="68579"/>
                </a:lnTo>
                <a:close/>
              </a:path>
              <a:path w="54610" h="233679">
                <a:moveTo>
                  <a:pt x="54609" y="62229"/>
                </a:moveTo>
                <a:lnTo>
                  <a:pt x="0" y="62229"/>
                </a:lnTo>
                <a:lnTo>
                  <a:pt x="0" y="67309"/>
                </a:lnTo>
                <a:lnTo>
                  <a:pt x="54609" y="67309"/>
                </a:lnTo>
                <a:lnTo>
                  <a:pt x="54609" y="62229"/>
                </a:lnTo>
                <a:close/>
              </a:path>
              <a:path w="54610" h="233679">
                <a:moveTo>
                  <a:pt x="54609" y="55879"/>
                </a:moveTo>
                <a:lnTo>
                  <a:pt x="0" y="55879"/>
                </a:lnTo>
                <a:lnTo>
                  <a:pt x="0" y="60959"/>
                </a:lnTo>
                <a:lnTo>
                  <a:pt x="54609" y="60959"/>
                </a:lnTo>
                <a:lnTo>
                  <a:pt x="54609" y="55879"/>
                </a:lnTo>
                <a:close/>
              </a:path>
              <a:path w="54610" h="233679">
                <a:moveTo>
                  <a:pt x="54609" y="49529"/>
                </a:moveTo>
                <a:lnTo>
                  <a:pt x="0" y="49529"/>
                </a:lnTo>
                <a:lnTo>
                  <a:pt x="0" y="54609"/>
                </a:lnTo>
                <a:lnTo>
                  <a:pt x="54609" y="54609"/>
                </a:lnTo>
                <a:lnTo>
                  <a:pt x="54609" y="49529"/>
                </a:lnTo>
                <a:close/>
              </a:path>
              <a:path w="54610" h="233679">
                <a:moveTo>
                  <a:pt x="54609" y="43179"/>
                </a:moveTo>
                <a:lnTo>
                  <a:pt x="0" y="43179"/>
                </a:lnTo>
                <a:lnTo>
                  <a:pt x="0" y="48259"/>
                </a:lnTo>
                <a:lnTo>
                  <a:pt x="54609" y="48259"/>
                </a:lnTo>
                <a:lnTo>
                  <a:pt x="54609" y="43179"/>
                </a:lnTo>
                <a:close/>
              </a:path>
              <a:path w="54610" h="233679">
                <a:moveTo>
                  <a:pt x="54609" y="36829"/>
                </a:moveTo>
                <a:lnTo>
                  <a:pt x="0" y="36829"/>
                </a:lnTo>
                <a:lnTo>
                  <a:pt x="0" y="41909"/>
                </a:lnTo>
                <a:lnTo>
                  <a:pt x="54609" y="41909"/>
                </a:lnTo>
                <a:lnTo>
                  <a:pt x="54609" y="36829"/>
                </a:lnTo>
                <a:close/>
              </a:path>
              <a:path w="54610" h="233679">
                <a:moveTo>
                  <a:pt x="54609" y="31749"/>
                </a:moveTo>
                <a:lnTo>
                  <a:pt x="0" y="31749"/>
                </a:lnTo>
                <a:lnTo>
                  <a:pt x="0" y="35559"/>
                </a:lnTo>
                <a:lnTo>
                  <a:pt x="54609" y="35559"/>
                </a:lnTo>
                <a:lnTo>
                  <a:pt x="54609" y="31749"/>
                </a:lnTo>
                <a:close/>
              </a:path>
              <a:path w="54610" h="233679">
                <a:moveTo>
                  <a:pt x="54609" y="25399"/>
                </a:moveTo>
                <a:lnTo>
                  <a:pt x="0" y="25399"/>
                </a:lnTo>
                <a:lnTo>
                  <a:pt x="0" y="30479"/>
                </a:lnTo>
                <a:lnTo>
                  <a:pt x="54609" y="30479"/>
                </a:lnTo>
                <a:lnTo>
                  <a:pt x="54609" y="25399"/>
                </a:lnTo>
                <a:close/>
              </a:path>
              <a:path w="54610" h="233679">
                <a:moveTo>
                  <a:pt x="54609" y="19049"/>
                </a:moveTo>
                <a:lnTo>
                  <a:pt x="0" y="19049"/>
                </a:lnTo>
                <a:lnTo>
                  <a:pt x="0" y="24129"/>
                </a:lnTo>
                <a:lnTo>
                  <a:pt x="54609" y="24129"/>
                </a:lnTo>
                <a:lnTo>
                  <a:pt x="54609" y="19049"/>
                </a:lnTo>
                <a:close/>
              </a:path>
              <a:path w="54610" h="233679">
                <a:moveTo>
                  <a:pt x="54609" y="12699"/>
                </a:moveTo>
                <a:lnTo>
                  <a:pt x="0" y="12699"/>
                </a:lnTo>
                <a:lnTo>
                  <a:pt x="0" y="17779"/>
                </a:lnTo>
                <a:lnTo>
                  <a:pt x="54609" y="17779"/>
                </a:lnTo>
                <a:lnTo>
                  <a:pt x="54609" y="12699"/>
                </a:lnTo>
                <a:close/>
              </a:path>
              <a:path w="54610" h="233679">
                <a:moveTo>
                  <a:pt x="54609" y="6349"/>
                </a:moveTo>
                <a:lnTo>
                  <a:pt x="0" y="6349"/>
                </a:lnTo>
                <a:lnTo>
                  <a:pt x="0" y="11429"/>
                </a:lnTo>
                <a:lnTo>
                  <a:pt x="54609" y="11429"/>
                </a:lnTo>
                <a:lnTo>
                  <a:pt x="54609" y="6349"/>
                </a:lnTo>
                <a:close/>
              </a:path>
              <a:path w="54610" h="233679">
                <a:moveTo>
                  <a:pt x="54609" y="0"/>
                </a:moveTo>
                <a:lnTo>
                  <a:pt x="0" y="0"/>
                </a:lnTo>
                <a:lnTo>
                  <a:pt x="0" y="5079"/>
                </a:lnTo>
                <a:lnTo>
                  <a:pt x="54609" y="5079"/>
                </a:lnTo>
                <a:lnTo>
                  <a:pt x="54609" y="0"/>
                </a:lnTo>
                <a:close/>
              </a:path>
            </a:pathLst>
          </a:custGeom>
          <a:solidFill>
            <a:srgbClr val="2674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bg object 304"/>
          <p:cNvSpPr/>
          <p:nvPr/>
        </p:nvSpPr>
        <p:spPr>
          <a:xfrm>
            <a:off x="2458719" y="6417309"/>
            <a:ext cx="54610" cy="229870"/>
          </a:xfrm>
          <a:custGeom>
            <a:avLst/>
            <a:gdLst/>
            <a:ahLst/>
            <a:cxnLst/>
            <a:rect l="l" t="t" r="r" b="b"/>
            <a:pathLst>
              <a:path w="54610" h="229870">
                <a:moveTo>
                  <a:pt x="54610" y="227329"/>
                </a:moveTo>
                <a:lnTo>
                  <a:pt x="30480" y="227329"/>
                </a:lnTo>
                <a:lnTo>
                  <a:pt x="30480" y="229869"/>
                </a:lnTo>
                <a:lnTo>
                  <a:pt x="53340" y="229869"/>
                </a:lnTo>
                <a:lnTo>
                  <a:pt x="53340" y="228599"/>
                </a:lnTo>
                <a:lnTo>
                  <a:pt x="54610" y="228599"/>
                </a:lnTo>
                <a:lnTo>
                  <a:pt x="54610" y="227329"/>
                </a:lnTo>
                <a:close/>
              </a:path>
              <a:path w="54610" h="229870">
                <a:moveTo>
                  <a:pt x="54610" y="223519"/>
                </a:moveTo>
                <a:lnTo>
                  <a:pt x="0" y="223519"/>
                </a:lnTo>
                <a:lnTo>
                  <a:pt x="0" y="227329"/>
                </a:lnTo>
                <a:lnTo>
                  <a:pt x="6350" y="227329"/>
                </a:lnTo>
                <a:lnTo>
                  <a:pt x="6350" y="226059"/>
                </a:lnTo>
                <a:lnTo>
                  <a:pt x="54610" y="226059"/>
                </a:lnTo>
                <a:lnTo>
                  <a:pt x="54610" y="223519"/>
                </a:lnTo>
                <a:close/>
              </a:path>
              <a:path w="54610" h="229870">
                <a:moveTo>
                  <a:pt x="54610" y="220979"/>
                </a:moveTo>
                <a:lnTo>
                  <a:pt x="0" y="220979"/>
                </a:lnTo>
                <a:lnTo>
                  <a:pt x="0" y="222249"/>
                </a:lnTo>
                <a:lnTo>
                  <a:pt x="54610" y="222249"/>
                </a:lnTo>
                <a:lnTo>
                  <a:pt x="54610" y="220979"/>
                </a:lnTo>
                <a:close/>
              </a:path>
              <a:path w="54610" h="229870">
                <a:moveTo>
                  <a:pt x="54610" y="217169"/>
                </a:moveTo>
                <a:lnTo>
                  <a:pt x="0" y="217169"/>
                </a:lnTo>
                <a:lnTo>
                  <a:pt x="0" y="219709"/>
                </a:lnTo>
                <a:lnTo>
                  <a:pt x="54610" y="219709"/>
                </a:lnTo>
                <a:lnTo>
                  <a:pt x="54610" y="217169"/>
                </a:lnTo>
                <a:close/>
              </a:path>
              <a:path w="54610" h="229870">
                <a:moveTo>
                  <a:pt x="54610" y="214629"/>
                </a:moveTo>
                <a:lnTo>
                  <a:pt x="0" y="214629"/>
                </a:lnTo>
                <a:lnTo>
                  <a:pt x="0" y="215899"/>
                </a:lnTo>
                <a:lnTo>
                  <a:pt x="54610" y="215899"/>
                </a:lnTo>
                <a:lnTo>
                  <a:pt x="54610" y="214629"/>
                </a:lnTo>
                <a:close/>
              </a:path>
              <a:path w="54610" h="229870">
                <a:moveTo>
                  <a:pt x="54610" y="210819"/>
                </a:moveTo>
                <a:lnTo>
                  <a:pt x="0" y="210819"/>
                </a:lnTo>
                <a:lnTo>
                  <a:pt x="0" y="213359"/>
                </a:lnTo>
                <a:lnTo>
                  <a:pt x="54610" y="213359"/>
                </a:lnTo>
                <a:lnTo>
                  <a:pt x="54610" y="210819"/>
                </a:lnTo>
                <a:close/>
              </a:path>
              <a:path w="54610" h="229870">
                <a:moveTo>
                  <a:pt x="54610" y="208279"/>
                </a:moveTo>
                <a:lnTo>
                  <a:pt x="0" y="208279"/>
                </a:lnTo>
                <a:lnTo>
                  <a:pt x="0" y="209549"/>
                </a:lnTo>
                <a:lnTo>
                  <a:pt x="54610" y="209549"/>
                </a:lnTo>
                <a:lnTo>
                  <a:pt x="54610" y="208279"/>
                </a:lnTo>
                <a:close/>
              </a:path>
              <a:path w="54610" h="229870">
                <a:moveTo>
                  <a:pt x="54610" y="204469"/>
                </a:moveTo>
                <a:lnTo>
                  <a:pt x="0" y="204469"/>
                </a:lnTo>
                <a:lnTo>
                  <a:pt x="0" y="207009"/>
                </a:lnTo>
                <a:lnTo>
                  <a:pt x="54610" y="207009"/>
                </a:lnTo>
                <a:lnTo>
                  <a:pt x="54610" y="204469"/>
                </a:lnTo>
                <a:close/>
              </a:path>
              <a:path w="54610" h="229870">
                <a:moveTo>
                  <a:pt x="54610" y="201929"/>
                </a:moveTo>
                <a:lnTo>
                  <a:pt x="0" y="201929"/>
                </a:lnTo>
                <a:lnTo>
                  <a:pt x="0" y="203199"/>
                </a:lnTo>
                <a:lnTo>
                  <a:pt x="54610" y="203199"/>
                </a:lnTo>
                <a:lnTo>
                  <a:pt x="54610" y="201929"/>
                </a:lnTo>
                <a:close/>
              </a:path>
              <a:path w="54610" h="229870">
                <a:moveTo>
                  <a:pt x="54610" y="198119"/>
                </a:moveTo>
                <a:lnTo>
                  <a:pt x="0" y="198119"/>
                </a:lnTo>
                <a:lnTo>
                  <a:pt x="0" y="200659"/>
                </a:lnTo>
                <a:lnTo>
                  <a:pt x="54610" y="200659"/>
                </a:lnTo>
                <a:lnTo>
                  <a:pt x="54610" y="198119"/>
                </a:lnTo>
                <a:close/>
              </a:path>
              <a:path w="54610" h="229870">
                <a:moveTo>
                  <a:pt x="54610" y="195579"/>
                </a:moveTo>
                <a:lnTo>
                  <a:pt x="0" y="195579"/>
                </a:lnTo>
                <a:lnTo>
                  <a:pt x="0" y="196849"/>
                </a:lnTo>
                <a:lnTo>
                  <a:pt x="54610" y="196849"/>
                </a:lnTo>
                <a:lnTo>
                  <a:pt x="54610" y="195579"/>
                </a:lnTo>
                <a:close/>
              </a:path>
              <a:path w="54610" h="229870">
                <a:moveTo>
                  <a:pt x="54610" y="191769"/>
                </a:moveTo>
                <a:lnTo>
                  <a:pt x="0" y="191769"/>
                </a:lnTo>
                <a:lnTo>
                  <a:pt x="0" y="194309"/>
                </a:lnTo>
                <a:lnTo>
                  <a:pt x="54610" y="194309"/>
                </a:lnTo>
                <a:lnTo>
                  <a:pt x="54610" y="191769"/>
                </a:lnTo>
                <a:close/>
              </a:path>
              <a:path w="54610" h="229870">
                <a:moveTo>
                  <a:pt x="54610" y="189229"/>
                </a:moveTo>
                <a:lnTo>
                  <a:pt x="0" y="189229"/>
                </a:lnTo>
                <a:lnTo>
                  <a:pt x="0" y="190499"/>
                </a:lnTo>
                <a:lnTo>
                  <a:pt x="54610" y="190499"/>
                </a:lnTo>
                <a:lnTo>
                  <a:pt x="54610" y="189229"/>
                </a:lnTo>
                <a:close/>
              </a:path>
              <a:path w="54610" h="229870">
                <a:moveTo>
                  <a:pt x="54610" y="185419"/>
                </a:moveTo>
                <a:lnTo>
                  <a:pt x="0" y="185419"/>
                </a:lnTo>
                <a:lnTo>
                  <a:pt x="0" y="187959"/>
                </a:lnTo>
                <a:lnTo>
                  <a:pt x="54610" y="187959"/>
                </a:lnTo>
                <a:lnTo>
                  <a:pt x="54610" y="185419"/>
                </a:lnTo>
                <a:close/>
              </a:path>
              <a:path w="54610" h="229870">
                <a:moveTo>
                  <a:pt x="54610" y="182879"/>
                </a:moveTo>
                <a:lnTo>
                  <a:pt x="0" y="182879"/>
                </a:lnTo>
                <a:lnTo>
                  <a:pt x="0" y="184149"/>
                </a:lnTo>
                <a:lnTo>
                  <a:pt x="54610" y="184149"/>
                </a:lnTo>
                <a:lnTo>
                  <a:pt x="54610" y="182879"/>
                </a:lnTo>
                <a:close/>
              </a:path>
              <a:path w="54610" h="229870">
                <a:moveTo>
                  <a:pt x="54610" y="179069"/>
                </a:moveTo>
                <a:lnTo>
                  <a:pt x="0" y="179069"/>
                </a:lnTo>
                <a:lnTo>
                  <a:pt x="0" y="181609"/>
                </a:lnTo>
                <a:lnTo>
                  <a:pt x="54610" y="181609"/>
                </a:lnTo>
                <a:lnTo>
                  <a:pt x="54610" y="179069"/>
                </a:lnTo>
                <a:close/>
              </a:path>
              <a:path w="54610" h="229870">
                <a:moveTo>
                  <a:pt x="54610" y="176529"/>
                </a:moveTo>
                <a:lnTo>
                  <a:pt x="0" y="176529"/>
                </a:lnTo>
                <a:lnTo>
                  <a:pt x="0" y="177799"/>
                </a:lnTo>
                <a:lnTo>
                  <a:pt x="54610" y="177799"/>
                </a:lnTo>
                <a:lnTo>
                  <a:pt x="54610" y="176529"/>
                </a:lnTo>
                <a:close/>
              </a:path>
              <a:path w="54610" h="229870">
                <a:moveTo>
                  <a:pt x="54610" y="172719"/>
                </a:moveTo>
                <a:lnTo>
                  <a:pt x="0" y="172719"/>
                </a:lnTo>
                <a:lnTo>
                  <a:pt x="0" y="175259"/>
                </a:lnTo>
                <a:lnTo>
                  <a:pt x="54610" y="175259"/>
                </a:lnTo>
                <a:lnTo>
                  <a:pt x="54610" y="172719"/>
                </a:lnTo>
                <a:close/>
              </a:path>
              <a:path w="54610" h="229870">
                <a:moveTo>
                  <a:pt x="54610" y="170179"/>
                </a:moveTo>
                <a:lnTo>
                  <a:pt x="0" y="170179"/>
                </a:lnTo>
                <a:lnTo>
                  <a:pt x="0" y="171449"/>
                </a:lnTo>
                <a:lnTo>
                  <a:pt x="54610" y="171449"/>
                </a:lnTo>
                <a:lnTo>
                  <a:pt x="54610" y="170179"/>
                </a:lnTo>
                <a:close/>
              </a:path>
              <a:path w="54610" h="229870">
                <a:moveTo>
                  <a:pt x="54610" y="166369"/>
                </a:moveTo>
                <a:lnTo>
                  <a:pt x="0" y="166369"/>
                </a:lnTo>
                <a:lnTo>
                  <a:pt x="0" y="168909"/>
                </a:lnTo>
                <a:lnTo>
                  <a:pt x="54610" y="168909"/>
                </a:lnTo>
                <a:lnTo>
                  <a:pt x="54610" y="166369"/>
                </a:lnTo>
                <a:close/>
              </a:path>
              <a:path w="54610" h="229870">
                <a:moveTo>
                  <a:pt x="54610" y="163829"/>
                </a:moveTo>
                <a:lnTo>
                  <a:pt x="0" y="163829"/>
                </a:lnTo>
                <a:lnTo>
                  <a:pt x="0" y="165099"/>
                </a:lnTo>
                <a:lnTo>
                  <a:pt x="54610" y="165099"/>
                </a:lnTo>
                <a:lnTo>
                  <a:pt x="54610" y="163829"/>
                </a:lnTo>
                <a:close/>
              </a:path>
              <a:path w="54610" h="229870">
                <a:moveTo>
                  <a:pt x="54610" y="160019"/>
                </a:moveTo>
                <a:lnTo>
                  <a:pt x="0" y="160019"/>
                </a:lnTo>
                <a:lnTo>
                  <a:pt x="0" y="162559"/>
                </a:lnTo>
                <a:lnTo>
                  <a:pt x="54610" y="162559"/>
                </a:lnTo>
                <a:lnTo>
                  <a:pt x="54610" y="160019"/>
                </a:lnTo>
                <a:close/>
              </a:path>
              <a:path w="54610" h="229870">
                <a:moveTo>
                  <a:pt x="54610" y="157479"/>
                </a:moveTo>
                <a:lnTo>
                  <a:pt x="0" y="157479"/>
                </a:lnTo>
                <a:lnTo>
                  <a:pt x="0" y="158749"/>
                </a:lnTo>
                <a:lnTo>
                  <a:pt x="54610" y="158749"/>
                </a:lnTo>
                <a:lnTo>
                  <a:pt x="54610" y="157479"/>
                </a:lnTo>
                <a:close/>
              </a:path>
              <a:path w="54610" h="229870">
                <a:moveTo>
                  <a:pt x="54610" y="153669"/>
                </a:moveTo>
                <a:lnTo>
                  <a:pt x="0" y="153669"/>
                </a:lnTo>
                <a:lnTo>
                  <a:pt x="0" y="156209"/>
                </a:lnTo>
                <a:lnTo>
                  <a:pt x="54610" y="156209"/>
                </a:lnTo>
                <a:lnTo>
                  <a:pt x="54610" y="153669"/>
                </a:lnTo>
                <a:close/>
              </a:path>
              <a:path w="54610" h="229870">
                <a:moveTo>
                  <a:pt x="54610" y="151129"/>
                </a:moveTo>
                <a:lnTo>
                  <a:pt x="0" y="151129"/>
                </a:lnTo>
                <a:lnTo>
                  <a:pt x="0" y="152399"/>
                </a:lnTo>
                <a:lnTo>
                  <a:pt x="54610" y="152399"/>
                </a:lnTo>
                <a:lnTo>
                  <a:pt x="54610" y="151129"/>
                </a:lnTo>
                <a:close/>
              </a:path>
              <a:path w="54610" h="229870">
                <a:moveTo>
                  <a:pt x="54610" y="147319"/>
                </a:moveTo>
                <a:lnTo>
                  <a:pt x="0" y="147319"/>
                </a:lnTo>
                <a:lnTo>
                  <a:pt x="0" y="149859"/>
                </a:lnTo>
                <a:lnTo>
                  <a:pt x="54610" y="149859"/>
                </a:lnTo>
                <a:lnTo>
                  <a:pt x="54610" y="147319"/>
                </a:lnTo>
                <a:close/>
              </a:path>
              <a:path w="54610" h="229870">
                <a:moveTo>
                  <a:pt x="54610" y="144779"/>
                </a:moveTo>
                <a:lnTo>
                  <a:pt x="0" y="144779"/>
                </a:lnTo>
                <a:lnTo>
                  <a:pt x="0" y="146049"/>
                </a:lnTo>
                <a:lnTo>
                  <a:pt x="54610" y="146049"/>
                </a:lnTo>
                <a:lnTo>
                  <a:pt x="54610" y="144779"/>
                </a:lnTo>
                <a:close/>
              </a:path>
              <a:path w="54610" h="229870">
                <a:moveTo>
                  <a:pt x="54610" y="140969"/>
                </a:moveTo>
                <a:lnTo>
                  <a:pt x="0" y="140969"/>
                </a:lnTo>
                <a:lnTo>
                  <a:pt x="0" y="143509"/>
                </a:lnTo>
                <a:lnTo>
                  <a:pt x="54610" y="143509"/>
                </a:lnTo>
                <a:lnTo>
                  <a:pt x="54610" y="140969"/>
                </a:lnTo>
                <a:close/>
              </a:path>
              <a:path w="54610" h="229870">
                <a:moveTo>
                  <a:pt x="54610" y="138429"/>
                </a:moveTo>
                <a:lnTo>
                  <a:pt x="0" y="138429"/>
                </a:lnTo>
                <a:lnTo>
                  <a:pt x="0" y="139699"/>
                </a:lnTo>
                <a:lnTo>
                  <a:pt x="54610" y="139699"/>
                </a:lnTo>
                <a:lnTo>
                  <a:pt x="54610" y="138429"/>
                </a:lnTo>
                <a:close/>
              </a:path>
              <a:path w="54610" h="229870">
                <a:moveTo>
                  <a:pt x="54610" y="134619"/>
                </a:moveTo>
                <a:lnTo>
                  <a:pt x="0" y="134619"/>
                </a:lnTo>
                <a:lnTo>
                  <a:pt x="0" y="137159"/>
                </a:lnTo>
                <a:lnTo>
                  <a:pt x="54610" y="137159"/>
                </a:lnTo>
                <a:lnTo>
                  <a:pt x="54610" y="134619"/>
                </a:lnTo>
                <a:close/>
              </a:path>
              <a:path w="54610" h="229870">
                <a:moveTo>
                  <a:pt x="54610" y="132079"/>
                </a:moveTo>
                <a:lnTo>
                  <a:pt x="0" y="132079"/>
                </a:lnTo>
                <a:lnTo>
                  <a:pt x="0" y="133349"/>
                </a:lnTo>
                <a:lnTo>
                  <a:pt x="54610" y="133349"/>
                </a:lnTo>
                <a:lnTo>
                  <a:pt x="54610" y="132079"/>
                </a:lnTo>
                <a:close/>
              </a:path>
              <a:path w="54610" h="229870">
                <a:moveTo>
                  <a:pt x="54610" y="128269"/>
                </a:moveTo>
                <a:lnTo>
                  <a:pt x="0" y="128269"/>
                </a:lnTo>
                <a:lnTo>
                  <a:pt x="0" y="130809"/>
                </a:lnTo>
                <a:lnTo>
                  <a:pt x="54610" y="130809"/>
                </a:lnTo>
                <a:lnTo>
                  <a:pt x="54610" y="128269"/>
                </a:lnTo>
                <a:close/>
              </a:path>
              <a:path w="54610" h="229870">
                <a:moveTo>
                  <a:pt x="54610" y="125729"/>
                </a:moveTo>
                <a:lnTo>
                  <a:pt x="0" y="125729"/>
                </a:lnTo>
                <a:lnTo>
                  <a:pt x="0" y="126999"/>
                </a:lnTo>
                <a:lnTo>
                  <a:pt x="54610" y="126999"/>
                </a:lnTo>
                <a:lnTo>
                  <a:pt x="54610" y="125729"/>
                </a:lnTo>
                <a:close/>
              </a:path>
              <a:path w="54610" h="229870">
                <a:moveTo>
                  <a:pt x="54610" y="121919"/>
                </a:moveTo>
                <a:lnTo>
                  <a:pt x="0" y="121919"/>
                </a:lnTo>
                <a:lnTo>
                  <a:pt x="0" y="124459"/>
                </a:lnTo>
                <a:lnTo>
                  <a:pt x="54610" y="124459"/>
                </a:lnTo>
                <a:lnTo>
                  <a:pt x="54610" y="121919"/>
                </a:lnTo>
                <a:close/>
              </a:path>
              <a:path w="54610" h="229870">
                <a:moveTo>
                  <a:pt x="54610" y="119379"/>
                </a:moveTo>
                <a:lnTo>
                  <a:pt x="0" y="119379"/>
                </a:lnTo>
                <a:lnTo>
                  <a:pt x="0" y="120649"/>
                </a:lnTo>
                <a:lnTo>
                  <a:pt x="54610" y="120649"/>
                </a:lnTo>
                <a:lnTo>
                  <a:pt x="54610" y="119379"/>
                </a:lnTo>
                <a:close/>
              </a:path>
              <a:path w="54610" h="229870">
                <a:moveTo>
                  <a:pt x="54610" y="115569"/>
                </a:moveTo>
                <a:lnTo>
                  <a:pt x="0" y="115569"/>
                </a:lnTo>
                <a:lnTo>
                  <a:pt x="0" y="118109"/>
                </a:lnTo>
                <a:lnTo>
                  <a:pt x="54610" y="118109"/>
                </a:lnTo>
                <a:lnTo>
                  <a:pt x="54610" y="115569"/>
                </a:lnTo>
                <a:close/>
              </a:path>
              <a:path w="54610" h="229870">
                <a:moveTo>
                  <a:pt x="54610" y="113029"/>
                </a:moveTo>
                <a:lnTo>
                  <a:pt x="0" y="113029"/>
                </a:lnTo>
                <a:lnTo>
                  <a:pt x="0" y="114299"/>
                </a:lnTo>
                <a:lnTo>
                  <a:pt x="54610" y="114299"/>
                </a:lnTo>
                <a:lnTo>
                  <a:pt x="54610" y="113029"/>
                </a:lnTo>
                <a:close/>
              </a:path>
              <a:path w="54610" h="229870">
                <a:moveTo>
                  <a:pt x="54610" y="109219"/>
                </a:moveTo>
                <a:lnTo>
                  <a:pt x="0" y="109219"/>
                </a:lnTo>
                <a:lnTo>
                  <a:pt x="0" y="111759"/>
                </a:lnTo>
                <a:lnTo>
                  <a:pt x="54610" y="111759"/>
                </a:lnTo>
                <a:lnTo>
                  <a:pt x="54610" y="109219"/>
                </a:lnTo>
                <a:close/>
              </a:path>
              <a:path w="54610" h="229870">
                <a:moveTo>
                  <a:pt x="54610" y="106679"/>
                </a:moveTo>
                <a:lnTo>
                  <a:pt x="0" y="106679"/>
                </a:lnTo>
                <a:lnTo>
                  <a:pt x="0" y="107949"/>
                </a:lnTo>
                <a:lnTo>
                  <a:pt x="54610" y="107949"/>
                </a:lnTo>
                <a:lnTo>
                  <a:pt x="54610" y="106679"/>
                </a:lnTo>
                <a:close/>
              </a:path>
              <a:path w="54610" h="229870">
                <a:moveTo>
                  <a:pt x="54610" y="102869"/>
                </a:moveTo>
                <a:lnTo>
                  <a:pt x="0" y="102869"/>
                </a:lnTo>
                <a:lnTo>
                  <a:pt x="0" y="105409"/>
                </a:lnTo>
                <a:lnTo>
                  <a:pt x="54610" y="105409"/>
                </a:lnTo>
                <a:lnTo>
                  <a:pt x="54610" y="102869"/>
                </a:lnTo>
                <a:close/>
              </a:path>
              <a:path w="54610" h="229870">
                <a:moveTo>
                  <a:pt x="54610" y="100329"/>
                </a:moveTo>
                <a:lnTo>
                  <a:pt x="0" y="100329"/>
                </a:lnTo>
                <a:lnTo>
                  <a:pt x="0" y="101599"/>
                </a:lnTo>
                <a:lnTo>
                  <a:pt x="54610" y="101599"/>
                </a:lnTo>
                <a:lnTo>
                  <a:pt x="54610" y="100329"/>
                </a:lnTo>
                <a:close/>
              </a:path>
              <a:path w="54610" h="229870">
                <a:moveTo>
                  <a:pt x="54610" y="96519"/>
                </a:moveTo>
                <a:lnTo>
                  <a:pt x="0" y="96519"/>
                </a:lnTo>
                <a:lnTo>
                  <a:pt x="0" y="99059"/>
                </a:lnTo>
                <a:lnTo>
                  <a:pt x="54610" y="99059"/>
                </a:lnTo>
                <a:lnTo>
                  <a:pt x="54610" y="96519"/>
                </a:lnTo>
                <a:close/>
              </a:path>
              <a:path w="54610" h="229870">
                <a:moveTo>
                  <a:pt x="54610" y="93979"/>
                </a:moveTo>
                <a:lnTo>
                  <a:pt x="0" y="93979"/>
                </a:lnTo>
                <a:lnTo>
                  <a:pt x="0" y="95249"/>
                </a:lnTo>
                <a:lnTo>
                  <a:pt x="54610" y="95249"/>
                </a:lnTo>
                <a:lnTo>
                  <a:pt x="54610" y="93979"/>
                </a:lnTo>
                <a:close/>
              </a:path>
              <a:path w="54610" h="229870">
                <a:moveTo>
                  <a:pt x="54610" y="90169"/>
                </a:moveTo>
                <a:lnTo>
                  <a:pt x="0" y="90169"/>
                </a:lnTo>
                <a:lnTo>
                  <a:pt x="0" y="92709"/>
                </a:lnTo>
                <a:lnTo>
                  <a:pt x="54610" y="92709"/>
                </a:lnTo>
                <a:lnTo>
                  <a:pt x="54610" y="90169"/>
                </a:lnTo>
                <a:close/>
              </a:path>
              <a:path w="54610" h="229870">
                <a:moveTo>
                  <a:pt x="54610" y="87629"/>
                </a:moveTo>
                <a:lnTo>
                  <a:pt x="0" y="87629"/>
                </a:lnTo>
                <a:lnTo>
                  <a:pt x="0" y="88899"/>
                </a:lnTo>
                <a:lnTo>
                  <a:pt x="54610" y="88899"/>
                </a:lnTo>
                <a:lnTo>
                  <a:pt x="54610" y="87629"/>
                </a:lnTo>
                <a:close/>
              </a:path>
              <a:path w="54610" h="229870">
                <a:moveTo>
                  <a:pt x="54610" y="83819"/>
                </a:moveTo>
                <a:lnTo>
                  <a:pt x="0" y="83819"/>
                </a:lnTo>
                <a:lnTo>
                  <a:pt x="0" y="86359"/>
                </a:lnTo>
                <a:lnTo>
                  <a:pt x="54610" y="86359"/>
                </a:lnTo>
                <a:lnTo>
                  <a:pt x="54610" y="83819"/>
                </a:lnTo>
                <a:close/>
              </a:path>
              <a:path w="54610" h="229870">
                <a:moveTo>
                  <a:pt x="54610" y="81279"/>
                </a:moveTo>
                <a:lnTo>
                  <a:pt x="0" y="81279"/>
                </a:lnTo>
                <a:lnTo>
                  <a:pt x="0" y="82549"/>
                </a:lnTo>
                <a:lnTo>
                  <a:pt x="54610" y="82549"/>
                </a:lnTo>
                <a:lnTo>
                  <a:pt x="54610" y="81279"/>
                </a:lnTo>
                <a:close/>
              </a:path>
              <a:path w="54610" h="229870">
                <a:moveTo>
                  <a:pt x="54610" y="74929"/>
                </a:moveTo>
                <a:lnTo>
                  <a:pt x="0" y="74929"/>
                </a:lnTo>
                <a:lnTo>
                  <a:pt x="0" y="80009"/>
                </a:lnTo>
                <a:lnTo>
                  <a:pt x="54610" y="80009"/>
                </a:lnTo>
                <a:lnTo>
                  <a:pt x="54610" y="74929"/>
                </a:lnTo>
                <a:close/>
              </a:path>
              <a:path w="54610" h="229870">
                <a:moveTo>
                  <a:pt x="54610" y="68579"/>
                </a:moveTo>
                <a:lnTo>
                  <a:pt x="0" y="68579"/>
                </a:lnTo>
                <a:lnTo>
                  <a:pt x="0" y="73659"/>
                </a:lnTo>
                <a:lnTo>
                  <a:pt x="54610" y="73659"/>
                </a:lnTo>
                <a:lnTo>
                  <a:pt x="54610" y="68579"/>
                </a:lnTo>
                <a:close/>
              </a:path>
              <a:path w="54610" h="229870">
                <a:moveTo>
                  <a:pt x="54610" y="62229"/>
                </a:moveTo>
                <a:lnTo>
                  <a:pt x="0" y="62229"/>
                </a:lnTo>
                <a:lnTo>
                  <a:pt x="0" y="67309"/>
                </a:lnTo>
                <a:lnTo>
                  <a:pt x="54610" y="67309"/>
                </a:lnTo>
                <a:lnTo>
                  <a:pt x="54610" y="62229"/>
                </a:lnTo>
                <a:close/>
              </a:path>
              <a:path w="54610" h="229870">
                <a:moveTo>
                  <a:pt x="54610" y="55879"/>
                </a:moveTo>
                <a:lnTo>
                  <a:pt x="0" y="55879"/>
                </a:lnTo>
                <a:lnTo>
                  <a:pt x="0" y="60959"/>
                </a:lnTo>
                <a:lnTo>
                  <a:pt x="54610" y="60959"/>
                </a:lnTo>
                <a:lnTo>
                  <a:pt x="54610" y="55879"/>
                </a:lnTo>
                <a:close/>
              </a:path>
              <a:path w="54610" h="229870">
                <a:moveTo>
                  <a:pt x="54610" y="49529"/>
                </a:moveTo>
                <a:lnTo>
                  <a:pt x="0" y="49529"/>
                </a:lnTo>
                <a:lnTo>
                  <a:pt x="0" y="54609"/>
                </a:lnTo>
                <a:lnTo>
                  <a:pt x="54610" y="54609"/>
                </a:lnTo>
                <a:lnTo>
                  <a:pt x="54610" y="49529"/>
                </a:lnTo>
                <a:close/>
              </a:path>
              <a:path w="54610" h="229870">
                <a:moveTo>
                  <a:pt x="54610" y="43179"/>
                </a:moveTo>
                <a:lnTo>
                  <a:pt x="0" y="43179"/>
                </a:lnTo>
                <a:lnTo>
                  <a:pt x="0" y="48259"/>
                </a:lnTo>
                <a:lnTo>
                  <a:pt x="54610" y="48259"/>
                </a:lnTo>
                <a:lnTo>
                  <a:pt x="54610" y="43179"/>
                </a:lnTo>
                <a:close/>
              </a:path>
              <a:path w="54610" h="229870">
                <a:moveTo>
                  <a:pt x="54610" y="36829"/>
                </a:moveTo>
                <a:lnTo>
                  <a:pt x="0" y="36829"/>
                </a:lnTo>
                <a:lnTo>
                  <a:pt x="0" y="41909"/>
                </a:lnTo>
                <a:lnTo>
                  <a:pt x="54610" y="41909"/>
                </a:lnTo>
                <a:lnTo>
                  <a:pt x="54610" y="36829"/>
                </a:lnTo>
                <a:close/>
              </a:path>
              <a:path w="54610" h="229870">
                <a:moveTo>
                  <a:pt x="54610" y="31749"/>
                </a:moveTo>
                <a:lnTo>
                  <a:pt x="0" y="31749"/>
                </a:lnTo>
                <a:lnTo>
                  <a:pt x="0" y="35559"/>
                </a:lnTo>
                <a:lnTo>
                  <a:pt x="54610" y="35559"/>
                </a:lnTo>
                <a:lnTo>
                  <a:pt x="54610" y="31749"/>
                </a:lnTo>
                <a:close/>
              </a:path>
              <a:path w="54610" h="229870">
                <a:moveTo>
                  <a:pt x="54610" y="25399"/>
                </a:moveTo>
                <a:lnTo>
                  <a:pt x="0" y="25399"/>
                </a:lnTo>
                <a:lnTo>
                  <a:pt x="0" y="30479"/>
                </a:lnTo>
                <a:lnTo>
                  <a:pt x="54610" y="30479"/>
                </a:lnTo>
                <a:lnTo>
                  <a:pt x="54610" y="25399"/>
                </a:lnTo>
                <a:close/>
              </a:path>
              <a:path w="54610" h="229870">
                <a:moveTo>
                  <a:pt x="54610" y="19049"/>
                </a:moveTo>
                <a:lnTo>
                  <a:pt x="0" y="19049"/>
                </a:lnTo>
                <a:lnTo>
                  <a:pt x="0" y="24129"/>
                </a:lnTo>
                <a:lnTo>
                  <a:pt x="54610" y="24129"/>
                </a:lnTo>
                <a:lnTo>
                  <a:pt x="54610" y="19049"/>
                </a:lnTo>
                <a:close/>
              </a:path>
              <a:path w="54610" h="229870">
                <a:moveTo>
                  <a:pt x="54610" y="12699"/>
                </a:moveTo>
                <a:lnTo>
                  <a:pt x="0" y="12699"/>
                </a:lnTo>
                <a:lnTo>
                  <a:pt x="0" y="17779"/>
                </a:lnTo>
                <a:lnTo>
                  <a:pt x="54610" y="17779"/>
                </a:lnTo>
                <a:lnTo>
                  <a:pt x="54610" y="12699"/>
                </a:lnTo>
                <a:close/>
              </a:path>
              <a:path w="54610" h="229870">
                <a:moveTo>
                  <a:pt x="54610" y="6349"/>
                </a:moveTo>
                <a:lnTo>
                  <a:pt x="0" y="6349"/>
                </a:lnTo>
                <a:lnTo>
                  <a:pt x="0" y="11429"/>
                </a:lnTo>
                <a:lnTo>
                  <a:pt x="54610" y="11429"/>
                </a:lnTo>
                <a:lnTo>
                  <a:pt x="54610" y="6349"/>
                </a:lnTo>
                <a:close/>
              </a:path>
              <a:path w="54610" h="229870">
                <a:moveTo>
                  <a:pt x="54610" y="0"/>
                </a:moveTo>
                <a:lnTo>
                  <a:pt x="0" y="0"/>
                </a:lnTo>
                <a:lnTo>
                  <a:pt x="0" y="5079"/>
                </a:lnTo>
                <a:lnTo>
                  <a:pt x="54610" y="5079"/>
                </a:lnTo>
                <a:lnTo>
                  <a:pt x="54610" y="0"/>
                </a:lnTo>
                <a:close/>
              </a:path>
            </a:pathLst>
          </a:custGeom>
          <a:solidFill>
            <a:srgbClr val="2673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bg object 305"/>
          <p:cNvSpPr/>
          <p:nvPr/>
        </p:nvSpPr>
        <p:spPr>
          <a:xfrm>
            <a:off x="2402840" y="6416039"/>
            <a:ext cx="55880" cy="228600"/>
          </a:xfrm>
          <a:custGeom>
            <a:avLst/>
            <a:gdLst/>
            <a:ahLst/>
            <a:cxnLst/>
            <a:rect l="l" t="t" r="r" b="b"/>
            <a:pathLst>
              <a:path w="55880" h="228600">
                <a:moveTo>
                  <a:pt x="55880" y="224790"/>
                </a:moveTo>
                <a:lnTo>
                  <a:pt x="16510" y="224790"/>
                </a:lnTo>
                <a:lnTo>
                  <a:pt x="16510" y="227330"/>
                </a:lnTo>
                <a:lnTo>
                  <a:pt x="39370" y="227330"/>
                </a:lnTo>
                <a:lnTo>
                  <a:pt x="39370" y="228600"/>
                </a:lnTo>
                <a:lnTo>
                  <a:pt x="55880" y="228600"/>
                </a:lnTo>
                <a:lnTo>
                  <a:pt x="55880" y="224790"/>
                </a:lnTo>
                <a:close/>
              </a:path>
              <a:path w="55880" h="228600">
                <a:moveTo>
                  <a:pt x="55880" y="222250"/>
                </a:moveTo>
                <a:lnTo>
                  <a:pt x="0" y="222250"/>
                </a:lnTo>
                <a:lnTo>
                  <a:pt x="0" y="223520"/>
                </a:lnTo>
                <a:lnTo>
                  <a:pt x="55880" y="223520"/>
                </a:lnTo>
                <a:lnTo>
                  <a:pt x="55880" y="222250"/>
                </a:lnTo>
                <a:close/>
              </a:path>
              <a:path w="55880" h="228600">
                <a:moveTo>
                  <a:pt x="55880" y="218440"/>
                </a:moveTo>
                <a:lnTo>
                  <a:pt x="0" y="218440"/>
                </a:lnTo>
                <a:lnTo>
                  <a:pt x="0" y="220980"/>
                </a:lnTo>
                <a:lnTo>
                  <a:pt x="55880" y="220980"/>
                </a:lnTo>
                <a:lnTo>
                  <a:pt x="55880" y="218440"/>
                </a:lnTo>
                <a:close/>
              </a:path>
              <a:path w="55880" h="228600">
                <a:moveTo>
                  <a:pt x="55880" y="215900"/>
                </a:moveTo>
                <a:lnTo>
                  <a:pt x="0" y="215900"/>
                </a:lnTo>
                <a:lnTo>
                  <a:pt x="0" y="217170"/>
                </a:lnTo>
                <a:lnTo>
                  <a:pt x="55880" y="217170"/>
                </a:lnTo>
                <a:lnTo>
                  <a:pt x="55880" y="215900"/>
                </a:lnTo>
                <a:close/>
              </a:path>
              <a:path w="55880" h="228600">
                <a:moveTo>
                  <a:pt x="55880" y="212090"/>
                </a:moveTo>
                <a:lnTo>
                  <a:pt x="0" y="212090"/>
                </a:lnTo>
                <a:lnTo>
                  <a:pt x="0" y="214630"/>
                </a:lnTo>
                <a:lnTo>
                  <a:pt x="55880" y="214630"/>
                </a:lnTo>
                <a:lnTo>
                  <a:pt x="55880" y="212090"/>
                </a:lnTo>
                <a:close/>
              </a:path>
              <a:path w="55880" h="228600">
                <a:moveTo>
                  <a:pt x="55880" y="209550"/>
                </a:moveTo>
                <a:lnTo>
                  <a:pt x="0" y="209550"/>
                </a:lnTo>
                <a:lnTo>
                  <a:pt x="0" y="210820"/>
                </a:lnTo>
                <a:lnTo>
                  <a:pt x="55880" y="210820"/>
                </a:lnTo>
                <a:lnTo>
                  <a:pt x="55880" y="209550"/>
                </a:lnTo>
                <a:close/>
              </a:path>
              <a:path w="55880" h="228600">
                <a:moveTo>
                  <a:pt x="55880" y="205740"/>
                </a:moveTo>
                <a:lnTo>
                  <a:pt x="0" y="205740"/>
                </a:lnTo>
                <a:lnTo>
                  <a:pt x="0" y="208280"/>
                </a:lnTo>
                <a:lnTo>
                  <a:pt x="55880" y="208280"/>
                </a:lnTo>
                <a:lnTo>
                  <a:pt x="55880" y="205740"/>
                </a:lnTo>
                <a:close/>
              </a:path>
              <a:path w="55880" h="228600">
                <a:moveTo>
                  <a:pt x="55880" y="203200"/>
                </a:moveTo>
                <a:lnTo>
                  <a:pt x="0" y="203200"/>
                </a:lnTo>
                <a:lnTo>
                  <a:pt x="0" y="204470"/>
                </a:lnTo>
                <a:lnTo>
                  <a:pt x="55880" y="204470"/>
                </a:lnTo>
                <a:lnTo>
                  <a:pt x="55880" y="203200"/>
                </a:lnTo>
                <a:close/>
              </a:path>
              <a:path w="55880" h="228600">
                <a:moveTo>
                  <a:pt x="55880" y="199390"/>
                </a:moveTo>
                <a:lnTo>
                  <a:pt x="0" y="199390"/>
                </a:lnTo>
                <a:lnTo>
                  <a:pt x="0" y="201930"/>
                </a:lnTo>
                <a:lnTo>
                  <a:pt x="55880" y="201930"/>
                </a:lnTo>
                <a:lnTo>
                  <a:pt x="55880" y="199390"/>
                </a:lnTo>
                <a:close/>
              </a:path>
              <a:path w="55880" h="228600">
                <a:moveTo>
                  <a:pt x="55880" y="196850"/>
                </a:moveTo>
                <a:lnTo>
                  <a:pt x="0" y="196850"/>
                </a:lnTo>
                <a:lnTo>
                  <a:pt x="0" y="198120"/>
                </a:lnTo>
                <a:lnTo>
                  <a:pt x="55880" y="198120"/>
                </a:lnTo>
                <a:lnTo>
                  <a:pt x="55880" y="196850"/>
                </a:lnTo>
                <a:close/>
              </a:path>
              <a:path w="55880" h="228600">
                <a:moveTo>
                  <a:pt x="55880" y="193040"/>
                </a:moveTo>
                <a:lnTo>
                  <a:pt x="0" y="193040"/>
                </a:lnTo>
                <a:lnTo>
                  <a:pt x="0" y="195580"/>
                </a:lnTo>
                <a:lnTo>
                  <a:pt x="55880" y="195580"/>
                </a:lnTo>
                <a:lnTo>
                  <a:pt x="55880" y="193040"/>
                </a:lnTo>
                <a:close/>
              </a:path>
              <a:path w="55880" h="228600">
                <a:moveTo>
                  <a:pt x="55880" y="190500"/>
                </a:moveTo>
                <a:lnTo>
                  <a:pt x="0" y="190500"/>
                </a:lnTo>
                <a:lnTo>
                  <a:pt x="0" y="191770"/>
                </a:lnTo>
                <a:lnTo>
                  <a:pt x="55880" y="191770"/>
                </a:lnTo>
                <a:lnTo>
                  <a:pt x="55880" y="190500"/>
                </a:lnTo>
                <a:close/>
              </a:path>
              <a:path w="55880" h="228600">
                <a:moveTo>
                  <a:pt x="55880" y="186690"/>
                </a:moveTo>
                <a:lnTo>
                  <a:pt x="0" y="186690"/>
                </a:lnTo>
                <a:lnTo>
                  <a:pt x="0" y="189230"/>
                </a:lnTo>
                <a:lnTo>
                  <a:pt x="55880" y="189230"/>
                </a:lnTo>
                <a:lnTo>
                  <a:pt x="55880" y="186690"/>
                </a:lnTo>
                <a:close/>
              </a:path>
              <a:path w="55880" h="228600">
                <a:moveTo>
                  <a:pt x="55880" y="184150"/>
                </a:moveTo>
                <a:lnTo>
                  <a:pt x="0" y="184150"/>
                </a:lnTo>
                <a:lnTo>
                  <a:pt x="0" y="185420"/>
                </a:lnTo>
                <a:lnTo>
                  <a:pt x="55880" y="185420"/>
                </a:lnTo>
                <a:lnTo>
                  <a:pt x="55880" y="184150"/>
                </a:lnTo>
                <a:close/>
              </a:path>
              <a:path w="55880" h="228600">
                <a:moveTo>
                  <a:pt x="55880" y="180340"/>
                </a:moveTo>
                <a:lnTo>
                  <a:pt x="0" y="180340"/>
                </a:lnTo>
                <a:lnTo>
                  <a:pt x="0" y="182880"/>
                </a:lnTo>
                <a:lnTo>
                  <a:pt x="55880" y="182880"/>
                </a:lnTo>
                <a:lnTo>
                  <a:pt x="55880" y="180340"/>
                </a:lnTo>
                <a:close/>
              </a:path>
              <a:path w="55880" h="228600">
                <a:moveTo>
                  <a:pt x="55880" y="177800"/>
                </a:moveTo>
                <a:lnTo>
                  <a:pt x="0" y="177800"/>
                </a:lnTo>
                <a:lnTo>
                  <a:pt x="0" y="179070"/>
                </a:lnTo>
                <a:lnTo>
                  <a:pt x="55880" y="179070"/>
                </a:lnTo>
                <a:lnTo>
                  <a:pt x="55880" y="177800"/>
                </a:lnTo>
                <a:close/>
              </a:path>
              <a:path w="55880" h="228600">
                <a:moveTo>
                  <a:pt x="55880" y="173990"/>
                </a:moveTo>
                <a:lnTo>
                  <a:pt x="0" y="173990"/>
                </a:lnTo>
                <a:lnTo>
                  <a:pt x="0" y="176530"/>
                </a:lnTo>
                <a:lnTo>
                  <a:pt x="55880" y="176530"/>
                </a:lnTo>
                <a:lnTo>
                  <a:pt x="55880" y="173990"/>
                </a:lnTo>
                <a:close/>
              </a:path>
              <a:path w="55880" h="228600">
                <a:moveTo>
                  <a:pt x="55880" y="171450"/>
                </a:moveTo>
                <a:lnTo>
                  <a:pt x="0" y="171450"/>
                </a:lnTo>
                <a:lnTo>
                  <a:pt x="0" y="172720"/>
                </a:lnTo>
                <a:lnTo>
                  <a:pt x="55880" y="172720"/>
                </a:lnTo>
                <a:lnTo>
                  <a:pt x="55880" y="171450"/>
                </a:lnTo>
                <a:close/>
              </a:path>
              <a:path w="55880" h="228600">
                <a:moveTo>
                  <a:pt x="55880" y="167640"/>
                </a:moveTo>
                <a:lnTo>
                  <a:pt x="0" y="167640"/>
                </a:lnTo>
                <a:lnTo>
                  <a:pt x="0" y="170180"/>
                </a:lnTo>
                <a:lnTo>
                  <a:pt x="55880" y="170180"/>
                </a:lnTo>
                <a:lnTo>
                  <a:pt x="55880" y="167640"/>
                </a:lnTo>
                <a:close/>
              </a:path>
              <a:path w="55880" h="228600">
                <a:moveTo>
                  <a:pt x="55880" y="165100"/>
                </a:moveTo>
                <a:lnTo>
                  <a:pt x="0" y="165100"/>
                </a:lnTo>
                <a:lnTo>
                  <a:pt x="0" y="166370"/>
                </a:lnTo>
                <a:lnTo>
                  <a:pt x="55880" y="166370"/>
                </a:lnTo>
                <a:lnTo>
                  <a:pt x="55880" y="165100"/>
                </a:lnTo>
                <a:close/>
              </a:path>
              <a:path w="55880" h="228600">
                <a:moveTo>
                  <a:pt x="55880" y="161290"/>
                </a:moveTo>
                <a:lnTo>
                  <a:pt x="0" y="161290"/>
                </a:lnTo>
                <a:lnTo>
                  <a:pt x="0" y="163830"/>
                </a:lnTo>
                <a:lnTo>
                  <a:pt x="55880" y="163830"/>
                </a:lnTo>
                <a:lnTo>
                  <a:pt x="55880" y="161290"/>
                </a:lnTo>
                <a:close/>
              </a:path>
              <a:path w="55880" h="228600">
                <a:moveTo>
                  <a:pt x="55880" y="158750"/>
                </a:moveTo>
                <a:lnTo>
                  <a:pt x="0" y="158750"/>
                </a:lnTo>
                <a:lnTo>
                  <a:pt x="0" y="160020"/>
                </a:lnTo>
                <a:lnTo>
                  <a:pt x="55880" y="160020"/>
                </a:lnTo>
                <a:lnTo>
                  <a:pt x="55880" y="158750"/>
                </a:lnTo>
                <a:close/>
              </a:path>
              <a:path w="55880" h="228600">
                <a:moveTo>
                  <a:pt x="55880" y="154940"/>
                </a:moveTo>
                <a:lnTo>
                  <a:pt x="0" y="154940"/>
                </a:lnTo>
                <a:lnTo>
                  <a:pt x="0" y="157480"/>
                </a:lnTo>
                <a:lnTo>
                  <a:pt x="55880" y="157480"/>
                </a:lnTo>
                <a:lnTo>
                  <a:pt x="55880" y="154940"/>
                </a:lnTo>
                <a:close/>
              </a:path>
              <a:path w="55880" h="228600">
                <a:moveTo>
                  <a:pt x="55880" y="152400"/>
                </a:moveTo>
                <a:lnTo>
                  <a:pt x="0" y="152400"/>
                </a:lnTo>
                <a:lnTo>
                  <a:pt x="0" y="153670"/>
                </a:lnTo>
                <a:lnTo>
                  <a:pt x="55880" y="153670"/>
                </a:lnTo>
                <a:lnTo>
                  <a:pt x="55880" y="152400"/>
                </a:lnTo>
                <a:close/>
              </a:path>
              <a:path w="55880" h="228600">
                <a:moveTo>
                  <a:pt x="55880" y="148590"/>
                </a:moveTo>
                <a:lnTo>
                  <a:pt x="0" y="148590"/>
                </a:lnTo>
                <a:lnTo>
                  <a:pt x="0" y="151130"/>
                </a:lnTo>
                <a:lnTo>
                  <a:pt x="55880" y="151130"/>
                </a:lnTo>
                <a:lnTo>
                  <a:pt x="55880" y="148590"/>
                </a:lnTo>
                <a:close/>
              </a:path>
              <a:path w="55880" h="228600">
                <a:moveTo>
                  <a:pt x="55880" y="146050"/>
                </a:moveTo>
                <a:lnTo>
                  <a:pt x="0" y="146050"/>
                </a:lnTo>
                <a:lnTo>
                  <a:pt x="0" y="147320"/>
                </a:lnTo>
                <a:lnTo>
                  <a:pt x="55880" y="147320"/>
                </a:lnTo>
                <a:lnTo>
                  <a:pt x="55880" y="146050"/>
                </a:lnTo>
                <a:close/>
              </a:path>
              <a:path w="55880" h="228600">
                <a:moveTo>
                  <a:pt x="55880" y="142240"/>
                </a:moveTo>
                <a:lnTo>
                  <a:pt x="0" y="142240"/>
                </a:lnTo>
                <a:lnTo>
                  <a:pt x="0" y="144780"/>
                </a:lnTo>
                <a:lnTo>
                  <a:pt x="55880" y="144780"/>
                </a:lnTo>
                <a:lnTo>
                  <a:pt x="55880" y="142240"/>
                </a:lnTo>
                <a:close/>
              </a:path>
              <a:path w="55880" h="228600">
                <a:moveTo>
                  <a:pt x="55880" y="139700"/>
                </a:moveTo>
                <a:lnTo>
                  <a:pt x="0" y="139700"/>
                </a:lnTo>
                <a:lnTo>
                  <a:pt x="0" y="140970"/>
                </a:lnTo>
                <a:lnTo>
                  <a:pt x="55880" y="140970"/>
                </a:lnTo>
                <a:lnTo>
                  <a:pt x="55880" y="139700"/>
                </a:lnTo>
                <a:close/>
              </a:path>
              <a:path w="55880" h="228600">
                <a:moveTo>
                  <a:pt x="55880" y="135890"/>
                </a:moveTo>
                <a:lnTo>
                  <a:pt x="0" y="135890"/>
                </a:lnTo>
                <a:lnTo>
                  <a:pt x="0" y="138430"/>
                </a:lnTo>
                <a:lnTo>
                  <a:pt x="55880" y="138430"/>
                </a:lnTo>
                <a:lnTo>
                  <a:pt x="55880" y="135890"/>
                </a:lnTo>
                <a:close/>
              </a:path>
              <a:path w="55880" h="228600">
                <a:moveTo>
                  <a:pt x="55880" y="133350"/>
                </a:moveTo>
                <a:lnTo>
                  <a:pt x="0" y="133350"/>
                </a:lnTo>
                <a:lnTo>
                  <a:pt x="0" y="134620"/>
                </a:lnTo>
                <a:lnTo>
                  <a:pt x="55880" y="134620"/>
                </a:lnTo>
                <a:lnTo>
                  <a:pt x="55880" y="133350"/>
                </a:lnTo>
                <a:close/>
              </a:path>
              <a:path w="55880" h="228600">
                <a:moveTo>
                  <a:pt x="55880" y="129540"/>
                </a:moveTo>
                <a:lnTo>
                  <a:pt x="0" y="129540"/>
                </a:lnTo>
                <a:lnTo>
                  <a:pt x="0" y="132080"/>
                </a:lnTo>
                <a:lnTo>
                  <a:pt x="55880" y="132080"/>
                </a:lnTo>
                <a:lnTo>
                  <a:pt x="55880" y="129540"/>
                </a:lnTo>
                <a:close/>
              </a:path>
              <a:path w="55880" h="228600">
                <a:moveTo>
                  <a:pt x="55880" y="127000"/>
                </a:moveTo>
                <a:lnTo>
                  <a:pt x="0" y="127000"/>
                </a:lnTo>
                <a:lnTo>
                  <a:pt x="0" y="128270"/>
                </a:lnTo>
                <a:lnTo>
                  <a:pt x="55880" y="128270"/>
                </a:lnTo>
                <a:lnTo>
                  <a:pt x="55880" y="127000"/>
                </a:lnTo>
                <a:close/>
              </a:path>
              <a:path w="55880" h="228600">
                <a:moveTo>
                  <a:pt x="55880" y="123190"/>
                </a:moveTo>
                <a:lnTo>
                  <a:pt x="0" y="123190"/>
                </a:lnTo>
                <a:lnTo>
                  <a:pt x="0" y="125730"/>
                </a:lnTo>
                <a:lnTo>
                  <a:pt x="55880" y="125730"/>
                </a:lnTo>
                <a:lnTo>
                  <a:pt x="55880" y="123190"/>
                </a:lnTo>
                <a:close/>
              </a:path>
              <a:path w="55880" h="228600">
                <a:moveTo>
                  <a:pt x="55880" y="120650"/>
                </a:moveTo>
                <a:lnTo>
                  <a:pt x="0" y="120650"/>
                </a:lnTo>
                <a:lnTo>
                  <a:pt x="0" y="121920"/>
                </a:lnTo>
                <a:lnTo>
                  <a:pt x="55880" y="121920"/>
                </a:lnTo>
                <a:lnTo>
                  <a:pt x="55880" y="120650"/>
                </a:lnTo>
                <a:close/>
              </a:path>
              <a:path w="55880" h="228600">
                <a:moveTo>
                  <a:pt x="55880" y="116840"/>
                </a:moveTo>
                <a:lnTo>
                  <a:pt x="0" y="116840"/>
                </a:lnTo>
                <a:lnTo>
                  <a:pt x="0" y="119380"/>
                </a:lnTo>
                <a:lnTo>
                  <a:pt x="55880" y="119380"/>
                </a:lnTo>
                <a:lnTo>
                  <a:pt x="55880" y="116840"/>
                </a:lnTo>
                <a:close/>
              </a:path>
              <a:path w="55880" h="228600">
                <a:moveTo>
                  <a:pt x="55880" y="114300"/>
                </a:moveTo>
                <a:lnTo>
                  <a:pt x="0" y="114300"/>
                </a:lnTo>
                <a:lnTo>
                  <a:pt x="0" y="115570"/>
                </a:lnTo>
                <a:lnTo>
                  <a:pt x="55880" y="115570"/>
                </a:lnTo>
                <a:lnTo>
                  <a:pt x="55880" y="114300"/>
                </a:lnTo>
                <a:close/>
              </a:path>
              <a:path w="55880" h="228600">
                <a:moveTo>
                  <a:pt x="55880" y="110490"/>
                </a:moveTo>
                <a:lnTo>
                  <a:pt x="0" y="110490"/>
                </a:lnTo>
                <a:lnTo>
                  <a:pt x="0" y="113030"/>
                </a:lnTo>
                <a:lnTo>
                  <a:pt x="55880" y="113030"/>
                </a:lnTo>
                <a:lnTo>
                  <a:pt x="55880" y="110490"/>
                </a:lnTo>
                <a:close/>
              </a:path>
              <a:path w="55880" h="228600">
                <a:moveTo>
                  <a:pt x="55880" y="107950"/>
                </a:moveTo>
                <a:lnTo>
                  <a:pt x="0" y="107950"/>
                </a:lnTo>
                <a:lnTo>
                  <a:pt x="0" y="109220"/>
                </a:lnTo>
                <a:lnTo>
                  <a:pt x="55880" y="109220"/>
                </a:lnTo>
                <a:lnTo>
                  <a:pt x="55880" y="107950"/>
                </a:lnTo>
                <a:close/>
              </a:path>
              <a:path w="55880" h="228600">
                <a:moveTo>
                  <a:pt x="55880" y="104140"/>
                </a:moveTo>
                <a:lnTo>
                  <a:pt x="0" y="104140"/>
                </a:lnTo>
                <a:lnTo>
                  <a:pt x="0" y="106680"/>
                </a:lnTo>
                <a:lnTo>
                  <a:pt x="55880" y="106680"/>
                </a:lnTo>
                <a:lnTo>
                  <a:pt x="55880" y="104140"/>
                </a:lnTo>
                <a:close/>
              </a:path>
              <a:path w="55880" h="228600">
                <a:moveTo>
                  <a:pt x="55880" y="101600"/>
                </a:moveTo>
                <a:lnTo>
                  <a:pt x="0" y="101600"/>
                </a:lnTo>
                <a:lnTo>
                  <a:pt x="0" y="102870"/>
                </a:lnTo>
                <a:lnTo>
                  <a:pt x="55880" y="102870"/>
                </a:lnTo>
                <a:lnTo>
                  <a:pt x="55880" y="101600"/>
                </a:lnTo>
                <a:close/>
              </a:path>
              <a:path w="55880" h="228600">
                <a:moveTo>
                  <a:pt x="55880" y="97790"/>
                </a:moveTo>
                <a:lnTo>
                  <a:pt x="0" y="97790"/>
                </a:lnTo>
                <a:lnTo>
                  <a:pt x="0" y="100330"/>
                </a:lnTo>
                <a:lnTo>
                  <a:pt x="55880" y="100330"/>
                </a:lnTo>
                <a:lnTo>
                  <a:pt x="55880" y="97790"/>
                </a:lnTo>
                <a:close/>
              </a:path>
              <a:path w="55880" h="228600">
                <a:moveTo>
                  <a:pt x="55880" y="95250"/>
                </a:moveTo>
                <a:lnTo>
                  <a:pt x="0" y="95250"/>
                </a:lnTo>
                <a:lnTo>
                  <a:pt x="0" y="96520"/>
                </a:lnTo>
                <a:lnTo>
                  <a:pt x="55880" y="96520"/>
                </a:lnTo>
                <a:lnTo>
                  <a:pt x="55880" y="95250"/>
                </a:lnTo>
                <a:close/>
              </a:path>
              <a:path w="55880" h="228600">
                <a:moveTo>
                  <a:pt x="55880" y="91440"/>
                </a:moveTo>
                <a:lnTo>
                  <a:pt x="0" y="91440"/>
                </a:lnTo>
                <a:lnTo>
                  <a:pt x="0" y="93980"/>
                </a:lnTo>
                <a:lnTo>
                  <a:pt x="55880" y="93980"/>
                </a:lnTo>
                <a:lnTo>
                  <a:pt x="55880" y="91440"/>
                </a:lnTo>
                <a:close/>
              </a:path>
              <a:path w="55880" h="228600">
                <a:moveTo>
                  <a:pt x="55880" y="88900"/>
                </a:moveTo>
                <a:lnTo>
                  <a:pt x="0" y="88900"/>
                </a:lnTo>
                <a:lnTo>
                  <a:pt x="0" y="90170"/>
                </a:lnTo>
                <a:lnTo>
                  <a:pt x="55880" y="90170"/>
                </a:lnTo>
                <a:lnTo>
                  <a:pt x="55880" y="88900"/>
                </a:lnTo>
                <a:close/>
              </a:path>
              <a:path w="55880" h="228600">
                <a:moveTo>
                  <a:pt x="55880" y="85090"/>
                </a:moveTo>
                <a:lnTo>
                  <a:pt x="0" y="85090"/>
                </a:lnTo>
                <a:lnTo>
                  <a:pt x="0" y="87630"/>
                </a:lnTo>
                <a:lnTo>
                  <a:pt x="55880" y="87630"/>
                </a:lnTo>
                <a:lnTo>
                  <a:pt x="55880" y="85090"/>
                </a:lnTo>
                <a:close/>
              </a:path>
              <a:path w="55880" h="228600">
                <a:moveTo>
                  <a:pt x="55880" y="82550"/>
                </a:moveTo>
                <a:lnTo>
                  <a:pt x="0" y="82550"/>
                </a:lnTo>
                <a:lnTo>
                  <a:pt x="0" y="83820"/>
                </a:lnTo>
                <a:lnTo>
                  <a:pt x="55880" y="83820"/>
                </a:lnTo>
                <a:lnTo>
                  <a:pt x="55880" y="82550"/>
                </a:lnTo>
                <a:close/>
              </a:path>
              <a:path w="55880" h="228600">
                <a:moveTo>
                  <a:pt x="55880" y="76200"/>
                </a:moveTo>
                <a:lnTo>
                  <a:pt x="0" y="76200"/>
                </a:lnTo>
                <a:lnTo>
                  <a:pt x="0" y="81280"/>
                </a:lnTo>
                <a:lnTo>
                  <a:pt x="55880" y="81280"/>
                </a:lnTo>
                <a:lnTo>
                  <a:pt x="55880" y="76200"/>
                </a:lnTo>
                <a:close/>
              </a:path>
              <a:path w="55880" h="228600">
                <a:moveTo>
                  <a:pt x="55880" y="69850"/>
                </a:moveTo>
                <a:lnTo>
                  <a:pt x="0" y="69850"/>
                </a:lnTo>
                <a:lnTo>
                  <a:pt x="0" y="74930"/>
                </a:lnTo>
                <a:lnTo>
                  <a:pt x="55880" y="74930"/>
                </a:lnTo>
                <a:lnTo>
                  <a:pt x="55880" y="69850"/>
                </a:lnTo>
                <a:close/>
              </a:path>
              <a:path w="55880" h="228600">
                <a:moveTo>
                  <a:pt x="55880" y="63500"/>
                </a:moveTo>
                <a:lnTo>
                  <a:pt x="0" y="63500"/>
                </a:lnTo>
                <a:lnTo>
                  <a:pt x="0" y="68580"/>
                </a:lnTo>
                <a:lnTo>
                  <a:pt x="55880" y="68580"/>
                </a:lnTo>
                <a:lnTo>
                  <a:pt x="55880" y="63500"/>
                </a:lnTo>
                <a:close/>
              </a:path>
              <a:path w="55880" h="228600">
                <a:moveTo>
                  <a:pt x="55880" y="57150"/>
                </a:moveTo>
                <a:lnTo>
                  <a:pt x="0" y="57150"/>
                </a:lnTo>
                <a:lnTo>
                  <a:pt x="0" y="62230"/>
                </a:lnTo>
                <a:lnTo>
                  <a:pt x="55880" y="62230"/>
                </a:lnTo>
                <a:lnTo>
                  <a:pt x="55880" y="57150"/>
                </a:lnTo>
                <a:close/>
              </a:path>
              <a:path w="55880" h="228600">
                <a:moveTo>
                  <a:pt x="55880" y="50800"/>
                </a:moveTo>
                <a:lnTo>
                  <a:pt x="0" y="50800"/>
                </a:lnTo>
                <a:lnTo>
                  <a:pt x="0" y="55880"/>
                </a:lnTo>
                <a:lnTo>
                  <a:pt x="55880" y="55880"/>
                </a:lnTo>
                <a:lnTo>
                  <a:pt x="55880" y="50800"/>
                </a:lnTo>
                <a:close/>
              </a:path>
              <a:path w="55880" h="228600">
                <a:moveTo>
                  <a:pt x="55880" y="44450"/>
                </a:moveTo>
                <a:lnTo>
                  <a:pt x="0" y="44450"/>
                </a:lnTo>
                <a:lnTo>
                  <a:pt x="0" y="49530"/>
                </a:lnTo>
                <a:lnTo>
                  <a:pt x="55880" y="49530"/>
                </a:lnTo>
                <a:lnTo>
                  <a:pt x="55880" y="44450"/>
                </a:lnTo>
                <a:close/>
              </a:path>
              <a:path w="55880" h="228600">
                <a:moveTo>
                  <a:pt x="55880" y="38100"/>
                </a:moveTo>
                <a:lnTo>
                  <a:pt x="0" y="38100"/>
                </a:lnTo>
                <a:lnTo>
                  <a:pt x="0" y="43180"/>
                </a:lnTo>
                <a:lnTo>
                  <a:pt x="55880" y="43180"/>
                </a:lnTo>
                <a:lnTo>
                  <a:pt x="55880" y="38100"/>
                </a:lnTo>
                <a:close/>
              </a:path>
              <a:path w="55880" h="228600">
                <a:moveTo>
                  <a:pt x="55880" y="33020"/>
                </a:moveTo>
                <a:lnTo>
                  <a:pt x="0" y="33020"/>
                </a:lnTo>
                <a:lnTo>
                  <a:pt x="0" y="36830"/>
                </a:lnTo>
                <a:lnTo>
                  <a:pt x="55880" y="36830"/>
                </a:lnTo>
                <a:lnTo>
                  <a:pt x="55880" y="33020"/>
                </a:lnTo>
                <a:close/>
              </a:path>
              <a:path w="55880" h="228600">
                <a:moveTo>
                  <a:pt x="55880" y="26670"/>
                </a:moveTo>
                <a:lnTo>
                  <a:pt x="0" y="26670"/>
                </a:lnTo>
                <a:lnTo>
                  <a:pt x="0" y="31750"/>
                </a:lnTo>
                <a:lnTo>
                  <a:pt x="55880" y="31750"/>
                </a:lnTo>
                <a:lnTo>
                  <a:pt x="55880" y="26670"/>
                </a:lnTo>
                <a:close/>
              </a:path>
              <a:path w="55880" h="228600">
                <a:moveTo>
                  <a:pt x="55880" y="20320"/>
                </a:moveTo>
                <a:lnTo>
                  <a:pt x="0" y="20320"/>
                </a:lnTo>
                <a:lnTo>
                  <a:pt x="0" y="25400"/>
                </a:lnTo>
                <a:lnTo>
                  <a:pt x="55880" y="25400"/>
                </a:lnTo>
                <a:lnTo>
                  <a:pt x="55880" y="20320"/>
                </a:lnTo>
                <a:close/>
              </a:path>
              <a:path w="55880" h="228600">
                <a:moveTo>
                  <a:pt x="55880" y="13970"/>
                </a:moveTo>
                <a:lnTo>
                  <a:pt x="0" y="13970"/>
                </a:lnTo>
                <a:lnTo>
                  <a:pt x="0" y="19050"/>
                </a:lnTo>
                <a:lnTo>
                  <a:pt x="55880" y="19050"/>
                </a:lnTo>
                <a:lnTo>
                  <a:pt x="55880" y="13970"/>
                </a:lnTo>
                <a:close/>
              </a:path>
              <a:path w="55880" h="228600">
                <a:moveTo>
                  <a:pt x="55880" y="7620"/>
                </a:moveTo>
                <a:lnTo>
                  <a:pt x="0" y="7620"/>
                </a:lnTo>
                <a:lnTo>
                  <a:pt x="0" y="12700"/>
                </a:lnTo>
                <a:lnTo>
                  <a:pt x="55880" y="12700"/>
                </a:lnTo>
                <a:lnTo>
                  <a:pt x="55880" y="7620"/>
                </a:lnTo>
                <a:close/>
              </a:path>
              <a:path w="55880" h="228600">
                <a:moveTo>
                  <a:pt x="53340" y="0"/>
                </a:moveTo>
                <a:lnTo>
                  <a:pt x="0" y="0"/>
                </a:lnTo>
                <a:lnTo>
                  <a:pt x="0" y="6350"/>
                </a:lnTo>
                <a:lnTo>
                  <a:pt x="55880" y="6350"/>
                </a:lnTo>
                <a:lnTo>
                  <a:pt x="55880" y="1270"/>
                </a:lnTo>
                <a:lnTo>
                  <a:pt x="53340" y="1270"/>
                </a:lnTo>
                <a:lnTo>
                  <a:pt x="53340" y="0"/>
                </a:lnTo>
                <a:close/>
              </a:path>
            </a:pathLst>
          </a:custGeom>
          <a:solidFill>
            <a:srgbClr val="2672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bg object 306"/>
          <p:cNvSpPr/>
          <p:nvPr/>
        </p:nvSpPr>
        <p:spPr>
          <a:xfrm>
            <a:off x="2348229" y="6416039"/>
            <a:ext cx="54610" cy="224790"/>
          </a:xfrm>
          <a:custGeom>
            <a:avLst/>
            <a:gdLst/>
            <a:ahLst/>
            <a:cxnLst/>
            <a:rect l="l" t="t" r="r" b="b"/>
            <a:pathLst>
              <a:path w="54610" h="224790">
                <a:moveTo>
                  <a:pt x="54609" y="222250"/>
                </a:moveTo>
                <a:lnTo>
                  <a:pt x="24130" y="222250"/>
                </a:lnTo>
                <a:lnTo>
                  <a:pt x="24130" y="224790"/>
                </a:lnTo>
                <a:lnTo>
                  <a:pt x="46989" y="224790"/>
                </a:lnTo>
                <a:lnTo>
                  <a:pt x="46989" y="223520"/>
                </a:lnTo>
                <a:lnTo>
                  <a:pt x="54609" y="223520"/>
                </a:lnTo>
                <a:lnTo>
                  <a:pt x="54609" y="222250"/>
                </a:lnTo>
                <a:close/>
              </a:path>
              <a:path w="54610" h="224790">
                <a:moveTo>
                  <a:pt x="54609" y="218440"/>
                </a:moveTo>
                <a:lnTo>
                  <a:pt x="0" y="218440"/>
                </a:lnTo>
                <a:lnTo>
                  <a:pt x="0" y="222250"/>
                </a:lnTo>
                <a:lnTo>
                  <a:pt x="1269" y="222250"/>
                </a:lnTo>
                <a:lnTo>
                  <a:pt x="1269" y="220980"/>
                </a:lnTo>
                <a:lnTo>
                  <a:pt x="54609" y="220980"/>
                </a:lnTo>
                <a:lnTo>
                  <a:pt x="54609" y="218440"/>
                </a:lnTo>
                <a:close/>
              </a:path>
              <a:path w="54610" h="224790">
                <a:moveTo>
                  <a:pt x="54609" y="215900"/>
                </a:moveTo>
                <a:lnTo>
                  <a:pt x="0" y="215900"/>
                </a:lnTo>
                <a:lnTo>
                  <a:pt x="0" y="217170"/>
                </a:lnTo>
                <a:lnTo>
                  <a:pt x="54609" y="217170"/>
                </a:lnTo>
                <a:lnTo>
                  <a:pt x="54609" y="215900"/>
                </a:lnTo>
                <a:close/>
              </a:path>
              <a:path w="54610" h="224790">
                <a:moveTo>
                  <a:pt x="54609" y="212090"/>
                </a:moveTo>
                <a:lnTo>
                  <a:pt x="0" y="212090"/>
                </a:lnTo>
                <a:lnTo>
                  <a:pt x="0" y="214630"/>
                </a:lnTo>
                <a:lnTo>
                  <a:pt x="54609" y="214630"/>
                </a:lnTo>
                <a:lnTo>
                  <a:pt x="54609" y="212090"/>
                </a:lnTo>
                <a:close/>
              </a:path>
              <a:path w="54610" h="224790">
                <a:moveTo>
                  <a:pt x="54609" y="209550"/>
                </a:moveTo>
                <a:lnTo>
                  <a:pt x="0" y="209550"/>
                </a:lnTo>
                <a:lnTo>
                  <a:pt x="0" y="210820"/>
                </a:lnTo>
                <a:lnTo>
                  <a:pt x="54609" y="210820"/>
                </a:lnTo>
                <a:lnTo>
                  <a:pt x="54609" y="209550"/>
                </a:lnTo>
                <a:close/>
              </a:path>
              <a:path w="54610" h="224790">
                <a:moveTo>
                  <a:pt x="54609" y="205740"/>
                </a:moveTo>
                <a:lnTo>
                  <a:pt x="0" y="205740"/>
                </a:lnTo>
                <a:lnTo>
                  <a:pt x="0" y="208280"/>
                </a:lnTo>
                <a:lnTo>
                  <a:pt x="54609" y="208280"/>
                </a:lnTo>
                <a:lnTo>
                  <a:pt x="54609" y="205740"/>
                </a:lnTo>
                <a:close/>
              </a:path>
              <a:path w="54610" h="224790">
                <a:moveTo>
                  <a:pt x="54609" y="203200"/>
                </a:moveTo>
                <a:lnTo>
                  <a:pt x="0" y="203200"/>
                </a:lnTo>
                <a:lnTo>
                  <a:pt x="0" y="204470"/>
                </a:lnTo>
                <a:lnTo>
                  <a:pt x="54609" y="204470"/>
                </a:lnTo>
                <a:lnTo>
                  <a:pt x="54609" y="203200"/>
                </a:lnTo>
                <a:close/>
              </a:path>
              <a:path w="54610" h="224790">
                <a:moveTo>
                  <a:pt x="54609" y="199390"/>
                </a:moveTo>
                <a:lnTo>
                  <a:pt x="0" y="199390"/>
                </a:lnTo>
                <a:lnTo>
                  <a:pt x="0" y="201930"/>
                </a:lnTo>
                <a:lnTo>
                  <a:pt x="54609" y="201930"/>
                </a:lnTo>
                <a:lnTo>
                  <a:pt x="54609" y="199390"/>
                </a:lnTo>
                <a:close/>
              </a:path>
              <a:path w="54610" h="224790">
                <a:moveTo>
                  <a:pt x="54609" y="196850"/>
                </a:moveTo>
                <a:lnTo>
                  <a:pt x="0" y="196850"/>
                </a:lnTo>
                <a:lnTo>
                  <a:pt x="0" y="198120"/>
                </a:lnTo>
                <a:lnTo>
                  <a:pt x="54609" y="198120"/>
                </a:lnTo>
                <a:lnTo>
                  <a:pt x="54609" y="196850"/>
                </a:lnTo>
                <a:close/>
              </a:path>
              <a:path w="54610" h="224790">
                <a:moveTo>
                  <a:pt x="54609" y="193040"/>
                </a:moveTo>
                <a:lnTo>
                  <a:pt x="0" y="193040"/>
                </a:lnTo>
                <a:lnTo>
                  <a:pt x="0" y="195580"/>
                </a:lnTo>
                <a:lnTo>
                  <a:pt x="54609" y="195580"/>
                </a:lnTo>
                <a:lnTo>
                  <a:pt x="54609" y="193040"/>
                </a:lnTo>
                <a:close/>
              </a:path>
              <a:path w="54610" h="224790">
                <a:moveTo>
                  <a:pt x="54609" y="190500"/>
                </a:moveTo>
                <a:lnTo>
                  <a:pt x="0" y="190500"/>
                </a:lnTo>
                <a:lnTo>
                  <a:pt x="0" y="191770"/>
                </a:lnTo>
                <a:lnTo>
                  <a:pt x="54609" y="191770"/>
                </a:lnTo>
                <a:lnTo>
                  <a:pt x="54609" y="190500"/>
                </a:lnTo>
                <a:close/>
              </a:path>
              <a:path w="54610" h="224790">
                <a:moveTo>
                  <a:pt x="54609" y="186690"/>
                </a:moveTo>
                <a:lnTo>
                  <a:pt x="0" y="186690"/>
                </a:lnTo>
                <a:lnTo>
                  <a:pt x="0" y="189230"/>
                </a:lnTo>
                <a:lnTo>
                  <a:pt x="54609" y="189230"/>
                </a:lnTo>
                <a:lnTo>
                  <a:pt x="54609" y="186690"/>
                </a:lnTo>
                <a:close/>
              </a:path>
              <a:path w="54610" h="224790">
                <a:moveTo>
                  <a:pt x="54609" y="184150"/>
                </a:moveTo>
                <a:lnTo>
                  <a:pt x="0" y="184150"/>
                </a:lnTo>
                <a:lnTo>
                  <a:pt x="0" y="185420"/>
                </a:lnTo>
                <a:lnTo>
                  <a:pt x="54609" y="185420"/>
                </a:lnTo>
                <a:lnTo>
                  <a:pt x="54609" y="184150"/>
                </a:lnTo>
                <a:close/>
              </a:path>
              <a:path w="54610" h="224790">
                <a:moveTo>
                  <a:pt x="54609" y="180340"/>
                </a:moveTo>
                <a:lnTo>
                  <a:pt x="0" y="180340"/>
                </a:lnTo>
                <a:lnTo>
                  <a:pt x="0" y="182880"/>
                </a:lnTo>
                <a:lnTo>
                  <a:pt x="54609" y="182880"/>
                </a:lnTo>
                <a:lnTo>
                  <a:pt x="54609" y="180340"/>
                </a:lnTo>
                <a:close/>
              </a:path>
              <a:path w="54610" h="224790">
                <a:moveTo>
                  <a:pt x="54609" y="177800"/>
                </a:moveTo>
                <a:lnTo>
                  <a:pt x="0" y="177800"/>
                </a:lnTo>
                <a:lnTo>
                  <a:pt x="0" y="179070"/>
                </a:lnTo>
                <a:lnTo>
                  <a:pt x="54609" y="179070"/>
                </a:lnTo>
                <a:lnTo>
                  <a:pt x="54609" y="177800"/>
                </a:lnTo>
                <a:close/>
              </a:path>
              <a:path w="54610" h="224790">
                <a:moveTo>
                  <a:pt x="54609" y="173990"/>
                </a:moveTo>
                <a:lnTo>
                  <a:pt x="0" y="173990"/>
                </a:lnTo>
                <a:lnTo>
                  <a:pt x="0" y="176530"/>
                </a:lnTo>
                <a:lnTo>
                  <a:pt x="54609" y="176530"/>
                </a:lnTo>
                <a:lnTo>
                  <a:pt x="54609" y="173990"/>
                </a:lnTo>
                <a:close/>
              </a:path>
              <a:path w="54610" h="224790">
                <a:moveTo>
                  <a:pt x="54609" y="171450"/>
                </a:moveTo>
                <a:lnTo>
                  <a:pt x="0" y="171450"/>
                </a:lnTo>
                <a:lnTo>
                  <a:pt x="0" y="172720"/>
                </a:lnTo>
                <a:lnTo>
                  <a:pt x="54609" y="172720"/>
                </a:lnTo>
                <a:lnTo>
                  <a:pt x="54609" y="171450"/>
                </a:lnTo>
                <a:close/>
              </a:path>
              <a:path w="54610" h="224790">
                <a:moveTo>
                  <a:pt x="54609" y="167640"/>
                </a:moveTo>
                <a:lnTo>
                  <a:pt x="0" y="167640"/>
                </a:lnTo>
                <a:lnTo>
                  <a:pt x="0" y="170180"/>
                </a:lnTo>
                <a:lnTo>
                  <a:pt x="54609" y="170180"/>
                </a:lnTo>
                <a:lnTo>
                  <a:pt x="54609" y="167640"/>
                </a:lnTo>
                <a:close/>
              </a:path>
              <a:path w="54610" h="224790">
                <a:moveTo>
                  <a:pt x="54609" y="165100"/>
                </a:moveTo>
                <a:lnTo>
                  <a:pt x="0" y="165100"/>
                </a:lnTo>
                <a:lnTo>
                  <a:pt x="0" y="166370"/>
                </a:lnTo>
                <a:lnTo>
                  <a:pt x="54609" y="166370"/>
                </a:lnTo>
                <a:lnTo>
                  <a:pt x="54609" y="165100"/>
                </a:lnTo>
                <a:close/>
              </a:path>
              <a:path w="54610" h="224790">
                <a:moveTo>
                  <a:pt x="54609" y="161290"/>
                </a:moveTo>
                <a:lnTo>
                  <a:pt x="0" y="161290"/>
                </a:lnTo>
                <a:lnTo>
                  <a:pt x="0" y="163830"/>
                </a:lnTo>
                <a:lnTo>
                  <a:pt x="54609" y="163830"/>
                </a:lnTo>
                <a:lnTo>
                  <a:pt x="54609" y="161290"/>
                </a:lnTo>
                <a:close/>
              </a:path>
              <a:path w="54610" h="224790">
                <a:moveTo>
                  <a:pt x="54609" y="158750"/>
                </a:moveTo>
                <a:lnTo>
                  <a:pt x="0" y="158750"/>
                </a:lnTo>
                <a:lnTo>
                  <a:pt x="0" y="160020"/>
                </a:lnTo>
                <a:lnTo>
                  <a:pt x="54609" y="160020"/>
                </a:lnTo>
                <a:lnTo>
                  <a:pt x="54609" y="158750"/>
                </a:lnTo>
                <a:close/>
              </a:path>
              <a:path w="54610" h="224790">
                <a:moveTo>
                  <a:pt x="54609" y="154940"/>
                </a:moveTo>
                <a:lnTo>
                  <a:pt x="0" y="154940"/>
                </a:lnTo>
                <a:lnTo>
                  <a:pt x="0" y="157480"/>
                </a:lnTo>
                <a:lnTo>
                  <a:pt x="54609" y="157480"/>
                </a:lnTo>
                <a:lnTo>
                  <a:pt x="54609" y="154940"/>
                </a:lnTo>
                <a:close/>
              </a:path>
              <a:path w="54610" h="224790">
                <a:moveTo>
                  <a:pt x="54609" y="152400"/>
                </a:moveTo>
                <a:lnTo>
                  <a:pt x="0" y="152400"/>
                </a:lnTo>
                <a:lnTo>
                  <a:pt x="0" y="153670"/>
                </a:lnTo>
                <a:lnTo>
                  <a:pt x="54609" y="153670"/>
                </a:lnTo>
                <a:lnTo>
                  <a:pt x="54609" y="152400"/>
                </a:lnTo>
                <a:close/>
              </a:path>
              <a:path w="54610" h="224790">
                <a:moveTo>
                  <a:pt x="54609" y="148590"/>
                </a:moveTo>
                <a:lnTo>
                  <a:pt x="0" y="148590"/>
                </a:lnTo>
                <a:lnTo>
                  <a:pt x="0" y="151130"/>
                </a:lnTo>
                <a:lnTo>
                  <a:pt x="54609" y="151130"/>
                </a:lnTo>
                <a:lnTo>
                  <a:pt x="54609" y="148590"/>
                </a:lnTo>
                <a:close/>
              </a:path>
              <a:path w="54610" h="224790">
                <a:moveTo>
                  <a:pt x="54609" y="146050"/>
                </a:moveTo>
                <a:lnTo>
                  <a:pt x="0" y="146050"/>
                </a:lnTo>
                <a:lnTo>
                  <a:pt x="0" y="147320"/>
                </a:lnTo>
                <a:lnTo>
                  <a:pt x="54609" y="147320"/>
                </a:lnTo>
                <a:lnTo>
                  <a:pt x="54609" y="146050"/>
                </a:lnTo>
                <a:close/>
              </a:path>
              <a:path w="54610" h="224790">
                <a:moveTo>
                  <a:pt x="54609" y="142240"/>
                </a:moveTo>
                <a:lnTo>
                  <a:pt x="0" y="142240"/>
                </a:lnTo>
                <a:lnTo>
                  <a:pt x="0" y="144780"/>
                </a:lnTo>
                <a:lnTo>
                  <a:pt x="54609" y="144780"/>
                </a:lnTo>
                <a:lnTo>
                  <a:pt x="54609" y="142240"/>
                </a:lnTo>
                <a:close/>
              </a:path>
              <a:path w="54610" h="224790">
                <a:moveTo>
                  <a:pt x="54609" y="139700"/>
                </a:moveTo>
                <a:lnTo>
                  <a:pt x="0" y="139700"/>
                </a:lnTo>
                <a:lnTo>
                  <a:pt x="0" y="140970"/>
                </a:lnTo>
                <a:lnTo>
                  <a:pt x="54609" y="140970"/>
                </a:lnTo>
                <a:lnTo>
                  <a:pt x="54609" y="139700"/>
                </a:lnTo>
                <a:close/>
              </a:path>
              <a:path w="54610" h="224790">
                <a:moveTo>
                  <a:pt x="54609" y="135890"/>
                </a:moveTo>
                <a:lnTo>
                  <a:pt x="0" y="135890"/>
                </a:lnTo>
                <a:lnTo>
                  <a:pt x="0" y="138430"/>
                </a:lnTo>
                <a:lnTo>
                  <a:pt x="54609" y="138430"/>
                </a:lnTo>
                <a:lnTo>
                  <a:pt x="54609" y="135890"/>
                </a:lnTo>
                <a:close/>
              </a:path>
              <a:path w="54610" h="224790">
                <a:moveTo>
                  <a:pt x="54609" y="133350"/>
                </a:moveTo>
                <a:lnTo>
                  <a:pt x="0" y="133350"/>
                </a:lnTo>
                <a:lnTo>
                  <a:pt x="0" y="134620"/>
                </a:lnTo>
                <a:lnTo>
                  <a:pt x="54609" y="134620"/>
                </a:lnTo>
                <a:lnTo>
                  <a:pt x="54609" y="133350"/>
                </a:lnTo>
                <a:close/>
              </a:path>
              <a:path w="54610" h="224790">
                <a:moveTo>
                  <a:pt x="54609" y="129540"/>
                </a:moveTo>
                <a:lnTo>
                  <a:pt x="0" y="129540"/>
                </a:lnTo>
                <a:lnTo>
                  <a:pt x="0" y="132080"/>
                </a:lnTo>
                <a:lnTo>
                  <a:pt x="54609" y="132080"/>
                </a:lnTo>
                <a:lnTo>
                  <a:pt x="54609" y="129540"/>
                </a:lnTo>
                <a:close/>
              </a:path>
              <a:path w="54610" h="224790">
                <a:moveTo>
                  <a:pt x="54609" y="127000"/>
                </a:moveTo>
                <a:lnTo>
                  <a:pt x="0" y="127000"/>
                </a:lnTo>
                <a:lnTo>
                  <a:pt x="0" y="128270"/>
                </a:lnTo>
                <a:lnTo>
                  <a:pt x="54609" y="128270"/>
                </a:lnTo>
                <a:lnTo>
                  <a:pt x="54609" y="127000"/>
                </a:lnTo>
                <a:close/>
              </a:path>
              <a:path w="54610" h="224790">
                <a:moveTo>
                  <a:pt x="54609" y="123190"/>
                </a:moveTo>
                <a:lnTo>
                  <a:pt x="0" y="123190"/>
                </a:lnTo>
                <a:lnTo>
                  <a:pt x="0" y="125730"/>
                </a:lnTo>
                <a:lnTo>
                  <a:pt x="54609" y="125730"/>
                </a:lnTo>
                <a:lnTo>
                  <a:pt x="54609" y="123190"/>
                </a:lnTo>
                <a:close/>
              </a:path>
              <a:path w="54610" h="224790">
                <a:moveTo>
                  <a:pt x="54609" y="120650"/>
                </a:moveTo>
                <a:lnTo>
                  <a:pt x="0" y="120650"/>
                </a:lnTo>
                <a:lnTo>
                  <a:pt x="0" y="121920"/>
                </a:lnTo>
                <a:lnTo>
                  <a:pt x="54609" y="121920"/>
                </a:lnTo>
                <a:lnTo>
                  <a:pt x="54609" y="120650"/>
                </a:lnTo>
                <a:close/>
              </a:path>
              <a:path w="54610" h="224790">
                <a:moveTo>
                  <a:pt x="54609" y="116840"/>
                </a:moveTo>
                <a:lnTo>
                  <a:pt x="0" y="116840"/>
                </a:lnTo>
                <a:lnTo>
                  <a:pt x="0" y="119380"/>
                </a:lnTo>
                <a:lnTo>
                  <a:pt x="54609" y="119380"/>
                </a:lnTo>
                <a:lnTo>
                  <a:pt x="54609" y="116840"/>
                </a:lnTo>
                <a:close/>
              </a:path>
              <a:path w="54610" h="224790">
                <a:moveTo>
                  <a:pt x="54609" y="114300"/>
                </a:moveTo>
                <a:lnTo>
                  <a:pt x="0" y="114300"/>
                </a:lnTo>
                <a:lnTo>
                  <a:pt x="0" y="115570"/>
                </a:lnTo>
                <a:lnTo>
                  <a:pt x="54609" y="115570"/>
                </a:lnTo>
                <a:lnTo>
                  <a:pt x="54609" y="114300"/>
                </a:lnTo>
                <a:close/>
              </a:path>
              <a:path w="54610" h="224790">
                <a:moveTo>
                  <a:pt x="54609" y="110490"/>
                </a:moveTo>
                <a:lnTo>
                  <a:pt x="0" y="110490"/>
                </a:lnTo>
                <a:lnTo>
                  <a:pt x="0" y="113030"/>
                </a:lnTo>
                <a:lnTo>
                  <a:pt x="54609" y="113030"/>
                </a:lnTo>
                <a:lnTo>
                  <a:pt x="54609" y="110490"/>
                </a:lnTo>
                <a:close/>
              </a:path>
              <a:path w="54610" h="224790">
                <a:moveTo>
                  <a:pt x="54609" y="107950"/>
                </a:moveTo>
                <a:lnTo>
                  <a:pt x="0" y="107950"/>
                </a:lnTo>
                <a:lnTo>
                  <a:pt x="0" y="109220"/>
                </a:lnTo>
                <a:lnTo>
                  <a:pt x="54609" y="109220"/>
                </a:lnTo>
                <a:lnTo>
                  <a:pt x="54609" y="107950"/>
                </a:lnTo>
                <a:close/>
              </a:path>
              <a:path w="54610" h="224790">
                <a:moveTo>
                  <a:pt x="54609" y="104140"/>
                </a:moveTo>
                <a:lnTo>
                  <a:pt x="0" y="104140"/>
                </a:lnTo>
                <a:lnTo>
                  <a:pt x="0" y="106680"/>
                </a:lnTo>
                <a:lnTo>
                  <a:pt x="54609" y="106680"/>
                </a:lnTo>
                <a:lnTo>
                  <a:pt x="54609" y="104140"/>
                </a:lnTo>
                <a:close/>
              </a:path>
              <a:path w="54610" h="224790">
                <a:moveTo>
                  <a:pt x="54609" y="101600"/>
                </a:moveTo>
                <a:lnTo>
                  <a:pt x="0" y="101600"/>
                </a:lnTo>
                <a:lnTo>
                  <a:pt x="0" y="102870"/>
                </a:lnTo>
                <a:lnTo>
                  <a:pt x="54609" y="102870"/>
                </a:lnTo>
                <a:lnTo>
                  <a:pt x="54609" y="101600"/>
                </a:lnTo>
                <a:close/>
              </a:path>
              <a:path w="54610" h="224790">
                <a:moveTo>
                  <a:pt x="54609" y="97790"/>
                </a:moveTo>
                <a:lnTo>
                  <a:pt x="0" y="97790"/>
                </a:lnTo>
                <a:lnTo>
                  <a:pt x="0" y="100330"/>
                </a:lnTo>
                <a:lnTo>
                  <a:pt x="54609" y="100330"/>
                </a:lnTo>
                <a:lnTo>
                  <a:pt x="54609" y="97790"/>
                </a:lnTo>
                <a:close/>
              </a:path>
              <a:path w="54610" h="224790">
                <a:moveTo>
                  <a:pt x="54609" y="95250"/>
                </a:moveTo>
                <a:lnTo>
                  <a:pt x="0" y="95250"/>
                </a:lnTo>
                <a:lnTo>
                  <a:pt x="0" y="96520"/>
                </a:lnTo>
                <a:lnTo>
                  <a:pt x="54609" y="96520"/>
                </a:lnTo>
                <a:lnTo>
                  <a:pt x="54609" y="95250"/>
                </a:lnTo>
                <a:close/>
              </a:path>
              <a:path w="54610" h="224790">
                <a:moveTo>
                  <a:pt x="54609" y="91440"/>
                </a:moveTo>
                <a:lnTo>
                  <a:pt x="0" y="91440"/>
                </a:lnTo>
                <a:lnTo>
                  <a:pt x="0" y="93980"/>
                </a:lnTo>
                <a:lnTo>
                  <a:pt x="54609" y="93980"/>
                </a:lnTo>
                <a:lnTo>
                  <a:pt x="54609" y="91440"/>
                </a:lnTo>
                <a:close/>
              </a:path>
              <a:path w="54610" h="224790">
                <a:moveTo>
                  <a:pt x="54609" y="88900"/>
                </a:moveTo>
                <a:lnTo>
                  <a:pt x="0" y="88900"/>
                </a:lnTo>
                <a:lnTo>
                  <a:pt x="0" y="90170"/>
                </a:lnTo>
                <a:lnTo>
                  <a:pt x="54609" y="90170"/>
                </a:lnTo>
                <a:lnTo>
                  <a:pt x="54609" y="88900"/>
                </a:lnTo>
                <a:close/>
              </a:path>
              <a:path w="54610" h="224790">
                <a:moveTo>
                  <a:pt x="54609" y="85090"/>
                </a:moveTo>
                <a:lnTo>
                  <a:pt x="0" y="85090"/>
                </a:lnTo>
                <a:lnTo>
                  <a:pt x="0" y="87630"/>
                </a:lnTo>
                <a:lnTo>
                  <a:pt x="54609" y="87630"/>
                </a:lnTo>
                <a:lnTo>
                  <a:pt x="54609" y="85090"/>
                </a:lnTo>
                <a:close/>
              </a:path>
              <a:path w="54610" h="224790">
                <a:moveTo>
                  <a:pt x="54609" y="82550"/>
                </a:moveTo>
                <a:lnTo>
                  <a:pt x="0" y="82550"/>
                </a:lnTo>
                <a:lnTo>
                  <a:pt x="0" y="83820"/>
                </a:lnTo>
                <a:lnTo>
                  <a:pt x="54609" y="83820"/>
                </a:lnTo>
                <a:lnTo>
                  <a:pt x="54609" y="82550"/>
                </a:lnTo>
                <a:close/>
              </a:path>
              <a:path w="54610" h="224790">
                <a:moveTo>
                  <a:pt x="54609" y="76200"/>
                </a:moveTo>
                <a:lnTo>
                  <a:pt x="0" y="76200"/>
                </a:lnTo>
                <a:lnTo>
                  <a:pt x="0" y="81280"/>
                </a:lnTo>
                <a:lnTo>
                  <a:pt x="54609" y="81280"/>
                </a:lnTo>
                <a:lnTo>
                  <a:pt x="54609" y="76200"/>
                </a:lnTo>
                <a:close/>
              </a:path>
              <a:path w="54610" h="224790">
                <a:moveTo>
                  <a:pt x="54609" y="69850"/>
                </a:moveTo>
                <a:lnTo>
                  <a:pt x="0" y="69850"/>
                </a:lnTo>
                <a:lnTo>
                  <a:pt x="0" y="74930"/>
                </a:lnTo>
                <a:lnTo>
                  <a:pt x="54609" y="74930"/>
                </a:lnTo>
                <a:lnTo>
                  <a:pt x="54609" y="69850"/>
                </a:lnTo>
                <a:close/>
              </a:path>
              <a:path w="54610" h="224790">
                <a:moveTo>
                  <a:pt x="54609" y="63500"/>
                </a:moveTo>
                <a:lnTo>
                  <a:pt x="0" y="63500"/>
                </a:lnTo>
                <a:lnTo>
                  <a:pt x="0" y="68580"/>
                </a:lnTo>
                <a:lnTo>
                  <a:pt x="54609" y="68580"/>
                </a:lnTo>
                <a:lnTo>
                  <a:pt x="54609" y="63500"/>
                </a:lnTo>
                <a:close/>
              </a:path>
              <a:path w="54610" h="224790">
                <a:moveTo>
                  <a:pt x="54609" y="57150"/>
                </a:moveTo>
                <a:lnTo>
                  <a:pt x="0" y="57150"/>
                </a:lnTo>
                <a:lnTo>
                  <a:pt x="0" y="62230"/>
                </a:lnTo>
                <a:lnTo>
                  <a:pt x="54609" y="62230"/>
                </a:lnTo>
                <a:lnTo>
                  <a:pt x="54609" y="57150"/>
                </a:lnTo>
                <a:close/>
              </a:path>
              <a:path w="54610" h="224790">
                <a:moveTo>
                  <a:pt x="54609" y="50800"/>
                </a:moveTo>
                <a:lnTo>
                  <a:pt x="0" y="50800"/>
                </a:lnTo>
                <a:lnTo>
                  <a:pt x="0" y="55880"/>
                </a:lnTo>
                <a:lnTo>
                  <a:pt x="54609" y="55880"/>
                </a:lnTo>
                <a:lnTo>
                  <a:pt x="54609" y="50800"/>
                </a:lnTo>
                <a:close/>
              </a:path>
              <a:path w="54610" h="224790">
                <a:moveTo>
                  <a:pt x="54609" y="44450"/>
                </a:moveTo>
                <a:lnTo>
                  <a:pt x="0" y="44450"/>
                </a:lnTo>
                <a:lnTo>
                  <a:pt x="0" y="49530"/>
                </a:lnTo>
                <a:lnTo>
                  <a:pt x="54609" y="49530"/>
                </a:lnTo>
                <a:lnTo>
                  <a:pt x="54609" y="44450"/>
                </a:lnTo>
                <a:close/>
              </a:path>
              <a:path w="54610" h="224790">
                <a:moveTo>
                  <a:pt x="54609" y="38100"/>
                </a:moveTo>
                <a:lnTo>
                  <a:pt x="0" y="38100"/>
                </a:lnTo>
                <a:lnTo>
                  <a:pt x="0" y="43180"/>
                </a:lnTo>
                <a:lnTo>
                  <a:pt x="54609" y="43180"/>
                </a:lnTo>
                <a:lnTo>
                  <a:pt x="54609" y="38100"/>
                </a:lnTo>
                <a:close/>
              </a:path>
              <a:path w="54610" h="224790">
                <a:moveTo>
                  <a:pt x="54609" y="33020"/>
                </a:moveTo>
                <a:lnTo>
                  <a:pt x="0" y="33020"/>
                </a:lnTo>
                <a:lnTo>
                  <a:pt x="0" y="36830"/>
                </a:lnTo>
                <a:lnTo>
                  <a:pt x="54609" y="36830"/>
                </a:lnTo>
                <a:lnTo>
                  <a:pt x="54609" y="33020"/>
                </a:lnTo>
                <a:close/>
              </a:path>
              <a:path w="54610" h="224790">
                <a:moveTo>
                  <a:pt x="54609" y="26670"/>
                </a:moveTo>
                <a:lnTo>
                  <a:pt x="0" y="26670"/>
                </a:lnTo>
                <a:lnTo>
                  <a:pt x="0" y="31750"/>
                </a:lnTo>
                <a:lnTo>
                  <a:pt x="54609" y="31750"/>
                </a:lnTo>
                <a:lnTo>
                  <a:pt x="54609" y="26670"/>
                </a:lnTo>
                <a:close/>
              </a:path>
              <a:path w="54610" h="224790">
                <a:moveTo>
                  <a:pt x="54609" y="20320"/>
                </a:moveTo>
                <a:lnTo>
                  <a:pt x="0" y="20320"/>
                </a:lnTo>
                <a:lnTo>
                  <a:pt x="0" y="25400"/>
                </a:lnTo>
                <a:lnTo>
                  <a:pt x="54609" y="25400"/>
                </a:lnTo>
                <a:lnTo>
                  <a:pt x="54609" y="20320"/>
                </a:lnTo>
                <a:close/>
              </a:path>
              <a:path w="54610" h="224790">
                <a:moveTo>
                  <a:pt x="54609" y="13970"/>
                </a:moveTo>
                <a:lnTo>
                  <a:pt x="0" y="13970"/>
                </a:lnTo>
                <a:lnTo>
                  <a:pt x="0" y="19050"/>
                </a:lnTo>
                <a:lnTo>
                  <a:pt x="54609" y="19050"/>
                </a:lnTo>
                <a:lnTo>
                  <a:pt x="54609" y="13970"/>
                </a:lnTo>
                <a:close/>
              </a:path>
              <a:path w="54610" h="224790">
                <a:moveTo>
                  <a:pt x="54609" y="7620"/>
                </a:moveTo>
                <a:lnTo>
                  <a:pt x="0" y="7620"/>
                </a:lnTo>
                <a:lnTo>
                  <a:pt x="0" y="12700"/>
                </a:lnTo>
                <a:lnTo>
                  <a:pt x="54609" y="12700"/>
                </a:lnTo>
                <a:lnTo>
                  <a:pt x="54609" y="7620"/>
                </a:lnTo>
                <a:close/>
              </a:path>
              <a:path w="54610" h="224790">
                <a:moveTo>
                  <a:pt x="54609" y="0"/>
                </a:moveTo>
                <a:lnTo>
                  <a:pt x="0" y="0"/>
                </a:lnTo>
                <a:lnTo>
                  <a:pt x="0" y="6350"/>
                </a:lnTo>
                <a:lnTo>
                  <a:pt x="54609" y="6350"/>
                </a:lnTo>
                <a:lnTo>
                  <a:pt x="54609" y="0"/>
                </a:lnTo>
                <a:close/>
              </a:path>
            </a:pathLst>
          </a:custGeom>
          <a:solidFill>
            <a:srgbClr val="2571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bg object 307"/>
          <p:cNvSpPr/>
          <p:nvPr/>
        </p:nvSpPr>
        <p:spPr>
          <a:xfrm>
            <a:off x="2293619" y="6416039"/>
            <a:ext cx="54610" cy="222250"/>
          </a:xfrm>
          <a:custGeom>
            <a:avLst/>
            <a:gdLst/>
            <a:ahLst/>
            <a:cxnLst/>
            <a:rect l="l" t="t" r="r" b="b"/>
            <a:pathLst>
              <a:path w="54610" h="222250">
                <a:moveTo>
                  <a:pt x="54610" y="218440"/>
                </a:moveTo>
                <a:lnTo>
                  <a:pt x="8890" y="218440"/>
                </a:lnTo>
                <a:lnTo>
                  <a:pt x="8890" y="220980"/>
                </a:lnTo>
                <a:lnTo>
                  <a:pt x="31750" y="220980"/>
                </a:lnTo>
                <a:lnTo>
                  <a:pt x="31750" y="222250"/>
                </a:lnTo>
                <a:lnTo>
                  <a:pt x="54610" y="222250"/>
                </a:lnTo>
                <a:lnTo>
                  <a:pt x="54610" y="218440"/>
                </a:lnTo>
                <a:close/>
              </a:path>
              <a:path w="54610" h="222250">
                <a:moveTo>
                  <a:pt x="54610" y="215900"/>
                </a:moveTo>
                <a:lnTo>
                  <a:pt x="0" y="215900"/>
                </a:lnTo>
                <a:lnTo>
                  <a:pt x="0" y="217170"/>
                </a:lnTo>
                <a:lnTo>
                  <a:pt x="54610" y="217170"/>
                </a:lnTo>
                <a:lnTo>
                  <a:pt x="54610" y="215900"/>
                </a:lnTo>
                <a:close/>
              </a:path>
              <a:path w="54610" h="222250">
                <a:moveTo>
                  <a:pt x="54610" y="212090"/>
                </a:moveTo>
                <a:lnTo>
                  <a:pt x="0" y="212090"/>
                </a:lnTo>
                <a:lnTo>
                  <a:pt x="0" y="214630"/>
                </a:lnTo>
                <a:lnTo>
                  <a:pt x="54610" y="214630"/>
                </a:lnTo>
                <a:lnTo>
                  <a:pt x="54610" y="212090"/>
                </a:lnTo>
                <a:close/>
              </a:path>
              <a:path w="54610" h="222250">
                <a:moveTo>
                  <a:pt x="54610" y="209550"/>
                </a:moveTo>
                <a:lnTo>
                  <a:pt x="0" y="209550"/>
                </a:lnTo>
                <a:lnTo>
                  <a:pt x="0" y="210820"/>
                </a:lnTo>
                <a:lnTo>
                  <a:pt x="54610" y="210820"/>
                </a:lnTo>
                <a:lnTo>
                  <a:pt x="54610" y="209550"/>
                </a:lnTo>
                <a:close/>
              </a:path>
              <a:path w="54610" h="222250">
                <a:moveTo>
                  <a:pt x="54610" y="205740"/>
                </a:moveTo>
                <a:lnTo>
                  <a:pt x="0" y="205740"/>
                </a:lnTo>
                <a:lnTo>
                  <a:pt x="0" y="208280"/>
                </a:lnTo>
                <a:lnTo>
                  <a:pt x="54610" y="208280"/>
                </a:lnTo>
                <a:lnTo>
                  <a:pt x="54610" y="205740"/>
                </a:lnTo>
                <a:close/>
              </a:path>
              <a:path w="54610" h="222250">
                <a:moveTo>
                  <a:pt x="54610" y="203200"/>
                </a:moveTo>
                <a:lnTo>
                  <a:pt x="0" y="203200"/>
                </a:lnTo>
                <a:lnTo>
                  <a:pt x="0" y="204470"/>
                </a:lnTo>
                <a:lnTo>
                  <a:pt x="54610" y="204470"/>
                </a:lnTo>
                <a:lnTo>
                  <a:pt x="54610" y="203200"/>
                </a:lnTo>
                <a:close/>
              </a:path>
              <a:path w="54610" h="222250">
                <a:moveTo>
                  <a:pt x="54610" y="199390"/>
                </a:moveTo>
                <a:lnTo>
                  <a:pt x="0" y="199390"/>
                </a:lnTo>
                <a:lnTo>
                  <a:pt x="0" y="201930"/>
                </a:lnTo>
                <a:lnTo>
                  <a:pt x="54610" y="201930"/>
                </a:lnTo>
                <a:lnTo>
                  <a:pt x="54610" y="199390"/>
                </a:lnTo>
                <a:close/>
              </a:path>
              <a:path w="54610" h="222250">
                <a:moveTo>
                  <a:pt x="54610" y="196850"/>
                </a:moveTo>
                <a:lnTo>
                  <a:pt x="0" y="196850"/>
                </a:lnTo>
                <a:lnTo>
                  <a:pt x="0" y="198120"/>
                </a:lnTo>
                <a:lnTo>
                  <a:pt x="54610" y="198120"/>
                </a:lnTo>
                <a:lnTo>
                  <a:pt x="54610" y="196850"/>
                </a:lnTo>
                <a:close/>
              </a:path>
              <a:path w="54610" h="222250">
                <a:moveTo>
                  <a:pt x="54610" y="193040"/>
                </a:moveTo>
                <a:lnTo>
                  <a:pt x="0" y="193040"/>
                </a:lnTo>
                <a:lnTo>
                  <a:pt x="0" y="195580"/>
                </a:lnTo>
                <a:lnTo>
                  <a:pt x="54610" y="195580"/>
                </a:lnTo>
                <a:lnTo>
                  <a:pt x="54610" y="193040"/>
                </a:lnTo>
                <a:close/>
              </a:path>
              <a:path w="54610" h="222250">
                <a:moveTo>
                  <a:pt x="54610" y="190500"/>
                </a:moveTo>
                <a:lnTo>
                  <a:pt x="0" y="190500"/>
                </a:lnTo>
                <a:lnTo>
                  <a:pt x="0" y="191770"/>
                </a:lnTo>
                <a:lnTo>
                  <a:pt x="54610" y="191770"/>
                </a:lnTo>
                <a:lnTo>
                  <a:pt x="54610" y="190500"/>
                </a:lnTo>
                <a:close/>
              </a:path>
              <a:path w="54610" h="222250">
                <a:moveTo>
                  <a:pt x="54610" y="186690"/>
                </a:moveTo>
                <a:lnTo>
                  <a:pt x="0" y="186690"/>
                </a:lnTo>
                <a:lnTo>
                  <a:pt x="0" y="189230"/>
                </a:lnTo>
                <a:lnTo>
                  <a:pt x="54610" y="189230"/>
                </a:lnTo>
                <a:lnTo>
                  <a:pt x="54610" y="186690"/>
                </a:lnTo>
                <a:close/>
              </a:path>
              <a:path w="54610" h="222250">
                <a:moveTo>
                  <a:pt x="54610" y="184150"/>
                </a:moveTo>
                <a:lnTo>
                  <a:pt x="0" y="184150"/>
                </a:lnTo>
                <a:lnTo>
                  <a:pt x="0" y="185420"/>
                </a:lnTo>
                <a:lnTo>
                  <a:pt x="54610" y="185420"/>
                </a:lnTo>
                <a:lnTo>
                  <a:pt x="54610" y="184150"/>
                </a:lnTo>
                <a:close/>
              </a:path>
              <a:path w="54610" h="222250">
                <a:moveTo>
                  <a:pt x="54610" y="180340"/>
                </a:moveTo>
                <a:lnTo>
                  <a:pt x="0" y="180340"/>
                </a:lnTo>
                <a:lnTo>
                  <a:pt x="0" y="182880"/>
                </a:lnTo>
                <a:lnTo>
                  <a:pt x="54610" y="182880"/>
                </a:lnTo>
                <a:lnTo>
                  <a:pt x="54610" y="180340"/>
                </a:lnTo>
                <a:close/>
              </a:path>
              <a:path w="54610" h="222250">
                <a:moveTo>
                  <a:pt x="54610" y="177800"/>
                </a:moveTo>
                <a:lnTo>
                  <a:pt x="0" y="177800"/>
                </a:lnTo>
                <a:lnTo>
                  <a:pt x="0" y="179070"/>
                </a:lnTo>
                <a:lnTo>
                  <a:pt x="54610" y="179070"/>
                </a:lnTo>
                <a:lnTo>
                  <a:pt x="54610" y="177800"/>
                </a:lnTo>
                <a:close/>
              </a:path>
              <a:path w="54610" h="222250">
                <a:moveTo>
                  <a:pt x="54610" y="173990"/>
                </a:moveTo>
                <a:lnTo>
                  <a:pt x="0" y="173990"/>
                </a:lnTo>
                <a:lnTo>
                  <a:pt x="0" y="176530"/>
                </a:lnTo>
                <a:lnTo>
                  <a:pt x="54610" y="176530"/>
                </a:lnTo>
                <a:lnTo>
                  <a:pt x="54610" y="173990"/>
                </a:lnTo>
                <a:close/>
              </a:path>
              <a:path w="54610" h="222250">
                <a:moveTo>
                  <a:pt x="54610" y="171450"/>
                </a:moveTo>
                <a:lnTo>
                  <a:pt x="0" y="171450"/>
                </a:lnTo>
                <a:lnTo>
                  <a:pt x="0" y="172720"/>
                </a:lnTo>
                <a:lnTo>
                  <a:pt x="54610" y="172720"/>
                </a:lnTo>
                <a:lnTo>
                  <a:pt x="54610" y="171450"/>
                </a:lnTo>
                <a:close/>
              </a:path>
              <a:path w="54610" h="222250">
                <a:moveTo>
                  <a:pt x="54610" y="167640"/>
                </a:moveTo>
                <a:lnTo>
                  <a:pt x="0" y="167640"/>
                </a:lnTo>
                <a:lnTo>
                  <a:pt x="0" y="170180"/>
                </a:lnTo>
                <a:lnTo>
                  <a:pt x="54610" y="170180"/>
                </a:lnTo>
                <a:lnTo>
                  <a:pt x="54610" y="167640"/>
                </a:lnTo>
                <a:close/>
              </a:path>
              <a:path w="54610" h="222250">
                <a:moveTo>
                  <a:pt x="54610" y="165100"/>
                </a:moveTo>
                <a:lnTo>
                  <a:pt x="0" y="165100"/>
                </a:lnTo>
                <a:lnTo>
                  <a:pt x="0" y="166370"/>
                </a:lnTo>
                <a:lnTo>
                  <a:pt x="54610" y="166370"/>
                </a:lnTo>
                <a:lnTo>
                  <a:pt x="54610" y="165100"/>
                </a:lnTo>
                <a:close/>
              </a:path>
              <a:path w="54610" h="222250">
                <a:moveTo>
                  <a:pt x="54610" y="161290"/>
                </a:moveTo>
                <a:lnTo>
                  <a:pt x="0" y="161290"/>
                </a:lnTo>
                <a:lnTo>
                  <a:pt x="0" y="163830"/>
                </a:lnTo>
                <a:lnTo>
                  <a:pt x="54610" y="163830"/>
                </a:lnTo>
                <a:lnTo>
                  <a:pt x="54610" y="161290"/>
                </a:lnTo>
                <a:close/>
              </a:path>
              <a:path w="54610" h="222250">
                <a:moveTo>
                  <a:pt x="54610" y="158750"/>
                </a:moveTo>
                <a:lnTo>
                  <a:pt x="0" y="158750"/>
                </a:lnTo>
                <a:lnTo>
                  <a:pt x="0" y="160020"/>
                </a:lnTo>
                <a:lnTo>
                  <a:pt x="54610" y="160020"/>
                </a:lnTo>
                <a:lnTo>
                  <a:pt x="54610" y="158750"/>
                </a:lnTo>
                <a:close/>
              </a:path>
              <a:path w="54610" h="222250">
                <a:moveTo>
                  <a:pt x="54610" y="154940"/>
                </a:moveTo>
                <a:lnTo>
                  <a:pt x="0" y="154940"/>
                </a:lnTo>
                <a:lnTo>
                  <a:pt x="0" y="157480"/>
                </a:lnTo>
                <a:lnTo>
                  <a:pt x="54610" y="157480"/>
                </a:lnTo>
                <a:lnTo>
                  <a:pt x="54610" y="154940"/>
                </a:lnTo>
                <a:close/>
              </a:path>
              <a:path w="54610" h="222250">
                <a:moveTo>
                  <a:pt x="54610" y="152400"/>
                </a:moveTo>
                <a:lnTo>
                  <a:pt x="0" y="152400"/>
                </a:lnTo>
                <a:lnTo>
                  <a:pt x="0" y="153670"/>
                </a:lnTo>
                <a:lnTo>
                  <a:pt x="54610" y="153670"/>
                </a:lnTo>
                <a:lnTo>
                  <a:pt x="54610" y="152400"/>
                </a:lnTo>
                <a:close/>
              </a:path>
              <a:path w="54610" h="222250">
                <a:moveTo>
                  <a:pt x="54610" y="148590"/>
                </a:moveTo>
                <a:lnTo>
                  <a:pt x="0" y="148590"/>
                </a:lnTo>
                <a:lnTo>
                  <a:pt x="0" y="151130"/>
                </a:lnTo>
                <a:lnTo>
                  <a:pt x="54610" y="151130"/>
                </a:lnTo>
                <a:lnTo>
                  <a:pt x="54610" y="148590"/>
                </a:lnTo>
                <a:close/>
              </a:path>
              <a:path w="54610" h="222250">
                <a:moveTo>
                  <a:pt x="54610" y="146050"/>
                </a:moveTo>
                <a:lnTo>
                  <a:pt x="0" y="146050"/>
                </a:lnTo>
                <a:lnTo>
                  <a:pt x="0" y="147320"/>
                </a:lnTo>
                <a:lnTo>
                  <a:pt x="54610" y="147320"/>
                </a:lnTo>
                <a:lnTo>
                  <a:pt x="54610" y="146050"/>
                </a:lnTo>
                <a:close/>
              </a:path>
              <a:path w="54610" h="222250">
                <a:moveTo>
                  <a:pt x="54610" y="142240"/>
                </a:moveTo>
                <a:lnTo>
                  <a:pt x="0" y="142240"/>
                </a:lnTo>
                <a:lnTo>
                  <a:pt x="0" y="144780"/>
                </a:lnTo>
                <a:lnTo>
                  <a:pt x="54610" y="144780"/>
                </a:lnTo>
                <a:lnTo>
                  <a:pt x="54610" y="142240"/>
                </a:lnTo>
                <a:close/>
              </a:path>
              <a:path w="54610" h="222250">
                <a:moveTo>
                  <a:pt x="54610" y="139700"/>
                </a:moveTo>
                <a:lnTo>
                  <a:pt x="0" y="139700"/>
                </a:lnTo>
                <a:lnTo>
                  <a:pt x="0" y="140970"/>
                </a:lnTo>
                <a:lnTo>
                  <a:pt x="54610" y="140970"/>
                </a:lnTo>
                <a:lnTo>
                  <a:pt x="54610" y="139700"/>
                </a:lnTo>
                <a:close/>
              </a:path>
              <a:path w="54610" h="222250">
                <a:moveTo>
                  <a:pt x="54610" y="135890"/>
                </a:moveTo>
                <a:lnTo>
                  <a:pt x="0" y="135890"/>
                </a:lnTo>
                <a:lnTo>
                  <a:pt x="0" y="138430"/>
                </a:lnTo>
                <a:lnTo>
                  <a:pt x="54610" y="138430"/>
                </a:lnTo>
                <a:lnTo>
                  <a:pt x="54610" y="135890"/>
                </a:lnTo>
                <a:close/>
              </a:path>
              <a:path w="54610" h="222250">
                <a:moveTo>
                  <a:pt x="54610" y="133350"/>
                </a:moveTo>
                <a:lnTo>
                  <a:pt x="0" y="133350"/>
                </a:lnTo>
                <a:lnTo>
                  <a:pt x="0" y="134620"/>
                </a:lnTo>
                <a:lnTo>
                  <a:pt x="54610" y="134620"/>
                </a:lnTo>
                <a:lnTo>
                  <a:pt x="54610" y="133350"/>
                </a:lnTo>
                <a:close/>
              </a:path>
              <a:path w="54610" h="222250">
                <a:moveTo>
                  <a:pt x="54610" y="129540"/>
                </a:moveTo>
                <a:lnTo>
                  <a:pt x="0" y="129540"/>
                </a:lnTo>
                <a:lnTo>
                  <a:pt x="0" y="132080"/>
                </a:lnTo>
                <a:lnTo>
                  <a:pt x="54610" y="132080"/>
                </a:lnTo>
                <a:lnTo>
                  <a:pt x="54610" y="129540"/>
                </a:lnTo>
                <a:close/>
              </a:path>
              <a:path w="54610" h="222250">
                <a:moveTo>
                  <a:pt x="54610" y="127000"/>
                </a:moveTo>
                <a:lnTo>
                  <a:pt x="0" y="127000"/>
                </a:lnTo>
                <a:lnTo>
                  <a:pt x="0" y="128270"/>
                </a:lnTo>
                <a:lnTo>
                  <a:pt x="54610" y="128270"/>
                </a:lnTo>
                <a:lnTo>
                  <a:pt x="54610" y="127000"/>
                </a:lnTo>
                <a:close/>
              </a:path>
              <a:path w="54610" h="222250">
                <a:moveTo>
                  <a:pt x="54610" y="123190"/>
                </a:moveTo>
                <a:lnTo>
                  <a:pt x="0" y="123190"/>
                </a:lnTo>
                <a:lnTo>
                  <a:pt x="0" y="125730"/>
                </a:lnTo>
                <a:lnTo>
                  <a:pt x="54610" y="125730"/>
                </a:lnTo>
                <a:lnTo>
                  <a:pt x="54610" y="123190"/>
                </a:lnTo>
                <a:close/>
              </a:path>
              <a:path w="54610" h="222250">
                <a:moveTo>
                  <a:pt x="54610" y="120650"/>
                </a:moveTo>
                <a:lnTo>
                  <a:pt x="0" y="120650"/>
                </a:lnTo>
                <a:lnTo>
                  <a:pt x="0" y="121920"/>
                </a:lnTo>
                <a:lnTo>
                  <a:pt x="54610" y="121920"/>
                </a:lnTo>
                <a:lnTo>
                  <a:pt x="54610" y="120650"/>
                </a:lnTo>
                <a:close/>
              </a:path>
              <a:path w="54610" h="222250">
                <a:moveTo>
                  <a:pt x="54610" y="116840"/>
                </a:moveTo>
                <a:lnTo>
                  <a:pt x="0" y="116840"/>
                </a:lnTo>
                <a:lnTo>
                  <a:pt x="0" y="119380"/>
                </a:lnTo>
                <a:lnTo>
                  <a:pt x="54610" y="119380"/>
                </a:lnTo>
                <a:lnTo>
                  <a:pt x="54610" y="116840"/>
                </a:lnTo>
                <a:close/>
              </a:path>
              <a:path w="54610" h="222250">
                <a:moveTo>
                  <a:pt x="54610" y="114300"/>
                </a:moveTo>
                <a:lnTo>
                  <a:pt x="0" y="114300"/>
                </a:lnTo>
                <a:lnTo>
                  <a:pt x="0" y="115570"/>
                </a:lnTo>
                <a:lnTo>
                  <a:pt x="54610" y="115570"/>
                </a:lnTo>
                <a:lnTo>
                  <a:pt x="54610" y="114300"/>
                </a:lnTo>
                <a:close/>
              </a:path>
              <a:path w="54610" h="222250">
                <a:moveTo>
                  <a:pt x="54610" y="110490"/>
                </a:moveTo>
                <a:lnTo>
                  <a:pt x="0" y="110490"/>
                </a:lnTo>
                <a:lnTo>
                  <a:pt x="0" y="113030"/>
                </a:lnTo>
                <a:lnTo>
                  <a:pt x="54610" y="113030"/>
                </a:lnTo>
                <a:lnTo>
                  <a:pt x="54610" y="110490"/>
                </a:lnTo>
                <a:close/>
              </a:path>
              <a:path w="54610" h="222250">
                <a:moveTo>
                  <a:pt x="54610" y="107950"/>
                </a:moveTo>
                <a:lnTo>
                  <a:pt x="0" y="107950"/>
                </a:lnTo>
                <a:lnTo>
                  <a:pt x="0" y="109220"/>
                </a:lnTo>
                <a:lnTo>
                  <a:pt x="54610" y="109220"/>
                </a:lnTo>
                <a:lnTo>
                  <a:pt x="54610" y="107950"/>
                </a:lnTo>
                <a:close/>
              </a:path>
              <a:path w="54610" h="222250">
                <a:moveTo>
                  <a:pt x="54610" y="104140"/>
                </a:moveTo>
                <a:lnTo>
                  <a:pt x="0" y="104140"/>
                </a:lnTo>
                <a:lnTo>
                  <a:pt x="0" y="106680"/>
                </a:lnTo>
                <a:lnTo>
                  <a:pt x="54610" y="106680"/>
                </a:lnTo>
                <a:lnTo>
                  <a:pt x="54610" y="104140"/>
                </a:lnTo>
                <a:close/>
              </a:path>
              <a:path w="54610" h="222250">
                <a:moveTo>
                  <a:pt x="54610" y="101600"/>
                </a:moveTo>
                <a:lnTo>
                  <a:pt x="0" y="101600"/>
                </a:lnTo>
                <a:lnTo>
                  <a:pt x="0" y="102870"/>
                </a:lnTo>
                <a:lnTo>
                  <a:pt x="54610" y="102870"/>
                </a:lnTo>
                <a:lnTo>
                  <a:pt x="54610" y="101600"/>
                </a:lnTo>
                <a:close/>
              </a:path>
              <a:path w="54610" h="222250">
                <a:moveTo>
                  <a:pt x="54610" y="97790"/>
                </a:moveTo>
                <a:lnTo>
                  <a:pt x="0" y="97790"/>
                </a:lnTo>
                <a:lnTo>
                  <a:pt x="0" y="100330"/>
                </a:lnTo>
                <a:lnTo>
                  <a:pt x="54610" y="100330"/>
                </a:lnTo>
                <a:lnTo>
                  <a:pt x="54610" y="97790"/>
                </a:lnTo>
                <a:close/>
              </a:path>
              <a:path w="54610" h="222250">
                <a:moveTo>
                  <a:pt x="54610" y="95250"/>
                </a:moveTo>
                <a:lnTo>
                  <a:pt x="0" y="95250"/>
                </a:lnTo>
                <a:lnTo>
                  <a:pt x="0" y="96520"/>
                </a:lnTo>
                <a:lnTo>
                  <a:pt x="54610" y="96520"/>
                </a:lnTo>
                <a:lnTo>
                  <a:pt x="54610" y="95250"/>
                </a:lnTo>
                <a:close/>
              </a:path>
              <a:path w="54610" h="222250">
                <a:moveTo>
                  <a:pt x="54610" y="91440"/>
                </a:moveTo>
                <a:lnTo>
                  <a:pt x="0" y="91440"/>
                </a:lnTo>
                <a:lnTo>
                  <a:pt x="0" y="93980"/>
                </a:lnTo>
                <a:lnTo>
                  <a:pt x="54610" y="93980"/>
                </a:lnTo>
                <a:lnTo>
                  <a:pt x="54610" y="91440"/>
                </a:lnTo>
                <a:close/>
              </a:path>
              <a:path w="54610" h="222250">
                <a:moveTo>
                  <a:pt x="54610" y="88900"/>
                </a:moveTo>
                <a:lnTo>
                  <a:pt x="0" y="88900"/>
                </a:lnTo>
                <a:lnTo>
                  <a:pt x="0" y="90170"/>
                </a:lnTo>
                <a:lnTo>
                  <a:pt x="54610" y="90170"/>
                </a:lnTo>
                <a:lnTo>
                  <a:pt x="54610" y="88900"/>
                </a:lnTo>
                <a:close/>
              </a:path>
              <a:path w="54610" h="222250">
                <a:moveTo>
                  <a:pt x="54610" y="85090"/>
                </a:moveTo>
                <a:lnTo>
                  <a:pt x="0" y="85090"/>
                </a:lnTo>
                <a:lnTo>
                  <a:pt x="0" y="87630"/>
                </a:lnTo>
                <a:lnTo>
                  <a:pt x="54610" y="87630"/>
                </a:lnTo>
                <a:lnTo>
                  <a:pt x="54610" y="85090"/>
                </a:lnTo>
                <a:close/>
              </a:path>
              <a:path w="54610" h="222250">
                <a:moveTo>
                  <a:pt x="54610" y="82550"/>
                </a:moveTo>
                <a:lnTo>
                  <a:pt x="0" y="82550"/>
                </a:lnTo>
                <a:lnTo>
                  <a:pt x="0" y="83820"/>
                </a:lnTo>
                <a:lnTo>
                  <a:pt x="54610" y="83820"/>
                </a:lnTo>
                <a:lnTo>
                  <a:pt x="54610" y="82550"/>
                </a:lnTo>
                <a:close/>
              </a:path>
              <a:path w="54610" h="222250">
                <a:moveTo>
                  <a:pt x="54610" y="76200"/>
                </a:moveTo>
                <a:lnTo>
                  <a:pt x="0" y="76200"/>
                </a:lnTo>
                <a:lnTo>
                  <a:pt x="0" y="81280"/>
                </a:lnTo>
                <a:lnTo>
                  <a:pt x="54610" y="81280"/>
                </a:lnTo>
                <a:lnTo>
                  <a:pt x="54610" y="76200"/>
                </a:lnTo>
                <a:close/>
              </a:path>
              <a:path w="54610" h="222250">
                <a:moveTo>
                  <a:pt x="54610" y="69850"/>
                </a:moveTo>
                <a:lnTo>
                  <a:pt x="0" y="69850"/>
                </a:lnTo>
                <a:lnTo>
                  <a:pt x="0" y="74930"/>
                </a:lnTo>
                <a:lnTo>
                  <a:pt x="54610" y="74930"/>
                </a:lnTo>
                <a:lnTo>
                  <a:pt x="54610" y="69850"/>
                </a:lnTo>
                <a:close/>
              </a:path>
              <a:path w="54610" h="222250">
                <a:moveTo>
                  <a:pt x="54610" y="63500"/>
                </a:moveTo>
                <a:lnTo>
                  <a:pt x="0" y="63500"/>
                </a:lnTo>
                <a:lnTo>
                  <a:pt x="0" y="68580"/>
                </a:lnTo>
                <a:lnTo>
                  <a:pt x="54610" y="68580"/>
                </a:lnTo>
                <a:lnTo>
                  <a:pt x="54610" y="63500"/>
                </a:lnTo>
                <a:close/>
              </a:path>
              <a:path w="54610" h="222250">
                <a:moveTo>
                  <a:pt x="54610" y="57150"/>
                </a:moveTo>
                <a:lnTo>
                  <a:pt x="0" y="57150"/>
                </a:lnTo>
                <a:lnTo>
                  <a:pt x="0" y="62230"/>
                </a:lnTo>
                <a:lnTo>
                  <a:pt x="54610" y="62230"/>
                </a:lnTo>
                <a:lnTo>
                  <a:pt x="54610" y="57150"/>
                </a:lnTo>
                <a:close/>
              </a:path>
              <a:path w="54610" h="222250">
                <a:moveTo>
                  <a:pt x="54610" y="50800"/>
                </a:moveTo>
                <a:lnTo>
                  <a:pt x="0" y="50800"/>
                </a:lnTo>
                <a:lnTo>
                  <a:pt x="0" y="55880"/>
                </a:lnTo>
                <a:lnTo>
                  <a:pt x="54610" y="55880"/>
                </a:lnTo>
                <a:lnTo>
                  <a:pt x="54610" y="50800"/>
                </a:lnTo>
                <a:close/>
              </a:path>
              <a:path w="54610" h="222250">
                <a:moveTo>
                  <a:pt x="54610" y="44450"/>
                </a:moveTo>
                <a:lnTo>
                  <a:pt x="0" y="44450"/>
                </a:lnTo>
                <a:lnTo>
                  <a:pt x="0" y="49530"/>
                </a:lnTo>
                <a:lnTo>
                  <a:pt x="54610" y="49530"/>
                </a:lnTo>
                <a:lnTo>
                  <a:pt x="54610" y="44450"/>
                </a:lnTo>
                <a:close/>
              </a:path>
              <a:path w="54610" h="222250">
                <a:moveTo>
                  <a:pt x="54610" y="38100"/>
                </a:moveTo>
                <a:lnTo>
                  <a:pt x="0" y="38100"/>
                </a:lnTo>
                <a:lnTo>
                  <a:pt x="0" y="43180"/>
                </a:lnTo>
                <a:lnTo>
                  <a:pt x="54610" y="43180"/>
                </a:lnTo>
                <a:lnTo>
                  <a:pt x="54610" y="38100"/>
                </a:lnTo>
                <a:close/>
              </a:path>
              <a:path w="54610" h="222250">
                <a:moveTo>
                  <a:pt x="54610" y="33020"/>
                </a:moveTo>
                <a:lnTo>
                  <a:pt x="0" y="33020"/>
                </a:lnTo>
                <a:lnTo>
                  <a:pt x="0" y="36830"/>
                </a:lnTo>
                <a:lnTo>
                  <a:pt x="54610" y="36830"/>
                </a:lnTo>
                <a:lnTo>
                  <a:pt x="54610" y="33020"/>
                </a:lnTo>
                <a:close/>
              </a:path>
              <a:path w="54610" h="222250">
                <a:moveTo>
                  <a:pt x="54610" y="26670"/>
                </a:moveTo>
                <a:lnTo>
                  <a:pt x="0" y="26670"/>
                </a:lnTo>
                <a:lnTo>
                  <a:pt x="0" y="31750"/>
                </a:lnTo>
                <a:lnTo>
                  <a:pt x="54610" y="31750"/>
                </a:lnTo>
                <a:lnTo>
                  <a:pt x="54610" y="26670"/>
                </a:lnTo>
                <a:close/>
              </a:path>
              <a:path w="54610" h="222250">
                <a:moveTo>
                  <a:pt x="54610" y="20320"/>
                </a:moveTo>
                <a:lnTo>
                  <a:pt x="0" y="20320"/>
                </a:lnTo>
                <a:lnTo>
                  <a:pt x="0" y="25400"/>
                </a:lnTo>
                <a:lnTo>
                  <a:pt x="54610" y="25400"/>
                </a:lnTo>
                <a:lnTo>
                  <a:pt x="54610" y="20320"/>
                </a:lnTo>
                <a:close/>
              </a:path>
              <a:path w="54610" h="222250">
                <a:moveTo>
                  <a:pt x="54610" y="13970"/>
                </a:moveTo>
                <a:lnTo>
                  <a:pt x="0" y="13970"/>
                </a:lnTo>
                <a:lnTo>
                  <a:pt x="0" y="19050"/>
                </a:lnTo>
                <a:lnTo>
                  <a:pt x="54610" y="19050"/>
                </a:lnTo>
                <a:lnTo>
                  <a:pt x="54610" y="13970"/>
                </a:lnTo>
                <a:close/>
              </a:path>
              <a:path w="54610" h="222250">
                <a:moveTo>
                  <a:pt x="54610" y="7620"/>
                </a:moveTo>
                <a:lnTo>
                  <a:pt x="0" y="7620"/>
                </a:lnTo>
                <a:lnTo>
                  <a:pt x="0" y="12700"/>
                </a:lnTo>
                <a:lnTo>
                  <a:pt x="54610" y="12700"/>
                </a:lnTo>
                <a:lnTo>
                  <a:pt x="54610" y="7620"/>
                </a:lnTo>
                <a:close/>
              </a:path>
              <a:path w="54610" h="222250">
                <a:moveTo>
                  <a:pt x="54610" y="0"/>
                </a:moveTo>
                <a:lnTo>
                  <a:pt x="21590" y="0"/>
                </a:lnTo>
                <a:lnTo>
                  <a:pt x="21590" y="1270"/>
                </a:lnTo>
                <a:lnTo>
                  <a:pt x="0" y="1270"/>
                </a:lnTo>
                <a:lnTo>
                  <a:pt x="0" y="6350"/>
                </a:lnTo>
                <a:lnTo>
                  <a:pt x="54610" y="6350"/>
                </a:lnTo>
                <a:lnTo>
                  <a:pt x="54610" y="0"/>
                </a:lnTo>
                <a:close/>
              </a:path>
            </a:pathLst>
          </a:custGeom>
          <a:solidFill>
            <a:srgbClr val="2570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bg object 308"/>
          <p:cNvSpPr/>
          <p:nvPr/>
        </p:nvSpPr>
        <p:spPr>
          <a:xfrm>
            <a:off x="2239009" y="6417309"/>
            <a:ext cx="54610" cy="217170"/>
          </a:xfrm>
          <a:custGeom>
            <a:avLst/>
            <a:gdLst/>
            <a:ahLst/>
            <a:cxnLst/>
            <a:rect l="l" t="t" r="r" b="b"/>
            <a:pathLst>
              <a:path w="54610" h="217170">
                <a:moveTo>
                  <a:pt x="54609" y="214629"/>
                </a:moveTo>
                <a:lnTo>
                  <a:pt x="17779" y="214629"/>
                </a:lnTo>
                <a:lnTo>
                  <a:pt x="17779" y="217169"/>
                </a:lnTo>
                <a:lnTo>
                  <a:pt x="40639" y="217169"/>
                </a:lnTo>
                <a:lnTo>
                  <a:pt x="40639" y="215899"/>
                </a:lnTo>
                <a:lnTo>
                  <a:pt x="54609" y="215899"/>
                </a:lnTo>
                <a:lnTo>
                  <a:pt x="54609" y="214629"/>
                </a:lnTo>
                <a:close/>
              </a:path>
              <a:path w="54610" h="217170">
                <a:moveTo>
                  <a:pt x="54609" y="210819"/>
                </a:moveTo>
                <a:lnTo>
                  <a:pt x="0" y="210819"/>
                </a:lnTo>
                <a:lnTo>
                  <a:pt x="0" y="213359"/>
                </a:lnTo>
                <a:lnTo>
                  <a:pt x="54609" y="213359"/>
                </a:lnTo>
                <a:lnTo>
                  <a:pt x="54609" y="210819"/>
                </a:lnTo>
                <a:close/>
              </a:path>
              <a:path w="54610" h="217170">
                <a:moveTo>
                  <a:pt x="54609" y="208279"/>
                </a:moveTo>
                <a:lnTo>
                  <a:pt x="0" y="208279"/>
                </a:lnTo>
                <a:lnTo>
                  <a:pt x="0" y="209549"/>
                </a:lnTo>
                <a:lnTo>
                  <a:pt x="54609" y="209549"/>
                </a:lnTo>
                <a:lnTo>
                  <a:pt x="54609" y="208279"/>
                </a:lnTo>
                <a:close/>
              </a:path>
              <a:path w="54610" h="217170">
                <a:moveTo>
                  <a:pt x="54609" y="204469"/>
                </a:moveTo>
                <a:lnTo>
                  <a:pt x="0" y="204469"/>
                </a:lnTo>
                <a:lnTo>
                  <a:pt x="0" y="207009"/>
                </a:lnTo>
                <a:lnTo>
                  <a:pt x="54609" y="207009"/>
                </a:lnTo>
                <a:lnTo>
                  <a:pt x="54609" y="204469"/>
                </a:lnTo>
                <a:close/>
              </a:path>
              <a:path w="54610" h="217170">
                <a:moveTo>
                  <a:pt x="54609" y="201929"/>
                </a:moveTo>
                <a:lnTo>
                  <a:pt x="0" y="201929"/>
                </a:lnTo>
                <a:lnTo>
                  <a:pt x="0" y="203199"/>
                </a:lnTo>
                <a:lnTo>
                  <a:pt x="54609" y="203199"/>
                </a:lnTo>
                <a:lnTo>
                  <a:pt x="54609" y="201929"/>
                </a:lnTo>
                <a:close/>
              </a:path>
              <a:path w="54610" h="217170">
                <a:moveTo>
                  <a:pt x="54609" y="198119"/>
                </a:moveTo>
                <a:lnTo>
                  <a:pt x="0" y="198119"/>
                </a:lnTo>
                <a:lnTo>
                  <a:pt x="0" y="200659"/>
                </a:lnTo>
                <a:lnTo>
                  <a:pt x="54609" y="200659"/>
                </a:lnTo>
                <a:lnTo>
                  <a:pt x="54609" y="198119"/>
                </a:lnTo>
                <a:close/>
              </a:path>
              <a:path w="54610" h="217170">
                <a:moveTo>
                  <a:pt x="54609" y="195579"/>
                </a:moveTo>
                <a:lnTo>
                  <a:pt x="0" y="195579"/>
                </a:lnTo>
                <a:lnTo>
                  <a:pt x="0" y="196849"/>
                </a:lnTo>
                <a:lnTo>
                  <a:pt x="54609" y="196849"/>
                </a:lnTo>
                <a:lnTo>
                  <a:pt x="54609" y="195579"/>
                </a:lnTo>
                <a:close/>
              </a:path>
              <a:path w="54610" h="217170">
                <a:moveTo>
                  <a:pt x="54609" y="191769"/>
                </a:moveTo>
                <a:lnTo>
                  <a:pt x="0" y="191769"/>
                </a:lnTo>
                <a:lnTo>
                  <a:pt x="0" y="194309"/>
                </a:lnTo>
                <a:lnTo>
                  <a:pt x="54609" y="194309"/>
                </a:lnTo>
                <a:lnTo>
                  <a:pt x="54609" y="191769"/>
                </a:lnTo>
                <a:close/>
              </a:path>
              <a:path w="54610" h="217170">
                <a:moveTo>
                  <a:pt x="54609" y="189229"/>
                </a:moveTo>
                <a:lnTo>
                  <a:pt x="0" y="189229"/>
                </a:lnTo>
                <a:lnTo>
                  <a:pt x="0" y="190499"/>
                </a:lnTo>
                <a:lnTo>
                  <a:pt x="54609" y="190499"/>
                </a:lnTo>
                <a:lnTo>
                  <a:pt x="54609" y="189229"/>
                </a:lnTo>
                <a:close/>
              </a:path>
              <a:path w="54610" h="217170">
                <a:moveTo>
                  <a:pt x="54609" y="185419"/>
                </a:moveTo>
                <a:lnTo>
                  <a:pt x="0" y="185419"/>
                </a:lnTo>
                <a:lnTo>
                  <a:pt x="0" y="187959"/>
                </a:lnTo>
                <a:lnTo>
                  <a:pt x="54609" y="187959"/>
                </a:lnTo>
                <a:lnTo>
                  <a:pt x="54609" y="185419"/>
                </a:lnTo>
                <a:close/>
              </a:path>
              <a:path w="54610" h="217170">
                <a:moveTo>
                  <a:pt x="54609" y="182879"/>
                </a:moveTo>
                <a:lnTo>
                  <a:pt x="0" y="182879"/>
                </a:lnTo>
                <a:lnTo>
                  <a:pt x="0" y="184149"/>
                </a:lnTo>
                <a:lnTo>
                  <a:pt x="54609" y="184149"/>
                </a:lnTo>
                <a:lnTo>
                  <a:pt x="54609" y="182879"/>
                </a:lnTo>
                <a:close/>
              </a:path>
              <a:path w="54610" h="217170">
                <a:moveTo>
                  <a:pt x="54609" y="179069"/>
                </a:moveTo>
                <a:lnTo>
                  <a:pt x="0" y="179069"/>
                </a:lnTo>
                <a:lnTo>
                  <a:pt x="0" y="181609"/>
                </a:lnTo>
                <a:lnTo>
                  <a:pt x="54609" y="181609"/>
                </a:lnTo>
                <a:lnTo>
                  <a:pt x="54609" y="179069"/>
                </a:lnTo>
                <a:close/>
              </a:path>
              <a:path w="54610" h="217170">
                <a:moveTo>
                  <a:pt x="54609" y="176529"/>
                </a:moveTo>
                <a:lnTo>
                  <a:pt x="0" y="176529"/>
                </a:lnTo>
                <a:lnTo>
                  <a:pt x="0" y="177799"/>
                </a:lnTo>
                <a:lnTo>
                  <a:pt x="54609" y="177799"/>
                </a:lnTo>
                <a:lnTo>
                  <a:pt x="54609" y="176529"/>
                </a:lnTo>
                <a:close/>
              </a:path>
              <a:path w="54610" h="217170">
                <a:moveTo>
                  <a:pt x="54609" y="172719"/>
                </a:moveTo>
                <a:lnTo>
                  <a:pt x="0" y="172719"/>
                </a:lnTo>
                <a:lnTo>
                  <a:pt x="0" y="175259"/>
                </a:lnTo>
                <a:lnTo>
                  <a:pt x="54609" y="175259"/>
                </a:lnTo>
                <a:lnTo>
                  <a:pt x="54609" y="172719"/>
                </a:lnTo>
                <a:close/>
              </a:path>
              <a:path w="54610" h="217170">
                <a:moveTo>
                  <a:pt x="54609" y="170179"/>
                </a:moveTo>
                <a:lnTo>
                  <a:pt x="0" y="170179"/>
                </a:lnTo>
                <a:lnTo>
                  <a:pt x="0" y="171449"/>
                </a:lnTo>
                <a:lnTo>
                  <a:pt x="54609" y="171449"/>
                </a:lnTo>
                <a:lnTo>
                  <a:pt x="54609" y="170179"/>
                </a:lnTo>
                <a:close/>
              </a:path>
              <a:path w="54610" h="217170">
                <a:moveTo>
                  <a:pt x="54609" y="166369"/>
                </a:moveTo>
                <a:lnTo>
                  <a:pt x="0" y="166369"/>
                </a:lnTo>
                <a:lnTo>
                  <a:pt x="0" y="168909"/>
                </a:lnTo>
                <a:lnTo>
                  <a:pt x="54609" y="168909"/>
                </a:lnTo>
                <a:lnTo>
                  <a:pt x="54609" y="166369"/>
                </a:lnTo>
                <a:close/>
              </a:path>
              <a:path w="54610" h="217170">
                <a:moveTo>
                  <a:pt x="54609" y="163829"/>
                </a:moveTo>
                <a:lnTo>
                  <a:pt x="0" y="163829"/>
                </a:lnTo>
                <a:lnTo>
                  <a:pt x="0" y="165099"/>
                </a:lnTo>
                <a:lnTo>
                  <a:pt x="54609" y="165099"/>
                </a:lnTo>
                <a:lnTo>
                  <a:pt x="54609" y="163829"/>
                </a:lnTo>
                <a:close/>
              </a:path>
              <a:path w="54610" h="217170">
                <a:moveTo>
                  <a:pt x="54609" y="160019"/>
                </a:moveTo>
                <a:lnTo>
                  <a:pt x="0" y="160019"/>
                </a:lnTo>
                <a:lnTo>
                  <a:pt x="0" y="162559"/>
                </a:lnTo>
                <a:lnTo>
                  <a:pt x="54609" y="162559"/>
                </a:lnTo>
                <a:lnTo>
                  <a:pt x="54609" y="160019"/>
                </a:lnTo>
                <a:close/>
              </a:path>
              <a:path w="54610" h="217170">
                <a:moveTo>
                  <a:pt x="54609" y="157479"/>
                </a:moveTo>
                <a:lnTo>
                  <a:pt x="0" y="157479"/>
                </a:lnTo>
                <a:lnTo>
                  <a:pt x="0" y="158749"/>
                </a:lnTo>
                <a:lnTo>
                  <a:pt x="54609" y="158749"/>
                </a:lnTo>
                <a:lnTo>
                  <a:pt x="54609" y="157479"/>
                </a:lnTo>
                <a:close/>
              </a:path>
              <a:path w="54610" h="217170">
                <a:moveTo>
                  <a:pt x="54609" y="153669"/>
                </a:moveTo>
                <a:lnTo>
                  <a:pt x="0" y="153669"/>
                </a:lnTo>
                <a:lnTo>
                  <a:pt x="0" y="156209"/>
                </a:lnTo>
                <a:lnTo>
                  <a:pt x="54609" y="156209"/>
                </a:lnTo>
                <a:lnTo>
                  <a:pt x="54609" y="153669"/>
                </a:lnTo>
                <a:close/>
              </a:path>
              <a:path w="54610" h="217170">
                <a:moveTo>
                  <a:pt x="54609" y="151129"/>
                </a:moveTo>
                <a:lnTo>
                  <a:pt x="0" y="151129"/>
                </a:lnTo>
                <a:lnTo>
                  <a:pt x="0" y="152399"/>
                </a:lnTo>
                <a:lnTo>
                  <a:pt x="54609" y="152399"/>
                </a:lnTo>
                <a:lnTo>
                  <a:pt x="54609" y="151129"/>
                </a:lnTo>
                <a:close/>
              </a:path>
              <a:path w="54610" h="217170">
                <a:moveTo>
                  <a:pt x="54609" y="147319"/>
                </a:moveTo>
                <a:lnTo>
                  <a:pt x="0" y="147319"/>
                </a:lnTo>
                <a:lnTo>
                  <a:pt x="0" y="149859"/>
                </a:lnTo>
                <a:lnTo>
                  <a:pt x="54609" y="149859"/>
                </a:lnTo>
                <a:lnTo>
                  <a:pt x="54609" y="147319"/>
                </a:lnTo>
                <a:close/>
              </a:path>
              <a:path w="54610" h="217170">
                <a:moveTo>
                  <a:pt x="54609" y="144779"/>
                </a:moveTo>
                <a:lnTo>
                  <a:pt x="0" y="144779"/>
                </a:lnTo>
                <a:lnTo>
                  <a:pt x="0" y="146049"/>
                </a:lnTo>
                <a:lnTo>
                  <a:pt x="54609" y="146049"/>
                </a:lnTo>
                <a:lnTo>
                  <a:pt x="54609" y="144779"/>
                </a:lnTo>
                <a:close/>
              </a:path>
              <a:path w="54610" h="217170">
                <a:moveTo>
                  <a:pt x="54609" y="140969"/>
                </a:moveTo>
                <a:lnTo>
                  <a:pt x="0" y="140969"/>
                </a:lnTo>
                <a:lnTo>
                  <a:pt x="0" y="143509"/>
                </a:lnTo>
                <a:lnTo>
                  <a:pt x="54609" y="143509"/>
                </a:lnTo>
                <a:lnTo>
                  <a:pt x="54609" y="140969"/>
                </a:lnTo>
                <a:close/>
              </a:path>
              <a:path w="54610" h="217170">
                <a:moveTo>
                  <a:pt x="54609" y="138429"/>
                </a:moveTo>
                <a:lnTo>
                  <a:pt x="0" y="138429"/>
                </a:lnTo>
                <a:lnTo>
                  <a:pt x="0" y="139699"/>
                </a:lnTo>
                <a:lnTo>
                  <a:pt x="54609" y="139699"/>
                </a:lnTo>
                <a:lnTo>
                  <a:pt x="54609" y="138429"/>
                </a:lnTo>
                <a:close/>
              </a:path>
              <a:path w="54610" h="217170">
                <a:moveTo>
                  <a:pt x="54609" y="134619"/>
                </a:moveTo>
                <a:lnTo>
                  <a:pt x="0" y="134619"/>
                </a:lnTo>
                <a:lnTo>
                  <a:pt x="0" y="137159"/>
                </a:lnTo>
                <a:lnTo>
                  <a:pt x="54609" y="137159"/>
                </a:lnTo>
                <a:lnTo>
                  <a:pt x="54609" y="134619"/>
                </a:lnTo>
                <a:close/>
              </a:path>
              <a:path w="54610" h="217170">
                <a:moveTo>
                  <a:pt x="54609" y="132079"/>
                </a:moveTo>
                <a:lnTo>
                  <a:pt x="0" y="132079"/>
                </a:lnTo>
                <a:lnTo>
                  <a:pt x="0" y="133349"/>
                </a:lnTo>
                <a:lnTo>
                  <a:pt x="54609" y="133349"/>
                </a:lnTo>
                <a:lnTo>
                  <a:pt x="54609" y="132079"/>
                </a:lnTo>
                <a:close/>
              </a:path>
              <a:path w="54610" h="217170">
                <a:moveTo>
                  <a:pt x="54609" y="128269"/>
                </a:moveTo>
                <a:lnTo>
                  <a:pt x="0" y="128269"/>
                </a:lnTo>
                <a:lnTo>
                  <a:pt x="0" y="130809"/>
                </a:lnTo>
                <a:lnTo>
                  <a:pt x="54609" y="130809"/>
                </a:lnTo>
                <a:lnTo>
                  <a:pt x="54609" y="128269"/>
                </a:lnTo>
                <a:close/>
              </a:path>
              <a:path w="54610" h="217170">
                <a:moveTo>
                  <a:pt x="54609" y="125729"/>
                </a:moveTo>
                <a:lnTo>
                  <a:pt x="0" y="125729"/>
                </a:lnTo>
                <a:lnTo>
                  <a:pt x="0" y="126999"/>
                </a:lnTo>
                <a:lnTo>
                  <a:pt x="54609" y="126999"/>
                </a:lnTo>
                <a:lnTo>
                  <a:pt x="54609" y="125729"/>
                </a:lnTo>
                <a:close/>
              </a:path>
              <a:path w="54610" h="217170">
                <a:moveTo>
                  <a:pt x="54609" y="121919"/>
                </a:moveTo>
                <a:lnTo>
                  <a:pt x="0" y="121919"/>
                </a:lnTo>
                <a:lnTo>
                  <a:pt x="0" y="124459"/>
                </a:lnTo>
                <a:lnTo>
                  <a:pt x="54609" y="124459"/>
                </a:lnTo>
                <a:lnTo>
                  <a:pt x="54609" y="121919"/>
                </a:lnTo>
                <a:close/>
              </a:path>
              <a:path w="54610" h="217170">
                <a:moveTo>
                  <a:pt x="54609" y="119379"/>
                </a:moveTo>
                <a:lnTo>
                  <a:pt x="0" y="119379"/>
                </a:lnTo>
                <a:lnTo>
                  <a:pt x="0" y="120649"/>
                </a:lnTo>
                <a:lnTo>
                  <a:pt x="54609" y="120649"/>
                </a:lnTo>
                <a:lnTo>
                  <a:pt x="54609" y="119379"/>
                </a:lnTo>
                <a:close/>
              </a:path>
              <a:path w="54610" h="217170">
                <a:moveTo>
                  <a:pt x="54609" y="115569"/>
                </a:moveTo>
                <a:lnTo>
                  <a:pt x="0" y="115569"/>
                </a:lnTo>
                <a:lnTo>
                  <a:pt x="0" y="118109"/>
                </a:lnTo>
                <a:lnTo>
                  <a:pt x="54609" y="118109"/>
                </a:lnTo>
                <a:lnTo>
                  <a:pt x="54609" y="115569"/>
                </a:lnTo>
                <a:close/>
              </a:path>
              <a:path w="54610" h="217170">
                <a:moveTo>
                  <a:pt x="54609" y="113029"/>
                </a:moveTo>
                <a:lnTo>
                  <a:pt x="0" y="113029"/>
                </a:lnTo>
                <a:lnTo>
                  <a:pt x="0" y="114299"/>
                </a:lnTo>
                <a:lnTo>
                  <a:pt x="54609" y="114299"/>
                </a:lnTo>
                <a:lnTo>
                  <a:pt x="54609" y="113029"/>
                </a:lnTo>
                <a:close/>
              </a:path>
              <a:path w="54610" h="217170">
                <a:moveTo>
                  <a:pt x="54609" y="109219"/>
                </a:moveTo>
                <a:lnTo>
                  <a:pt x="0" y="109219"/>
                </a:lnTo>
                <a:lnTo>
                  <a:pt x="0" y="111759"/>
                </a:lnTo>
                <a:lnTo>
                  <a:pt x="54609" y="111759"/>
                </a:lnTo>
                <a:lnTo>
                  <a:pt x="54609" y="109219"/>
                </a:lnTo>
                <a:close/>
              </a:path>
              <a:path w="54610" h="217170">
                <a:moveTo>
                  <a:pt x="54609" y="106679"/>
                </a:moveTo>
                <a:lnTo>
                  <a:pt x="0" y="106679"/>
                </a:lnTo>
                <a:lnTo>
                  <a:pt x="0" y="107949"/>
                </a:lnTo>
                <a:lnTo>
                  <a:pt x="54609" y="107949"/>
                </a:lnTo>
                <a:lnTo>
                  <a:pt x="54609" y="106679"/>
                </a:lnTo>
                <a:close/>
              </a:path>
              <a:path w="54610" h="217170">
                <a:moveTo>
                  <a:pt x="54609" y="102869"/>
                </a:moveTo>
                <a:lnTo>
                  <a:pt x="0" y="102869"/>
                </a:lnTo>
                <a:lnTo>
                  <a:pt x="0" y="105409"/>
                </a:lnTo>
                <a:lnTo>
                  <a:pt x="54609" y="105409"/>
                </a:lnTo>
                <a:lnTo>
                  <a:pt x="54609" y="102869"/>
                </a:lnTo>
                <a:close/>
              </a:path>
              <a:path w="54610" h="217170">
                <a:moveTo>
                  <a:pt x="54609" y="100329"/>
                </a:moveTo>
                <a:lnTo>
                  <a:pt x="0" y="100329"/>
                </a:lnTo>
                <a:lnTo>
                  <a:pt x="0" y="101599"/>
                </a:lnTo>
                <a:lnTo>
                  <a:pt x="54609" y="101599"/>
                </a:lnTo>
                <a:lnTo>
                  <a:pt x="54609" y="100329"/>
                </a:lnTo>
                <a:close/>
              </a:path>
              <a:path w="54610" h="217170">
                <a:moveTo>
                  <a:pt x="54609" y="96519"/>
                </a:moveTo>
                <a:lnTo>
                  <a:pt x="0" y="96519"/>
                </a:lnTo>
                <a:lnTo>
                  <a:pt x="0" y="99059"/>
                </a:lnTo>
                <a:lnTo>
                  <a:pt x="54609" y="99059"/>
                </a:lnTo>
                <a:lnTo>
                  <a:pt x="54609" y="96519"/>
                </a:lnTo>
                <a:close/>
              </a:path>
              <a:path w="54610" h="217170">
                <a:moveTo>
                  <a:pt x="54609" y="93979"/>
                </a:moveTo>
                <a:lnTo>
                  <a:pt x="0" y="93979"/>
                </a:lnTo>
                <a:lnTo>
                  <a:pt x="0" y="95249"/>
                </a:lnTo>
                <a:lnTo>
                  <a:pt x="54609" y="95249"/>
                </a:lnTo>
                <a:lnTo>
                  <a:pt x="54609" y="93979"/>
                </a:lnTo>
                <a:close/>
              </a:path>
              <a:path w="54610" h="217170">
                <a:moveTo>
                  <a:pt x="54609" y="90169"/>
                </a:moveTo>
                <a:lnTo>
                  <a:pt x="0" y="90169"/>
                </a:lnTo>
                <a:lnTo>
                  <a:pt x="0" y="92709"/>
                </a:lnTo>
                <a:lnTo>
                  <a:pt x="54609" y="92709"/>
                </a:lnTo>
                <a:lnTo>
                  <a:pt x="54609" y="90169"/>
                </a:lnTo>
                <a:close/>
              </a:path>
              <a:path w="54610" h="217170">
                <a:moveTo>
                  <a:pt x="54609" y="87629"/>
                </a:moveTo>
                <a:lnTo>
                  <a:pt x="0" y="87629"/>
                </a:lnTo>
                <a:lnTo>
                  <a:pt x="0" y="88899"/>
                </a:lnTo>
                <a:lnTo>
                  <a:pt x="54609" y="88899"/>
                </a:lnTo>
                <a:lnTo>
                  <a:pt x="54609" y="87629"/>
                </a:lnTo>
                <a:close/>
              </a:path>
              <a:path w="54610" h="217170">
                <a:moveTo>
                  <a:pt x="54609" y="83819"/>
                </a:moveTo>
                <a:lnTo>
                  <a:pt x="0" y="83819"/>
                </a:lnTo>
                <a:lnTo>
                  <a:pt x="0" y="86359"/>
                </a:lnTo>
                <a:lnTo>
                  <a:pt x="54609" y="86359"/>
                </a:lnTo>
                <a:lnTo>
                  <a:pt x="54609" y="83819"/>
                </a:lnTo>
                <a:close/>
              </a:path>
              <a:path w="54610" h="217170">
                <a:moveTo>
                  <a:pt x="54609" y="81279"/>
                </a:moveTo>
                <a:lnTo>
                  <a:pt x="0" y="81279"/>
                </a:lnTo>
                <a:lnTo>
                  <a:pt x="0" y="82549"/>
                </a:lnTo>
                <a:lnTo>
                  <a:pt x="54609" y="82549"/>
                </a:lnTo>
                <a:lnTo>
                  <a:pt x="54609" y="81279"/>
                </a:lnTo>
                <a:close/>
              </a:path>
              <a:path w="54610" h="217170">
                <a:moveTo>
                  <a:pt x="54609" y="74929"/>
                </a:moveTo>
                <a:lnTo>
                  <a:pt x="0" y="74929"/>
                </a:lnTo>
                <a:lnTo>
                  <a:pt x="0" y="80009"/>
                </a:lnTo>
                <a:lnTo>
                  <a:pt x="54609" y="80009"/>
                </a:lnTo>
                <a:lnTo>
                  <a:pt x="54609" y="74929"/>
                </a:lnTo>
                <a:close/>
              </a:path>
              <a:path w="54610" h="217170">
                <a:moveTo>
                  <a:pt x="54609" y="68579"/>
                </a:moveTo>
                <a:lnTo>
                  <a:pt x="0" y="68579"/>
                </a:lnTo>
                <a:lnTo>
                  <a:pt x="0" y="73659"/>
                </a:lnTo>
                <a:lnTo>
                  <a:pt x="54609" y="73659"/>
                </a:lnTo>
                <a:lnTo>
                  <a:pt x="54609" y="68579"/>
                </a:lnTo>
                <a:close/>
              </a:path>
              <a:path w="54610" h="217170">
                <a:moveTo>
                  <a:pt x="54609" y="62229"/>
                </a:moveTo>
                <a:lnTo>
                  <a:pt x="0" y="62229"/>
                </a:lnTo>
                <a:lnTo>
                  <a:pt x="0" y="67309"/>
                </a:lnTo>
                <a:lnTo>
                  <a:pt x="54609" y="67309"/>
                </a:lnTo>
                <a:lnTo>
                  <a:pt x="54609" y="62229"/>
                </a:lnTo>
                <a:close/>
              </a:path>
              <a:path w="54610" h="217170">
                <a:moveTo>
                  <a:pt x="54609" y="55879"/>
                </a:moveTo>
                <a:lnTo>
                  <a:pt x="0" y="55879"/>
                </a:lnTo>
                <a:lnTo>
                  <a:pt x="0" y="60959"/>
                </a:lnTo>
                <a:lnTo>
                  <a:pt x="54609" y="60959"/>
                </a:lnTo>
                <a:lnTo>
                  <a:pt x="54609" y="55879"/>
                </a:lnTo>
                <a:close/>
              </a:path>
              <a:path w="54610" h="217170">
                <a:moveTo>
                  <a:pt x="54609" y="49529"/>
                </a:moveTo>
                <a:lnTo>
                  <a:pt x="0" y="49529"/>
                </a:lnTo>
                <a:lnTo>
                  <a:pt x="0" y="54609"/>
                </a:lnTo>
                <a:lnTo>
                  <a:pt x="54609" y="54609"/>
                </a:lnTo>
                <a:lnTo>
                  <a:pt x="54609" y="49529"/>
                </a:lnTo>
                <a:close/>
              </a:path>
              <a:path w="54610" h="217170">
                <a:moveTo>
                  <a:pt x="54609" y="43179"/>
                </a:moveTo>
                <a:lnTo>
                  <a:pt x="0" y="43179"/>
                </a:lnTo>
                <a:lnTo>
                  <a:pt x="0" y="48259"/>
                </a:lnTo>
                <a:lnTo>
                  <a:pt x="54609" y="48259"/>
                </a:lnTo>
                <a:lnTo>
                  <a:pt x="54609" y="43179"/>
                </a:lnTo>
                <a:close/>
              </a:path>
              <a:path w="54610" h="217170">
                <a:moveTo>
                  <a:pt x="54609" y="36829"/>
                </a:moveTo>
                <a:lnTo>
                  <a:pt x="0" y="36829"/>
                </a:lnTo>
                <a:lnTo>
                  <a:pt x="0" y="41909"/>
                </a:lnTo>
                <a:lnTo>
                  <a:pt x="54609" y="41909"/>
                </a:lnTo>
                <a:lnTo>
                  <a:pt x="54609" y="36829"/>
                </a:lnTo>
                <a:close/>
              </a:path>
              <a:path w="54610" h="217170">
                <a:moveTo>
                  <a:pt x="54609" y="31749"/>
                </a:moveTo>
                <a:lnTo>
                  <a:pt x="0" y="31749"/>
                </a:lnTo>
                <a:lnTo>
                  <a:pt x="0" y="35559"/>
                </a:lnTo>
                <a:lnTo>
                  <a:pt x="54609" y="35559"/>
                </a:lnTo>
                <a:lnTo>
                  <a:pt x="54609" y="31749"/>
                </a:lnTo>
                <a:close/>
              </a:path>
              <a:path w="54610" h="217170">
                <a:moveTo>
                  <a:pt x="54609" y="25399"/>
                </a:moveTo>
                <a:lnTo>
                  <a:pt x="0" y="25399"/>
                </a:lnTo>
                <a:lnTo>
                  <a:pt x="0" y="30479"/>
                </a:lnTo>
                <a:lnTo>
                  <a:pt x="54609" y="30479"/>
                </a:lnTo>
                <a:lnTo>
                  <a:pt x="54609" y="25399"/>
                </a:lnTo>
                <a:close/>
              </a:path>
              <a:path w="54610" h="217170">
                <a:moveTo>
                  <a:pt x="54609" y="19049"/>
                </a:moveTo>
                <a:lnTo>
                  <a:pt x="0" y="19049"/>
                </a:lnTo>
                <a:lnTo>
                  <a:pt x="0" y="24129"/>
                </a:lnTo>
                <a:lnTo>
                  <a:pt x="54609" y="24129"/>
                </a:lnTo>
                <a:lnTo>
                  <a:pt x="54609" y="19049"/>
                </a:lnTo>
                <a:close/>
              </a:path>
              <a:path w="54610" h="217170">
                <a:moveTo>
                  <a:pt x="54609" y="12699"/>
                </a:moveTo>
                <a:lnTo>
                  <a:pt x="0" y="12699"/>
                </a:lnTo>
                <a:lnTo>
                  <a:pt x="0" y="17779"/>
                </a:lnTo>
                <a:lnTo>
                  <a:pt x="54609" y="17779"/>
                </a:lnTo>
                <a:lnTo>
                  <a:pt x="54609" y="12699"/>
                </a:lnTo>
                <a:close/>
              </a:path>
              <a:path w="54610" h="217170">
                <a:moveTo>
                  <a:pt x="54609" y="6349"/>
                </a:moveTo>
                <a:lnTo>
                  <a:pt x="0" y="6349"/>
                </a:lnTo>
                <a:lnTo>
                  <a:pt x="0" y="11429"/>
                </a:lnTo>
                <a:lnTo>
                  <a:pt x="54609" y="11429"/>
                </a:lnTo>
                <a:lnTo>
                  <a:pt x="54609" y="6349"/>
                </a:lnTo>
                <a:close/>
              </a:path>
              <a:path w="54610" h="217170">
                <a:moveTo>
                  <a:pt x="54609" y="0"/>
                </a:moveTo>
                <a:lnTo>
                  <a:pt x="0" y="0"/>
                </a:lnTo>
                <a:lnTo>
                  <a:pt x="0" y="5079"/>
                </a:lnTo>
                <a:lnTo>
                  <a:pt x="54609" y="5079"/>
                </a:lnTo>
                <a:lnTo>
                  <a:pt x="54609" y="0"/>
                </a:lnTo>
                <a:close/>
              </a:path>
            </a:pathLst>
          </a:custGeom>
          <a:solidFill>
            <a:srgbClr val="256F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bg object 309"/>
          <p:cNvSpPr/>
          <p:nvPr/>
        </p:nvSpPr>
        <p:spPr>
          <a:xfrm>
            <a:off x="2183130" y="6417309"/>
            <a:ext cx="55880" cy="214629"/>
          </a:xfrm>
          <a:custGeom>
            <a:avLst/>
            <a:gdLst/>
            <a:ahLst/>
            <a:cxnLst/>
            <a:rect l="l" t="t" r="r" b="b"/>
            <a:pathLst>
              <a:path w="55880" h="214629">
                <a:moveTo>
                  <a:pt x="55880" y="210820"/>
                </a:moveTo>
                <a:lnTo>
                  <a:pt x="3810" y="210820"/>
                </a:lnTo>
                <a:lnTo>
                  <a:pt x="3810" y="213360"/>
                </a:lnTo>
                <a:lnTo>
                  <a:pt x="26670" y="213360"/>
                </a:lnTo>
                <a:lnTo>
                  <a:pt x="26670" y="214630"/>
                </a:lnTo>
                <a:lnTo>
                  <a:pt x="49530" y="214630"/>
                </a:lnTo>
                <a:lnTo>
                  <a:pt x="49530" y="213360"/>
                </a:lnTo>
                <a:lnTo>
                  <a:pt x="55880" y="213360"/>
                </a:lnTo>
                <a:lnTo>
                  <a:pt x="55880" y="210820"/>
                </a:lnTo>
                <a:close/>
              </a:path>
              <a:path w="55880" h="214629">
                <a:moveTo>
                  <a:pt x="55880" y="208280"/>
                </a:moveTo>
                <a:lnTo>
                  <a:pt x="0" y="208280"/>
                </a:lnTo>
                <a:lnTo>
                  <a:pt x="0" y="209562"/>
                </a:lnTo>
                <a:lnTo>
                  <a:pt x="55880" y="209562"/>
                </a:lnTo>
                <a:lnTo>
                  <a:pt x="55880" y="208280"/>
                </a:lnTo>
                <a:close/>
              </a:path>
              <a:path w="55880" h="214629">
                <a:moveTo>
                  <a:pt x="55880" y="204482"/>
                </a:moveTo>
                <a:lnTo>
                  <a:pt x="0" y="204482"/>
                </a:lnTo>
                <a:lnTo>
                  <a:pt x="0" y="207010"/>
                </a:lnTo>
                <a:lnTo>
                  <a:pt x="55880" y="207010"/>
                </a:lnTo>
                <a:lnTo>
                  <a:pt x="55880" y="204482"/>
                </a:lnTo>
                <a:close/>
              </a:path>
              <a:path w="55880" h="214629">
                <a:moveTo>
                  <a:pt x="55880" y="201942"/>
                </a:moveTo>
                <a:lnTo>
                  <a:pt x="0" y="201942"/>
                </a:lnTo>
                <a:lnTo>
                  <a:pt x="0" y="203212"/>
                </a:lnTo>
                <a:lnTo>
                  <a:pt x="55880" y="203212"/>
                </a:lnTo>
                <a:lnTo>
                  <a:pt x="55880" y="201942"/>
                </a:lnTo>
                <a:close/>
              </a:path>
              <a:path w="55880" h="214629">
                <a:moveTo>
                  <a:pt x="55880" y="198120"/>
                </a:moveTo>
                <a:lnTo>
                  <a:pt x="0" y="198120"/>
                </a:lnTo>
                <a:lnTo>
                  <a:pt x="0" y="200660"/>
                </a:lnTo>
                <a:lnTo>
                  <a:pt x="55880" y="200660"/>
                </a:lnTo>
                <a:lnTo>
                  <a:pt x="55880" y="198120"/>
                </a:lnTo>
                <a:close/>
              </a:path>
              <a:path w="55880" h="214629">
                <a:moveTo>
                  <a:pt x="55880" y="195580"/>
                </a:moveTo>
                <a:lnTo>
                  <a:pt x="0" y="195580"/>
                </a:lnTo>
                <a:lnTo>
                  <a:pt x="0" y="196862"/>
                </a:lnTo>
                <a:lnTo>
                  <a:pt x="55880" y="196862"/>
                </a:lnTo>
                <a:lnTo>
                  <a:pt x="55880" y="195580"/>
                </a:lnTo>
                <a:close/>
              </a:path>
              <a:path w="55880" h="214629">
                <a:moveTo>
                  <a:pt x="55880" y="191770"/>
                </a:moveTo>
                <a:lnTo>
                  <a:pt x="0" y="191770"/>
                </a:lnTo>
                <a:lnTo>
                  <a:pt x="0" y="194310"/>
                </a:lnTo>
                <a:lnTo>
                  <a:pt x="55880" y="194310"/>
                </a:lnTo>
                <a:lnTo>
                  <a:pt x="55880" y="191770"/>
                </a:lnTo>
                <a:close/>
              </a:path>
              <a:path w="55880" h="214629">
                <a:moveTo>
                  <a:pt x="55880" y="189242"/>
                </a:moveTo>
                <a:lnTo>
                  <a:pt x="0" y="189242"/>
                </a:lnTo>
                <a:lnTo>
                  <a:pt x="0" y="190512"/>
                </a:lnTo>
                <a:lnTo>
                  <a:pt x="55880" y="190512"/>
                </a:lnTo>
                <a:lnTo>
                  <a:pt x="55880" y="189242"/>
                </a:lnTo>
                <a:close/>
              </a:path>
              <a:path w="55880" h="214629">
                <a:moveTo>
                  <a:pt x="55880" y="185432"/>
                </a:moveTo>
                <a:lnTo>
                  <a:pt x="0" y="185432"/>
                </a:lnTo>
                <a:lnTo>
                  <a:pt x="0" y="187972"/>
                </a:lnTo>
                <a:lnTo>
                  <a:pt x="55880" y="187972"/>
                </a:lnTo>
                <a:lnTo>
                  <a:pt x="55880" y="185432"/>
                </a:lnTo>
                <a:close/>
              </a:path>
              <a:path w="55880" h="214629">
                <a:moveTo>
                  <a:pt x="55880" y="182892"/>
                </a:moveTo>
                <a:lnTo>
                  <a:pt x="0" y="182892"/>
                </a:lnTo>
                <a:lnTo>
                  <a:pt x="0" y="184150"/>
                </a:lnTo>
                <a:lnTo>
                  <a:pt x="55880" y="184150"/>
                </a:lnTo>
                <a:lnTo>
                  <a:pt x="55880" y="182892"/>
                </a:lnTo>
                <a:close/>
              </a:path>
              <a:path w="55880" h="214629">
                <a:moveTo>
                  <a:pt x="55880" y="179070"/>
                </a:moveTo>
                <a:lnTo>
                  <a:pt x="0" y="179070"/>
                </a:lnTo>
                <a:lnTo>
                  <a:pt x="0" y="181610"/>
                </a:lnTo>
                <a:lnTo>
                  <a:pt x="55880" y="181610"/>
                </a:lnTo>
                <a:lnTo>
                  <a:pt x="55880" y="179070"/>
                </a:lnTo>
                <a:close/>
              </a:path>
              <a:path w="55880" h="214629">
                <a:moveTo>
                  <a:pt x="55880" y="176542"/>
                </a:moveTo>
                <a:lnTo>
                  <a:pt x="0" y="176542"/>
                </a:lnTo>
                <a:lnTo>
                  <a:pt x="0" y="177800"/>
                </a:lnTo>
                <a:lnTo>
                  <a:pt x="55880" y="177800"/>
                </a:lnTo>
                <a:lnTo>
                  <a:pt x="55880" y="176542"/>
                </a:lnTo>
                <a:close/>
              </a:path>
              <a:path w="55880" h="214629">
                <a:moveTo>
                  <a:pt x="55880" y="172720"/>
                </a:moveTo>
                <a:lnTo>
                  <a:pt x="0" y="172720"/>
                </a:lnTo>
                <a:lnTo>
                  <a:pt x="0" y="175260"/>
                </a:lnTo>
                <a:lnTo>
                  <a:pt x="55880" y="175260"/>
                </a:lnTo>
                <a:lnTo>
                  <a:pt x="55880" y="172720"/>
                </a:lnTo>
                <a:close/>
              </a:path>
              <a:path w="55880" h="214629">
                <a:moveTo>
                  <a:pt x="55880" y="170180"/>
                </a:moveTo>
                <a:lnTo>
                  <a:pt x="0" y="170180"/>
                </a:lnTo>
                <a:lnTo>
                  <a:pt x="0" y="171450"/>
                </a:lnTo>
                <a:lnTo>
                  <a:pt x="55880" y="171450"/>
                </a:lnTo>
                <a:lnTo>
                  <a:pt x="55880" y="170180"/>
                </a:lnTo>
                <a:close/>
              </a:path>
              <a:path w="55880" h="214629">
                <a:moveTo>
                  <a:pt x="55880" y="166370"/>
                </a:moveTo>
                <a:lnTo>
                  <a:pt x="0" y="166370"/>
                </a:lnTo>
                <a:lnTo>
                  <a:pt x="0" y="168922"/>
                </a:lnTo>
                <a:lnTo>
                  <a:pt x="55880" y="168922"/>
                </a:lnTo>
                <a:lnTo>
                  <a:pt x="55880" y="166370"/>
                </a:lnTo>
                <a:close/>
              </a:path>
              <a:path w="55880" h="214629">
                <a:moveTo>
                  <a:pt x="55880" y="163830"/>
                </a:moveTo>
                <a:lnTo>
                  <a:pt x="0" y="163830"/>
                </a:lnTo>
                <a:lnTo>
                  <a:pt x="0" y="165100"/>
                </a:lnTo>
                <a:lnTo>
                  <a:pt x="55880" y="165100"/>
                </a:lnTo>
                <a:lnTo>
                  <a:pt x="55880" y="163830"/>
                </a:lnTo>
                <a:close/>
              </a:path>
              <a:path w="55880" h="214629">
                <a:moveTo>
                  <a:pt x="55880" y="160032"/>
                </a:moveTo>
                <a:lnTo>
                  <a:pt x="0" y="160032"/>
                </a:lnTo>
                <a:lnTo>
                  <a:pt x="0" y="162560"/>
                </a:lnTo>
                <a:lnTo>
                  <a:pt x="55880" y="162560"/>
                </a:lnTo>
                <a:lnTo>
                  <a:pt x="55880" y="160032"/>
                </a:lnTo>
                <a:close/>
              </a:path>
              <a:path w="55880" h="214629">
                <a:moveTo>
                  <a:pt x="55880" y="157480"/>
                </a:moveTo>
                <a:lnTo>
                  <a:pt x="0" y="157480"/>
                </a:lnTo>
                <a:lnTo>
                  <a:pt x="0" y="158750"/>
                </a:lnTo>
                <a:lnTo>
                  <a:pt x="55880" y="158750"/>
                </a:lnTo>
                <a:lnTo>
                  <a:pt x="55880" y="157480"/>
                </a:lnTo>
                <a:close/>
              </a:path>
              <a:path w="55880" h="214629">
                <a:moveTo>
                  <a:pt x="55880" y="153670"/>
                </a:moveTo>
                <a:lnTo>
                  <a:pt x="0" y="153670"/>
                </a:lnTo>
                <a:lnTo>
                  <a:pt x="0" y="156210"/>
                </a:lnTo>
                <a:lnTo>
                  <a:pt x="55880" y="156210"/>
                </a:lnTo>
                <a:lnTo>
                  <a:pt x="55880" y="153670"/>
                </a:lnTo>
                <a:close/>
              </a:path>
              <a:path w="55880" h="214629">
                <a:moveTo>
                  <a:pt x="55880" y="151130"/>
                </a:moveTo>
                <a:lnTo>
                  <a:pt x="0" y="151130"/>
                </a:lnTo>
                <a:lnTo>
                  <a:pt x="0" y="152400"/>
                </a:lnTo>
                <a:lnTo>
                  <a:pt x="55880" y="152400"/>
                </a:lnTo>
                <a:lnTo>
                  <a:pt x="55880" y="151130"/>
                </a:lnTo>
                <a:close/>
              </a:path>
              <a:path w="55880" h="214629">
                <a:moveTo>
                  <a:pt x="55880" y="147332"/>
                </a:moveTo>
                <a:lnTo>
                  <a:pt x="0" y="147332"/>
                </a:lnTo>
                <a:lnTo>
                  <a:pt x="0" y="149872"/>
                </a:lnTo>
                <a:lnTo>
                  <a:pt x="55880" y="149872"/>
                </a:lnTo>
                <a:lnTo>
                  <a:pt x="55880" y="147332"/>
                </a:lnTo>
                <a:close/>
              </a:path>
              <a:path w="55880" h="214629">
                <a:moveTo>
                  <a:pt x="55880" y="144780"/>
                </a:moveTo>
                <a:lnTo>
                  <a:pt x="0" y="144780"/>
                </a:lnTo>
                <a:lnTo>
                  <a:pt x="0" y="146050"/>
                </a:lnTo>
                <a:lnTo>
                  <a:pt x="55880" y="146050"/>
                </a:lnTo>
                <a:lnTo>
                  <a:pt x="55880" y="144780"/>
                </a:lnTo>
                <a:close/>
              </a:path>
              <a:path w="55880" h="214629">
                <a:moveTo>
                  <a:pt x="55880" y="140970"/>
                </a:moveTo>
                <a:lnTo>
                  <a:pt x="0" y="140970"/>
                </a:lnTo>
                <a:lnTo>
                  <a:pt x="0" y="143510"/>
                </a:lnTo>
                <a:lnTo>
                  <a:pt x="55880" y="143510"/>
                </a:lnTo>
                <a:lnTo>
                  <a:pt x="55880" y="140970"/>
                </a:lnTo>
                <a:close/>
              </a:path>
              <a:path w="55880" h="214629">
                <a:moveTo>
                  <a:pt x="55880" y="138430"/>
                </a:moveTo>
                <a:lnTo>
                  <a:pt x="0" y="138430"/>
                </a:lnTo>
                <a:lnTo>
                  <a:pt x="0" y="139700"/>
                </a:lnTo>
                <a:lnTo>
                  <a:pt x="55880" y="139700"/>
                </a:lnTo>
                <a:lnTo>
                  <a:pt x="55880" y="138430"/>
                </a:lnTo>
                <a:close/>
              </a:path>
              <a:path w="55880" h="214629">
                <a:moveTo>
                  <a:pt x="55880" y="134632"/>
                </a:moveTo>
                <a:lnTo>
                  <a:pt x="0" y="134632"/>
                </a:lnTo>
                <a:lnTo>
                  <a:pt x="0" y="137160"/>
                </a:lnTo>
                <a:lnTo>
                  <a:pt x="55880" y="137160"/>
                </a:lnTo>
                <a:lnTo>
                  <a:pt x="55880" y="134632"/>
                </a:lnTo>
                <a:close/>
              </a:path>
              <a:path w="55880" h="214629">
                <a:moveTo>
                  <a:pt x="55880" y="132080"/>
                </a:moveTo>
                <a:lnTo>
                  <a:pt x="0" y="132080"/>
                </a:lnTo>
                <a:lnTo>
                  <a:pt x="0" y="133350"/>
                </a:lnTo>
                <a:lnTo>
                  <a:pt x="55880" y="133350"/>
                </a:lnTo>
                <a:lnTo>
                  <a:pt x="55880" y="132080"/>
                </a:lnTo>
                <a:close/>
              </a:path>
              <a:path w="55880" h="214629">
                <a:moveTo>
                  <a:pt x="55880" y="128282"/>
                </a:moveTo>
                <a:lnTo>
                  <a:pt x="0" y="128282"/>
                </a:lnTo>
                <a:lnTo>
                  <a:pt x="0" y="130810"/>
                </a:lnTo>
                <a:lnTo>
                  <a:pt x="55880" y="130810"/>
                </a:lnTo>
                <a:lnTo>
                  <a:pt x="55880" y="128282"/>
                </a:lnTo>
                <a:close/>
              </a:path>
              <a:path w="55880" h="214629">
                <a:moveTo>
                  <a:pt x="55880" y="125742"/>
                </a:moveTo>
                <a:lnTo>
                  <a:pt x="0" y="125742"/>
                </a:lnTo>
                <a:lnTo>
                  <a:pt x="0" y="127000"/>
                </a:lnTo>
                <a:lnTo>
                  <a:pt x="55880" y="127000"/>
                </a:lnTo>
                <a:lnTo>
                  <a:pt x="55880" y="125742"/>
                </a:lnTo>
                <a:close/>
              </a:path>
              <a:path w="55880" h="214629">
                <a:moveTo>
                  <a:pt x="55880" y="121932"/>
                </a:moveTo>
                <a:lnTo>
                  <a:pt x="0" y="121932"/>
                </a:lnTo>
                <a:lnTo>
                  <a:pt x="0" y="124472"/>
                </a:lnTo>
                <a:lnTo>
                  <a:pt x="55880" y="124472"/>
                </a:lnTo>
                <a:lnTo>
                  <a:pt x="55880" y="121932"/>
                </a:lnTo>
                <a:close/>
              </a:path>
              <a:path w="55880" h="214629">
                <a:moveTo>
                  <a:pt x="55880" y="119380"/>
                </a:moveTo>
                <a:lnTo>
                  <a:pt x="0" y="119380"/>
                </a:lnTo>
                <a:lnTo>
                  <a:pt x="0" y="120650"/>
                </a:lnTo>
                <a:lnTo>
                  <a:pt x="55880" y="120650"/>
                </a:lnTo>
                <a:lnTo>
                  <a:pt x="55880" y="119380"/>
                </a:lnTo>
                <a:close/>
              </a:path>
              <a:path w="55880" h="214629">
                <a:moveTo>
                  <a:pt x="55880" y="115570"/>
                </a:moveTo>
                <a:lnTo>
                  <a:pt x="0" y="115570"/>
                </a:lnTo>
                <a:lnTo>
                  <a:pt x="0" y="118122"/>
                </a:lnTo>
                <a:lnTo>
                  <a:pt x="55880" y="118122"/>
                </a:lnTo>
                <a:lnTo>
                  <a:pt x="55880" y="115570"/>
                </a:lnTo>
                <a:close/>
              </a:path>
              <a:path w="55880" h="214629">
                <a:moveTo>
                  <a:pt x="55880" y="113030"/>
                </a:moveTo>
                <a:lnTo>
                  <a:pt x="0" y="113030"/>
                </a:lnTo>
                <a:lnTo>
                  <a:pt x="0" y="114300"/>
                </a:lnTo>
                <a:lnTo>
                  <a:pt x="55880" y="114300"/>
                </a:lnTo>
                <a:lnTo>
                  <a:pt x="55880" y="113030"/>
                </a:lnTo>
                <a:close/>
              </a:path>
              <a:path w="55880" h="214629">
                <a:moveTo>
                  <a:pt x="55880" y="109220"/>
                </a:moveTo>
                <a:lnTo>
                  <a:pt x="0" y="109220"/>
                </a:lnTo>
                <a:lnTo>
                  <a:pt x="0" y="111760"/>
                </a:lnTo>
                <a:lnTo>
                  <a:pt x="55880" y="111760"/>
                </a:lnTo>
                <a:lnTo>
                  <a:pt x="55880" y="109220"/>
                </a:lnTo>
                <a:close/>
              </a:path>
              <a:path w="55880" h="214629">
                <a:moveTo>
                  <a:pt x="55880" y="106680"/>
                </a:moveTo>
                <a:lnTo>
                  <a:pt x="0" y="106680"/>
                </a:lnTo>
                <a:lnTo>
                  <a:pt x="0" y="107950"/>
                </a:lnTo>
                <a:lnTo>
                  <a:pt x="55880" y="107950"/>
                </a:lnTo>
                <a:lnTo>
                  <a:pt x="55880" y="106680"/>
                </a:lnTo>
                <a:close/>
              </a:path>
              <a:path w="55880" h="214629">
                <a:moveTo>
                  <a:pt x="55880" y="102870"/>
                </a:moveTo>
                <a:lnTo>
                  <a:pt x="0" y="102870"/>
                </a:lnTo>
                <a:lnTo>
                  <a:pt x="0" y="105422"/>
                </a:lnTo>
                <a:lnTo>
                  <a:pt x="55880" y="105422"/>
                </a:lnTo>
                <a:lnTo>
                  <a:pt x="55880" y="102870"/>
                </a:lnTo>
                <a:close/>
              </a:path>
              <a:path w="55880" h="214629">
                <a:moveTo>
                  <a:pt x="55880" y="100342"/>
                </a:moveTo>
                <a:lnTo>
                  <a:pt x="0" y="100342"/>
                </a:lnTo>
                <a:lnTo>
                  <a:pt x="0" y="101600"/>
                </a:lnTo>
                <a:lnTo>
                  <a:pt x="55880" y="101600"/>
                </a:lnTo>
                <a:lnTo>
                  <a:pt x="55880" y="100342"/>
                </a:lnTo>
                <a:close/>
              </a:path>
              <a:path w="55880" h="214629">
                <a:moveTo>
                  <a:pt x="55880" y="96532"/>
                </a:moveTo>
                <a:lnTo>
                  <a:pt x="0" y="96532"/>
                </a:lnTo>
                <a:lnTo>
                  <a:pt x="0" y="99060"/>
                </a:lnTo>
                <a:lnTo>
                  <a:pt x="55880" y="99060"/>
                </a:lnTo>
                <a:lnTo>
                  <a:pt x="55880" y="96532"/>
                </a:lnTo>
                <a:close/>
              </a:path>
              <a:path w="55880" h="214629">
                <a:moveTo>
                  <a:pt x="55880" y="93992"/>
                </a:moveTo>
                <a:lnTo>
                  <a:pt x="0" y="93992"/>
                </a:lnTo>
                <a:lnTo>
                  <a:pt x="0" y="95250"/>
                </a:lnTo>
                <a:lnTo>
                  <a:pt x="55880" y="95250"/>
                </a:lnTo>
                <a:lnTo>
                  <a:pt x="55880" y="93992"/>
                </a:lnTo>
                <a:close/>
              </a:path>
              <a:path w="55880" h="214629">
                <a:moveTo>
                  <a:pt x="55880" y="90182"/>
                </a:moveTo>
                <a:lnTo>
                  <a:pt x="0" y="90182"/>
                </a:lnTo>
                <a:lnTo>
                  <a:pt x="0" y="92710"/>
                </a:lnTo>
                <a:lnTo>
                  <a:pt x="55880" y="92710"/>
                </a:lnTo>
                <a:lnTo>
                  <a:pt x="55880" y="90182"/>
                </a:lnTo>
                <a:close/>
              </a:path>
              <a:path w="55880" h="214629">
                <a:moveTo>
                  <a:pt x="55880" y="87642"/>
                </a:moveTo>
                <a:lnTo>
                  <a:pt x="0" y="87642"/>
                </a:lnTo>
                <a:lnTo>
                  <a:pt x="0" y="88900"/>
                </a:lnTo>
                <a:lnTo>
                  <a:pt x="55880" y="88900"/>
                </a:lnTo>
                <a:lnTo>
                  <a:pt x="55880" y="87642"/>
                </a:lnTo>
                <a:close/>
              </a:path>
              <a:path w="55880" h="214629">
                <a:moveTo>
                  <a:pt x="55880" y="83820"/>
                </a:moveTo>
                <a:lnTo>
                  <a:pt x="0" y="83820"/>
                </a:lnTo>
                <a:lnTo>
                  <a:pt x="0" y="86372"/>
                </a:lnTo>
                <a:lnTo>
                  <a:pt x="55880" y="86372"/>
                </a:lnTo>
                <a:lnTo>
                  <a:pt x="55880" y="83820"/>
                </a:lnTo>
                <a:close/>
              </a:path>
              <a:path w="55880" h="214629">
                <a:moveTo>
                  <a:pt x="55880" y="81280"/>
                </a:moveTo>
                <a:lnTo>
                  <a:pt x="0" y="81280"/>
                </a:lnTo>
                <a:lnTo>
                  <a:pt x="0" y="82550"/>
                </a:lnTo>
                <a:lnTo>
                  <a:pt x="55880" y="82550"/>
                </a:lnTo>
                <a:lnTo>
                  <a:pt x="55880" y="81280"/>
                </a:lnTo>
                <a:close/>
              </a:path>
              <a:path w="55880" h="214629">
                <a:moveTo>
                  <a:pt x="55880" y="74930"/>
                </a:moveTo>
                <a:lnTo>
                  <a:pt x="0" y="74930"/>
                </a:lnTo>
                <a:lnTo>
                  <a:pt x="0" y="80010"/>
                </a:lnTo>
                <a:lnTo>
                  <a:pt x="55880" y="80010"/>
                </a:lnTo>
                <a:lnTo>
                  <a:pt x="55880" y="74930"/>
                </a:lnTo>
                <a:close/>
              </a:path>
              <a:path w="55880" h="214629">
                <a:moveTo>
                  <a:pt x="55880" y="68592"/>
                </a:moveTo>
                <a:lnTo>
                  <a:pt x="0" y="68592"/>
                </a:lnTo>
                <a:lnTo>
                  <a:pt x="0" y="73660"/>
                </a:lnTo>
                <a:lnTo>
                  <a:pt x="55880" y="73660"/>
                </a:lnTo>
                <a:lnTo>
                  <a:pt x="55880" y="68592"/>
                </a:lnTo>
                <a:close/>
              </a:path>
              <a:path w="55880" h="214629">
                <a:moveTo>
                  <a:pt x="55880" y="62230"/>
                </a:moveTo>
                <a:lnTo>
                  <a:pt x="0" y="62230"/>
                </a:lnTo>
                <a:lnTo>
                  <a:pt x="0" y="67310"/>
                </a:lnTo>
                <a:lnTo>
                  <a:pt x="55880" y="67310"/>
                </a:lnTo>
                <a:lnTo>
                  <a:pt x="55880" y="62230"/>
                </a:lnTo>
                <a:close/>
              </a:path>
              <a:path w="55880" h="214629">
                <a:moveTo>
                  <a:pt x="55880" y="55880"/>
                </a:moveTo>
                <a:lnTo>
                  <a:pt x="0" y="55880"/>
                </a:lnTo>
                <a:lnTo>
                  <a:pt x="0" y="60972"/>
                </a:lnTo>
                <a:lnTo>
                  <a:pt x="55880" y="60972"/>
                </a:lnTo>
                <a:lnTo>
                  <a:pt x="55880" y="55880"/>
                </a:lnTo>
                <a:close/>
              </a:path>
              <a:path w="55880" h="214629">
                <a:moveTo>
                  <a:pt x="55880" y="49530"/>
                </a:moveTo>
                <a:lnTo>
                  <a:pt x="0" y="49530"/>
                </a:lnTo>
                <a:lnTo>
                  <a:pt x="0" y="54610"/>
                </a:lnTo>
                <a:lnTo>
                  <a:pt x="55880" y="54610"/>
                </a:lnTo>
                <a:lnTo>
                  <a:pt x="55880" y="49530"/>
                </a:lnTo>
                <a:close/>
              </a:path>
              <a:path w="55880" h="214629">
                <a:moveTo>
                  <a:pt x="55880" y="43180"/>
                </a:moveTo>
                <a:lnTo>
                  <a:pt x="0" y="43180"/>
                </a:lnTo>
                <a:lnTo>
                  <a:pt x="0" y="48260"/>
                </a:lnTo>
                <a:lnTo>
                  <a:pt x="55880" y="48260"/>
                </a:lnTo>
                <a:lnTo>
                  <a:pt x="55880" y="43180"/>
                </a:lnTo>
                <a:close/>
              </a:path>
              <a:path w="55880" h="214629">
                <a:moveTo>
                  <a:pt x="55880" y="36830"/>
                </a:moveTo>
                <a:lnTo>
                  <a:pt x="0" y="36830"/>
                </a:lnTo>
                <a:lnTo>
                  <a:pt x="0" y="41922"/>
                </a:lnTo>
                <a:lnTo>
                  <a:pt x="55880" y="41922"/>
                </a:lnTo>
                <a:lnTo>
                  <a:pt x="55880" y="36830"/>
                </a:lnTo>
                <a:close/>
              </a:path>
              <a:path w="55880" h="214629">
                <a:moveTo>
                  <a:pt x="55880" y="31750"/>
                </a:moveTo>
                <a:lnTo>
                  <a:pt x="0" y="31750"/>
                </a:lnTo>
                <a:lnTo>
                  <a:pt x="0" y="35560"/>
                </a:lnTo>
                <a:lnTo>
                  <a:pt x="55880" y="35560"/>
                </a:lnTo>
                <a:lnTo>
                  <a:pt x="55880" y="31750"/>
                </a:lnTo>
                <a:close/>
              </a:path>
              <a:path w="55880" h="214629">
                <a:moveTo>
                  <a:pt x="55880" y="25400"/>
                </a:moveTo>
                <a:lnTo>
                  <a:pt x="0" y="25400"/>
                </a:lnTo>
                <a:lnTo>
                  <a:pt x="0" y="30492"/>
                </a:lnTo>
                <a:lnTo>
                  <a:pt x="55880" y="30492"/>
                </a:lnTo>
                <a:lnTo>
                  <a:pt x="55880" y="25400"/>
                </a:lnTo>
                <a:close/>
              </a:path>
              <a:path w="55880" h="214629">
                <a:moveTo>
                  <a:pt x="55880" y="19050"/>
                </a:moveTo>
                <a:lnTo>
                  <a:pt x="0" y="19050"/>
                </a:lnTo>
                <a:lnTo>
                  <a:pt x="0" y="24130"/>
                </a:lnTo>
                <a:lnTo>
                  <a:pt x="55880" y="24130"/>
                </a:lnTo>
                <a:lnTo>
                  <a:pt x="55880" y="19050"/>
                </a:lnTo>
                <a:close/>
              </a:path>
              <a:path w="55880" h="214629">
                <a:moveTo>
                  <a:pt x="55880" y="12700"/>
                </a:moveTo>
                <a:lnTo>
                  <a:pt x="0" y="12700"/>
                </a:lnTo>
                <a:lnTo>
                  <a:pt x="0" y="17780"/>
                </a:lnTo>
                <a:lnTo>
                  <a:pt x="55880" y="17780"/>
                </a:lnTo>
                <a:lnTo>
                  <a:pt x="55880" y="12700"/>
                </a:lnTo>
                <a:close/>
              </a:path>
              <a:path w="55880" h="214629">
                <a:moveTo>
                  <a:pt x="55880" y="6350"/>
                </a:moveTo>
                <a:lnTo>
                  <a:pt x="0" y="6350"/>
                </a:lnTo>
                <a:lnTo>
                  <a:pt x="0" y="11430"/>
                </a:lnTo>
                <a:lnTo>
                  <a:pt x="55880" y="11430"/>
                </a:lnTo>
                <a:lnTo>
                  <a:pt x="55880" y="6350"/>
                </a:lnTo>
                <a:close/>
              </a:path>
              <a:path w="55880" h="214629">
                <a:moveTo>
                  <a:pt x="55880" y="0"/>
                </a:moveTo>
                <a:lnTo>
                  <a:pt x="0" y="0"/>
                </a:lnTo>
                <a:lnTo>
                  <a:pt x="0" y="5080"/>
                </a:lnTo>
                <a:lnTo>
                  <a:pt x="55880" y="5080"/>
                </a:lnTo>
                <a:lnTo>
                  <a:pt x="55880" y="0"/>
                </a:lnTo>
                <a:close/>
              </a:path>
            </a:pathLst>
          </a:custGeom>
          <a:solidFill>
            <a:srgbClr val="246E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bg object 310"/>
          <p:cNvSpPr/>
          <p:nvPr/>
        </p:nvSpPr>
        <p:spPr>
          <a:xfrm>
            <a:off x="2128519" y="6417309"/>
            <a:ext cx="54610" cy="210820"/>
          </a:xfrm>
          <a:custGeom>
            <a:avLst/>
            <a:gdLst/>
            <a:ahLst/>
            <a:cxnLst/>
            <a:rect l="l" t="t" r="r" b="b"/>
            <a:pathLst>
              <a:path w="54610" h="210820">
                <a:moveTo>
                  <a:pt x="54610" y="208279"/>
                </a:moveTo>
                <a:lnTo>
                  <a:pt x="11430" y="208279"/>
                </a:lnTo>
                <a:lnTo>
                  <a:pt x="11430" y="210819"/>
                </a:lnTo>
                <a:lnTo>
                  <a:pt x="34290" y="210819"/>
                </a:lnTo>
                <a:lnTo>
                  <a:pt x="34290" y="209549"/>
                </a:lnTo>
                <a:lnTo>
                  <a:pt x="54610" y="209549"/>
                </a:lnTo>
                <a:lnTo>
                  <a:pt x="54610" y="208279"/>
                </a:lnTo>
                <a:close/>
              </a:path>
              <a:path w="54610" h="210820">
                <a:moveTo>
                  <a:pt x="54610" y="204469"/>
                </a:moveTo>
                <a:lnTo>
                  <a:pt x="0" y="204469"/>
                </a:lnTo>
                <a:lnTo>
                  <a:pt x="0" y="207009"/>
                </a:lnTo>
                <a:lnTo>
                  <a:pt x="54610" y="207009"/>
                </a:lnTo>
                <a:lnTo>
                  <a:pt x="54610" y="204469"/>
                </a:lnTo>
                <a:close/>
              </a:path>
              <a:path w="54610" h="210820">
                <a:moveTo>
                  <a:pt x="54610" y="201929"/>
                </a:moveTo>
                <a:lnTo>
                  <a:pt x="0" y="201929"/>
                </a:lnTo>
                <a:lnTo>
                  <a:pt x="0" y="203199"/>
                </a:lnTo>
                <a:lnTo>
                  <a:pt x="54610" y="203199"/>
                </a:lnTo>
                <a:lnTo>
                  <a:pt x="54610" y="201929"/>
                </a:lnTo>
                <a:close/>
              </a:path>
              <a:path w="54610" h="210820">
                <a:moveTo>
                  <a:pt x="54610" y="198119"/>
                </a:moveTo>
                <a:lnTo>
                  <a:pt x="0" y="198119"/>
                </a:lnTo>
                <a:lnTo>
                  <a:pt x="0" y="200659"/>
                </a:lnTo>
                <a:lnTo>
                  <a:pt x="54610" y="200659"/>
                </a:lnTo>
                <a:lnTo>
                  <a:pt x="54610" y="198119"/>
                </a:lnTo>
                <a:close/>
              </a:path>
              <a:path w="54610" h="210820">
                <a:moveTo>
                  <a:pt x="54610" y="195579"/>
                </a:moveTo>
                <a:lnTo>
                  <a:pt x="0" y="195579"/>
                </a:lnTo>
                <a:lnTo>
                  <a:pt x="0" y="196849"/>
                </a:lnTo>
                <a:lnTo>
                  <a:pt x="54610" y="196849"/>
                </a:lnTo>
                <a:lnTo>
                  <a:pt x="54610" y="195579"/>
                </a:lnTo>
                <a:close/>
              </a:path>
              <a:path w="54610" h="210820">
                <a:moveTo>
                  <a:pt x="54610" y="191769"/>
                </a:moveTo>
                <a:lnTo>
                  <a:pt x="0" y="191769"/>
                </a:lnTo>
                <a:lnTo>
                  <a:pt x="0" y="194309"/>
                </a:lnTo>
                <a:lnTo>
                  <a:pt x="54610" y="194309"/>
                </a:lnTo>
                <a:lnTo>
                  <a:pt x="54610" y="191769"/>
                </a:lnTo>
                <a:close/>
              </a:path>
              <a:path w="54610" h="210820">
                <a:moveTo>
                  <a:pt x="54610" y="189229"/>
                </a:moveTo>
                <a:lnTo>
                  <a:pt x="0" y="189229"/>
                </a:lnTo>
                <a:lnTo>
                  <a:pt x="0" y="190499"/>
                </a:lnTo>
                <a:lnTo>
                  <a:pt x="54610" y="190499"/>
                </a:lnTo>
                <a:lnTo>
                  <a:pt x="54610" y="189229"/>
                </a:lnTo>
                <a:close/>
              </a:path>
              <a:path w="54610" h="210820">
                <a:moveTo>
                  <a:pt x="54610" y="185419"/>
                </a:moveTo>
                <a:lnTo>
                  <a:pt x="0" y="185419"/>
                </a:lnTo>
                <a:lnTo>
                  <a:pt x="0" y="187959"/>
                </a:lnTo>
                <a:lnTo>
                  <a:pt x="54610" y="187959"/>
                </a:lnTo>
                <a:lnTo>
                  <a:pt x="54610" y="185419"/>
                </a:lnTo>
                <a:close/>
              </a:path>
              <a:path w="54610" h="210820">
                <a:moveTo>
                  <a:pt x="54610" y="182879"/>
                </a:moveTo>
                <a:lnTo>
                  <a:pt x="0" y="182879"/>
                </a:lnTo>
                <a:lnTo>
                  <a:pt x="0" y="184149"/>
                </a:lnTo>
                <a:lnTo>
                  <a:pt x="54610" y="184149"/>
                </a:lnTo>
                <a:lnTo>
                  <a:pt x="54610" y="182879"/>
                </a:lnTo>
                <a:close/>
              </a:path>
              <a:path w="54610" h="210820">
                <a:moveTo>
                  <a:pt x="54610" y="179069"/>
                </a:moveTo>
                <a:lnTo>
                  <a:pt x="0" y="179069"/>
                </a:lnTo>
                <a:lnTo>
                  <a:pt x="0" y="181609"/>
                </a:lnTo>
                <a:lnTo>
                  <a:pt x="54610" y="181609"/>
                </a:lnTo>
                <a:lnTo>
                  <a:pt x="54610" y="179069"/>
                </a:lnTo>
                <a:close/>
              </a:path>
              <a:path w="54610" h="210820">
                <a:moveTo>
                  <a:pt x="54610" y="176529"/>
                </a:moveTo>
                <a:lnTo>
                  <a:pt x="0" y="176529"/>
                </a:lnTo>
                <a:lnTo>
                  <a:pt x="0" y="177799"/>
                </a:lnTo>
                <a:lnTo>
                  <a:pt x="54610" y="177799"/>
                </a:lnTo>
                <a:lnTo>
                  <a:pt x="54610" y="176529"/>
                </a:lnTo>
                <a:close/>
              </a:path>
              <a:path w="54610" h="210820">
                <a:moveTo>
                  <a:pt x="54610" y="172719"/>
                </a:moveTo>
                <a:lnTo>
                  <a:pt x="0" y="172719"/>
                </a:lnTo>
                <a:lnTo>
                  <a:pt x="0" y="175259"/>
                </a:lnTo>
                <a:lnTo>
                  <a:pt x="54610" y="175259"/>
                </a:lnTo>
                <a:lnTo>
                  <a:pt x="54610" y="172719"/>
                </a:lnTo>
                <a:close/>
              </a:path>
              <a:path w="54610" h="210820">
                <a:moveTo>
                  <a:pt x="54610" y="170179"/>
                </a:moveTo>
                <a:lnTo>
                  <a:pt x="0" y="170179"/>
                </a:lnTo>
                <a:lnTo>
                  <a:pt x="0" y="171449"/>
                </a:lnTo>
                <a:lnTo>
                  <a:pt x="54610" y="171449"/>
                </a:lnTo>
                <a:lnTo>
                  <a:pt x="54610" y="170179"/>
                </a:lnTo>
                <a:close/>
              </a:path>
              <a:path w="54610" h="210820">
                <a:moveTo>
                  <a:pt x="54610" y="166369"/>
                </a:moveTo>
                <a:lnTo>
                  <a:pt x="0" y="166369"/>
                </a:lnTo>
                <a:lnTo>
                  <a:pt x="0" y="168909"/>
                </a:lnTo>
                <a:lnTo>
                  <a:pt x="54610" y="168909"/>
                </a:lnTo>
                <a:lnTo>
                  <a:pt x="54610" y="166369"/>
                </a:lnTo>
                <a:close/>
              </a:path>
              <a:path w="54610" h="210820">
                <a:moveTo>
                  <a:pt x="54610" y="163829"/>
                </a:moveTo>
                <a:lnTo>
                  <a:pt x="0" y="163829"/>
                </a:lnTo>
                <a:lnTo>
                  <a:pt x="0" y="165099"/>
                </a:lnTo>
                <a:lnTo>
                  <a:pt x="54610" y="165099"/>
                </a:lnTo>
                <a:lnTo>
                  <a:pt x="54610" y="163829"/>
                </a:lnTo>
                <a:close/>
              </a:path>
              <a:path w="54610" h="210820">
                <a:moveTo>
                  <a:pt x="54610" y="160019"/>
                </a:moveTo>
                <a:lnTo>
                  <a:pt x="0" y="160019"/>
                </a:lnTo>
                <a:lnTo>
                  <a:pt x="0" y="162559"/>
                </a:lnTo>
                <a:lnTo>
                  <a:pt x="54610" y="162559"/>
                </a:lnTo>
                <a:lnTo>
                  <a:pt x="54610" y="160019"/>
                </a:lnTo>
                <a:close/>
              </a:path>
              <a:path w="54610" h="210820">
                <a:moveTo>
                  <a:pt x="54610" y="157479"/>
                </a:moveTo>
                <a:lnTo>
                  <a:pt x="0" y="157479"/>
                </a:lnTo>
                <a:lnTo>
                  <a:pt x="0" y="158749"/>
                </a:lnTo>
                <a:lnTo>
                  <a:pt x="54610" y="158749"/>
                </a:lnTo>
                <a:lnTo>
                  <a:pt x="54610" y="157479"/>
                </a:lnTo>
                <a:close/>
              </a:path>
              <a:path w="54610" h="210820">
                <a:moveTo>
                  <a:pt x="54610" y="153669"/>
                </a:moveTo>
                <a:lnTo>
                  <a:pt x="0" y="153669"/>
                </a:lnTo>
                <a:lnTo>
                  <a:pt x="0" y="156209"/>
                </a:lnTo>
                <a:lnTo>
                  <a:pt x="54610" y="156209"/>
                </a:lnTo>
                <a:lnTo>
                  <a:pt x="54610" y="153669"/>
                </a:lnTo>
                <a:close/>
              </a:path>
              <a:path w="54610" h="210820">
                <a:moveTo>
                  <a:pt x="54610" y="151129"/>
                </a:moveTo>
                <a:lnTo>
                  <a:pt x="0" y="151129"/>
                </a:lnTo>
                <a:lnTo>
                  <a:pt x="0" y="152399"/>
                </a:lnTo>
                <a:lnTo>
                  <a:pt x="54610" y="152399"/>
                </a:lnTo>
                <a:lnTo>
                  <a:pt x="54610" y="151129"/>
                </a:lnTo>
                <a:close/>
              </a:path>
              <a:path w="54610" h="210820">
                <a:moveTo>
                  <a:pt x="54610" y="147319"/>
                </a:moveTo>
                <a:lnTo>
                  <a:pt x="0" y="147319"/>
                </a:lnTo>
                <a:lnTo>
                  <a:pt x="0" y="149859"/>
                </a:lnTo>
                <a:lnTo>
                  <a:pt x="54610" y="149859"/>
                </a:lnTo>
                <a:lnTo>
                  <a:pt x="54610" y="147319"/>
                </a:lnTo>
                <a:close/>
              </a:path>
              <a:path w="54610" h="210820">
                <a:moveTo>
                  <a:pt x="54610" y="144779"/>
                </a:moveTo>
                <a:lnTo>
                  <a:pt x="0" y="144779"/>
                </a:lnTo>
                <a:lnTo>
                  <a:pt x="0" y="146049"/>
                </a:lnTo>
                <a:lnTo>
                  <a:pt x="54610" y="146049"/>
                </a:lnTo>
                <a:lnTo>
                  <a:pt x="54610" y="144779"/>
                </a:lnTo>
                <a:close/>
              </a:path>
              <a:path w="54610" h="210820">
                <a:moveTo>
                  <a:pt x="54610" y="140969"/>
                </a:moveTo>
                <a:lnTo>
                  <a:pt x="0" y="140969"/>
                </a:lnTo>
                <a:lnTo>
                  <a:pt x="0" y="143509"/>
                </a:lnTo>
                <a:lnTo>
                  <a:pt x="54610" y="143509"/>
                </a:lnTo>
                <a:lnTo>
                  <a:pt x="54610" y="140969"/>
                </a:lnTo>
                <a:close/>
              </a:path>
              <a:path w="54610" h="210820">
                <a:moveTo>
                  <a:pt x="54610" y="138429"/>
                </a:moveTo>
                <a:lnTo>
                  <a:pt x="0" y="138429"/>
                </a:lnTo>
                <a:lnTo>
                  <a:pt x="0" y="139699"/>
                </a:lnTo>
                <a:lnTo>
                  <a:pt x="54610" y="139699"/>
                </a:lnTo>
                <a:lnTo>
                  <a:pt x="54610" y="138429"/>
                </a:lnTo>
                <a:close/>
              </a:path>
              <a:path w="54610" h="210820">
                <a:moveTo>
                  <a:pt x="54610" y="134619"/>
                </a:moveTo>
                <a:lnTo>
                  <a:pt x="0" y="134619"/>
                </a:lnTo>
                <a:lnTo>
                  <a:pt x="0" y="137159"/>
                </a:lnTo>
                <a:lnTo>
                  <a:pt x="54610" y="137159"/>
                </a:lnTo>
                <a:lnTo>
                  <a:pt x="54610" y="134619"/>
                </a:lnTo>
                <a:close/>
              </a:path>
              <a:path w="54610" h="210820">
                <a:moveTo>
                  <a:pt x="54610" y="132079"/>
                </a:moveTo>
                <a:lnTo>
                  <a:pt x="0" y="132079"/>
                </a:lnTo>
                <a:lnTo>
                  <a:pt x="0" y="133349"/>
                </a:lnTo>
                <a:lnTo>
                  <a:pt x="54610" y="133349"/>
                </a:lnTo>
                <a:lnTo>
                  <a:pt x="54610" y="132079"/>
                </a:lnTo>
                <a:close/>
              </a:path>
              <a:path w="54610" h="210820">
                <a:moveTo>
                  <a:pt x="54610" y="128269"/>
                </a:moveTo>
                <a:lnTo>
                  <a:pt x="0" y="128269"/>
                </a:lnTo>
                <a:lnTo>
                  <a:pt x="0" y="130809"/>
                </a:lnTo>
                <a:lnTo>
                  <a:pt x="54610" y="130809"/>
                </a:lnTo>
                <a:lnTo>
                  <a:pt x="54610" y="128269"/>
                </a:lnTo>
                <a:close/>
              </a:path>
              <a:path w="54610" h="210820">
                <a:moveTo>
                  <a:pt x="54610" y="125729"/>
                </a:moveTo>
                <a:lnTo>
                  <a:pt x="0" y="125729"/>
                </a:lnTo>
                <a:lnTo>
                  <a:pt x="0" y="126999"/>
                </a:lnTo>
                <a:lnTo>
                  <a:pt x="54610" y="126999"/>
                </a:lnTo>
                <a:lnTo>
                  <a:pt x="54610" y="125729"/>
                </a:lnTo>
                <a:close/>
              </a:path>
              <a:path w="54610" h="210820">
                <a:moveTo>
                  <a:pt x="54610" y="121919"/>
                </a:moveTo>
                <a:lnTo>
                  <a:pt x="0" y="121919"/>
                </a:lnTo>
                <a:lnTo>
                  <a:pt x="0" y="124459"/>
                </a:lnTo>
                <a:lnTo>
                  <a:pt x="54610" y="124459"/>
                </a:lnTo>
                <a:lnTo>
                  <a:pt x="54610" y="121919"/>
                </a:lnTo>
                <a:close/>
              </a:path>
              <a:path w="54610" h="210820">
                <a:moveTo>
                  <a:pt x="54610" y="119379"/>
                </a:moveTo>
                <a:lnTo>
                  <a:pt x="0" y="119379"/>
                </a:lnTo>
                <a:lnTo>
                  <a:pt x="0" y="120649"/>
                </a:lnTo>
                <a:lnTo>
                  <a:pt x="54610" y="120649"/>
                </a:lnTo>
                <a:lnTo>
                  <a:pt x="54610" y="119379"/>
                </a:lnTo>
                <a:close/>
              </a:path>
              <a:path w="54610" h="210820">
                <a:moveTo>
                  <a:pt x="54610" y="115569"/>
                </a:moveTo>
                <a:lnTo>
                  <a:pt x="0" y="115569"/>
                </a:lnTo>
                <a:lnTo>
                  <a:pt x="0" y="118109"/>
                </a:lnTo>
                <a:lnTo>
                  <a:pt x="54610" y="118109"/>
                </a:lnTo>
                <a:lnTo>
                  <a:pt x="54610" y="115569"/>
                </a:lnTo>
                <a:close/>
              </a:path>
              <a:path w="54610" h="210820">
                <a:moveTo>
                  <a:pt x="54610" y="113029"/>
                </a:moveTo>
                <a:lnTo>
                  <a:pt x="0" y="113029"/>
                </a:lnTo>
                <a:lnTo>
                  <a:pt x="0" y="114299"/>
                </a:lnTo>
                <a:lnTo>
                  <a:pt x="54610" y="114299"/>
                </a:lnTo>
                <a:lnTo>
                  <a:pt x="54610" y="113029"/>
                </a:lnTo>
                <a:close/>
              </a:path>
              <a:path w="54610" h="210820">
                <a:moveTo>
                  <a:pt x="54610" y="109219"/>
                </a:moveTo>
                <a:lnTo>
                  <a:pt x="0" y="109219"/>
                </a:lnTo>
                <a:lnTo>
                  <a:pt x="0" y="111759"/>
                </a:lnTo>
                <a:lnTo>
                  <a:pt x="54610" y="111759"/>
                </a:lnTo>
                <a:lnTo>
                  <a:pt x="54610" y="109219"/>
                </a:lnTo>
                <a:close/>
              </a:path>
              <a:path w="54610" h="210820">
                <a:moveTo>
                  <a:pt x="54610" y="106679"/>
                </a:moveTo>
                <a:lnTo>
                  <a:pt x="0" y="106679"/>
                </a:lnTo>
                <a:lnTo>
                  <a:pt x="0" y="107949"/>
                </a:lnTo>
                <a:lnTo>
                  <a:pt x="54610" y="107949"/>
                </a:lnTo>
                <a:lnTo>
                  <a:pt x="54610" y="106679"/>
                </a:lnTo>
                <a:close/>
              </a:path>
              <a:path w="54610" h="210820">
                <a:moveTo>
                  <a:pt x="54610" y="102869"/>
                </a:moveTo>
                <a:lnTo>
                  <a:pt x="0" y="102869"/>
                </a:lnTo>
                <a:lnTo>
                  <a:pt x="0" y="105409"/>
                </a:lnTo>
                <a:lnTo>
                  <a:pt x="54610" y="105409"/>
                </a:lnTo>
                <a:lnTo>
                  <a:pt x="54610" y="102869"/>
                </a:lnTo>
                <a:close/>
              </a:path>
              <a:path w="54610" h="210820">
                <a:moveTo>
                  <a:pt x="54610" y="100329"/>
                </a:moveTo>
                <a:lnTo>
                  <a:pt x="0" y="100329"/>
                </a:lnTo>
                <a:lnTo>
                  <a:pt x="0" y="101599"/>
                </a:lnTo>
                <a:lnTo>
                  <a:pt x="54610" y="101599"/>
                </a:lnTo>
                <a:lnTo>
                  <a:pt x="54610" y="100329"/>
                </a:lnTo>
                <a:close/>
              </a:path>
              <a:path w="54610" h="210820">
                <a:moveTo>
                  <a:pt x="54610" y="96519"/>
                </a:moveTo>
                <a:lnTo>
                  <a:pt x="0" y="96519"/>
                </a:lnTo>
                <a:lnTo>
                  <a:pt x="0" y="99059"/>
                </a:lnTo>
                <a:lnTo>
                  <a:pt x="54610" y="99059"/>
                </a:lnTo>
                <a:lnTo>
                  <a:pt x="54610" y="96519"/>
                </a:lnTo>
                <a:close/>
              </a:path>
              <a:path w="54610" h="210820">
                <a:moveTo>
                  <a:pt x="54610" y="93979"/>
                </a:moveTo>
                <a:lnTo>
                  <a:pt x="0" y="93979"/>
                </a:lnTo>
                <a:lnTo>
                  <a:pt x="0" y="95249"/>
                </a:lnTo>
                <a:lnTo>
                  <a:pt x="54610" y="95249"/>
                </a:lnTo>
                <a:lnTo>
                  <a:pt x="54610" y="93979"/>
                </a:lnTo>
                <a:close/>
              </a:path>
              <a:path w="54610" h="210820">
                <a:moveTo>
                  <a:pt x="54610" y="90169"/>
                </a:moveTo>
                <a:lnTo>
                  <a:pt x="0" y="90169"/>
                </a:lnTo>
                <a:lnTo>
                  <a:pt x="0" y="92709"/>
                </a:lnTo>
                <a:lnTo>
                  <a:pt x="54610" y="92709"/>
                </a:lnTo>
                <a:lnTo>
                  <a:pt x="54610" y="90169"/>
                </a:lnTo>
                <a:close/>
              </a:path>
              <a:path w="54610" h="210820">
                <a:moveTo>
                  <a:pt x="54610" y="87629"/>
                </a:moveTo>
                <a:lnTo>
                  <a:pt x="0" y="87629"/>
                </a:lnTo>
                <a:lnTo>
                  <a:pt x="0" y="88899"/>
                </a:lnTo>
                <a:lnTo>
                  <a:pt x="54610" y="88899"/>
                </a:lnTo>
                <a:lnTo>
                  <a:pt x="54610" y="87629"/>
                </a:lnTo>
                <a:close/>
              </a:path>
              <a:path w="54610" h="210820">
                <a:moveTo>
                  <a:pt x="54610" y="83819"/>
                </a:moveTo>
                <a:lnTo>
                  <a:pt x="0" y="83819"/>
                </a:lnTo>
                <a:lnTo>
                  <a:pt x="0" y="86359"/>
                </a:lnTo>
                <a:lnTo>
                  <a:pt x="54610" y="86359"/>
                </a:lnTo>
                <a:lnTo>
                  <a:pt x="54610" y="83819"/>
                </a:lnTo>
                <a:close/>
              </a:path>
              <a:path w="54610" h="210820">
                <a:moveTo>
                  <a:pt x="54610" y="81279"/>
                </a:moveTo>
                <a:lnTo>
                  <a:pt x="0" y="81279"/>
                </a:lnTo>
                <a:lnTo>
                  <a:pt x="0" y="82549"/>
                </a:lnTo>
                <a:lnTo>
                  <a:pt x="54610" y="82549"/>
                </a:lnTo>
                <a:lnTo>
                  <a:pt x="54610" y="81279"/>
                </a:lnTo>
                <a:close/>
              </a:path>
              <a:path w="54610" h="210820">
                <a:moveTo>
                  <a:pt x="54610" y="74929"/>
                </a:moveTo>
                <a:lnTo>
                  <a:pt x="0" y="74929"/>
                </a:lnTo>
                <a:lnTo>
                  <a:pt x="0" y="80009"/>
                </a:lnTo>
                <a:lnTo>
                  <a:pt x="54610" y="80009"/>
                </a:lnTo>
                <a:lnTo>
                  <a:pt x="54610" y="74929"/>
                </a:lnTo>
                <a:close/>
              </a:path>
              <a:path w="54610" h="210820">
                <a:moveTo>
                  <a:pt x="54610" y="68579"/>
                </a:moveTo>
                <a:lnTo>
                  <a:pt x="0" y="68579"/>
                </a:lnTo>
                <a:lnTo>
                  <a:pt x="0" y="73659"/>
                </a:lnTo>
                <a:lnTo>
                  <a:pt x="54610" y="73659"/>
                </a:lnTo>
                <a:lnTo>
                  <a:pt x="54610" y="68579"/>
                </a:lnTo>
                <a:close/>
              </a:path>
              <a:path w="54610" h="210820">
                <a:moveTo>
                  <a:pt x="54610" y="62229"/>
                </a:moveTo>
                <a:lnTo>
                  <a:pt x="0" y="62229"/>
                </a:lnTo>
                <a:lnTo>
                  <a:pt x="0" y="67309"/>
                </a:lnTo>
                <a:lnTo>
                  <a:pt x="54610" y="67309"/>
                </a:lnTo>
                <a:lnTo>
                  <a:pt x="54610" y="62229"/>
                </a:lnTo>
                <a:close/>
              </a:path>
              <a:path w="54610" h="210820">
                <a:moveTo>
                  <a:pt x="54610" y="55879"/>
                </a:moveTo>
                <a:lnTo>
                  <a:pt x="0" y="55879"/>
                </a:lnTo>
                <a:lnTo>
                  <a:pt x="0" y="60959"/>
                </a:lnTo>
                <a:lnTo>
                  <a:pt x="54610" y="60959"/>
                </a:lnTo>
                <a:lnTo>
                  <a:pt x="54610" y="55879"/>
                </a:lnTo>
                <a:close/>
              </a:path>
              <a:path w="54610" h="210820">
                <a:moveTo>
                  <a:pt x="54610" y="49529"/>
                </a:moveTo>
                <a:lnTo>
                  <a:pt x="0" y="49529"/>
                </a:lnTo>
                <a:lnTo>
                  <a:pt x="0" y="54609"/>
                </a:lnTo>
                <a:lnTo>
                  <a:pt x="54610" y="54609"/>
                </a:lnTo>
                <a:lnTo>
                  <a:pt x="54610" y="49529"/>
                </a:lnTo>
                <a:close/>
              </a:path>
              <a:path w="54610" h="210820">
                <a:moveTo>
                  <a:pt x="54610" y="43179"/>
                </a:moveTo>
                <a:lnTo>
                  <a:pt x="0" y="43179"/>
                </a:lnTo>
                <a:lnTo>
                  <a:pt x="0" y="48259"/>
                </a:lnTo>
                <a:lnTo>
                  <a:pt x="54610" y="48259"/>
                </a:lnTo>
                <a:lnTo>
                  <a:pt x="54610" y="43179"/>
                </a:lnTo>
                <a:close/>
              </a:path>
              <a:path w="54610" h="210820">
                <a:moveTo>
                  <a:pt x="54610" y="36829"/>
                </a:moveTo>
                <a:lnTo>
                  <a:pt x="0" y="36829"/>
                </a:lnTo>
                <a:lnTo>
                  <a:pt x="0" y="41909"/>
                </a:lnTo>
                <a:lnTo>
                  <a:pt x="54610" y="41909"/>
                </a:lnTo>
                <a:lnTo>
                  <a:pt x="54610" y="36829"/>
                </a:lnTo>
                <a:close/>
              </a:path>
              <a:path w="54610" h="210820">
                <a:moveTo>
                  <a:pt x="54610" y="31749"/>
                </a:moveTo>
                <a:lnTo>
                  <a:pt x="0" y="31749"/>
                </a:lnTo>
                <a:lnTo>
                  <a:pt x="0" y="35559"/>
                </a:lnTo>
                <a:lnTo>
                  <a:pt x="54610" y="35559"/>
                </a:lnTo>
                <a:lnTo>
                  <a:pt x="54610" y="31749"/>
                </a:lnTo>
                <a:close/>
              </a:path>
              <a:path w="54610" h="210820">
                <a:moveTo>
                  <a:pt x="54610" y="25399"/>
                </a:moveTo>
                <a:lnTo>
                  <a:pt x="0" y="25399"/>
                </a:lnTo>
                <a:lnTo>
                  <a:pt x="0" y="30479"/>
                </a:lnTo>
                <a:lnTo>
                  <a:pt x="54610" y="30479"/>
                </a:lnTo>
                <a:lnTo>
                  <a:pt x="54610" y="25399"/>
                </a:lnTo>
                <a:close/>
              </a:path>
              <a:path w="54610" h="210820">
                <a:moveTo>
                  <a:pt x="54610" y="19049"/>
                </a:moveTo>
                <a:lnTo>
                  <a:pt x="0" y="19049"/>
                </a:lnTo>
                <a:lnTo>
                  <a:pt x="0" y="24129"/>
                </a:lnTo>
                <a:lnTo>
                  <a:pt x="54610" y="24129"/>
                </a:lnTo>
                <a:lnTo>
                  <a:pt x="54610" y="19049"/>
                </a:lnTo>
                <a:close/>
              </a:path>
              <a:path w="54610" h="210820">
                <a:moveTo>
                  <a:pt x="54610" y="12699"/>
                </a:moveTo>
                <a:lnTo>
                  <a:pt x="0" y="12699"/>
                </a:lnTo>
                <a:lnTo>
                  <a:pt x="0" y="17779"/>
                </a:lnTo>
                <a:lnTo>
                  <a:pt x="54610" y="17779"/>
                </a:lnTo>
                <a:lnTo>
                  <a:pt x="54610" y="12699"/>
                </a:lnTo>
                <a:close/>
              </a:path>
              <a:path w="54610" h="210820">
                <a:moveTo>
                  <a:pt x="54610" y="6349"/>
                </a:moveTo>
                <a:lnTo>
                  <a:pt x="0" y="6349"/>
                </a:lnTo>
                <a:lnTo>
                  <a:pt x="0" y="11429"/>
                </a:lnTo>
                <a:lnTo>
                  <a:pt x="54610" y="11429"/>
                </a:lnTo>
                <a:lnTo>
                  <a:pt x="54610" y="6349"/>
                </a:lnTo>
                <a:close/>
              </a:path>
              <a:path w="54610" h="210820">
                <a:moveTo>
                  <a:pt x="54610" y="0"/>
                </a:moveTo>
                <a:lnTo>
                  <a:pt x="45719" y="0"/>
                </a:lnTo>
                <a:lnTo>
                  <a:pt x="45719" y="1269"/>
                </a:lnTo>
                <a:lnTo>
                  <a:pt x="0" y="1269"/>
                </a:lnTo>
                <a:lnTo>
                  <a:pt x="0" y="5079"/>
                </a:lnTo>
                <a:lnTo>
                  <a:pt x="54610" y="5079"/>
                </a:lnTo>
                <a:lnTo>
                  <a:pt x="54610" y="0"/>
                </a:lnTo>
                <a:close/>
              </a:path>
            </a:pathLst>
          </a:custGeom>
          <a:solidFill>
            <a:srgbClr val="246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bg object 311"/>
          <p:cNvSpPr/>
          <p:nvPr/>
        </p:nvSpPr>
        <p:spPr>
          <a:xfrm>
            <a:off x="2073910" y="6418579"/>
            <a:ext cx="54610" cy="207010"/>
          </a:xfrm>
          <a:custGeom>
            <a:avLst/>
            <a:gdLst/>
            <a:ahLst/>
            <a:cxnLst/>
            <a:rect l="l" t="t" r="r" b="b"/>
            <a:pathLst>
              <a:path w="54610" h="207009">
                <a:moveTo>
                  <a:pt x="54610" y="203212"/>
                </a:moveTo>
                <a:lnTo>
                  <a:pt x="0" y="203212"/>
                </a:lnTo>
                <a:lnTo>
                  <a:pt x="0" y="205740"/>
                </a:lnTo>
                <a:lnTo>
                  <a:pt x="19050" y="205740"/>
                </a:lnTo>
                <a:lnTo>
                  <a:pt x="19050" y="207010"/>
                </a:lnTo>
                <a:lnTo>
                  <a:pt x="43180" y="207010"/>
                </a:lnTo>
                <a:lnTo>
                  <a:pt x="43180" y="205740"/>
                </a:lnTo>
                <a:lnTo>
                  <a:pt x="54610" y="205740"/>
                </a:lnTo>
                <a:lnTo>
                  <a:pt x="54610" y="203212"/>
                </a:lnTo>
                <a:close/>
              </a:path>
              <a:path w="54610" h="207009">
                <a:moveTo>
                  <a:pt x="54610" y="200672"/>
                </a:moveTo>
                <a:lnTo>
                  <a:pt x="0" y="200672"/>
                </a:lnTo>
                <a:lnTo>
                  <a:pt x="0" y="201942"/>
                </a:lnTo>
                <a:lnTo>
                  <a:pt x="54610" y="201942"/>
                </a:lnTo>
                <a:lnTo>
                  <a:pt x="54610" y="200672"/>
                </a:lnTo>
                <a:close/>
              </a:path>
              <a:path w="54610" h="207009">
                <a:moveTo>
                  <a:pt x="54610" y="196850"/>
                </a:moveTo>
                <a:lnTo>
                  <a:pt x="0" y="196850"/>
                </a:lnTo>
                <a:lnTo>
                  <a:pt x="0" y="199390"/>
                </a:lnTo>
                <a:lnTo>
                  <a:pt x="54610" y="199390"/>
                </a:lnTo>
                <a:lnTo>
                  <a:pt x="54610" y="196850"/>
                </a:lnTo>
                <a:close/>
              </a:path>
              <a:path w="54610" h="207009">
                <a:moveTo>
                  <a:pt x="54610" y="194310"/>
                </a:moveTo>
                <a:lnTo>
                  <a:pt x="0" y="194310"/>
                </a:lnTo>
                <a:lnTo>
                  <a:pt x="0" y="195592"/>
                </a:lnTo>
                <a:lnTo>
                  <a:pt x="54610" y="195592"/>
                </a:lnTo>
                <a:lnTo>
                  <a:pt x="54610" y="194310"/>
                </a:lnTo>
                <a:close/>
              </a:path>
              <a:path w="54610" h="207009">
                <a:moveTo>
                  <a:pt x="54610" y="190500"/>
                </a:moveTo>
                <a:lnTo>
                  <a:pt x="0" y="190500"/>
                </a:lnTo>
                <a:lnTo>
                  <a:pt x="0" y="193040"/>
                </a:lnTo>
                <a:lnTo>
                  <a:pt x="54610" y="193040"/>
                </a:lnTo>
                <a:lnTo>
                  <a:pt x="54610" y="190500"/>
                </a:lnTo>
                <a:close/>
              </a:path>
              <a:path w="54610" h="207009">
                <a:moveTo>
                  <a:pt x="54610" y="187972"/>
                </a:moveTo>
                <a:lnTo>
                  <a:pt x="0" y="187972"/>
                </a:lnTo>
                <a:lnTo>
                  <a:pt x="0" y="189242"/>
                </a:lnTo>
                <a:lnTo>
                  <a:pt x="54610" y="189242"/>
                </a:lnTo>
                <a:lnTo>
                  <a:pt x="54610" y="187972"/>
                </a:lnTo>
                <a:close/>
              </a:path>
              <a:path w="54610" h="207009">
                <a:moveTo>
                  <a:pt x="54610" y="184162"/>
                </a:moveTo>
                <a:lnTo>
                  <a:pt x="0" y="184162"/>
                </a:lnTo>
                <a:lnTo>
                  <a:pt x="0" y="186702"/>
                </a:lnTo>
                <a:lnTo>
                  <a:pt x="54610" y="186702"/>
                </a:lnTo>
                <a:lnTo>
                  <a:pt x="54610" y="184162"/>
                </a:lnTo>
                <a:close/>
              </a:path>
              <a:path w="54610" h="207009">
                <a:moveTo>
                  <a:pt x="54610" y="181622"/>
                </a:moveTo>
                <a:lnTo>
                  <a:pt x="0" y="181622"/>
                </a:lnTo>
                <a:lnTo>
                  <a:pt x="0" y="182880"/>
                </a:lnTo>
                <a:lnTo>
                  <a:pt x="54610" y="182880"/>
                </a:lnTo>
                <a:lnTo>
                  <a:pt x="54610" y="181622"/>
                </a:lnTo>
                <a:close/>
              </a:path>
              <a:path w="54610" h="207009">
                <a:moveTo>
                  <a:pt x="54610" y="177800"/>
                </a:moveTo>
                <a:lnTo>
                  <a:pt x="0" y="177800"/>
                </a:lnTo>
                <a:lnTo>
                  <a:pt x="0" y="180340"/>
                </a:lnTo>
                <a:lnTo>
                  <a:pt x="54610" y="180340"/>
                </a:lnTo>
                <a:lnTo>
                  <a:pt x="54610" y="177800"/>
                </a:lnTo>
                <a:close/>
              </a:path>
              <a:path w="54610" h="207009">
                <a:moveTo>
                  <a:pt x="54610" y="175272"/>
                </a:moveTo>
                <a:lnTo>
                  <a:pt x="0" y="175272"/>
                </a:lnTo>
                <a:lnTo>
                  <a:pt x="0" y="176530"/>
                </a:lnTo>
                <a:lnTo>
                  <a:pt x="54610" y="176530"/>
                </a:lnTo>
                <a:lnTo>
                  <a:pt x="54610" y="175272"/>
                </a:lnTo>
                <a:close/>
              </a:path>
              <a:path w="54610" h="207009">
                <a:moveTo>
                  <a:pt x="54610" y="171450"/>
                </a:moveTo>
                <a:lnTo>
                  <a:pt x="0" y="171450"/>
                </a:lnTo>
                <a:lnTo>
                  <a:pt x="0" y="173990"/>
                </a:lnTo>
                <a:lnTo>
                  <a:pt x="54610" y="173990"/>
                </a:lnTo>
                <a:lnTo>
                  <a:pt x="54610" y="171450"/>
                </a:lnTo>
                <a:close/>
              </a:path>
              <a:path w="54610" h="207009">
                <a:moveTo>
                  <a:pt x="54610" y="168910"/>
                </a:moveTo>
                <a:lnTo>
                  <a:pt x="0" y="168910"/>
                </a:lnTo>
                <a:lnTo>
                  <a:pt x="0" y="170180"/>
                </a:lnTo>
                <a:lnTo>
                  <a:pt x="54610" y="170180"/>
                </a:lnTo>
                <a:lnTo>
                  <a:pt x="54610" y="168910"/>
                </a:lnTo>
                <a:close/>
              </a:path>
              <a:path w="54610" h="207009">
                <a:moveTo>
                  <a:pt x="54610" y="165100"/>
                </a:moveTo>
                <a:lnTo>
                  <a:pt x="0" y="165100"/>
                </a:lnTo>
                <a:lnTo>
                  <a:pt x="0" y="167652"/>
                </a:lnTo>
                <a:lnTo>
                  <a:pt x="54610" y="167652"/>
                </a:lnTo>
                <a:lnTo>
                  <a:pt x="54610" y="165100"/>
                </a:lnTo>
                <a:close/>
              </a:path>
              <a:path w="54610" h="207009">
                <a:moveTo>
                  <a:pt x="54610" y="162560"/>
                </a:moveTo>
                <a:lnTo>
                  <a:pt x="0" y="162560"/>
                </a:lnTo>
                <a:lnTo>
                  <a:pt x="0" y="163830"/>
                </a:lnTo>
                <a:lnTo>
                  <a:pt x="54610" y="163830"/>
                </a:lnTo>
                <a:lnTo>
                  <a:pt x="54610" y="162560"/>
                </a:lnTo>
                <a:close/>
              </a:path>
              <a:path w="54610" h="207009">
                <a:moveTo>
                  <a:pt x="54610" y="158762"/>
                </a:moveTo>
                <a:lnTo>
                  <a:pt x="0" y="158762"/>
                </a:lnTo>
                <a:lnTo>
                  <a:pt x="0" y="161290"/>
                </a:lnTo>
                <a:lnTo>
                  <a:pt x="54610" y="161290"/>
                </a:lnTo>
                <a:lnTo>
                  <a:pt x="54610" y="158762"/>
                </a:lnTo>
                <a:close/>
              </a:path>
              <a:path w="54610" h="207009">
                <a:moveTo>
                  <a:pt x="54610" y="156210"/>
                </a:moveTo>
                <a:lnTo>
                  <a:pt x="0" y="156210"/>
                </a:lnTo>
                <a:lnTo>
                  <a:pt x="0" y="157480"/>
                </a:lnTo>
                <a:lnTo>
                  <a:pt x="54610" y="157480"/>
                </a:lnTo>
                <a:lnTo>
                  <a:pt x="54610" y="156210"/>
                </a:lnTo>
                <a:close/>
              </a:path>
              <a:path w="54610" h="207009">
                <a:moveTo>
                  <a:pt x="54610" y="152400"/>
                </a:moveTo>
                <a:lnTo>
                  <a:pt x="0" y="152400"/>
                </a:lnTo>
                <a:lnTo>
                  <a:pt x="0" y="154940"/>
                </a:lnTo>
                <a:lnTo>
                  <a:pt x="54610" y="154940"/>
                </a:lnTo>
                <a:lnTo>
                  <a:pt x="54610" y="152400"/>
                </a:lnTo>
                <a:close/>
              </a:path>
              <a:path w="54610" h="207009">
                <a:moveTo>
                  <a:pt x="54610" y="149860"/>
                </a:moveTo>
                <a:lnTo>
                  <a:pt x="0" y="149860"/>
                </a:lnTo>
                <a:lnTo>
                  <a:pt x="0" y="151130"/>
                </a:lnTo>
                <a:lnTo>
                  <a:pt x="54610" y="151130"/>
                </a:lnTo>
                <a:lnTo>
                  <a:pt x="54610" y="149860"/>
                </a:lnTo>
                <a:close/>
              </a:path>
              <a:path w="54610" h="207009">
                <a:moveTo>
                  <a:pt x="54610" y="146062"/>
                </a:moveTo>
                <a:lnTo>
                  <a:pt x="0" y="146062"/>
                </a:lnTo>
                <a:lnTo>
                  <a:pt x="0" y="148602"/>
                </a:lnTo>
                <a:lnTo>
                  <a:pt x="54610" y="148602"/>
                </a:lnTo>
                <a:lnTo>
                  <a:pt x="54610" y="146062"/>
                </a:lnTo>
                <a:close/>
              </a:path>
              <a:path w="54610" h="207009">
                <a:moveTo>
                  <a:pt x="54610" y="143510"/>
                </a:moveTo>
                <a:lnTo>
                  <a:pt x="0" y="143510"/>
                </a:lnTo>
                <a:lnTo>
                  <a:pt x="0" y="144780"/>
                </a:lnTo>
                <a:lnTo>
                  <a:pt x="54610" y="144780"/>
                </a:lnTo>
                <a:lnTo>
                  <a:pt x="54610" y="143510"/>
                </a:lnTo>
                <a:close/>
              </a:path>
              <a:path w="54610" h="207009">
                <a:moveTo>
                  <a:pt x="54610" y="139700"/>
                </a:moveTo>
                <a:lnTo>
                  <a:pt x="0" y="139700"/>
                </a:lnTo>
                <a:lnTo>
                  <a:pt x="0" y="142240"/>
                </a:lnTo>
                <a:lnTo>
                  <a:pt x="54610" y="142240"/>
                </a:lnTo>
                <a:lnTo>
                  <a:pt x="54610" y="139700"/>
                </a:lnTo>
                <a:close/>
              </a:path>
              <a:path w="54610" h="207009">
                <a:moveTo>
                  <a:pt x="54610" y="137160"/>
                </a:moveTo>
                <a:lnTo>
                  <a:pt x="0" y="137160"/>
                </a:lnTo>
                <a:lnTo>
                  <a:pt x="0" y="138430"/>
                </a:lnTo>
                <a:lnTo>
                  <a:pt x="54610" y="138430"/>
                </a:lnTo>
                <a:lnTo>
                  <a:pt x="54610" y="137160"/>
                </a:lnTo>
                <a:close/>
              </a:path>
              <a:path w="54610" h="207009">
                <a:moveTo>
                  <a:pt x="54610" y="133362"/>
                </a:moveTo>
                <a:lnTo>
                  <a:pt x="0" y="133362"/>
                </a:lnTo>
                <a:lnTo>
                  <a:pt x="0" y="135890"/>
                </a:lnTo>
                <a:lnTo>
                  <a:pt x="54610" y="135890"/>
                </a:lnTo>
                <a:lnTo>
                  <a:pt x="54610" y="133362"/>
                </a:lnTo>
                <a:close/>
              </a:path>
              <a:path w="54610" h="207009">
                <a:moveTo>
                  <a:pt x="54610" y="130810"/>
                </a:moveTo>
                <a:lnTo>
                  <a:pt x="0" y="130810"/>
                </a:lnTo>
                <a:lnTo>
                  <a:pt x="0" y="132080"/>
                </a:lnTo>
                <a:lnTo>
                  <a:pt x="54610" y="132080"/>
                </a:lnTo>
                <a:lnTo>
                  <a:pt x="54610" y="130810"/>
                </a:lnTo>
                <a:close/>
              </a:path>
              <a:path w="54610" h="207009">
                <a:moveTo>
                  <a:pt x="54610" y="127012"/>
                </a:moveTo>
                <a:lnTo>
                  <a:pt x="0" y="127012"/>
                </a:lnTo>
                <a:lnTo>
                  <a:pt x="0" y="129540"/>
                </a:lnTo>
                <a:lnTo>
                  <a:pt x="54610" y="129540"/>
                </a:lnTo>
                <a:lnTo>
                  <a:pt x="54610" y="127012"/>
                </a:lnTo>
                <a:close/>
              </a:path>
              <a:path w="54610" h="207009">
                <a:moveTo>
                  <a:pt x="54610" y="124472"/>
                </a:moveTo>
                <a:lnTo>
                  <a:pt x="0" y="124472"/>
                </a:lnTo>
                <a:lnTo>
                  <a:pt x="0" y="125730"/>
                </a:lnTo>
                <a:lnTo>
                  <a:pt x="54610" y="125730"/>
                </a:lnTo>
                <a:lnTo>
                  <a:pt x="54610" y="124472"/>
                </a:lnTo>
                <a:close/>
              </a:path>
              <a:path w="54610" h="207009">
                <a:moveTo>
                  <a:pt x="54610" y="120662"/>
                </a:moveTo>
                <a:lnTo>
                  <a:pt x="0" y="120662"/>
                </a:lnTo>
                <a:lnTo>
                  <a:pt x="0" y="123202"/>
                </a:lnTo>
                <a:lnTo>
                  <a:pt x="54610" y="123202"/>
                </a:lnTo>
                <a:lnTo>
                  <a:pt x="54610" y="120662"/>
                </a:lnTo>
                <a:close/>
              </a:path>
              <a:path w="54610" h="207009">
                <a:moveTo>
                  <a:pt x="54610" y="118110"/>
                </a:moveTo>
                <a:lnTo>
                  <a:pt x="0" y="118110"/>
                </a:lnTo>
                <a:lnTo>
                  <a:pt x="0" y="119380"/>
                </a:lnTo>
                <a:lnTo>
                  <a:pt x="54610" y="119380"/>
                </a:lnTo>
                <a:lnTo>
                  <a:pt x="54610" y="118110"/>
                </a:lnTo>
                <a:close/>
              </a:path>
              <a:path w="54610" h="207009">
                <a:moveTo>
                  <a:pt x="54610" y="114300"/>
                </a:moveTo>
                <a:lnTo>
                  <a:pt x="0" y="114300"/>
                </a:lnTo>
                <a:lnTo>
                  <a:pt x="0" y="116852"/>
                </a:lnTo>
                <a:lnTo>
                  <a:pt x="54610" y="116852"/>
                </a:lnTo>
                <a:lnTo>
                  <a:pt x="54610" y="114300"/>
                </a:lnTo>
                <a:close/>
              </a:path>
              <a:path w="54610" h="207009">
                <a:moveTo>
                  <a:pt x="54610" y="111760"/>
                </a:moveTo>
                <a:lnTo>
                  <a:pt x="0" y="111760"/>
                </a:lnTo>
                <a:lnTo>
                  <a:pt x="0" y="113030"/>
                </a:lnTo>
                <a:lnTo>
                  <a:pt x="54610" y="113030"/>
                </a:lnTo>
                <a:lnTo>
                  <a:pt x="54610" y="111760"/>
                </a:lnTo>
                <a:close/>
              </a:path>
              <a:path w="54610" h="207009">
                <a:moveTo>
                  <a:pt x="54610" y="107950"/>
                </a:moveTo>
                <a:lnTo>
                  <a:pt x="0" y="107950"/>
                </a:lnTo>
                <a:lnTo>
                  <a:pt x="0" y="110490"/>
                </a:lnTo>
                <a:lnTo>
                  <a:pt x="54610" y="110490"/>
                </a:lnTo>
                <a:lnTo>
                  <a:pt x="54610" y="107950"/>
                </a:lnTo>
                <a:close/>
              </a:path>
              <a:path w="54610" h="207009">
                <a:moveTo>
                  <a:pt x="54610" y="105410"/>
                </a:moveTo>
                <a:lnTo>
                  <a:pt x="0" y="105410"/>
                </a:lnTo>
                <a:lnTo>
                  <a:pt x="0" y="106680"/>
                </a:lnTo>
                <a:lnTo>
                  <a:pt x="54610" y="106680"/>
                </a:lnTo>
                <a:lnTo>
                  <a:pt x="54610" y="105410"/>
                </a:lnTo>
                <a:close/>
              </a:path>
              <a:path w="54610" h="207009">
                <a:moveTo>
                  <a:pt x="54610" y="101600"/>
                </a:moveTo>
                <a:lnTo>
                  <a:pt x="0" y="101600"/>
                </a:lnTo>
                <a:lnTo>
                  <a:pt x="0" y="104152"/>
                </a:lnTo>
                <a:lnTo>
                  <a:pt x="54610" y="104152"/>
                </a:lnTo>
                <a:lnTo>
                  <a:pt x="54610" y="101600"/>
                </a:lnTo>
                <a:close/>
              </a:path>
              <a:path w="54610" h="207009">
                <a:moveTo>
                  <a:pt x="54610" y="99072"/>
                </a:moveTo>
                <a:lnTo>
                  <a:pt x="0" y="99072"/>
                </a:lnTo>
                <a:lnTo>
                  <a:pt x="0" y="100330"/>
                </a:lnTo>
                <a:lnTo>
                  <a:pt x="54610" y="100330"/>
                </a:lnTo>
                <a:lnTo>
                  <a:pt x="54610" y="99072"/>
                </a:lnTo>
                <a:close/>
              </a:path>
              <a:path w="54610" h="207009">
                <a:moveTo>
                  <a:pt x="54610" y="95262"/>
                </a:moveTo>
                <a:lnTo>
                  <a:pt x="0" y="95262"/>
                </a:lnTo>
                <a:lnTo>
                  <a:pt x="0" y="97790"/>
                </a:lnTo>
                <a:lnTo>
                  <a:pt x="54610" y="97790"/>
                </a:lnTo>
                <a:lnTo>
                  <a:pt x="54610" y="95262"/>
                </a:lnTo>
                <a:close/>
              </a:path>
              <a:path w="54610" h="207009">
                <a:moveTo>
                  <a:pt x="54610" y="92722"/>
                </a:moveTo>
                <a:lnTo>
                  <a:pt x="0" y="92722"/>
                </a:lnTo>
                <a:lnTo>
                  <a:pt x="0" y="93980"/>
                </a:lnTo>
                <a:lnTo>
                  <a:pt x="54610" y="93980"/>
                </a:lnTo>
                <a:lnTo>
                  <a:pt x="54610" y="92722"/>
                </a:lnTo>
                <a:close/>
              </a:path>
              <a:path w="54610" h="207009">
                <a:moveTo>
                  <a:pt x="54610" y="88912"/>
                </a:moveTo>
                <a:lnTo>
                  <a:pt x="0" y="88912"/>
                </a:lnTo>
                <a:lnTo>
                  <a:pt x="0" y="91440"/>
                </a:lnTo>
                <a:lnTo>
                  <a:pt x="54610" y="91440"/>
                </a:lnTo>
                <a:lnTo>
                  <a:pt x="54610" y="88912"/>
                </a:lnTo>
                <a:close/>
              </a:path>
              <a:path w="54610" h="207009">
                <a:moveTo>
                  <a:pt x="54610" y="86372"/>
                </a:moveTo>
                <a:lnTo>
                  <a:pt x="0" y="86372"/>
                </a:lnTo>
                <a:lnTo>
                  <a:pt x="0" y="87630"/>
                </a:lnTo>
                <a:lnTo>
                  <a:pt x="54610" y="87630"/>
                </a:lnTo>
                <a:lnTo>
                  <a:pt x="54610" y="86372"/>
                </a:lnTo>
                <a:close/>
              </a:path>
              <a:path w="54610" h="207009">
                <a:moveTo>
                  <a:pt x="54610" y="82550"/>
                </a:moveTo>
                <a:lnTo>
                  <a:pt x="0" y="82550"/>
                </a:lnTo>
                <a:lnTo>
                  <a:pt x="0" y="85102"/>
                </a:lnTo>
                <a:lnTo>
                  <a:pt x="54610" y="85102"/>
                </a:lnTo>
                <a:lnTo>
                  <a:pt x="54610" y="82550"/>
                </a:lnTo>
                <a:close/>
              </a:path>
              <a:path w="54610" h="207009">
                <a:moveTo>
                  <a:pt x="54610" y="80010"/>
                </a:moveTo>
                <a:lnTo>
                  <a:pt x="0" y="80010"/>
                </a:lnTo>
                <a:lnTo>
                  <a:pt x="0" y="81280"/>
                </a:lnTo>
                <a:lnTo>
                  <a:pt x="54610" y="81280"/>
                </a:lnTo>
                <a:lnTo>
                  <a:pt x="54610" y="80010"/>
                </a:lnTo>
                <a:close/>
              </a:path>
              <a:path w="54610" h="207009">
                <a:moveTo>
                  <a:pt x="54610" y="73660"/>
                </a:moveTo>
                <a:lnTo>
                  <a:pt x="0" y="73660"/>
                </a:lnTo>
                <a:lnTo>
                  <a:pt x="0" y="78740"/>
                </a:lnTo>
                <a:lnTo>
                  <a:pt x="54610" y="78740"/>
                </a:lnTo>
                <a:lnTo>
                  <a:pt x="54610" y="73660"/>
                </a:lnTo>
                <a:close/>
              </a:path>
              <a:path w="54610" h="207009">
                <a:moveTo>
                  <a:pt x="54610" y="67322"/>
                </a:moveTo>
                <a:lnTo>
                  <a:pt x="0" y="67322"/>
                </a:lnTo>
                <a:lnTo>
                  <a:pt x="0" y="72390"/>
                </a:lnTo>
                <a:lnTo>
                  <a:pt x="54610" y="72390"/>
                </a:lnTo>
                <a:lnTo>
                  <a:pt x="54610" y="67322"/>
                </a:lnTo>
                <a:close/>
              </a:path>
              <a:path w="54610" h="207009">
                <a:moveTo>
                  <a:pt x="54610" y="60960"/>
                </a:moveTo>
                <a:lnTo>
                  <a:pt x="0" y="60960"/>
                </a:lnTo>
                <a:lnTo>
                  <a:pt x="0" y="66040"/>
                </a:lnTo>
                <a:lnTo>
                  <a:pt x="54610" y="66040"/>
                </a:lnTo>
                <a:lnTo>
                  <a:pt x="54610" y="60960"/>
                </a:lnTo>
                <a:close/>
              </a:path>
              <a:path w="54610" h="207009">
                <a:moveTo>
                  <a:pt x="54610" y="54610"/>
                </a:moveTo>
                <a:lnTo>
                  <a:pt x="0" y="54610"/>
                </a:lnTo>
                <a:lnTo>
                  <a:pt x="0" y="59702"/>
                </a:lnTo>
                <a:lnTo>
                  <a:pt x="54610" y="59702"/>
                </a:lnTo>
                <a:lnTo>
                  <a:pt x="54610" y="54610"/>
                </a:lnTo>
                <a:close/>
              </a:path>
              <a:path w="54610" h="207009">
                <a:moveTo>
                  <a:pt x="54610" y="48260"/>
                </a:moveTo>
                <a:lnTo>
                  <a:pt x="0" y="48260"/>
                </a:lnTo>
                <a:lnTo>
                  <a:pt x="0" y="53340"/>
                </a:lnTo>
                <a:lnTo>
                  <a:pt x="54610" y="53340"/>
                </a:lnTo>
                <a:lnTo>
                  <a:pt x="54610" y="48260"/>
                </a:lnTo>
                <a:close/>
              </a:path>
              <a:path w="54610" h="207009">
                <a:moveTo>
                  <a:pt x="54610" y="41910"/>
                </a:moveTo>
                <a:lnTo>
                  <a:pt x="0" y="41910"/>
                </a:lnTo>
                <a:lnTo>
                  <a:pt x="0" y="46990"/>
                </a:lnTo>
                <a:lnTo>
                  <a:pt x="54610" y="46990"/>
                </a:lnTo>
                <a:lnTo>
                  <a:pt x="54610" y="41910"/>
                </a:lnTo>
                <a:close/>
              </a:path>
              <a:path w="54610" h="207009">
                <a:moveTo>
                  <a:pt x="54610" y="35560"/>
                </a:moveTo>
                <a:lnTo>
                  <a:pt x="0" y="35560"/>
                </a:lnTo>
                <a:lnTo>
                  <a:pt x="0" y="40652"/>
                </a:lnTo>
                <a:lnTo>
                  <a:pt x="54610" y="40652"/>
                </a:lnTo>
                <a:lnTo>
                  <a:pt x="54610" y="35560"/>
                </a:lnTo>
                <a:close/>
              </a:path>
              <a:path w="54610" h="207009">
                <a:moveTo>
                  <a:pt x="54610" y="30480"/>
                </a:moveTo>
                <a:lnTo>
                  <a:pt x="0" y="30480"/>
                </a:lnTo>
                <a:lnTo>
                  <a:pt x="0" y="34290"/>
                </a:lnTo>
                <a:lnTo>
                  <a:pt x="54610" y="34290"/>
                </a:lnTo>
                <a:lnTo>
                  <a:pt x="54610" y="30480"/>
                </a:lnTo>
                <a:close/>
              </a:path>
              <a:path w="54610" h="207009">
                <a:moveTo>
                  <a:pt x="54610" y="24130"/>
                </a:moveTo>
                <a:lnTo>
                  <a:pt x="0" y="24130"/>
                </a:lnTo>
                <a:lnTo>
                  <a:pt x="0" y="29222"/>
                </a:lnTo>
                <a:lnTo>
                  <a:pt x="54610" y="29222"/>
                </a:lnTo>
                <a:lnTo>
                  <a:pt x="54610" y="24130"/>
                </a:lnTo>
                <a:close/>
              </a:path>
              <a:path w="54610" h="207009">
                <a:moveTo>
                  <a:pt x="54610" y="17780"/>
                </a:moveTo>
                <a:lnTo>
                  <a:pt x="0" y="17780"/>
                </a:lnTo>
                <a:lnTo>
                  <a:pt x="0" y="22860"/>
                </a:lnTo>
                <a:lnTo>
                  <a:pt x="54610" y="22860"/>
                </a:lnTo>
                <a:lnTo>
                  <a:pt x="54610" y="17780"/>
                </a:lnTo>
                <a:close/>
              </a:path>
              <a:path w="54610" h="207009">
                <a:moveTo>
                  <a:pt x="54610" y="11430"/>
                </a:moveTo>
                <a:lnTo>
                  <a:pt x="0" y="11430"/>
                </a:lnTo>
                <a:lnTo>
                  <a:pt x="0" y="16510"/>
                </a:lnTo>
                <a:lnTo>
                  <a:pt x="54610" y="16510"/>
                </a:lnTo>
                <a:lnTo>
                  <a:pt x="54610" y="11430"/>
                </a:lnTo>
                <a:close/>
              </a:path>
              <a:path w="54610" h="207009">
                <a:moveTo>
                  <a:pt x="54610" y="5080"/>
                </a:moveTo>
                <a:lnTo>
                  <a:pt x="0" y="5080"/>
                </a:lnTo>
                <a:lnTo>
                  <a:pt x="0" y="10160"/>
                </a:lnTo>
                <a:lnTo>
                  <a:pt x="54610" y="10160"/>
                </a:lnTo>
                <a:lnTo>
                  <a:pt x="54610" y="5080"/>
                </a:lnTo>
                <a:close/>
              </a:path>
              <a:path w="54610" h="207009">
                <a:moveTo>
                  <a:pt x="54610" y="0"/>
                </a:moveTo>
                <a:lnTo>
                  <a:pt x="0" y="0"/>
                </a:lnTo>
                <a:lnTo>
                  <a:pt x="0" y="3810"/>
                </a:lnTo>
                <a:lnTo>
                  <a:pt x="54610" y="3810"/>
                </a:lnTo>
                <a:lnTo>
                  <a:pt x="54610" y="0"/>
                </a:lnTo>
                <a:close/>
              </a:path>
            </a:pathLst>
          </a:custGeom>
          <a:solidFill>
            <a:srgbClr val="246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bg object 312"/>
          <p:cNvSpPr/>
          <p:nvPr/>
        </p:nvSpPr>
        <p:spPr>
          <a:xfrm>
            <a:off x="2019300" y="6418579"/>
            <a:ext cx="54610" cy="205740"/>
          </a:xfrm>
          <a:custGeom>
            <a:avLst/>
            <a:gdLst/>
            <a:ahLst/>
            <a:cxnLst/>
            <a:rect l="l" t="t" r="r" b="b"/>
            <a:pathLst>
              <a:path w="54610" h="205740">
                <a:moveTo>
                  <a:pt x="54610" y="203200"/>
                </a:moveTo>
                <a:lnTo>
                  <a:pt x="50800" y="203200"/>
                </a:lnTo>
                <a:lnTo>
                  <a:pt x="50800" y="205740"/>
                </a:lnTo>
                <a:lnTo>
                  <a:pt x="54610" y="205740"/>
                </a:lnTo>
                <a:lnTo>
                  <a:pt x="54610" y="203200"/>
                </a:lnTo>
                <a:close/>
              </a:path>
              <a:path w="54610" h="205740">
                <a:moveTo>
                  <a:pt x="54610" y="200660"/>
                </a:moveTo>
                <a:lnTo>
                  <a:pt x="5080" y="200660"/>
                </a:lnTo>
                <a:lnTo>
                  <a:pt x="5080" y="203200"/>
                </a:lnTo>
                <a:lnTo>
                  <a:pt x="27939" y="203200"/>
                </a:lnTo>
                <a:lnTo>
                  <a:pt x="27939" y="201930"/>
                </a:lnTo>
                <a:lnTo>
                  <a:pt x="54610" y="201930"/>
                </a:lnTo>
                <a:lnTo>
                  <a:pt x="54610" y="200660"/>
                </a:lnTo>
                <a:close/>
              </a:path>
              <a:path w="54610" h="205740">
                <a:moveTo>
                  <a:pt x="54610" y="196850"/>
                </a:moveTo>
                <a:lnTo>
                  <a:pt x="0" y="196850"/>
                </a:lnTo>
                <a:lnTo>
                  <a:pt x="0" y="199390"/>
                </a:lnTo>
                <a:lnTo>
                  <a:pt x="54610" y="199390"/>
                </a:lnTo>
                <a:lnTo>
                  <a:pt x="54610" y="196850"/>
                </a:lnTo>
                <a:close/>
              </a:path>
              <a:path w="54610" h="205740">
                <a:moveTo>
                  <a:pt x="54610" y="194310"/>
                </a:moveTo>
                <a:lnTo>
                  <a:pt x="0" y="194310"/>
                </a:lnTo>
                <a:lnTo>
                  <a:pt x="0" y="195580"/>
                </a:lnTo>
                <a:lnTo>
                  <a:pt x="54610" y="195580"/>
                </a:lnTo>
                <a:lnTo>
                  <a:pt x="54610" y="194310"/>
                </a:lnTo>
                <a:close/>
              </a:path>
              <a:path w="54610" h="205740">
                <a:moveTo>
                  <a:pt x="54610" y="190500"/>
                </a:moveTo>
                <a:lnTo>
                  <a:pt x="0" y="190500"/>
                </a:lnTo>
                <a:lnTo>
                  <a:pt x="0" y="193040"/>
                </a:lnTo>
                <a:lnTo>
                  <a:pt x="54610" y="193040"/>
                </a:lnTo>
                <a:lnTo>
                  <a:pt x="54610" y="190500"/>
                </a:lnTo>
                <a:close/>
              </a:path>
              <a:path w="54610" h="205740">
                <a:moveTo>
                  <a:pt x="54610" y="187960"/>
                </a:moveTo>
                <a:lnTo>
                  <a:pt x="0" y="187960"/>
                </a:lnTo>
                <a:lnTo>
                  <a:pt x="0" y="189230"/>
                </a:lnTo>
                <a:lnTo>
                  <a:pt x="54610" y="189230"/>
                </a:lnTo>
                <a:lnTo>
                  <a:pt x="54610" y="187960"/>
                </a:lnTo>
                <a:close/>
              </a:path>
              <a:path w="54610" h="205740">
                <a:moveTo>
                  <a:pt x="54610" y="184150"/>
                </a:moveTo>
                <a:lnTo>
                  <a:pt x="0" y="184150"/>
                </a:lnTo>
                <a:lnTo>
                  <a:pt x="0" y="186690"/>
                </a:lnTo>
                <a:lnTo>
                  <a:pt x="54610" y="186690"/>
                </a:lnTo>
                <a:lnTo>
                  <a:pt x="54610" y="184150"/>
                </a:lnTo>
                <a:close/>
              </a:path>
              <a:path w="54610" h="205740">
                <a:moveTo>
                  <a:pt x="54610" y="181610"/>
                </a:moveTo>
                <a:lnTo>
                  <a:pt x="0" y="181610"/>
                </a:lnTo>
                <a:lnTo>
                  <a:pt x="0" y="182880"/>
                </a:lnTo>
                <a:lnTo>
                  <a:pt x="54610" y="182880"/>
                </a:lnTo>
                <a:lnTo>
                  <a:pt x="54610" y="181610"/>
                </a:lnTo>
                <a:close/>
              </a:path>
              <a:path w="54610" h="205740">
                <a:moveTo>
                  <a:pt x="54610" y="177800"/>
                </a:moveTo>
                <a:lnTo>
                  <a:pt x="0" y="177800"/>
                </a:lnTo>
                <a:lnTo>
                  <a:pt x="0" y="180340"/>
                </a:lnTo>
                <a:lnTo>
                  <a:pt x="54610" y="180340"/>
                </a:lnTo>
                <a:lnTo>
                  <a:pt x="54610" y="177800"/>
                </a:lnTo>
                <a:close/>
              </a:path>
              <a:path w="54610" h="205740">
                <a:moveTo>
                  <a:pt x="54610" y="175260"/>
                </a:moveTo>
                <a:lnTo>
                  <a:pt x="0" y="175260"/>
                </a:lnTo>
                <a:lnTo>
                  <a:pt x="0" y="176530"/>
                </a:lnTo>
                <a:lnTo>
                  <a:pt x="54610" y="176530"/>
                </a:lnTo>
                <a:lnTo>
                  <a:pt x="54610" y="175260"/>
                </a:lnTo>
                <a:close/>
              </a:path>
              <a:path w="54610" h="205740">
                <a:moveTo>
                  <a:pt x="54610" y="171450"/>
                </a:moveTo>
                <a:lnTo>
                  <a:pt x="0" y="171450"/>
                </a:lnTo>
                <a:lnTo>
                  <a:pt x="0" y="173990"/>
                </a:lnTo>
                <a:lnTo>
                  <a:pt x="54610" y="173990"/>
                </a:lnTo>
                <a:lnTo>
                  <a:pt x="54610" y="171450"/>
                </a:lnTo>
                <a:close/>
              </a:path>
              <a:path w="54610" h="205740">
                <a:moveTo>
                  <a:pt x="54610" y="168910"/>
                </a:moveTo>
                <a:lnTo>
                  <a:pt x="0" y="168910"/>
                </a:lnTo>
                <a:lnTo>
                  <a:pt x="0" y="170180"/>
                </a:lnTo>
                <a:lnTo>
                  <a:pt x="54610" y="170180"/>
                </a:lnTo>
                <a:lnTo>
                  <a:pt x="54610" y="168910"/>
                </a:lnTo>
                <a:close/>
              </a:path>
              <a:path w="54610" h="205740">
                <a:moveTo>
                  <a:pt x="54610" y="165100"/>
                </a:moveTo>
                <a:lnTo>
                  <a:pt x="0" y="165100"/>
                </a:lnTo>
                <a:lnTo>
                  <a:pt x="0" y="167640"/>
                </a:lnTo>
                <a:lnTo>
                  <a:pt x="54610" y="167640"/>
                </a:lnTo>
                <a:lnTo>
                  <a:pt x="54610" y="165100"/>
                </a:lnTo>
                <a:close/>
              </a:path>
              <a:path w="54610" h="205740">
                <a:moveTo>
                  <a:pt x="54610" y="162560"/>
                </a:moveTo>
                <a:lnTo>
                  <a:pt x="0" y="162560"/>
                </a:lnTo>
                <a:lnTo>
                  <a:pt x="0" y="163830"/>
                </a:lnTo>
                <a:lnTo>
                  <a:pt x="54610" y="163830"/>
                </a:lnTo>
                <a:lnTo>
                  <a:pt x="54610" y="162560"/>
                </a:lnTo>
                <a:close/>
              </a:path>
              <a:path w="54610" h="205740">
                <a:moveTo>
                  <a:pt x="54610" y="158750"/>
                </a:moveTo>
                <a:lnTo>
                  <a:pt x="0" y="158750"/>
                </a:lnTo>
                <a:lnTo>
                  <a:pt x="0" y="161290"/>
                </a:lnTo>
                <a:lnTo>
                  <a:pt x="54610" y="161290"/>
                </a:lnTo>
                <a:lnTo>
                  <a:pt x="54610" y="158750"/>
                </a:lnTo>
                <a:close/>
              </a:path>
              <a:path w="54610" h="205740">
                <a:moveTo>
                  <a:pt x="54610" y="156210"/>
                </a:moveTo>
                <a:lnTo>
                  <a:pt x="0" y="156210"/>
                </a:lnTo>
                <a:lnTo>
                  <a:pt x="0" y="157480"/>
                </a:lnTo>
                <a:lnTo>
                  <a:pt x="54610" y="157480"/>
                </a:lnTo>
                <a:lnTo>
                  <a:pt x="54610" y="156210"/>
                </a:lnTo>
                <a:close/>
              </a:path>
              <a:path w="54610" h="205740">
                <a:moveTo>
                  <a:pt x="54610" y="152400"/>
                </a:moveTo>
                <a:lnTo>
                  <a:pt x="0" y="152400"/>
                </a:lnTo>
                <a:lnTo>
                  <a:pt x="0" y="154940"/>
                </a:lnTo>
                <a:lnTo>
                  <a:pt x="54610" y="154940"/>
                </a:lnTo>
                <a:lnTo>
                  <a:pt x="54610" y="152400"/>
                </a:lnTo>
                <a:close/>
              </a:path>
              <a:path w="54610" h="205740">
                <a:moveTo>
                  <a:pt x="54610" y="149860"/>
                </a:moveTo>
                <a:lnTo>
                  <a:pt x="0" y="149860"/>
                </a:lnTo>
                <a:lnTo>
                  <a:pt x="0" y="151130"/>
                </a:lnTo>
                <a:lnTo>
                  <a:pt x="54610" y="151130"/>
                </a:lnTo>
                <a:lnTo>
                  <a:pt x="54610" y="149860"/>
                </a:lnTo>
                <a:close/>
              </a:path>
              <a:path w="54610" h="205740">
                <a:moveTo>
                  <a:pt x="54610" y="146050"/>
                </a:moveTo>
                <a:lnTo>
                  <a:pt x="0" y="146050"/>
                </a:lnTo>
                <a:lnTo>
                  <a:pt x="0" y="148590"/>
                </a:lnTo>
                <a:lnTo>
                  <a:pt x="54610" y="148590"/>
                </a:lnTo>
                <a:lnTo>
                  <a:pt x="54610" y="146050"/>
                </a:lnTo>
                <a:close/>
              </a:path>
              <a:path w="54610" h="205740">
                <a:moveTo>
                  <a:pt x="54610" y="143510"/>
                </a:moveTo>
                <a:lnTo>
                  <a:pt x="0" y="143510"/>
                </a:lnTo>
                <a:lnTo>
                  <a:pt x="0" y="144780"/>
                </a:lnTo>
                <a:lnTo>
                  <a:pt x="54610" y="144780"/>
                </a:lnTo>
                <a:lnTo>
                  <a:pt x="54610" y="143510"/>
                </a:lnTo>
                <a:close/>
              </a:path>
              <a:path w="54610" h="205740">
                <a:moveTo>
                  <a:pt x="54610" y="139700"/>
                </a:moveTo>
                <a:lnTo>
                  <a:pt x="0" y="139700"/>
                </a:lnTo>
                <a:lnTo>
                  <a:pt x="0" y="142240"/>
                </a:lnTo>
                <a:lnTo>
                  <a:pt x="54610" y="142240"/>
                </a:lnTo>
                <a:lnTo>
                  <a:pt x="54610" y="139700"/>
                </a:lnTo>
                <a:close/>
              </a:path>
              <a:path w="54610" h="205740">
                <a:moveTo>
                  <a:pt x="54610" y="137160"/>
                </a:moveTo>
                <a:lnTo>
                  <a:pt x="0" y="137160"/>
                </a:lnTo>
                <a:lnTo>
                  <a:pt x="0" y="138430"/>
                </a:lnTo>
                <a:lnTo>
                  <a:pt x="54610" y="138430"/>
                </a:lnTo>
                <a:lnTo>
                  <a:pt x="54610" y="137160"/>
                </a:lnTo>
                <a:close/>
              </a:path>
              <a:path w="54610" h="205740">
                <a:moveTo>
                  <a:pt x="54610" y="133350"/>
                </a:moveTo>
                <a:lnTo>
                  <a:pt x="0" y="133350"/>
                </a:lnTo>
                <a:lnTo>
                  <a:pt x="0" y="135890"/>
                </a:lnTo>
                <a:lnTo>
                  <a:pt x="54610" y="135890"/>
                </a:lnTo>
                <a:lnTo>
                  <a:pt x="54610" y="133350"/>
                </a:lnTo>
                <a:close/>
              </a:path>
              <a:path w="54610" h="205740">
                <a:moveTo>
                  <a:pt x="54610" y="130810"/>
                </a:moveTo>
                <a:lnTo>
                  <a:pt x="0" y="130810"/>
                </a:lnTo>
                <a:lnTo>
                  <a:pt x="0" y="132080"/>
                </a:lnTo>
                <a:lnTo>
                  <a:pt x="54610" y="132080"/>
                </a:lnTo>
                <a:lnTo>
                  <a:pt x="54610" y="130810"/>
                </a:lnTo>
                <a:close/>
              </a:path>
              <a:path w="54610" h="205740">
                <a:moveTo>
                  <a:pt x="54610" y="127000"/>
                </a:moveTo>
                <a:lnTo>
                  <a:pt x="0" y="127000"/>
                </a:lnTo>
                <a:lnTo>
                  <a:pt x="0" y="129540"/>
                </a:lnTo>
                <a:lnTo>
                  <a:pt x="54610" y="129540"/>
                </a:lnTo>
                <a:lnTo>
                  <a:pt x="54610" y="127000"/>
                </a:lnTo>
                <a:close/>
              </a:path>
              <a:path w="54610" h="205740">
                <a:moveTo>
                  <a:pt x="54610" y="124460"/>
                </a:moveTo>
                <a:lnTo>
                  <a:pt x="0" y="124460"/>
                </a:lnTo>
                <a:lnTo>
                  <a:pt x="0" y="125730"/>
                </a:lnTo>
                <a:lnTo>
                  <a:pt x="54610" y="125730"/>
                </a:lnTo>
                <a:lnTo>
                  <a:pt x="54610" y="124460"/>
                </a:lnTo>
                <a:close/>
              </a:path>
              <a:path w="54610" h="205740">
                <a:moveTo>
                  <a:pt x="54610" y="120650"/>
                </a:moveTo>
                <a:lnTo>
                  <a:pt x="0" y="120650"/>
                </a:lnTo>
                <a:lnTo>
                  <a:pt x="0" y="123190"/>
                </a:lnTo>
                <a:lnTo>
                  <a:pt x="54610" y="123190"/>
                </a:lnTo>
                <a:lnTo>
                  <a:pt x="54610" y="120650"/>
                </a:lnTo>
                <a:close/>
              </a:path>
              <a:path w="54610" h="205740">
                <a:moveTo>
                  <a:pt x="54610" y="118110"/>
                </a:moveTo>
                <a:lnTo>
                  <a:pt x="0" y="118110"/>
                </a:lnTo>
                <a:lnTo>
                  <a:pt x="0" y="119380"/>
                </a:lnTo>
                <a:lnTo>
                  <a:pt x="54610" y="119380"/>
                </a:lnTo>
                <a:lnTo>
                  <a:pt x="54610" y="118110"/>
                </a:lnTo>
                <a:close/>
              </a:path>
              <a:path w="54610" h="205740">
                <a:moveTo>
                  <a:pt x="54610" y="114300"/>
                </a:moveTo>
                <a:lnTo>
                  <a:pt x="0" y="114300"/>
                </a:lnTo>
                <a:lnTo>
                  <a:pt x="0" y="116840"/>
                </a:lnTo>
                <a:lnTo>
                  <a:pt x="54610" y="116840"/>
                </a:lnTo>
                <a:lnTo>
                  <a:pt x="54610" y="114300"/>
                </a:lnTo>
                <a:close/>
              </a:path>
              <a:path w="54610" h="205740">
                <a:moveTo>
                  <a:pt x="54610" y="111760"/>
                </a:moveTo>
                <a:lnTo>
                  <a:pt x="0" y="111760"/>
                </a:lnTo>
                <a:lnTo>
                  <a:pt x="0" y="113030"/>
                </a:lnTo>
                <a:lnTo>
                  <a:pt x="54610" y="113030"/>
                </a:lnTo>
                <a:lnTo>
                  <a:pt x="54610" y="111760"/>
                </a:lnTo>
                <a:close/>
              </a:path>
              <a:path w="54610" h="205740">
                <a:moveTo>
                  <a:pt x="54610" y="107950"/>
                </a:moveTo>
                <a:lnTo>
                  <a:pt x="0" y="107950"/>
                </a:lnTo>
                <a:lnTo>
                  <a:pt x="0" y="110490"/>
                </a:lnTo>
                <a:lnTo>
                  <a:pt x="54610" y="110490"/>
                </a:lnTo>
                <a:lnTo>
                  <a:pt x="54610" y="107950"/>
                </a:lnTo>
                <a:close/>
              </a:path>
              <a:path w="54610" h="205740">
                <a:moveTo>
                  <a:pt x="54610" y="105410"/>
                </a:moveTo>
                <a:lnTo>
                  <a:pt x="0" y="105410"/>
                </a:lnTo>
                <a:lnTo>
                  <a:pt x="0" y="106680"/>
                </a:lnTo>
                <a:lnTo>
                  <a:pt x="54610" y="106680"/>
                </a:lnTo>
                <a:lnTo>
                  <a:pt x="54610" y="105410"/>
                </a:lnTo>
                <a:close/>
              </a:path>
              <a:path w="54610" h="205740">
                <a:moveTo>
                  <a:pt x="54610" y="101600"/>
                </a:moveTo>
                <a:lnTo>
                  <a:pt x="0" y="101600"/>
                </a:lnTo>
                <a:lnTo>
                  <a:pt x="0" y="104140"/>
                </a:lnTo>
                <a:lnTo>
                  <a:pt x="54610" y="104140"/>
                </a:lnTo>
                <a:lnTo>
                  <a:pt x="54610" y="101600"/>
                </a:lnTo>
                <a:close/>
              </a:path>
              <a:path w="54610" h="205740">
                <a:moveTo>
                  <a:pt x="54610" y="99060"/>
                </a:moveTo>
                <a:lnTo>
                  <a:pt x="0" y="99060"/>
                </a:lnTo>
                <a:lnTo>
                  <a:pt x="0" y="100330"/>
                </a:lnTo>
                <a:lnTo>
                  <a:pt x="54610" y="100330"/>
                </a:lnTo>
                <a:lnTo>
                  <a:pt x="54610" y="99060"/>
                </a:lnTo>
                <a:close/>
              </a:path>
              <a:path w="54610" h="205740">
                <a:moveTo>
                  <a:pt x="54610" y="95250"/>
                </a:moveTo>
                <a:lnTo>
                  <a:pt x="0" y="95250"/>
                </a:lnTo>
                <a:lnTo>
                  <a:pt x="0" y="97790"/>
                </a:lnTo>
                <a:lnTo>
                  <a:pt x="54610" y="97790"/>
                </a:lnTo>
                <a:lnTo>
                  <a:pt x="54610" y="95250"/>
                </a:lnTo>
                <a:close/>
              </a:path>
              <a:path w="54610" h="205740">
                <a:moveTo>
                  <a:pt x="54610" y="92710"/>
                </a:moveTo>
                <a:lnTo>
                  <a:pt x="0" y="92710"/>
                </a:lnTo>
                <a:lnTo>
                  <a:pt x="0" y="93980"/>
                </a:lnTo>
                <a:lnTo>
                  <a:pt x="54610" y="93980"/>
                </a:lnTo>
                <a:lnTo>
                  <a:pt x="54610" y="92710"/>
                </a:lnTo>
                <a:close/>
              </a:path>
              <a:path w="54610" h="205740">
                <a:moveTo>
                  <a:pt x="54610" y="88900"/>
                </a:moveTo>
                <a:lnTo>
                  <a:pt x="0" y="88900"/>
                </a:lnTo>
                <a:lnTo>
                  <a:pt x="0" y="91440"/>
                </a:lnTo>
                <a:lnTo>
                  <a:pt x="54610" y="91440"/>
                </a:lnTo>
                <a:lnTo>
                  <a:pt x="54610" y="88900"/>
                </a:lnTo>
                <a:close/>
              </a:path>
              <a:path w="54610" h="205740">
                <a:moveTo>
                  <a:pt x="54610" y="86360"/>
                </a:moveTo>
                <a:lnTo>
                  <a:pt x="0" y="86360"/>
                </a:lnTo>
                <a:lnTo>
                  <a:pt x="0" y="87630"/>
                </a:lnTo>
                <a:lnTo>
                  <a:pt x="54610" y="87630"/>
                </a:lnTo>
                <a:lnTo>
                  <a:pt x="54610" y="86360"/>
                </a:lnTo>
                <a:close/>
              </a:path>
              <a:path w="54610" h="205740">
                <a:moveTo>
                  <a:pt x="54610" y="82550"/>
                </a:moveTo>
                <a:lnTo>
                  <a:pt x="0" y="82550"/>
                </a:lnTo>
                <a:lnTo>
                  <a:pt x="0" y="85090"/>
                </a:lnTo>
                <a:lnTo>
                  <a:pt x="54610" y="85090"/>
                </a:lnTo>
                <a:lnTo>
                  <a:pt x="54610" y="82550"/>
                </a:lnTo>
                <a:close/>
              </a:path>
              <a:path w="54610" h="205740">
                <a:moveTo>
                  <a:pt x="54610" y="80010"/>
                </a:moveTo>
                <a:lnTo>
                  <a:pt x="0" y="80010"/>
                </a:lnTo>
                <a:lnTo>
                  <a:pt x="0" y="81280"/>
                </a:lnTo>
                <a:lnTo>
                  <a:pt x="54610" y="81280"/>
                </a:lnTo>
                <a:lnTo>
                  <a:pt x="54610" y="80010"/>
                </a:lnTo>
                <a:close/>
              </a:path>
              <a:path w="54610" h="205740">
                <a:moveTo>
                  <a:pt x="54610" y="73660"/>
                </a:moveTo>
                <a:lnTo>
                  <a:pt x="0" y="73660"/>
                </a:lnTo>
                <a:lnTo>
                  <a:pt x="0" y="78740"/>
                </a:lnTo>
                <a:lnTo>
                  <a:pt x="54610" y="78740"/>
                </a:lnTo>
                <a:lnTo>
                  <a:pt x="54610" y="73660"/>
                </a:lnTo>
                <a:close/>
              </a:path>
              <a:path w="54610" h="205740">
                <a:moveTo>
                  <a:pt x="54610" y="67310"/>
                </a:moveTo>
                <a:lnTo>
                  <a:pt x="0" y="67310"/>
                </a:lnTo>
                <a:lnTo>
                  <a:pt x="0" y="72390"/>
                </a:lnTo>
                <a:lnTo>
                  <a:pt x="54610" y="72390"/>
                </a:lnTo>
                <a:lnTo>
                  <a:pt x="54610" y="67310"/>
                </a:lnTo>
                <a:close/>
              </a:path>
              <a:path w="54610" h="205740">
                <a:moveTo>
                  <a:pt x="54610" y="60960"/>
                </a:moveTo>
                <a:lnTo>
                  <a:pt x="0" y="60960"/>
                </a:lnTo>
                <a:lnTo>
                  <a:pt x="0" y="66040"/>
                </a:lnTo>
                <a:lnTo>
                  <a:pt x="54610" y="66040"/>
                </a:lnTo>
                <a:lnTo>
                  <a:pt x="54610" y="60960"/>
                </a:lnTo>
                <a:close/>
              </a:path>
              <a:path w="54610" h="205740">
                <a:moveTo>
                  <a:pt x="54610" y="54610"/>
                </a:moveTo>
                <a:lnTo>
                  <a:pt x="0" y="54610"/>
                </a:lnTo>
                <a:lnTo>
                  <a:pt x="0" y="59690"/>
                </a:lnTo>
                <a:lnTo>
                  <a:pt x="54610" y="59690"/>
                </a:lnTo>
                <a:lnTo>
                  <a:pt x="54610" y="54610"/>
                </a:lnTo>
                <a:close/>
              </a:path>
              <a:path w="54610" h="205740">
                <a:moveTo>
                  <a:pt x="54610" y="48260"/>
                </a:moveTo>
                <a:lnTo>
                  <a:pt x="0" y="48260"/>
                </a:lnTo>
                <a:lnTo>
                  <a:pt x="0" y="53340"/>
                </a:lnTo>
                <a:lnTo>
                  <a:pt x="54610" y="53340"/>
                </a:lnTo>
                <a:lnTo>
                  <a:pt x="54610" y="48260"/>
                </a:lnTo>
                <a:close/>
              </a:path>
              <a:path w="54610" h="205740">
                <a:moveTo>
                  <a:pt x="54610" y="41910"/>
                </a:moveTo>
                <a:lnTo>
                  <a:pt x="0" y="41910"/>
                </a:lnTo>
                <a:lnTo>
                  <a:pt x="0" y="46990"/>
                </a:lnTo>
                <a:lnTo>
                  <a:pt x="54610" y="46990"/>
                </a:lnTo>
                <a:lnTo>
                  <a:pt x="54610" y="41910"/>
                </a:lnTo>
                <a:close/>
              </a:path>
              <a:path w="54610" h="205740">
                <a:moveTo>
                  <a:pt x="54610" y="35560"/>
                </a:moveTo>
                <a:lnTo>
                  <a:pt x="0" y="35560"/>
                </a:lnTo>
                <a:lnTo>
                  <a:pt x="0" y="40640"/>
                </a:lnTo>
                <a:lnTo>
                  <a:pt x="54610" y="40640"/>
                </a:lnTo>
                <a:lnTo>
                  <a:pt x="54610" y="35560"/>
                </a:lnTo>
                <a:close/>
              </a:path>
              <a:path w="54610" h="205740">
                <a:moveTo>
                  <a:pt x="54610" y="30480"/>
                </a:moveTo>
                <a:lnTo>
                  <a:pt x="0" y="30480"/>
                </a:lnTo>
                <a:lnTo>
                  <a:pt x="0" y="34290"/>
                </a:lnTo>
                <a:lnTo>
                  <a:pt x="54610" y="34290"/>
                </a:lnTo>
                <a:lnTo>
                  <a:pt x="54610" y="30480"/>
                </a:lnTo>
                <a:close/>
              </a:path>
              <a:path w="54610" h="205740">
                <a:moveTo>
                  <a:pt x="54610" y="24130"/>
                </a:moveTo>
                <a:lnTo>
                  <a:pt x="0" y="24130"/>
                </a:lnTo>
                <a:lnTo>
                  <a:pt x="0" y="29210"/>
                </a:lnTo>
                <a:lnTo>
                  <a:pt x="54610" y="29210"/>
                </a:lnTo>
                <a:lnTo>
                  <a:pt x="54610" y="24130"/>
                </a:lnTo>
                <a:close/>
              </a:path>
              <a:path w="54610" h="205740">
                <a:moveTo>
                  <a:pt x="54610" y="17780"/>
                </a:moveTo>
                <a:lnTo>
                  <a:pt x="0" y="17780"/>
                </a:lnTo>
                <a:lnTo>
                  <a:pt x="0" y="22860"/>
                </a:lnTo>
                <a:lnTo>
                  <a:pt x="54610" y="22860"/>
                </a:lnTo>
                <a:lnTo>
                  <a:pt x="54610" y="17780"/>
                </a:lnTo>
                <a:close/>
              </a:path>
              <a:path w="54610" h="205740">
                <a:moveTo>
                  <a:pt x="54610" y="11430"/>
                </a:moveTo>
                <a:lnTo>
                  <a:pt x="0" y="11430"/>
                </a:lnTo>
                <a:lnTo>
                  <a:pt x="0" y="16510"/>
                </a:lnTo>
                <a:lnTo>
                  <a:pt x="54610" y="16510"/>
                </a:lnTo>
                <a:lnTo>
                  <a:pt x="54610" y="11430"/>
                </a:lnTo>
                <a:close/>
              </a:path>
              <a:path w="54610" h="205740">
                <a:moveTo>
                  <a:pt x="54610" y="5080"/>
                </a:moveTo>
                <a:lnTo>
                  <a:pt x="0" y="5080"/>
                </a:lnTo>
                <a:lnTo>
                  <a:pt x="0" y="10160"/>
                </a:lnTo>
                <a:lnTo>
                  <a:pt x="54610" y="10160"/>
                </a:lnTo>
                <a:lnTo>
                  <a:pt x="54610" y="5080"/>
                </a:lnTo>
                <a:close/>
              </a:path>
              <a:path w="54610" h="205740">
                <a:moveTo>
                  <a:pt x="54610" y="0"/>
                </a:moveTo>
                <a:lnTo>
                  <a:pt x="13969" y="0"/>
                </a:lnTo>
                <a:lnTo>
                  <a:pt x="13969" y="1270"/>
                </a:lnTo>
                <a:lnTo>
                  <a:pt x="0" y="1270"/>
                </a:lnTo>
                <a:lnTo>
                  <a:pt x="0" y="3810"/>
                </a:lnTo>
                <a:lnTo>
                  <a:pt x="54610" y="3810"/>
                </a:lnTo>
                <a:lnTo>
                  <a:pt x="54610" y="0"/>
                </a:lnTo>
                <a:close/>
              </a:path>
            </a:pathLst>
          </a:custGeom>
          <a:solidFill>
            <a:srgbClr val="236B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bg object 313"/>
          <p:cNvSpPr/>
          <p:nvPr/>
        </p:nvSpPr>
        <p:spPr>
          <a:xfrm>
            <a:off x="1964690" y="6419850"/>
            <a:ext cx="54610" cy="199390"/>
          </a:xfrm>
          <a:custGeom>
            <a:avLst/>
            <a:gdLst/>
            <a:ahLst/>
            <a:cxnLst/>
            <a:rect l="l" t="t" r="r" b="b"/>
            <a:pathLst>
              <a:path w="54610" h="199390">
                <a:moveTo>
                  <a:pt x="54610" y="195580"/>
                </a:moveTo>
                <a:lnTo>
                  <a:pt x="0" y="195580"/>
                </a:lnTo>
                <a:lnTo>
                  <a:pt x="0" y="198120"/>
                </a:lnTo>
                <a:lnTo>
                  <a:pt x="12687" y="198120"/>
                </a:lnTo>
                <a:lnTo>
                  <a:pt x="12700" y="199390"/>
                </a:lnTo>
                <a:lnTo>
                  <a:pt x="35560" y="199390"/>
                </a:lnTo>
                <a:lnTo>
                  <a:pt x="35560" y="198120"/>
                </a:lnTo>
                <a:lnTo>
                  <a:pt x="54610" y="198120"/>
                </a:lnTo>
                <a:lnTo>
                  <a:pt x="54610" y="195580"/>
                </a:lnTo>
                <a:close/>
              </a:path>
              <a:path w="54610" h="199390">
                <a:moveTo>
                  <a:pt x="54610" y="193040"/>
                </a:moveTo>
                <a:lnTo>
                  <a:pt x="0" y="193040"/>
                </a:lnTo>
                <a:lnTo>
                  <a:pt x="0" y="194322"/>
                </a:lnTo>
                <a:lnTo>
                  <a:pt x="54610" y="194322"/>
                </a:lnTo>
                <a:lnTo>
                  <a:pt x="54610" y="193040"/>
                </a:lnTo>
                <a:close/>
              </a:path>
              <a:path w="54610" h="199390">
                <a:moveTo>
                  <a:pt x="54610" y="189230"/>
                </a:moveTo>
                <a:lnTo>
                  <a:pt x="0" y="189230"/>
                </a:lnTo>
                <a:lnTo>
                  <a:pt x="0" y="191770"/>
                </a:lnTo>
                <a:lnTo>
                  <a:pt x="54610" y="191770"/>
                </a:lnTo>
                <a:lnTo>
                  <a:pt x="54610" y="189230"/>
                </a:lnTo>
                <a:close/>
              </a:path>
              <a:path w="54610" h="199390">
                <a:moveTo>
                  <a:pt x="54610" y="186702"/>
                </a:moveTo>
                <a:lnTo>
                  <a:pt x="0" y="186702"/>
                </a:lnTo>
                <a:lnTo>
                  <a:pt x="0" y="187972"/>
                </a:lnTo>
                <a:lnTo>
                  <a:pt x="54610" y="187972"/>
                </a:lnTo>
                <a:lnTo>
                  <a:pt x="54610" y="186702"/>
                </a:lnTo>
                <a:close/>
              </a:path>
              <a:path w="54610" h="199390">
                <a:moveTo>
                  <a:pt x="54610" y="182892"/>
                </a:moveTo>
                <a:lnTo>
                  <a:pt x="0" y="182892"/>
                </a:lnTo>
                <a:lnTo>
                  <a:pt x="0" y="185432"/>
                </a:lnTo>
                <a:lnTo>
                  <a:pt x="54610" y="185432"/>
                </a:lnTo>
                <a:lnTo>
                  <a:pt x="54610" y="182892"/>
                </a:lnTo>
                <a:close/>
              </a:path>
              <a:path w="54610" h="199390">
                <a:moveTo>
                  <a:pt x="54610" y="180352"/>
                </a:moveTo>
                <a:lnTo>
                  <a:pt x="0" y="180352"/>
                </a:lnTo>
                <a:lnTo>
                  <a:pt x="0" y="181610"/>
                </a:lnTo>
                <a:lnTo>
                  <a:pt x="54610" y="181610"/>
                </a:lnTo>
                <a:lnTo>
                  <a:pt x="54610" y="180352"/>
                </a:lnTo>
                <a:close/>
              </a:path>
              <a:path w="54610" h="199390">
                <a:moveTo>
                  <a:pt x="54610" y="176530"/>
                </a:moveTo>
                <a:lnTo>
                  <a:pt x="0" y="176530"/>
                </a:lnTo>
                <a:lnTo>
                  <a:pt x="0" y="179070"/>
                </a:lnTo>
                <a:lnTo>
                  <a:pt x="54610" y="179070"/>
                </a:lnTo>
                <a:lnTo>
                  <a:pt x="54610" y="176530"/>
                </a:lnTo>
                <a:close/>
              </a:path>
              <a:path w="54610" h="199390">
                <a:moveTo>
                  <a:pt x="54610" y="174002"/>
                </a:moveTo>
                <a:lnTo>
                  <a:pt x="0" y="174002"/>
                </a:lnTo>
                <a:lnTo>
                  <a:pt x="0" y="175260"/>
                </a:lnTo>
                <a:lnTo>
                  <a:pt x="54610" y="175260"/>
                </a:lnTo>
                <a:lnTo>
                  <a:pt x="54610" y="174002"/>
                </a:lnTo>
                <a:close/>
              </a:path>
              <a:path w="54610" h="199390">
                <a:moveTo>
                  <a:pt x="54610" y="170180"/>
                </a:moveTo>
                <a:lnTo>
                  <a:pt x="0" y="170180"/>
                </a:lnTo>
                <a:lnTo>
                  <a:pt x="0" y="172720"/>
                </a:lnTo>
                <a:lnTo>
                  <a:pt x="54610" y="172720"/>
                </a:lnTo>
                <a:lnTo>
                  <a:pt x="54610" y="170180"/>
                </a:lnTo>
                <a:close/>
              </a:path>
              <a:path w="54610" h="199390">
                <a:moveTo>
                  <a:pt x="54610" y="167640"/>
                </a:moveTo>
                <a:lnTo>
                  <a:pt x="0" y="167640"/>
                </a:lnTo>
                <a:lnTo>
                  <a:pt x="0" y="168910"/>
                </a:lnTo>
                <a:lnTo>
                  <a:pt x="54610" y="168910"/>
                </a:lnTo>
                <a:lnTo>
                  <a:pt x="54610" y="167640"/>
                </a:lnTo>
                <a:close/>
              </a:path>
              <a:path w="54610" h="199390">
                <a:moveTo>
                  <a:pt x="54610" y="163830"/>
                </a:moveTo>
                <a:lnTo>
                  <a:pt x="0" y="163830"/>
                </a:lnTo>
                <a:lnTo>
                  <a:pt x="0" y="166382"/>
                </a:lnTo>
                <a:lnTo>
                  <a:pt x="54610" y="166382"/>
                </a:lnTo>
                <a:lnTo>
                  <a:pt x="54610" y="163830"/>
                </a:lnTo>
                <a:close/>
              </a:path>
              <a:path w="54610" h="199390">
                <a:moveTo>
                  <a:pt x="54610" y="161290"/>
                </a:moveTo>
                <a:lnTo>
                  <a:pt x="0" y="161290"/>
                </a:lnTo>
                <a:lnTo>
                  <a:pt x="0" y="162560"/>
                </a:lnTo>
                <a:lnTo>
                  <a:pt x="54610" y="162560"/>
                </a:lnTo>
                <a:lnTo>
                  <a:pt x="54610" y="161290"/>
                </a:lnTo>
                <a:close/>
              </a:path>
              <a:path w="54610" h="199390">
                <a:moveTo>
                  <a:pt x="54610" y="157492"/>
                </a:moveTo>
                <a:lnTo>
                  <a:pt x="0" y="157492"/>
                </a:lnTo>
                <a:lnTo>
                  <a:pt x="0" y="160020"/>
                </a:lnTo>
                <a:lnTo>
                  <a:pt x="54610" y="160020"/>
                </a:lnTo>
                <a:lnTo>
                  <a:pt x="54610" y="157492"/>
                </a:lnTo>
                <a:close/>
              </a:path>
              <a:path w="54610" h="199390">
                <a:moveTo>
                  <a:pt x="54610" y="154940"/>
                </a:moveTo>
                <a:lnTo>
                  <a:pt x="0" y="154940"/>
                </a:lnTo>
                <a:lnTo>
                  <a:pt x="0" y="156210"/>
                </a:lnTo>
                <a:lnTo>
                  <a:pt x="54610" y="156210"/>
                </a:lnTo>
                <a:lnTo>
                  <a:pt x="54610" y="154940"/>
                </a:lnTo>
                <a:close/>
              </a:path>
              <a:path w="54610" h="199390">
                <a:moveTo>
                  <a:pt x="54610" y="151130"/>
                </a:moveTo>
                <a:lnTo>
                  <a:pt x="0" y="151130"/>
                </a:lnTo>
                <a:lnTo>
                  <a:pt x="0" y="153670"/>
                </a:lnTo>
                <a:lnTo>
                  <a:pt x="54610" y="153670"/>
                </a:lnTo>
                <a:lnTo>
                  <a:pt x="54610" y="151130"/>
                </a:lnTo>
                <a:close/>
              </a:path>
              <a:path w="54610" h="199390">
                <a:moveTo>
                  <a:pt x="54610" y="148590"/>
                </a:moveTo>
                <a:lnTo>
                  <a:pt x="0" y="148590"/>
                </a:lnTo>
                <a:lnTo>
                  <a:pt x="0" y="149860"/>
                </a:lnTo>
                <a:lnTo>
                  <a:pt x="54610" y="149860"/>
                </a:lnTo>
                <a:lnTo>
                  <a:pt x="54610" y="148590"/>
                </a:lnTo>
                <a:close/>
              </a:path>
              <a:path w="54610" h="199390">
                <a:moveTo>
                  <a:pt x="54610" y="144792"/>
                </a:moveTo>
                <a:lnTo>
                  <a:pt x="0" y="144792"/>
                </a:lnTo>
                <a:lnTo>
                  <a:pt x="0" y="147332"/>
                </a:lnTo>
                <a:lnTo>
                  <a:pt x="54610" y="147332"/>
                </a:lnTo>
                <a:lnTo>
                  <a:pt x="54610" y="144792"/>
                </a:lnTo>
                <a:close/>
              </a:path>
              <a:path w="54610" h="199390">
                <a:moveTo>
                  <a:pt x="54610" y="142240"/>
                </a:moveTo>
                <a:lnTo>
                  <a:pt x="0" y="142240"/>
                </a:lnTo>
                <a:lnTo>
                  <a:pt x="0" y="143510"/>
                </a:lnTo>
                <a:lnTo>
                  <a:pt x="54610" y="143510"/>
                </a:lnTo>
                <a:lnTo>
                  <a:pt x="54610" y="142240"/>
                </a:lnTo>
                <a:close/>
              </a:path>
              <a:path w="54610" h="199390">
                <a:moveTo>
                  <a:pt x="54610" y="138430"/>
                </a:moveTo>
                <a:lnTo>
                  <a:pt x="0" y="138430"/>
                </a:lnTo>
                <a:lnTo>
                  <a:pt x="0" y="140970"/>
                </a:lnTo>
                <a:lnTo>
                  <a:pt x="54610" y="140970"/>
                </a:lnTo>
                <a:lnTo>
                  <a:pt x="54610" y="138430"/>
                </a:lnTo>
                <a:close/>
              </a:path>
              <a:path w="54610" h="199390">
                <a:moveTo>
                  <a:pt x="54610" y="135890"/>
                </a:moveTo>
                <a:lnTo>
                  <a:pt x="0" y="135890"/>
                </a:lnTo>
                <a:lnTo>
                  <a:pt x="0" y="137160"/>
                </a:lnTo>
                <a:lnTo>
                  <a:pt x="54610" y="137160"/>
                </a:lnTo>
                <a:lnTo>
                  <a:pt x="54610" y="135890"/>
                </a:lnTo>
                <a:close/>
              </a:path>
              <a:path w="54610" h="199390">
                <a:moveTo>
                  <a:pt x="54610" y="132092"/>
                </a:moveTo>
                <a:lnTo>
                  <a:pt x="0" y="132092"/>
                </a:lnTo>
                <a:lnTo>
                  <a:pt x="0" y="134620"/>
                </a:lnTo>
                <a:lnTo>
                  <a:pt x="54610" y="134620"/>
                </a:lnTo>
                <a:lnTo>
                  <a:pt x="54610" y="132092"/>
                </a:lnTo>
                <a:close/>
              </a:path>
              <a:path w="54610" h="199390">
                <a:moveTo>
                  <a:pt x="54610" y="129540"/>
                </a:moveTo>
                <a:lnTo>
                  <a:pt x="0" y="129540"/>
                </a:lnTo>
                <a:lnTo>
                  <a:pt x="0" y="130810"/>
                </a:lnTo>
                <a:lnTo>
                  <a:pt x="54610" y="130810"/>
                </a:lnTo>
                <a:lnTo>
                  <a:pt x="54610" y="129540"/>
                </a:lnTo>
                <a:close/>
              </a:path>
              <a:path w="54610" h="199390">
                <a:moveTo>
                  <a:pt x="54610" y="125742"/>
                </a:moveTo>
                <a:lnTo>
                  <a:pt x="0" y="125742"/>
                </a:lnTo>
                <a:lnTo>
                  <a:pt x="0" y="128270"/>
                </a:lnTo>
                <a:lnTo>
                  <a:pt x="54610" y="128270"/>
                </a:lnTo>
                <a:lnTo>
                  <a:pt x="54610" y="125742"/>
                </a:lnTo>
                <a:close/>
              </a:path>
              <a:path w="54610" h="199390">
                <a:moveTo>
                  <a:pt x="54610" y="123202"/>
                </a:moveTo>
                <a:lnTo>
                  <a:pt x="0" y="123202"/>
                </a:lnTo>
                <a:lnTo>
                  <a:pt x="0" y="124460"/>
                </a:lnTo>
                <a:lnTo>
                  <a:pt x="54610" y="124460"/>
                </a:lnTo>
                <a:lnTo>
                  <a:pt x="54610" y="123202"/>
                </a:lnTo>
                <a:close/>
              </a:path>
              <a:path w="54610" h="199390">
                <a:moveTo>
                  <a:pt x="54610" y="119392"/>
                </a:moveTo>
                <a:lnTo>
                  <a:pt x="0" y="119392"/>
                </a:lnTo>
                <a:lnTo>
                  <a:pt x="0" y="121932"/>
                </a:lnTo>
                <a:lnTo>
                  <a:pt x="54610" y="121932"/>
                </a:lnTo>
                <a:lnTo>
                  <a:pt x="54610" y="119392"/>
                </a:lnTo>
                <a:close/>
              </a:path>
              <a:path w="54610" h="199390">
                <a:moveTo>
                  <a:pt x="54610" y="116840"/>
                </a:moveTo>
                <a:lnTo>
                  <a:pt x="0" y="116840"/>
                </a:lnTo>
                <a:lnTo>
                  <a:pt x="0" y="118110"/>
                </a:lnTo>
                <a:lnTo>
                  <a:pt x="54610" y="118110"/>
                </a:lnTo>
                <a:lnTo>
                  <a:pt x="54610" y="116840"/>
                </a:lnTo>
                <a:close/>
              </a:path>
              <a:path w="54610" h="199390">
                <a:moveTo>
                  <a:pt x="54610" y="113030"/>
                </a:moveTo>
                <a:lnTo>
                  <a:pt x="0" y="113030"/>
                </a:lnTo>
                <a:lnTo>
                  <a:pt x="0" y="115582"/>
                </a:lnTo>
                <a:lnTo>
                  <a:pt x="54610" y="115582"/>
                </a:lnTo>
                <a:lnTo>
                  <a:pt x="54610" y="113030"/>
                </a:lnTo>
                <a:close/>
              </a:path>
              <a:path w="54610" h="199390">
                <a:moveTo>
                  <a:pt x="54610" y="110490"/>
                </a:moveTo>
                <a:lnTo>
                  <a:pt x="0" y="110490"/>
                </a:lnTo>
                <a:lnTo>
                  <a:pt x="0" y="111760"/>
                </a:lnTo>
                <a:lnTo>
                  <a:pt x="54610" y="111760"/>
                </a:lnTo>
                <a:lnTo>
                  <a:pt x="54610" y="110490"/>
                </a:lnTo>
                <a:close/>
              </a:path>
              <a:path w="54610" h="199390">
                <a:moveTo>
                  <a:pt x="54610" y="106680"/>
                </a:moveTo>
                <a:lnTo>
                  <a:pt x="0" y="106680"/>
                </a:lnTo>
                <a:lnTo>
                  <a:pt x="0" y="109220"/>
                </a:lnTo>
                <a:lnTo>
                  <a:pt x="54610" y="109220"/>
                </a:lnTo>
                <a:lnTo>
                  <a:pt x="54610" y="106680"/>
                </a:lnTo>
                <a:close/>
              </a:path>
              <a:path w="54610" h="199390">
                <a:moveTo>
                  <a:pt x="54610" y="104140"/>
                </a:moveTo>
                <a:lnTo>
                  <a:pt x="0" y="104140"/>
                </a:lnTo>
                <a:lnTo>
                  <a:pt x="0" y="105410"/>
                </a:lnTo>
                <a:lnTo>
                  <a:pt x="54610" y="105410"/>
                </a:lnTo>
                <a:lnTo>
                  <a:pt x="54610" y="104140"/>
                </a:lnTo>
                <a:close/>
              </a:path>
              <a:path w="54610" h="199390">
                <a:moveTo>
                  <a:pt x="54610" y="100330"/>
                </a:moveTo>
                <a:lnTo>
                  <a:pt x="0" y="100330"/>
                </a:lnTo>
                <a:lnTo>
                  <a:pt x="0" y="102882"/>
                </a:lnTo>
                <a:lnTo>
                  <a:pt x="54610" y="102882"/>
                </a:lnTo>
                <a:lnTo>
                  <a:pt x="54610" y="100330"/>
                </a:lnTo>
                <a:close/>
              </a:path>
              <a:path w="54610" h="199390">
                <a:moveTo>
                  <a:pt x="54610" y="97802"/>
                </a:moveTo>
                <a:lnTo>
                  <a:pt x="0" y="97802"/>
                </a:lnTo>
                <a:lnTo>
                  <a:pt x="0" y="99060"/>
                </a:lnTo>
                <a:lnTo>
                  <a:pt x="54610" y="99060"/>
                </a:lnTo>
                <a:lnTo>
                  <a:pt x="54610" y="97802"/>
                </a:lnTo>
                <a:close/>
              </a:path>
              <a:path w="54610" h="199390">
                <a:moveTo>
                  <a:pt x="54610" y="93992"/>
                </a:moveTo>
                <a:lnTo>
                  <a:pt x="0" y="93992"/>
                </a:lnTo>
                <a:lnTo>
                  <a:pt x="0" y="96520"/>
                </a:lnTo>
                <a:lnTo>
                  <a:pt x="54610" y="96520"/>
                </a:lnTo>
                <a:lnTo>
                  <a:pt x="54610" y="93992"/>
                </a:lnTo>
                <a:close/>
              </a:path>
              <a:path w="54610" h="199390">
                <a:moveTo>
                  <a:pt x="54610" y="91452"/>
                </a:moveTo>
                <a:lnTo>
                  <a:pt x="0" y="91452"/>
                </a:lnTo>
                <a:lnTo>
                  <a:pt x="0" y="92710"/>
                </a:lnTo>
                <a:lnTo>
                  <a:pt x="54610" y="92710"/>
                </a:lnTo>
                <a:lnTo>
                  <a:pt x="54610" y="91452"/>
                </a:lnTo>
                <a:close/>
              </a:path>
              <a:path w="54610" h="199390">
                <a:moveTo>
                  <a:pt x="54610" y="87642"/>
                </a:moveTo>
                <a:lnTo>
                  <a:pt x="0" y="87642"/>
                </a:lnTo>
                <a:lnTo>
                  <a:pt x="0" y="90170"/>
                </a:lnTo>
                <a:lnTo>
                  <a:pt x="54610" y="90170"/>
                </a:lnTo>
                <a:lnTo>
                  <a:pt x="54610" y="87642"/>
                </a:lnTo>
                <a:close/>
              </a:path>
              <a:path w="54610" h="199390">
                <a:moveTo>
                  <a:pt x="54610" y="85102"/>
                </a:moveTo>
                <a:lnTo>
                  <a:pt x="0" y="85102"/>
                </a:lnTo>
                <a:lnTo>
                  <a:pt x="0" y="86360"/>
                </a:lnTo>
                <a:lnTo>
                  <a:pt x="54610" y="86360"/>
                </a:lnTo>
                <a:lnTo>
                  <a:pt x="54610" y="85102"/>
                </a:lnTo>
                <a:close/>
              </a:path>
              <a:path w="54610" h="199390">
                <a:moveTo>
                  <a:pt x="54610" y="81280"/>
                </a:moveTo>
                <a:lnTo>
                  <a:pt x="0" y="81280"/>
                </a:lnTo>
                <a:lnTo>
                  <a:pt x="0" y="83832"/>
                </a:lnTo>
                <a:lnTo>
                  <a:pt x="54610" y="83832"/>
                </a:lnTo>
                <a:lnTo>
                  <a:pt x="54610" y="81280"/>
                </a:lnTo>
                <a:close/>
              </a:path>
              <a:path w="54610" h="199390">
                <a:moveTo>
                  <a:pt x="54610" y="78740"/>
                </a:moveTo>
                <a:lnTo>
                  <a:pt x="0" y="78740"/>
                </a:lnTo>
                <a:lnTo>
                  <a:pt x="0" y="80010"/>
                </a:lnTo>
                <a:lnTo>
                  <a:pt x="54610" y="80010"/>
                </a:lnTo>
                <a:lnTo>
                  <a:pt x="54610" y="78740"/>
                </a:lnTo>
                <a:close/>
              </a:path>
              <a:path w="54610" h="199390">
                <a:moveTo>
                  <a:pt x="54610" y="72390"/>
                </a:moveTo>
                <a:lnTo>
                  <a:pt x="0" y="72390"/>
                </a:lnTo>
                <a:lnTo>
                  <a:pt x="0" y="77470"/>
                </a:lnTo>
                <a:lnTo>
                  <a:pt x="54610" y="77470"/>
                </a:lnTo>
                <a:lnTo>
                  <a:pt x="54610" y="72390"/>
                </a:lnTo>
                <a:close/>
              </a:path>
              <a:path w="54610" h="199390">
                <a:moveTo>
                  <a:pt x="54610" y="66052"/>
                </a:moveTo>
                <a:lnTo>
                  <a:pt x="0" y="66052"/>
                </a:lnTo>
                <a:lnTo>
                  <a:pt x="0" y="71120"/>
                </a:lnTo>
                <a:lnTo>
                  <a:pt x="54610" y="71120"/>
                </a:lnTo>
                <a:lnTo>
                  <a:pt x="54610" y="66052"/>
                </a:lnTo>
                <a:close/>
              </a:path>
              <a:path w="54610" h="199390">
                <a:moveTo>
                  <a:pt x="54610" y="59690"/>
                </a:moveTo>
                <a:lnTo>
                  <a:pt x="0" y="59690"/>
                </a:lnTo>
                <a:lnTo>
                  <a:pt x="0" y="64770"/>
                </a:lnTo>
                <a:lnTo>
                  <a:pt x="54610" y="64770"/>
                </a:lnTo>
                <a:lnTo>
                  <a:pt x="54610" y="59690"/>
                </a:lnTo>
                <a:close/>
              </a:path>
              <a:path w="54610" h="199390">
                <a:moveTo>
                  <a:pt x="54610" y="53340"/>
                </a:moveTo>
                <a:lnTo>
                  <a:pt x="0" y="53340"/>
                </a:lnTo>
                <a:lnTo>
                  <a:pt x="0" y="58432"/>
                </a:lnTo>
                <a:lnTo>
                  <a:pt x="54610" y="58432"/>
                </a:lnTo>
                <a:lnTo>
                  <a:pt x="54610" y="53340"/>
                </a:lnTo>
                <a:close/>
              </a:path>
              <a:path w="54610" h="199390">
                <a:moveTo>
                  <a:pt x="54610" y="46990"/>
                </a:moveTo>
                <a:lnTo>
                  <a:pt x="0" y="46990"/>
                </a:lnTo>
                <a:lnTo>
                  <a:pt x="0" y="52070"/>
                </a:lnTo>
                <a:lnTo>
                  <a:pt x="54610" y="52070"/>
                </a:lnTo>
                <a:lnTo>
                  <a:pt x="54610" y="46990"/>
                </a:lnTo>
                <a:close/>
              </a:path>
              <a:path w="54610" h="199390">
                <a:moveTo>
                  <a:pt x="54610" y="40640"/>
                </a:moveTo>
                <a:lnTo>
                  <a:pt x="0" y="40640"/>
                </a:lnTo>
                <a:lnTo>
                  <a:pt x="0" y="45720"/>
                </a:lnTo>
                <a:lnTo>
                  <a:pt x="54610" y="45720"/>
                </a:lnTo>
                <a:lnTo>
                  <a:pt x="54610" y="40640"/>
                </a:lnTo>
                <a:close/>
              </a:path>
              <a:path w="54610" h="199390">
                <a:moveTo>
                  <a:pt x="54610" y="34290"/>
                </a:moveTo>
                <a:lnTo>
                  <a:pt x="0" y="34290"/>
                </a:lnTo>
                <a:lnTo>
                  <a:pt x="0" y="39382"/>
                </a:lnTo>
                <a:lnTo>
                  <a:pt x="54610" y="39382"/>
                </a:lnTo>
                <a:lnTo>
                  <a:pt x="54610" y="34290"/>
                </a:lnTo>
                <a:close/>
              </a:path>
              <a:path w="54610" h="199390">
                <a:moveTo>
                  <a:pt x="54610" y="29210"/>
                </a:moveTo>
                <a:lnTo>
                  <a:pt x="0" y="29210"/>
                </a:lnTo>
                <a:lnTo>
                  <a:pt x="0" y="33020"/>
                </a:lnTo>
                <a:lnTo>
                  <a:pt x="54610" y="33020"/>
                </a:lnTo>
                <a:lnTo>
                  <a:pt x="54610" y="29210"/>
                </a:lnTo>
                <a:close/>
              </a:path>
              <a:path w="54610" h="199390">
                <a:moveTo>
                  <a:pt x="54610" y="22860"/>
                </a:moveTo>
                <a:lnTo>
                  <a:pt x="0" y="22860"/>
                </a:lnTo>
                <a:lnTo>
                  <a:pt x="0" y="27952"/>
                </a:lnTo>
                <a:lnTo>
                  <a:pt x="54610" y="27952"/>
                </a:lnTo>
                <a:lnTo>
                  <a:pt x="54610" y="22860"/>
                </a:lnTo>
                <a:close/>
              </a:path>
              <a:path w="54610" h="199390">
                <a:moveTo>
                  <a:pt x="54610" y="16510"/>
                </a:moveTo>
                <a:lnTo>
                  <a:pt x="0" y="16510"/>
                </a:lnTo>
                <a:lnTo>
                  <a:pt x="0" y="21590"/>
                </a:lnTo>
                <a:lnTo>
                  <a:pt x="54610" y="21590"/>
                </a:lnTo>
                <a:lnTo>
                  <a:pt x="54610" y="16510"/>
                </a:lnTo>
                <a:close/>
              </a:path>
              <a:path w="54610" h="199390">
                <a:moveTo>
                  <a:pt x="54610" y="10160"/>
                </a:moveTo>
                <a:lnTo>
                  <a:pt x="0" y="10160"/>
                </a:lnTo>
                <a:lnTo>
                  <a:pt x="0" y="15240"/>
                </a:lnTo>
                <a:lnTo>
                  <a:pt x="54610" y="15240"/>
                </a:lnTo>
                <a:lnTo>
                  <a:pt x="54610" y="10160"/>
                </a:lnTo>
                <a:close/>
              </a:path>
              <a:path w="54610" h="199390">
                <a:moveTo>
                  <a:pt x="54610" y="3810"/>
                </a:moveTo>
                <a:lnTo>
                  <a:pt x="0" y="3810"/>
                </a:lnTo>
                <a:lnTo>
                  <a:pt x="0" y="8890"/>
                </a:lnTo>
                <a:lnTo>
                  <a:pt x="54610" y="8890"/>
                </a:lnTo>
                <a:lnTo>
                  <a:pt x="54610" y="3810"/>
                </a:lnTo>
                <a:close/>
              </a:path>
              <a:path w="54610" h="199390">
                <a:moveTo>
                  <a:pt x="54610" y="0"/>
                </a:moveTo>
                <a:lnTo>
                  <a:pt x="0" y="0"/>
                </a:lnTo>
                <a:lnTo>
                  <a:pt x="0" y="2540"/>
                </a:lnTo>
                <a:lnTo>
                  <a:pt x="54610" y="2540"/>
                </a:lnTo>
                <a:lnTo>
                  <a:pt x="54610" y="0"/>
                </a:lnTo>
                <a:close/>
              </a:path>
            </a:pathLst>
          </a:custGeom>
          <a:solidFill>
            <a:srgbClr val="236A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bg object 314"/>
          <p:cNvSpPr/>
          <p:nvPr/>
        </p:nvSpPr>
        <p:spPr>
          <a:xfrm>
            <a:off x="1908809" y="6419850"/>
            <a:ext cx="55880" cy="198120"/>
          </a:xfrm>
          <a:custGeom>
            <a:avLst/>
            <a:gdLst/>
            <a:ahLst/>
            <a:cxnLst/>
            <a:rect l="l" t="t" r="r" b="b"/>
            <a:pathLst>
              <a:path w="55880" h="198120">
                <a:moveTo>
                  <a:pt x="55879" y="195579"/>
                </a:moveTo>
                <a:lnTo>
                  <a:pt x="45719" y="195579"/>
                </a:lnTo>
                <a:lnTo>
                  <a:pt x="45719" y="198119"/>
                </a:lnTo>
                <a:lnTo>
                  <a:pt x="55879" y="198119"/>
                </a:lnTo>
                <a:lnTo>
                  <a:pt x="55879" y="195579"/>
                </a:lnTo>
                <a:close/>
              </a:path>
              <a:path w="55880" h="198120">
                <a:moveTo>
                  <a:pt x="55879" y="193040"/>
                </a:moveTo>
                <a:lnTo>
                  <a:pt x="0" y="193040"/>
                </a:lnTo>
                <a:lnTo>
                  <a:pt x="0" y="195579"/>
                </a:lnTo>
                <a:lnTo>
                  <a:pt x="21589" y="195579"/>
                </a:lnTo>
                <a:lnTo>
                  <a:pt x="21589" y="194310"/>
                </a:lnTo>
                <a:lnTo>
                  <a:pt x="55879" y="194310"/>
                </a:lnTo>
                <a:lnTo>
                  <a:pt x="55879" y="193040"/>
                </a:lnTo>
                <a:close/>
              </a:path>
              <a:path w="55880" h="198120">
                <a:moveTo>
                  <a:pt x="55879" y="189229"/>
                </a:moveTo>
                <a:lnTo>
                  <a:pt x="0" y="189229"/>
                </a:lnTo>
                <a:lnTo>
                  <a:pt x="0" y="191770"/>
                </a:lnTo>
                <a:lnTo>
                  <a:pt x="55879" y="191770"/>
                </a:lnTo>
                <a:lnTo>
                  <a:pt x="55879" y="189229"/>
                </a:lnTo>
                <a:close/>
              </a:path>
              <a:path w="55880" h="198120">
                <a:moveTo>
                  <a:pt x="55879" y="186690"/>
                </a:moveTo>
                <a:lnTo>
                  <a:pt x="0" y="186690"/>
                </a:lnTo>
                <a:lnTo>
                  <a:pt x="0" y="187960"/>
                </a:lnTo>
                <a:lnTo>
                  <a:pt x="55879" y="187960"/>
                </a:lnTo>
                <a:lnTo>
                  <a:pt x="55879" y="186690"/>
                </a:lnTo>
                <a:close/>
              </a:path>
              <a:path w="55880" h="198120">
                <a:moveTo>
                  <a:pt x="55879" y="182880"/>
                </a:moveTo>
                <a:lnTo>
                  <a:pt x="0" y="182880"/>
                </a:lnTo>
                <a:lnTo>
                  <a:pt x="0" y="185420"/>
                </a:lnTo>
                <a:lnTo>
                  <a:pt x="55879" y="185420"/>
                </a:lnTo>
                <a:lnTo>
                  <a:pt x="55879" y="182880"/>
                </a:lnTo>
                <a:close/>
              </a:path>
              <a:path w="55880" h="198120">
                <a:moveTo>
                  <a:pt x="55879" y="180340"/>
                </a:moveTo>
                <a:lnTo>
                  <a:pt x="0" y="180340"/>
                </a:lnTo>
                <a:lnTo>
                  <a:pt x="0" y="181609"/>
                </a:lnTo>
                <a:lnTo>
                  <a:pt x="55879" y="181609"/>
                </a:lnTo>
                <a:lnTo>
                  <a:pt x="55879" y="180340"/>
                </a:lnTo>
                <a:close/>
              </a:path>
              <a:path w="55880" h="198120">
                <a:moveTo>
                  <a:pt x="55879" y="176529"/>
                </a:moveTo>
                <a:lnTo>
                  <a:pt x="0" y="176529"/>
                </a:lnTo>
                <a:lnTo>
                  <a:pt x="0" y="179070"/>
                </a:lnTo>
                <a:lnTo>
                  <a:pt x="55879" y="179070"/>
                </a:lnTo>
                <a:lnTo>
                  <a:pt x="55879" y="176529"/>
                </a:lnTo>
                <a:close/>
              </a:path>
              <a:path w="55880" h="198120">
                <a:moveTo>
                  <a:pt x="55879" y="173990"/>
                </a:moveTo>
                <a:lnTo>
                  <a:pt x="0" y="173990"/>
                </a:lnTo>
                <a:lnTo>
                  <a:pt x="0" y="175260"/>
                </a:lnTo>
                <a:lnTo>
                  <a:pt x="55879" y="175260"/>
                </a:lnTo>
                <a:lnTo>
                  <a:pt x="55879" y="173990"/>
                </a:lnTo>
                <a:close/>
              </a:path>
              <a:path w="55880" h="198120">
                <a:moveTo>
                  <a:pt x="55879" y="170179"/>
                </a:moveTo>
                <a:lnTo>
                  <a:pt x="0" y="170179"/>
                </a:lnTo>
                <a:lnTo>
                  <a:pt x="0" y="172720"/>
                </a:lnTo>
                <a:lnTo>
                  <a:pt x="55879" y="172720"/>
                </a:lnTo>
                <a:lnTo>
                  <a:pt x="55879" y="170179"/>
                </a:lnTo>
                <a:close/>
              </a:path>
              <a:path w="55880" h="198120">
                <a:moveTo>
                  <a:pt x="55879" y="167640"/>
                </a:moveTo>
                <a:lnTo>
                  <a:pt x="0" y="167640"/>
                </a:lnTo>
                <a:lnTo>
                  <a:pt x="0" y="168909"/>
                </a:lnTo>
                <a:lnTo>
                  <a:pt x="55879" y="168909"/>
                </a:lnTo>
                <a:lnTo>
                  <a:pt x="55879" y="167640"/>
                </a:lnTo>
                <a:close/>
              </a:path>
              <a:path w="55880" h="198120">
                <a:moveTo>
                  <a:pt x="55879" y="163829"/>
                </a:moveTo>
                <a:lnTo>
                  <a:pt x="0" y="163829"/>
                </a:lnTo>
                <a:lnTo>
                  <a:pt x="0" y="166370"/>
                </a:lnTo>
                <a:lnTo>
                  <a:pt x="55879" y="166370"/>
                </a:lnTo>
                <a:lnTo>
                  <a:pt x="55879" y="163829"/>
                </a:lnTo>
                <a:close/>
              </a:path>
              <a:path w="55880" h="198120">
                <a:moveTo>
                  <a:pt x="55879" y="161290"/>
                </a:moveTo>
                <a:lnTo>
                  <a:pt x="0" y="161290"/>
                </a:lnTo>
                <a:lnTo>
                  <a:pt x="0" y="162559"/>
                </a:lnTo>
                <a:lnTo>
                  <a:pt x="55879" y="162559"/>
                </a:lnTo>
                <a:lnTo>
                  <a:pt x="55879" y="161290"/>
                </a:lnTo>
                <a:close/>
              </a:path>
              <a:path w="55880" h="198120">
                <a:moveTo>
                  <a:pt x="55879" y="157480"/>
                </a:moveTo>
                <a:lnTo>
                  <a:pt x="0" y="157480"/>
                </a:lnTo>
                <a:lnTo>
                  <a:pt x="0" y="160020"/>
                </a:lnTo>
                <a:lnTo>
                  <a:pt x="55879" y="160020"/>
                </a:lnTo>
                <a:lnTo>
                  <a:pt x="55879" y="157480"/>
                </a:lnTo>
                <a:close/>
              </a:path>
              <a:path w="55880" h="198120">
                <a:moveTo>
                  <a:pt x="55879" y="154940"/>
                </a:moveTo>
                <a:lnTo>
                  <a:pt x="0" y="154940"/>
                </a:lnTo>
                <a:lnTo>
                  <a:pt x="0" y="156210"/>
                </a:lnTo>
                <a:lnTo>
                  <a:pt x="55879" y="156210"/>
                </a:lnTo>
                <a:lnTo>
                  <a:pt x="55879" y="154940"/>
                </a:lnTo>
                <a:close/>
              </a:path>
              <a:path w="55880" h="198120">
                <a:moveTo>
                  <a:pt x="55879" y="151129"/>
                </a:moveTo>
                <a:lnTo>
                  <a:pt x="0" y="151129"/>
                </a:lnTo>
                <a:lnTo>
                  <a:pt x="0" y="153670"/>
                </a:lnTo>
                <a:lnTo>
                  <a:pt x="55879" y="153670"/>
                </a:lnTo>
                <a:lnTo>
                  <a:pt x="55879" y="151129"/>
                </a:lnTo>
                <a:close/>
              </a:path>
              <a:path w="55880" h="198120">
                <a:moveTo>
                  <a:pt x="55879" y="148590"/>
                </a:moveTo>
                <a:lnTo>
                  <a:pt x="0" y="148590"/>
                </a:lnTo>
                <a:lnTo>
                  <a:pt x="0" y="149859"/>
                </a:lnTo>
                <a:lnTo>
                  <a:pt x="55879" y="149859"/>
                </a:lnTo>
                <a:lnTo>
                  <a:pt x="55879" y="148590"/>
                </a:lnTo>
                <a:close/>
              </a:path>
              <a:path w="55880" h="198120">
                <a:moveTo>
                  <a:pt x="55879" y="144780"/>
                </a:moveTo>
                <a:lnTo>
                  <a:pt x="0" y="144780"/>
                </a:lnTo>
                <a:lnTo>
                  <a:pt x="0" y="147320"/>
                </a:lnTo>
                <a:lnTo>
                  <a:pt x="55879" y="147320"/>
                </a:lnTo>
                <a:lnTo>
                  <a:pt x="55879" y="144780"/>
                </a:lnTo>
                <a:close/>
              </a:path>
              <a:path w="55880" h="198120">
                <a:moveTo>
                  <a:pt x="55879" y="142240"/>
                </a:moveTo>
                <a:lnTo>
                  <a:pt x="0" y="142240"/>
                </a:lnTo>
                <a:lnTo>
                  <a:pt x="0" y="143509"/>
                </a:lnTo>
                <a:lnTo>
                  <a:pt x="55879" y="143509"/>
                </a:lnTo>
                <a:lnTo>
                  <a:pt x="55879" y="142240"/>
                </a:lnTo>
                <a:close/>
              </a:path>
              <a:path w="55880" h="198120">
                <a:moveTo>
                  <a:pt x="55879" y="138429"/>
                </a:moveTo>
                <a:lnTo>
                  <a:pt x="0" y="138429"/>
                </a:lnTo>
                <a:lnTo>
                  <a:pt x="0" y="140970"/>
                </a:lnTo>
                <a:lnTo>
                  <a:pt x="55879" y="140970"/>
                </a:lnTo>
                <a:lnTo>
                  <a:pt x="55879" y="138429"/>
                </a:lnTo>
                <a:close/>
              </a:path>
              <a:path w="55880" h="198120">
                <a:moveTo>
                  <a:pt x="55879" y="135890"/>
                </a:moveTo>
                <a:lnTo>
                  <a:pt x="0" y="135890"/>
                </a:lnTo>
                <a:lnTo>
                  <a:pt x="0" y="137159"/>
                </a:lnTo>
                <a:lnTo>
                  <a:pt x="55879" y="137159"/>
                </a:lnTo>
                <a:lnTo>
                  <a:pt x="55879" y="135890"/>
                </a:lnTo>
                <a:close/>
              </a:path>
              <a:path w="55880" h="198120">
                <a:moveTo>
                  <a:pt x="55879" y="132080"/>
                </a:moveTo>
                <a:lnTo>
                  <a:pt x="0" y="132080"/>
                </a:lnTo>
                <a:lnTo>
                  <a:pt x="0" y="134620"/>
                </a:lnTo>
                <a:lnTo>
                  <a:pt x="55879" y="134620"/>
                </a:lnTo>
                <a:lnTo>
                  <a:pt x="55879" y="132080"/>
                </a:lnTo>
                <a:close/>
              </a:path>
              <a:path w="55880" h="198120">
                <a:moveTo>
                  <a:pt x="55879" y="129539"/>
                </a:moveTo>
                <a:lnTo>
                  <a:pt x="0" y="129539"/>
                </a:lnTo>
                <a:lnTo>
                  <a:pt x="0" y="130809"/>
                </a:lnTo>
                <a:lnTo>
                  <a:pt x="55879" y="130809"/>
                </a:lnTo>
                <a:lnTo>
                  <a:pt x="55879" y="129539"/>
                </a:lnTo>
                <a:close/>
              </a:path>
              <a:path w="55880" h="198120">
                <a:moveTo>
                  <a:pt x="55879" y="125730"/>
                </a:moveTo>
                <a:lnTo>
                  <a:pt x="0" y="125730"/>
                </a:lnTo>
                <a:lnTo>
                  <a:pt x="0" y="128270"/>
                </a:lnTo>
                <a:lnTo>
                  <a:pt x="55879" y="128270"/>
                </a:lnTo>
                <a:lnTo>
                  <a:pt x="55879" y="125730"/>
                </a:lnTo>
                <a:close/>
              </a:path>
              <a:path w="55880" h="198120">
                <a:moveTo>
                  <a:pt x="55879" y="123190"/>
                </a:moveTo>
                <a:lnTo>
                  <a:pt x="0" y="123190"/>
                </a:lnTo>
                <a:lnTo>
                  <a:pt x="0" y="124459"/>
                </a:lnTo>
                <a:lnTo>
                  <a:pt x="55879" y="124459"/>
                </a:lnTo>
                <a:lnTo>
                  <a:pt x="55879" y="123190"/>
                </a:lnTo>
                <a:close/>
              </a:path>
              <a:path w="55880" h="198120">
                <a:moveTo>
                  <a:pt x="55879" y="119380"/>
                </a:moveTo>
                <a:lnTo>
                  <a:pt x="0" y="119380"/>
                </a:lnTo>
                <a:lnTo>
                  <a:pt x="0" y="121920"/>
                </a:lnTo>
                <a:lnTo>
                  <a:pt x="55879" y="121920"/>
                </a:lnTo>
                <a:lnTo>
                  <a:pt x="55879" y="119380"/>
                </a:lnTo>
                <a:close/>
              </a:path>
              <a:path w="55880" h="198120">
                <a:moveTo>
                  <a:pt x="55879" y="116839"/>
                </a:moveTo>
                <a:lnTo>
                  <a:pt x="0" y="116839"/>
                </a:lnTo>
                <a:lnTo>
                  <a:pt x="0" y="118109"/>
                </a:lnTo>
                <a:lnTo>
                  <a:pt x="55879" y="118109"/>
                </a:lnTo>
                <a:lnTo>
                  <a:pt x="55879" y="116839"/>
                </a:lnTo>
                <a:close/>
              </a:path>
              <a:path w="55880" h="198120">
                <a:moveTo>
                  <a:pt x="55879" y="113029"/>
                </a:moveTo>
                <a:lnTo>
                  <a:pt x="0" y="113029"/>
                </a:lnTo>
                <a:lnTo>
                  <a:pt x="0" y="115570"/>
                </a:lnTo>
                <a:lnTo>
                  <a:pt x="55879" y="115570"/>
                </a:lnTo>
                <a:lnTo>
                  <a:pt x="55879" y="113029"/>
                </a:lnTo>
                <a:close/>
              </a:path>
              <a:path w="55880" h="198120">
                <a:moveTo>
                  <a:pt x="55879" y="110489"/>
                </a:moveTo>
                <a:lnTo>
                  <a:pt x="0" y="110489"/>
                </a:lnTo>
                <a:lnTo>
                  <a:pt x="0" y="111760"/>
                </a:lnTo>
                <a:lnTo>
                  <a:pt x="55879" y="111760"/>
                </a:lnTo>
                <a:lnTo>
                  <a:pt x="55879" y="110489"/>
                </a:lnTo>
                <a:close/>
              </a:path>
              <a:path w="55880" h="198120">
                <a:moveTo>
                  <a:pt x="55879" y="106679"/>
                </a:moveTo>
                <a:lnTo>
                  <a:pt x="0" y="106679"/>
                </a:lnTo>
                <a:lnTo>
                  <a:pt x="0" y="109220"/>
                </a:lnTo>
                <a:lnTo>
                  <a:pt x="55879" y="109220"/>
                </a:lnTo>
                <a:lnTo>
                  <a:pt x="55879" y="106679"/>
                </a:lnTo>
                <a:close/>
              </a:path>
              <a:path w="55880" h="198120">
                <a:moveTo>
                  <a:pt x="55879" y="104139"/>
                </a:moveTo>
                <a:lnTo>
                  <a:pt x="0" y="104139"/>
                </a:lnTo>
                <a:lnTo>
                  <a:pt x="0" y="105409"/>
                </a:lnTo>
                <a:lnTo>
                  <a:pt x="55879" y="105409"/>
                </a:lnTo>
                <a:lnTo>
                  <a:pt x="55879" y="104139"/>
                </a:lnTo>
                <a:close/>
              </a:path>
              <a:path w="55880" h="198120">
                <a:moveTo>
                  <a:pt x="55879" y="100329"/>
                </a:moveTo>
                <a:lnTo>
                  <a:pt x="0" y="100329"/>
                </a:lnTo>
                <a:lnTo>
                  <a:pt x="0" y="102870"/>
                </a:lnTo>
                <a:lnTo>
                  <a:pt x="55879" y="102870"/>
                </a:lnTo>
                <a:lnTo>
                  <a:pt x="55879" y="100329"/>
                </a:lnTo>
                <a:close/>
              </a:path>
              <a:path w="55880" h="198120">
                <a:moveTo>
                  <a:pt x="55879" y="97790"/>
                </a:moveTo>
                <a:lnTo>
                  <a:pt x="0" y="97790"/>
                </a:lnTo>
                <a:lnTo>
                  <a:pt x="0" y="99060"/>
                </a:lnTo>
                <a:lnTo>
                  <a:pt x="55879" y="99060"/>
                </a:lnTo>
                <a:lnTo>
                  <a:pt x="55879" y="97790"/>
                </a:lnTo>
                <a:close/>
              </a:path>
              <a:path w="55880" h="198120">
                <a:moveTo>
                  <a:pt x="55879" y="93980"/>
                </a:moveTo>
                <a:lnTo>
                  <a:pt x="0" y="93980"/>
                </a:lnTo>
                <a:lnTo>
                  <a:pt x="0" y="96520"/>
                </a:lnTo>
                <a:lnTo>
                  <a:pt x="55879" y="96520"/>
                </a:lnTo>
                <a:lnTo>
                  <a:pt x="55879" y="93980"/>
                </a:lnTo>
                <a:close/>
              </a:path>
              <a:path w="55880" h="198120">
                <a:moveTo>
                  <a:pt x="55879" y="91440"/>
                </a:moveTo>
                <a:lnTo>
                  <a:pt x="0" y="91440"/>
                </a:lnTo>
                <a:lnTo>
                  <a:pt x="0" y="92709"/>
                </a:lnTo>
                <a:lnTo>
                  <a:pt x="55879" y="92709"/>
                </a:lnTo>
                <a:lnTo>
                  <a:pt x="55879" y="91440"/>
                </a:lnTo>
                <a:close/>
              </a:path>
              <a:path w="55880" h="198120">
                <a:moveTo>
                  <a:pt x="55879" y="87630"/>
                </a:moveTo>
                <a:lnTo>
                  <a:pt x="0" y="87630"/>
                </a:lnTo>
                <a:lnTo>
                  <a:pt x="0" y="90170"/>
                </a:lnTo>
                <a:lnTo>
                  <a:pt x="55879" y="90170"/>
                </a:lnTo>
                <a:lnTo>
                  <a:pt x="55879" y="87630"/>
                </a:lnTo>
                <a:close/>
              </a:path>
              <a:path w="55880" h="198120">
                <a:moveTo>
                  <a:pt x="55879" y="85090"/>
                </a:moveTo>
                <a:lnTo>
                  <a:pt x="0" y="85090"/>
                </a:lnTo>
                <a:lnTo>
                  <a:pt x="0" y="86359"/>
                </a:lnTo>
                <a:lnTo>
                  <a:pt x="55879" y="86359"/>
                </a:lnTo>
                <a:lnTo>
                  <a:pt x="55879" y="85090"/>
                </a:lnTo>
                <a:close/>
              </a:path>
              <a:path w="55880" h="198120">
                <a:moveTo>
                  <a:pt x="55879" y="81279"/>
                </a:moveTo>
                <a:lnTo>
                  <a:pt x="0" y="81279"/>
                </a:lnTo>
                <a:lnTo>
                  <a:pt x="0" y="83820"/>
                </a:lnTo>
                <a:lnTo>
                  <a:pt x="55879" y="83820"/>
                </a:lnTo>
                <a:lnTo>
                  <a:pt x="55879" y="81279"/>
                </a:lnTo>
                <a:close/>
              </a:path>
              <a:path w="55880" h="198120">
                <a:moveTo>
                  <a:pt x="55879" y="78739"/>
                </a:moveTo>
                <a:lnTo>
                  <a:pt x="0" y="78739"/>
                </a:lnTo>
                <a:lnTo>
                  <a:pt x="0" y="80009"/>
                </a:lnTo>
                <a:lnTo>
                  <a:pt x="55879" y="80009"/>
                </a:lnTo>
                <a:lnTo>
                  <a:pt x="55879" y="78739"/>
                </a:lnTo>
                <a:close/>
              </a:path>
              <a:path w="55880" h="198120">
                <a:moveTo>
                  <a:pt x="55879" y="72389"/>
                </a:moveTo>
                <a:lnTo>
                  <a:pt x="0" y="72389"/>
                </a:lnTo>
                <a:lnTo>
                  <a:pt x="0" y="77470"/>
                </a:lnTo>
                <a:lnTo>
                  <a:pt x="55879" y="77470"/>
                </a:lnTo>
                <a:lnTo>
                  <a:pt x="55879" y="72389"/>
                </a:lnTo>
                <a:close/>
              </a:path>
              <a:path w="55880" h="198120">
                <a:moveTo>
                  <a:pt x="55879" y="66040"/>
                </a:moveTo>
                <a:lnTo>
                  <a:pt x="0" y="66040"/>
                </a:lnTo>
                <a:lnTo>
                  <a:pt x="0" y="71120"/>
                </a:lnTo>
                <a:lnTo>
                  <a:pt x="55879" y="71120"/>
                </a:lnTo>
                <a:lnTo>
                  <a:pt x="55879" y="66040"/>
                </a:lnTo>
                <a:close/>
              </a:path>
              <a:path w="55880" h="198120">
                <a:moveTo>
                  <a:pt x="55879" y="59689"/>
                </a:moveTo>
                <a:lnTo>
                  <a:pt x="0" y="59689"/>
                </a:lnTo>
                <a:lnTo>
                  <a:pt x="0" y="64770"/>
                </a:lnTo>
                <a:lnTo>
                  <a:pt x="55879" y="64770"/>
                </a:lnTo>
                <a:lnTo>
                  <a:pt x="55879" y="59689"/>
                </a:lnTo>
                <a:close/>
              </a:path>
              <a:path w="55880" h="198120">
                <a:moveTo>
                  <a:pt x="55879" y="53339"/>
                </a:moveTo>
                <a:lnTo>
                  <a:pt x="0" y="53339"/>
                </a:lnTo>
                <a:lnTo>
                  <a:pt x="0" y="58420"/>
                </a:lnTo>
                <a:lnTo>
                  <a:pt x="55879" y="58420"/>
                </a:lnTo>
                <a:lnTo>
                  <a:pt x="55879" y="53339"/>
                </a:lnTo>
                <a:close/>
              </a:path>
              <a:path w="55880" h="198120">
                <a:moveTo>
                  <a:pt x="55879" y="46989"/>
                </a:moveTo>
                <a:lnTo>
                  <a:pt x="0" y="46989"/>
                </a:lnTo>
                <a:lnTo>
                  <a:pt x="0" y="52070"/>
                </a:lnTo>
                <a:lnTo>
                  <a:pt x="55879" y="52070"/>
                </a:lnTo>
                <a:lnTo>
                  <a:pt x="55879" y="46989"/>
                </a:lnTo>
                <a:close/>
              </a:path>
              <a:path w="55880" h="198120">
                <a:moveTo>
                  <a:pt x="55879" y="40639"/>
                </a:moveTo>
                <a:lnTo>
                  <a:pt x="0" y="40639"/>
                </a:lnTo>
                <a:lnTo>
                  <a:pt x="0" y="45720"/>
                </a:lnTo>
                <a:lnTo>
                  <a:pt x="55879" y="45720"/>
                </a:lnTo>
                <a:lnTo>
                  <a:pt x="55879" y="40639"/>
                </a:lnTo>
                <a:close/>
              </a:path>
              <a:path w="55880" h="198120">
                <a:moveTo>
                  <a:pt x="55879" y="34289"/>
                </a:moveTo>
                <a:lnTo>
                  <a:pt x="0" y="34289"/>
                </a:lnTo>
                <a:lnTo>
                  <a:pt x="0" y="39370"/>
                </a:lnTo>
                <a:lnTo>
                  <a:pt x="55879" y="39370"/>
                </a:lnTo>
                <a:lnTo>
                  <a:pt x="55879" y="34289"/>
                </a:lnTo>
                <a:close/>
              </a:path>
              <a:path w="55880" h="198120">
                <a:moveTo>
                  <a:pt x="55879" y="29209"/>
                </a:moveTo>
                <a:lnTo>
                  <a:pt x="0" y="29209"/>
                </a:lnTo>
                <a:lnTo>
                  <a:pt x="0" y="33019"/>
                </a:lnTo>
                <a:lnTo>
                  <a:pt x="55879" y="33019"/>
                </a:lnTo>
                <a:lnTo>
                  <a:pt x="55879" y="29209"/>
                </a:lnTo>
                <a:close/>
              </a:path>
              <a:path w="55880" h="198120">
                <a:moveTo>
                  <a:pt x="55879" y="22859"/>
                </a:moveTo>
                <a:lnTo>
                  <a:pt x="0" y="22859"/>
                </a:lnTo>
                <a:lnTo>
                  <a:pt x="0" y="27940"/>
                </a:lnTo>
                <a:lnTo>
                  <a:pt x="55879" y="27940"/>
                </a:lnTo>
                <a:lnTo>
                  <a:pt x="55879" y="22859"/>
                </a:lnTo>
                <a:close/>
              </a:path>
              <a:path w="55880" h="198120">
                <a:moveTo>
                  <a:pt x="55879" y="16509"/>
                </a:moveTo>
                <a:lnTo>
                  <a:pt x="0" y="16509"/>
                </a:lnTo>
                <a:lnTo>
                  <a:pt x="0" y="21590"/>
                </a:lnTo>
                <a:lnTo>
                  <a:pt x="55879" y="21590"/>
                </a:lnTo>
                <a:lnTo>
                  <a:pt x="55879" y="16509"/>
                </a:lnTo>
                <a:close/>
              </a:path>
              <a:path w="55880" h="198120">
                <a:moveTo>
                  <a:pt x="55879" y="10159"/>
                </a:moveTo>
                <a:lnTo>
                  <a:pt x="0" y="10159"/>
                </a:lnTo>
                <a:lnTo>
                  <a:pt x="0" y="15240"/>
                </a:lnTo>
                <a:lnTo>
                  <a:pt x="55879" y="15240"/>
                </a:lnTo>
                <a:lnTo>
                  <a:pt x="55879" y="10159"/>
                </a:lnTo>
                <a:close/>
              </a:path>
              <a:path w="55880" h="198120">
                <a:moveTo>
                  <a:pt x="55879" y="3809"/>
                </a:moveTo>
                <a:lnTo>
                  <a:pt x="0" y="3809"/>
                </a:lnTo>
                <a:lnTo>
                  <a:pt x="0" y="8890"/>
                </a:lnTo>
                <a:lnTo>
                  <a:pt x="55879" y="8890"/>
                </a:lnTo>
                <a:lnTo>
                  <a:pt x="55879" y="3809"/>
                </a:lnTo>
                <a:close/>
              </a:path>
              <a:path w="55880" h="198120">
                <a:moveTo>
                  <a:pt x="55879" y="0"/>
                </a:moveTo>
                <a:lnTo>
                  <a:pt x="0" y="0"/>
                </a:lnTo>
                <a:lnTo>
                  <a:pt x="0" y="2540"/>
                </a:lnTo>
                <a:lnTo>
                  <a:pt x="55879" y="2540"/>
                </a:lnTo>
                <a:lnTo>
                  <a:pt x="55879" y="0"/>
                </a:lnTo>
                <a:close/>
              </a:path>
            </a:pathLst>
          </a:custGeom>
          <a:solidFill>
            <a:srgbClr val="2369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bg object 315"/>
          <p:cNvSpPr/>
          <p:nvPr/>
        </p:nvSpPr>
        <p:spPr>
          <a:xfrm>
            <a:off x="1854200" y="6419850"/>
            <a:ext cx="54610" cy="195580"/>
          </a:xfrm>
          <a:custGeom>
            <a:avLst/>
            <a:gdLst/>
            <a:ahLst/>
            <a:cxnLst/>
            <a:rect l="l" t="t" r="r" b="b"/>
            <a:pathLst>
              <a:path w="54610" h="195579">
                <a:moveTo>
                  <a:pt x="54610" y="193040"/>
                </a:moveTo>
                <a:lnTo>
                  <a:pt x="53340" y="193040"/>
                </a:lnTo>
                <a:lnTo>
                  <a:pt x="53340" y="195580"/>
                </a:lnTo>
                <a:lnTo>
                  <a:pt x="54610" y="195580"/>
                </a:lnTo>
                <a:lnTo>
                  <a:pt x="54610" y="193040"/>
                </a:lnTo>
                <a:close/>
              </a:path>
              <a:path w="54610" h="195579">
                <a:moveTo>
                  <a:pt x="54610" y="189230"/>
                </a:moveTo>
                <a:lnTo>
                  <a:pt x="0" y="189230"/>
                </a:lnTo>
                <a:lnTo>
                  <a:pt x="0" y="191770"/>
                </a:lnTo>
                <a:lnTo>
                  <a:pt x="6350" y="191770"/>
                </a:lnTo>
                <a:lnTo>
                  <a:pt x="6350" y="193040"/>
                </a:lnTo>
                <a:lnTo>
                  <a:pt x="30480" y="193040"/>
                </a:lnTo>
                <a:lnTo>
                  <a:pt x="30480" y="191770"/>
                </a:lnTo>
                <a:lnTo>
                  <a:pt x="54610" y="191770"/>
                </a:lnTo>
                <a:lnTo>
                  <a:pt x="54610" y="189230"/>
                </a:lnTo>
                <a:close/>
              </a:path>
              <a:path w="54610" h="195579">
                <a:moveTo>
                  <a:pt x="54610" y="186702"/>
                </a:moveTo>
                <a:lnTo>
                  <a:pt x="0" y="186702"/>
                </a:lnTo>
                <a:lnTo>
                  <a:pt x="0" y="187972"/>
                </a:lnTo>
                <a:lnTo>
                  <a:pt x="54610" y="187972"/>
                </a:lnTo>
                <a:lnTo>
                  <a:pt x="54610" y="186702"/>
                </a:lnTo>
                <a:close/>
              </a:path>
              <a:path w="54610" h="195579">
                <a:moveTo>
                  <a:pt x="54610" y="182892"/>
                </a:moveTo>
                <a:lnTo>
                  <a:pt x="0" y="182892"/>
                </a:lnTo>
                <a:lnTo>
                  <a:pt x="0" y="185432"/>
                </a:lnTo>
                <a:lnTo>
                  <a:pt x="54610" y="185432"/>
                </a:lnTo>
                <a:lnTo>
                  <a:pt x="54610" y="182892"/>
                </a:lnTo>
                <a:close/>
              </a:path>
              <a:path w="54610" h="195579">
                <a:moveTo>
                  <a:pt x="54610" y="180352"/>
                </a:moveTo>
                <a:lnTo>
                  <a:pt x="0" y="180352"/>
                </a:lnTo>
                <a:lnTo>
                  <a:pt x="0" y="181610"/>
                </a:lnTo>
                <a:lnTo>
                  <a:pt x="54610" y="181610"/>
                </a:lnTo>
                <a:lnTo>
                  <a:pt x="54610" y="180352"/>
                </a:lnTo>
                <a:close/>
              </a:path>
              <a:path w="54610" h="195579">
                <a:moveTo>
                  <a:pt x="54610" y="176530"/>
                </a:moveTo>
                <a:lnTo>
                  <a:pt x="0" y="176530"/>
                </a:lnTo>
                <a:lnTo>
                  <a:pt x="0" y="179070"/>
                </a:lnTo>
                <a:lnTo>
                  <a:pt x="54610" y="179070"/>
                </a:lnTo>
                <a:lnTo>
                  <a:pt x="54610" y="176530"/>
                </a:lnTo>
                <a:close/>
              </a:path>
              <a:path w="54610" h="195579">
                <a:moveTo>
                  <a:pt x="54610" y="174002"/>
                </a:moveTo>
                <a:lnTo>
                  <a:pt x="0" y="174002"/>
                </a:lnTo>
                <a:lnTo>
                  <a:pt x="0" y="175260"/>
                </a:lnTo>
                <a:lnTo>
                  <a:pt x="54610" y="175260"/>
                </a:lnTo>
                <a:lnTo>
                  <a:pt x="54610" y="174002"/>
                </a:lnTo>
                <a:close/>
              </a:path>
              <a:path w="54610" h="195579">
                <a:moveTo>
                  <a:pt x="54610" y="170180"/>
                </a:moveTo>
                <a:lnTo>
                  <a:pt x="0" y="170180"/>
                </a:lnTo>
                <a:lnTo>
                  <a:pt x="0" y="172720"/>
                </a:lnTo>
                <a:lnTo>
                  <a:pt x="54610" y="172720"/>
                </a:lnTo>
                <a:lnTo>
                  <a:pt x="54610" y="170180"/>
                </a:lnTo>
                <a:close/>
              </a:path>
              <a:path w="54610" h="195579">
                <a:moveTo>
                  <a:pt x="54610" y="167640"/>
                </a:moveTo>
                <a:lnTo>
                  <a:pt x="0" y="167640"/>
                </a:lnTo>
                <a:lnTo>
                  <a:pt x="0" y="168910"/>
                </a:lnTo>
                <a:lnTo>
                  <a:pt x="54610" y="168910"/>
                </a:lnTo>
                <a:lnTo>
                  <a:pt x="54610" y="167640"/>
                </a:lnTo>
                <a:close/>
              </a:path>
              <a:path w="54610" h="195579">
                <a:moveTo>
                  <a:pt x="54610" y="163830"/>
                </a:moveTo>
                <a:lnTo>
                  <a:pt x="0" y="163830"/>
                </a:lnTo>
                <a:lnTo>
                  <a:pt x="0" y="166382"/>
                </a:lnTo>
                <a:lnTo>
                  <a:pt x="54610" y="166382"/>
                </a:lnTo>
                <a:lnTo>
                  <a:pt x="54610" y="163830"/>
                </a:lnTo>
                <a:close/>
              </a:path>
              <a:path w="54610" h="195579">
                <a:moveTo>
                  <a:pt x="54610" y="161290"/>
                </a:moveTo>
                <a:lnTo>
                  <a:pt x="0" y="161290"/>
                </a:lnTo>
                <a:lnTo>
                  <a:pt x="0" y="162560"/>
                </a:lnTo>
                <a:lnTo>
                  <a:pt x="54610" y="162560"/>
                </a:lnTo>
                <a:lnTo>
                  <a:pt x="54610" y="161290"/>
                </a:lnTo>
                <a:close/>
              </a:path>
              <a:path w="54610" h="195579">
                <a:moveTo>
                  <a:pt x="54610" y="157492"/>
                </a:moveTo>
                <a:lnTo>
                  <a:pt x="0" y="157492"/>
                </a:lnTo>
                <a:lnTo>
                  <a:pt x="0" y="160020"/>
                </a:lnTo>
                <a:lnTo>
                  <a:pt x="54610" y="160020"/>
                </a:lnTo>
                <a:lnTo>
                  <a:pt x="54610" y="157492"/>
                </a:lnTo>
                <a:close/>
              </a:path>
              <a:path w="54610" h="195579">
                <a:moveTo>
                  <a:pt x="54610" y="154940"/>
                </a:moveTo>
                <a:lnTo>
                  <a:pt x="0" y="154940"/>
                </a:lnTo>
                <a:lnTo>
                  <a:pt x="0" y="156210"/>
                </a:lnTo>
                <a:lnTo>
                  <a:pt x="54610" y="156210"/>
                </a:lnTo>
                <a:lnTo>
                  <a:pt x="54610" y="154940"/>
                </a:lnTo>
                <a:close/>
              </a:path>
              <a:path w="54610" h="195579">
                <a:moveTo>
                  <a:pt x="54610" y="151130"/>
                </a:moveTo>
                <a:lnTo>
                  <a:pt x="0" y="151130"/>
                </a:lnTo>
                <a:lnTo>
                  <a:pt x="0" y="153670"/>
                </a:lnTo>
                <a:lnTo>
                  <a:pt x="54610" y="153670"/>
                </a:lnTo>
                <a:lnTo>
                  <a:pt x="54610" y="151130"/>
                </a:lnTo>
                <a:close/>
              </a:path>
              <a:path w="54610" h="195579">
                <a:moveTo>
                  <a:pt x="54610" y="148590"/>
                </a:moveTo>
                <a:lnTo>
                  <a:pt x="0" y="148590"/>
                </a:lnTo>
                <a:lnTo>
                  <a:pt x="0" y="149860"/>
                </a:lnTo>
                <a:lnTo>
                  <a:pt x="54610" y="149860"/>
                </a:lnTo>
                <a:lnTo>
                  <a:pt x="54610" y="148590"/>
                </a:lnTo>
                <a:close/>
              </a:path>
              <a:path w="54610" h="195579">
                <a:moveTo>
                  <a:pt x="54610" y="144792"/>
                </a:moveTo>
                <a:lnTo>
                  <a:pt x="0" y="144792"/>
                </a:lnTo>
                <a:lnTo>
                  <a:pt x="0" y="147332"/>
                </a:lnTo>
                <a:lnTo>
                  <a:pt x="54610" y="147332"/>
                </a:lnTo>
                <a:lnTo>
                  <a:pt x="54610" y="144792"/>
                </a:lnTo>
                <a:close/>
              </a:path>
              <a:path w="54610" h="195579">
                <a:moveTo>
                  <a:pt x="54610" y="142240"/>
                </a:moveTo>
                <a:lnTo>
                  <a:pt x="0" y="142240"/>
                </a:lnTo>
                <a:lnTo>
                  <a:pt x="0" y="143510"/>
                </a:lnTo>
                <a:lnTo>
                  <a:pt x="54610" y="143510"/>
                </a:lnTo>
                <a:lnTo>
                  <a:pt x="54610" y="142240"/>
                </a:lnTo>
                <a:close/>
              </a:path>
              <a:path w="54610" h="195579">
                <a:moveTo>
                  <a:pt x="54610" y="138430"/>
                </a:moveTo>
                <a:lnTo>
                  <a:pt x="0" y="138430"/>
                </a:lnTo>
                <a:lnTo>
                  <a:pt x="0" y="140970"/>
                </a:lnTo>
                <a:lnTo>
                  <a:pt x="54610" y="140970"/>
                </a:lnTo>
                <a:lnTo>
                  <a:pt x="54610" y="138430"/>
                </a:lnTo>
                <a:close/>
              </a:path>
              <a:path w="54610" h="195579">
                <a:moveTo>
                  <a:pt x="54610" y="135890"/>
                </a:moveTo>
                <a:lnTo>
                  <a:pt x="0" y="135890"/>
                </a:lnTo>
                <a:lnTo>
                  <a:pt x="0" y="137160"/>
                </a:lnTo>
                <a:lnTo>
                  <a:pt x="54610" y="137160"/>
                </a:lnTo>
                <a:lnTo>
                  <a:pt x="54610" y="135890"/>
                </a:lnTo>
                <a:close/>
              </a:path>
              <a:path w="54610" h="195579">
                <a:moveTo>
                  <a:pt x="54610" y="132092"/>
                </a:moveTo>
                <a:lnTo>
                  <a:pt x="0" y="132092"/>
                </a:lnTo>
                <a:lnTo>
                  <a:pt x="0" y="134620"/>
                </a:lnTo>
                <a:lnTo>
                  <a:pt x="54610" y="134620"/>
                </a:lnTo>
                <a:lnTo>
                  <a:pt x="54610" y="132092"/>
                </a:lnTo>
                <a:close/>
              </a:path>
              <a:path w="54610" h="195579">
                <a:moveTo>
                  <a:pt x="54610" y="129540"/>
                </a:moveTo>
                <a:lnTo>
                  <a:pt x="0" y="129540"/>
                </a:lnTo>
                <a:lnTo>
                  <a:pt x="0" y="130810"/>
                </a:lnTo>
                <a:lnTo>
                  <a:pt x="54610" y="130810"/>
                </a:lnTo>
                <a:lnTo>
                  <a:pt x="54610" y="129540"/>
                </a:lnTo>
                <a:close/>
              </a:path>
              <a:path w="54610" h="195579">
                <a:moveTo>
                  <a:pt x="54610" y="125742"/>
                </a:moveTo>
                <a:lnTo>
                  <a:pt x="0" y="125742"/>
                </a:lnTo>
                <a:lnTo>
                  <a:pt x="0" y="128270"/>
                </a:lnTo>
                <a:lnTo>
                  <a:pt x="54610" y="128270"/>
                </a:lnTo>
                <a:lnTo>
                  <a:pt x="54610" y="125742"/>
                </a:lnTo>
                <a:close/>
              </a:path>
              <a:path w="54610" h="195579">
                <a:moveTo>
                  <a:pt x="54610" y="123202"/>
                </a:moveTo>
                <a:lnTo>
                  <a:pt x="0" y="123202"/>
                </a:lnTo>
                <a:lnTo>
                  <a:pt x="0" y="124460"/>
                </a:lnTo>
                <a:lnTo>
                  <a:pt x="54610" y="124460"/>
                </a:lnTo>
                <a:lnTo>
                  <a:pt x="54610" y="123202"/>
                </a:lnTo>
                <a:close/>
              </a:path>
              <a:path w="54610" h="195579">
                <a:moveTo>
                  <a:pt x="54610" y="119392"/>
                </a:moveTo>
                <a:lnTo>
                  <a:pt x="0" y="119392"/>
                </a:lnTo>
                <a:lnTo>
                  <a:pt x="0" y="121932"/>
                </a:lnTo>
                <a:lnTo>
                  <a:pt x="54610" y="121932"/>
                </a:lnTo>
                <a:lnTo>
                  <a:pt x="54610" y="119392"/>
                </a:lnTo>
                <a:close/>
              </a:path>
              <a:path w="54610" h="195579">
                <a:moveTo>
                  <a:pt x="54610" y="116840"/>
                </a:moveTo>
                <a:lnTo>
                  <a:pt x="0" y="116840"/>
                </a:lnTo>
                <a:lnTo>
                  <a:pt x="0" y="118110"/>
                </a:lnTo>
                <a:lnTo>
                  <a:pt x="54610" y="118110"/>
                </a:lnTo>
                <a:lnTo>
                  <a:pt x="54610" y="116840"/>
                </a:lnTo>
                <a:close/>
              </a:path>
              <a:path w="54610" h="195579">
                <a:moveTo>
                  <a:pt x="54610" y="113030"/>
                </a:moveTo>
                <a:lnTo>
                  <a:pt x="0" y="113030"/>
                </a:lnTo>
                <a:lnTo>
                  <a:pt x="0" y="115582"/>
                </a:lnTo>
                <a:lnTo>
                  <a:pt x="54610" y="115582"/>
                </a:lnTo>
                <a:lnTo>
                  <a:pt x="54610" y="113030"/>
                </a:lnTo>
                <a:close/>
              </a:path>
              <a:path w="54610" h="195579">
                <a:moveTo>
                  <a:pt x="54610" y="110490"/>
                </a:moveTo>
                <a:lnTo>
                  <a:pt x="0" y="110490"/>
                </a:lnTo>
                <a:lnTo>
                  <a:pt x="0" y="111760"/>
                </a:lnTo>
                <a:lnTo>
                  <a:pt x="54610" y="111760"/>
                </a:lnTo>
                <a:lnTo>
                  <a:pt x="54610" y="110490"/>
                </a:lnTo>
                <a:close/>
              </a:path>
              <a:path w="54610" h="195579">
                <a:moveTo>
                  <a:pt x="54610" y="106680"/>
                </a:moveTo>
                <a:lnTo>
                  <a:pt x="0" y="106680"/>
                </a:lnTo>
                <a:lnTo>
                  <a:pt x="0" y="109220"/>
                </a:lnTo>
                <a:lnTo>
                  <a:pt x="54610" y="109220"/>
                </a:lnTo>
                <a:lnTo>
                  <a:pt x="54610" y="106680"/>
                </a:lnTo>
                <a:close/>
              </a:path>
              <a:path w="54610" h="195579">
                <a:moveTo>
                  <a:pt x="54610" y="104140"/>
                </a:moveTo>
                <a:lnTo>
                  <a:pt x="0" y="104140"/>
                </a:lnTo>
                <a:lnTo>
                  <a:pt x="0" y="105410"/>
                </a:lnTo>
                <a:lnTo>
                  <a:pt x="54610" y="105410"/>
                </a:lnTo>
                <a:lnTo>
                  <a:pt x="54610" y="104140"/>
                </a:lnTo>
                <a:close/>
              </a:path>
              <a:path w="54610" h="195579">
                <a:moveTo>
                  <a:pt x="54610" y="100330"/>
                </a:moveTo>
                <a:lnTo>
                  <a:pt x="0" y="100330"/>
                </a:lnTo>
                <a:lnTo>
                  <a:pt x="0" y="102882"/>
                </a:lnTo>
                <a:lnTo>
                  <a:pt x="54610" y="102882"/>
                </a:lnTo>
                <a:lnTo>
                  <a:pt x="54610" y="100330"/>
                </a:lnTo>
                <a:close/>
              </a:path>
              <a:path w="54610" h="195579">
                <a:moveTo>
                  <a:pt x="54610" y="97802"/>
                </a:moveTo>
                <a:lnTo>
                  <a:pt x="0" y="97802"/>
                </a:lnTo>
                <a:lnTo>
                  <a:pt x="0" y="99060"/>
                </a:lnTo>
                <a:lnTo>
                  <a:pt x="54610" y="99060"/>
                </a:lnTo>
                <a:lnTo>
                  <a:pt x="54610" y="97802"/>
                </a:lnTo>
                <a:close/>
              </a:path>
              <a:path w="54610" h="195579">
                <a:moveTo>
                  <a:pt x="54610" y="93992"/>
                </a:moveTo>
                <a:lnTo>
                  <a:pt x="0" y="93992"/>
                </a:lnTo>
                <a:lnTo>
                  <a:pt x="0" y="96520"/>
                </a:lnTo>
                <a:lnTo>
                  <a:pt x="54610" y="96520"/>
                </a:lnTo>
                <a:lnTo>
                  <a:pt x="54610" y="93992"/>
                </a:lnTo>
                <a:close/>
              </a:path>
              <a:path w="54610" h="195579">
                <a:moveTo>
                  <a:pt x="54610" y="91452"/>
                </a:moveTo>
                <a:lnTo>
                  <a:pt x="0" y="91452"/>
                </a:lnTo>
                <a:lnTo>
                  <a:pt x="0" y="92710"/>
                </a:lnTo>
                <a:lnTo>
                  <a:pt x="54610" y="92710"/>
                </a:lnTo>
                <a:lnTo>
                  <a:pt x="54610" y="91452"/>
                </a:lnTo>
                <a:close/>
              </a:path>
              <a:path w="54610" h="195579">
                <a:moveTo>
                  <a:pt x="54610" y="87642"/>
                </a:moveTo>
                <a:lnTo>
                  <a:pt x="0" y="87642"/>
                </a:lnTo>
                <a:lnTo>
                  <a:pt x="0" y="90170"/>
                </a:lnTo>
                <a:lnTo>
                  <a:pt x="54610" y="90170"/>
                </a:lnTo>
                <a:lnTo>
                  <a:pt x="54610" y="87642"/>
                </a:lnTo>
                <a:close/>
              </a:path>
              <a:path w="54610" h="195579">
                <a:moveTo>
                  <a:pt x="54610" y="85102"/>
                </a:moveTo>
                <a:lnTo>
                  <a:pt x="0" y="85102"/>
                </a:lnTo>
                <a:lnTo>
                  <a:pt x="0" y="86360"/>
                </a:lnTo>
                <a:lnTo>
                  <a:pt x="54610" y="86360"/>
                </a:lnTo>
                <a:lnTo>
                  <a:pt x="54610" y="85102"/>
                </a:lnTo>
                <a:close/>
              </a:path>
              <a:path w="54610" h="195579">
                <a:moveTo>
                  <a:pt x="54610" y="81280"/>
                </a:moveTo>
                <a:lnTo>
                  <a:pt x="0" y="81280"/>
                </a:lnTo>
                <a:lnTo>
                  <a:pt x="0" y="83832"/>
                </a:lnTo>
                <a:lnTo>
                  <a:pt x="54610" y="83832"/>
                </a:lnTo>
                <a:lnTo>
                  <a:pt x="54610" y="81280"/>
                </a:lnTo>
                <a:close/>
              </a:path>
              <a:path w="54610" h="195579">
                <a:moveTo>
                  <a:pt x="54610" y="78740"/>
                </a:moveTo>
                <a:lnTo>
                  <a:pt x="0" y="78740"/>
                </a:lnTo>
                <a:lnTo>
                  <a:pt x="0" y="80010"/>
                </a:lnTo>
                <a:lnTo>
                  <a:pt x="54610" y="80010"/>
                </a:lnTo>
                <a:lnTo>
                  <a:pt x="54610" y="78740"/>
                </a:lnTo>
                <a:close/>
              </a:path>
              <a:path w="54610" h="195579">
                <a:moveTo>
                  <a:pt x="54610" y="72390"/>
                </a:moveTo>
                <a:lnTo>
                  <a:pt x="0" y="72390"/>
                </a:lnTo>
                <a:lnTo>
                  <a:pt x="0" y="77470"/>
                </a:lnTo>
                <a:lnTo>
                  <a:pt x="54610" y="77470"/>
                </a:lnTo>
                <a:lnTo>
                  <a:pt x="54610" y="72390"/>
                </a:lnTo>
                <a:close/>
              </a:path>
              <a:path w="54610" h="195579">
                <a:moveTo>
                  <a:pt x="54610" y="66052"/>
                </a:moveTo>
                <a:lnTo>
                  <a:pt x="0" y="66052"/>
                </a:lnTo>
                <a:lnTo>
                  <a:pt x="0" y="71120"/>
                </a:lnTo>
                <a:lnTo>
                  <a:pt x="54610" y="71120"/>
                </a:lnTo>
                <a:lnTo>
                  <a:pt x="54610" y="66052"/>
                </a:lnTo>
                <a:close/>
              </a:path>
              <a:path w="54610" h="195579">
                <a:moveTo>
                  <a:pt x="54610" y="59690"/>
                </a:moveTo>
                <a:lnTo>
                  <a:pt x="0" y="59690"/>
                </a:lnTo>
                <a:lnTo>
                  <a:pt x="0" y="64770"/>
                </a:lnTo>
                <a:lnTo>
                  <a:pt x="54610" y="64770"/>
                </a:lnTo>
                <a:lnTo>
                  <a:pt x="54610" y="59690"/>
                </a:lnTo>
                <a:close/>
              </a:path>
              <a:path w="54610" h="195579">
                <a:moveTo>
                  <a:pt x="54610" y="53340"/>
                </a:moveTo>
                <a:lnTo>
                  <a:pt x="0" y="53340"/>
                </a:lnTo>
                <a:lnTo>
                  <a:pt x="0" y="58432"/>
                </a:lnTo>
                <a:lnTo>
                  <a:pt x="54610" y="58432"/>
                </a:lnTo>
                <a:lnTo>
                  <a:pt x="54610" y="53340"/>
                </a:lnTo>
                <a:close/>
              </a:path>
              <a:path w="54610" h="195579">
                <a:moveTo>
                  <a:pt x="54610" y="46990"/>
                </a:moveTo>
                <a:lnTo>
                  <a:pt x="0" y="46990"/>
                </a:lnTo>
                <a:lnTo>
                  <a:pt x="0" y="52070"/>
                </a:lnTo>
                <a:lnTo>
                  <a:pt x="54610" y="52070"/>
                </a:lnTo>
                <a:lnTo>
                  <a:pt x="54610" y="46990"/>
                </a:lnTo>
                <a:close/>
              </a:path>
              <a:path w="54610" h="195579">
                <a:moveTo>
                  <a:pt x="54610" y="40640"/>
                </a:moveTo>
                <a:lnTo>
                  <a:pt x="0" y="40640"/>
                </a:lnTo>
                <a:lnTo>
                  <a:pt x="0" y="45720"/>
                </a:lnTo>
                <a:lnTo>
                  <a:pt x="54610" y="45720"/>
                </a:lnTo>
                <a:lnTo>
                  <a:pt x="54610" y="40640"/>
                </a:lnTo>
                <a:close/>
              </a:path>
              <a:path w="54610" h="195579">
                <a:moveTo>
                  <a:pt x="54610" y="34290"/>
                </a:moveTo>
                <a:lnTo>
                  <a:pt x="0" y="34290"/>
                </a:lnTo>
                <a:lnTo>
                  <a:pt x="0" y="39382"/>
                </a:lnTo>
                <a:lnTo>
                  <a:pt x="54610" y="39382"/>
                </a:lnTo>
                <a:lnTo>
                  <a:pt x="54610" y="34290"/>
                </a:lnTo>
                <a:close/>
              </a:path>
              <a:path w="54610" h="195579">
                <a:moveTo>
                  <a:pt x="54610" y="29210"/>
                </a:moveTo>
                <a:lnTo>
                  <a:pt x="0" y="29210"/>
                </a:lnTo>
                <a:lnTo>
                  <a:pt x="0" y="33020"/>
                </a:lnTo>
                <a:lnTo>
                  <a:pt x="54610" y="33020"/>
                </a:lnTo>
                <a:lnTo>
                  <a:pt x="54610" y="29210"/>
                </a:lnTo>
                <a:close/>
              </a:path>
              <a:path w="54610" h="195579">
                <a:moveTo>
                  <a:pt x="54610" y="22860"/>
                </a:moveTo>
                <a:lnTo>
                  <a:pt x="0" y="22860"/>
                </a:lnTo>
                <a:lnTo>
                  <a:pt x="0" y="27952"/>
                </a:lnTo>
                <a:lnTo>
                  <a:pt x="54610" y="27952"/>
                </a:lnTo>
                <a:lnTo>
                  <a:pt x="54610" y="22860"/>
                </a:lnTo>
                <a:close/>
              </a:path>
              <a:path w="54610" h="195579">
                <a:moveTo>
                  <a:pt x="54610" y="16510"/>
                </a:moveTo>
                <a:lnTo>
                  <a:pt x="0" y="16510"/>
                </a:lnTo>
                <a:lnTo>
                  <a:pt x="0" y="21590"/>
                </a:lnTo>
                <a:lnTo>
                  <a:pt x="54610" y="21590"/>
                </a:lnTo>
                <a:lnTo>
                  <a:pt x="54610" y="16510"/>
                </a:lnTo>
                <a:close/>
              </a:path>
              <a:path w="54610" h="195579">
                <a:moveTo>
                  <a:pt x="54610" y="10160"/>
                </a:moveTo>
                <a:lnTo>
                  <a:pt x="0" y="10160"/>
                </a:lnTo>
                <a:lnTo>
                  <a:pt x="0" y="15240"/>
                </a:lnTo>
                <a:lnTo>
                  <a:pt x="54610" y="15240"/>
                </a:lnTo>
                <a:lnTo>
                  <a:pt x="54610" y="10160"/>
                </a:lnTo>
                <a:close/>
              </a:path>
              <a:path w="54610" h="195579">
                <a:moveTo>
                  <a:pt x="54610" y="3810"/>
                </a:moveTo>
                <a:lnTo>
                  <a:pt x="0" y="3810"/>
                </a:lnTo>
                <a:lnTo>
                  <a:pt x="0" y="8890"/>
                </a:lnTo>
                <a:lnTo>
                  <a:pt x="54610" y="8890"/>
                </a:lnTo>
                <a:lnTo>
                  <a:pt x="54610" y="3810"/>
                </a:lnTo>
                <a:close/>
              </a:path>
              <a:path w="54610" h="195579">
                <a:moveTo>
                  <a:pt x="54610" y="0"/>
                </a:moveTo>
                <a:lnTo>
                  <a:pt x="38100" y="0"/>
                </a:lnTo>
                <a:lnTo>
                  <a:pt x="38100" y="2540"/>
                </a:lnTo>
                <a:lnTo>
                  <a:pt x="54610" y="2540"/>
                </a:lnTo>
                <a:lnTo>
                  <a:pt x="54610" y="0"/>
                </a:lnTo>
                <a:close/>
              </a:path>
            </a:pathLst>
          </a:custGeom>
          <a:solidFill>
            <a:srgbClr val="2268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bg object 316"/>
          <p:cNvSpPr/>
          <p:nvPr/>
        </p:nvSpPr>
        <p:spPr>
          <a:xfrm>
            <a:off x="1799590" y="6423659"/>
            <a:ext cx="54610" cy="187960"/>
          </a:xfrm>
          <a:custGeom>
            <a:avLst/>
            <a:gdLst/>
            <a:ahLst/>
            <a:cxnLst/>
            <a:rect l="l" t="t" r="r" b="b"/>
            <a:pathLst>
              <a:path w="54610" h="187959">
                <a:moveTo>
                  <a:pt x="54610" y="185419"/>
                </a:moveTo>
                <a:lnTo>
                  <a:pt x="38100" y="185419"/>
                </a:lnTo>
                <a:lnTo>
                  <a:pt x="38100" y="187959"/>
                </a:lnTo>
                <a:lnTo>
                  <a:pt x="54610" y="187959"/>
                </a:lnTo>
                <a:lnTo>
                  <a:pt x="54610" y="185419"/>
                </a:lnTo>
                <a:close/>
              </a:path>
              <a:path w="54610" h="187959">
                <a:moveTo>
                  <a:pt x="54610" y="182879"/>
                </a:moveTo>
                <a:lnTo>
                  <a:pt x="0" y="182879"/>
                </a:lnTo>
                <a:lnTo>
                  <a:pt x="0" y="185419"/>
                </a:lnTo>
                <a:lnTo>
                  <a:pt x="15240" y="185419"/>
                </a:lnTo>
                <a:lnTo>
                  <a:pt x="15240" y="184149"/>
                </a:lnTo>
                <a:lnTo>
                  <a:pt x="54610" y="184149"/>
                </a:lnTo>
                <a:lnTo>
                  <a:pt x="54610" y="182879"/>
                </a:lnTo>
                <a:close/>
              </a:path>
              <a:path w="54610" h="187959">
                <a:moveTo>
                  <a:pt x="54610" y="179069"/>
                </a:moveTo>
                <a:lnTo>
                  <a:pt x="0" y="179069"/>
                </a:lnTo>
                <a:lnTo>
                  <a:pt x="0" y="181609"/>
                </a:lnTo>
                <a:lnTo>
                  <a:pt x="54610" y="181609"/>
                </a:lnTo>
                <a:lnTo>
                  <a:pt x="54610" y="179069"/>
                </a:lnTo>
                <a:close/>
              </a:path>
              <a:path w="54610" h="187959">
                <a:moveTo>
                  <a:pt x="54610" y="176529"/>
                </a:moveTo>
                <a:lnTo>
                  <a:pt x="0" y="176529"/>
                </a:lnTo>
                <a:lnTo>
                  <a:pt x="0" y="177799"/>
                </a:lnTo>
                <a:lnTo>
                  <a:pt x="54610" y="177799"/>
                </a:lnTo>
                <a:lnTo>
                  <a:pt x="54610" y="176529"/>
                </a:lnTo>
                <a:close/>
              </a:path>
              <a:path w="54610" h="187959">
                <a:moveTo>
                  <a:pt x="54610" y="172719"/>
                </a:moveTo>
                <a:lnTo>
                  <a:pt x="0" y="172719"/>
                </a:lnTo>
                <a:lnTo>
                  <a:pt x="0" y="175259"/>
                </a:lnTo>
                <a:lnTo>
                  <a:pt x="54610" y="175259"/>
                </a:lnTo>
                <a:lnTo>
                  <a:pt x="54610" y="172719"/>
                </a:lnTo>
                <a:close/>
              </a:path>
              <a:path w="54610" h="187959">
                <a:moveTo>
                  <a:pt x="54610" y="170179"/>
                </a:moveTo>
                <a:lnTo>
                  <a:pt x="0" y="170179"/>
                </a:lnTo>
                <a:lnTo>
                  <a:pt x="0" y="171449"/>
                </a:lnTo>
                <a:lnTo>
                  <a:pt x="54610" y="171449"/>
                </a:lnTo>
                <a:lnTo>
                  <a:pt x="54610" y="170179"/>
                </a:lnTo>
                <a:close/>
              </a:path>
              <a:path w="54610" h="187959">
                <a:moveTo>
                  <a:pt x="54610" y="166369"/>
                </a:moveTo>
                <a:lnTo>
                  <a:pt x="0" y="166369"/>
                </a:lnTo>
                <a:lnTo>
                  <a:pt x="0" y="168909"/>
                </a:lnTo>
                <a:lnTo>
                  <a:pt x="54610" y="168909"/>
                </a:lnTo>
                <a:lnTo>
                  <a:pt x="54610" y="166369"/>
                </a:lnTo>
                <a:close/>
              </a:path>
              <a:path w="54610" h="187959">
                <a:moveTo>
                  <a:pt x="54610" y="163829"/>
                </a:moveTo>
                <a:lnTo>
                  <a:pt x="0" y="163829"/>
                </a:lnTo>
                <a:lnTo>
                  <a:pt x="0" y="165099"/>
                </a:lnTo>
                <a:lnTo>
                  <a:pt x="54610" y="165099"/>
                </a:lnTo>
                <a:lnTo>
                  <a:pt x="54610" y="163829"/>
                </a:lnTo>
                <a:close/>
              </a:path>
              <a:path w="54610" h="187959">
                <a:moveTo>
                  <a:pt x="54610" y="160019"/>
                </a:moveTo>
                <a:lnTo>
                  <a:pt x="0" y="160019"/>
                </a:lnTo>
                <a:lnTo>
                  <a:pt x="0" y="162559"/>
                </a:lnTo>
                <a:lnTo>
                  <a:pt x="54610" y="162559"/>
                </a:lnTo>
                <a:lnTo>
                  <a:pt x="54610" y="160019"/>
                </a:lnTo>
                <a:close/>
              </a:path>
              <a:path w="54610" h="187959">
                <a:moveTo>
                  <a:pt x="54610" y="157479"/>
                </a:moveTo>
                <a:lnTo>
                  <a:pt x="0" y="157479"/>
                </a:lnTo>
                <a:lnTo>
                  <a:pt x="0" y="158749"/>
                </a:lnTo>
                <a:lnTo>
                  <a:pt x="54610" y="158749"/>
                </a:lnTo>
                <a:lnTo>
                  <a:pt x="54610" y="157479"/>
                </a:lnTo>
                <a:close/>
              </a:path>
              <a:path w="54610" h="187959">
                <a:moveTo>
                  <a:pt x="54610" y="153669"/>
                </a:moveTo>
                <a:lnTo>
                  <a:pt x="0" y="153669"/>
                </a:lnTo>
                <a:lnTo>
                  <a:pt x="0" y="156209"/>
                </a:lnTo>
                <a:lnTo>
                  <a:pt x="54610" y="156209"/>
                </a:lnTo>
                <a:lnTo>
                  <a:pt x="54610" y="153669"/>
                </a:lnTo>
                <a:close/>
              </a:path>
              <a:path w="54610" h="187959">
                <a:moveTo>
                  <a:pt x="54610" y="151129"/>
                </a:moveTo>
                <a:lnTo>
                  <a:pt x="0" y="151129"/>
                </a:lnTo>
                <a:lnTo>
                  <a:pt x="0" y="152399"/>
                </a:lnTo>
                <a:lnTo>
                  <a:pt x="54610" y="152399"/>
                </a:lnTo>
                <a:lnTo>
                  <a:pt x="54610" y="151129"/>
                </a:lnTo>
                <a:close/>
              </a:path>
              <a:path w="54610" h="187959">
                <a:moveTo>
                  <a:pt x="54610" y="147319"/>
                </a:moveTo>
                <a:lnTo>
                  <a:pt x="0" y="147319"/>
                </a:lnTo>
                <a:lnTo>
                  <a:pt x="0" y="149859"/>
                </a:lnTo>
                <a:lnTo>
                  <a:pt x="54610" y="149859"/>
                </a:lnTo>
                <a:lnTo>
                  <a:pt x="54610" y="147319"/>
                </a:lnTo>
                <a:close/>
              </a:path>
              <a:path w="54610" h="187959">
                <a:moveTo>
                  <a:pt x="54610" y="144779"/>
                </a:moveTo>
                <a:lnTo>
                  <a:pt x="0" y="144779"/>
                </a:lnTo>
                <a:lnTo>
                  <a:pt x="0" y="146049"/>
                </a:lnTo>
                <a:lnTo>
                  <a:pt x="54610" y="146049"/>
                </a:lnTo>
                <a:lnTo>
                  <a:pt x="54610" y="144779"/>
                </a:lnTo>
                <a:close/>
              </a:path>
              <a:path w="54610" h="187959">
                <a:moveTo>
                  <a:pt x="54610" y="140969"/>
                </a:moveTo>
                <a:lnTo>
                  <a:pt x="0" y="140969"/>
                </a:lnTo>
                <a:lnTo>
                  <a:pt x="0" y="143509"/>
                </a:lnTo>
                <a:lnTo>
                  <a:pt x="54610" y="143509"/>
                </a:lnTo>
                <a:lnTo>
                  <a:pt x="54610" y="140969"/>
                </a:lnTo>
                <a:close/>
              </a:path>
              <a:path w="54610" h="187959">
                <a:moveTo>
                  <a:pt x="54610" y="138429"/>
                </a:moveTo>
                <a:lnTo>
                  <a:pt x="0" y="138429"/>
                </a:lnTo>
                <a:lnTo>
                  <a:pt x="0" y="139699"/>
                </a:lnTo>
                <a:lnTo>
                  <a:pt x="54610" y="139699"/>
                </a:lnTo>
                <a:lnTo>
                  <a:pt x="54610" y="138429"/>
                </a:lnTo>
                <a:close/>
              </a:path>
              <a:path w="54610" h="187959">
                <a:moveTo>
                  <a:pt x="54610" y="134619"/>
                </a:moveTo>
                <a:lnTo>
                  <a:pt x="0" y="134619"/>
                </a:lnTo>
                <a:lnTo>
                  <a:pt x="0" y="137159"/>
                </a:lnTo>
                <a:lnTo>
                  <a:pt x="54610" y="137159"/>
                </a:lnTo>
                <a:lnTo>
                  <a:pt x="54610" y="134619"/>
                </a:lnTo>
                <a:close/>
              </a:path>
              <a:path w="54610" h="187959">
                <a:moveTo>
                  <a:pt x="54610" y="132079"/>
                </a:moveTo>
                <a:lnTo>
                  <a:pt x="0" y="132079"/>
                </a:lnTo>
                <a:lnTo>
                  <a:pt x="0" y="133349"/>
                </a:lnTo>
                <a:lnTo>
                  <a:pt x="54610" y="133349"/>
                </a:lnTo>
                <a:lnTo>
                  <a:pt x="54610" y="132079"/>
                </a:lnTo>
                <a:close/>
              </a:path>
              <a:path w="54610" h="187959">
                <a:moveTo>
                  <a:pt x="54610" y="128269"/>
                </a:moveTo>
                <a:lnTo>
                  <a:pt x="0" y="128269"/>
                </a:lnTo>
                <a:lnTo>
                  <a:pt x="0" y="130809"/>
                </a:lnTo>
                <a:lnTo>
                  <a:pt x="54610" y="130809"/>
                </a:lnTo>
                <a:lnTo>
                  <a:pt x="54610" y="128269"/>
                </a:lnTo>
                <a:close/>
              </a:path>
              <a:path w="54610" h="187959">
                <a:moveTo>
                  <a:pt x="54610" y="125729"/>
                </a:moveTo>
                <a:lnTo>
                  <a:pt x="0" y="125729"/>
                </a:lnTo>
                <a:lnTo>
                  <a:pt x="0" y="126999"/>
                </a:lnTo>
                <a:lnTo>
                  <a:pt x="54610" y="126999"/>
                </a:lnTo>
                <a:lnTo>
                  <a:pt x="54610" y="125729"/>
                </a:lnTo>
                <a:close/>
              </a:path>
              <a:path w="54610" h="187959">
                <a:moveTo>
                  <a:pt x="54610" y="121919"/>
                </a:moveTo>
                <a:lnTo>
                  <a:pt x="0" y="121919"/>
                </a:lnTo>
                <a:lnTo>
                  <a:pt x="0" y="124459"/>
                </a:lnTo>
                <a:lnTo>
                  <a:pt x="54610" y="124459"/>
                </a:lnTo>
                <a:lnTo>
                  <a:pt x="54610" y="121919"/>
                </a:lnTo>
                <a:close/>
              </a:path>
              <a:path w="54610" h="187959">
                <a:moveTo>
                  <a:pt x="54610" y="119379"/>
                </a:moveTo>
                <a:lnTo>
                  <a:pt x="0" y="119379"/>
                </a:lnTo>
                <a:lnTo>
                  <a:pt x="0" y="120649"/>
                </a:lnTo>
                <a:lnTo>
                  <a:pt x="54610" y="120649"/>
                </a:lnTo>
                <a:lnTo>
                  <a:pt x="54610" y="119379"/>
                </a:lnTo>
                <a:close/>
              </a:path>
              <a:path w="54610" h="187959">
                <a:moveTo>
                  <a:pt x="54610" y="115569"/>
                </a:moveTo>
                <a:lnTo>
                  <a:pt x="0" y="115569"/>
                </a:lnTo>
                <a:lnTo>
                  <a:pt x="0" y="118109"/>
                </a:lnTo>
                <a:lnTo>
                  <a:pt x="54610" y="118109"/>
                </a:lnTo>
                <a:lnTo>
                  <a:pt x="54610" y="115569"/>
                </a:lnTo>
                <a:close/>
              </a:path>
              <a:path w="54610" h="187959">
                <a:moveTo>
                  <a:pt x="54610" y="113029"/>
                </a:moveTo>
                <a:lnTo>
                  <a:pt x="0" y="113029"/>
                </a:lnTo>
                <a:lnTo>
                  <a:pt x="0" y="114299"/>
                </a:lnTo>
                <a:lnTo>
                  <a:pt x="54610" y="114299"/>
                </a:lnTo>
                <a:lnTo>
                  <a:pt x="54610" y="113029"/>
                </a:lnTo>
                <a:close/>
              </a:path>
              <a:path w="54610" h="187959">
                <a:moveTo>
                  <a:pt x="54610" y="109219"/>
                </a:moveTo>
                <a:lnTo>
                  <a:pt x="0" y="109219"/>
                </a:lnTo>
                <a:lnTo>
                  <a:pt x="0" y="111759"/>
                </a:lnTo>
                <a:lnTo>
                  <a:pt x="54610" y="111759"/>
                </a:lnTo>
                <a:lnTo>
                  <a:pt x="54610" y="109219"/>
                </a:lnTo>
                <a:close/>
              </a:path>
              <a:path w="54610" h="187959">
                <a:moveTo>
                  <a:pt x="54610" y="106679"/>
                </a:moveTo>
                <a:lnTo>
                  <a:pt x="0" y="106679"/>
                </a:lnTo>
                <a:lnTo>
                  <a:pt x="0" y="107949"/>
                </a:lnTo>
                <a:lnTo>
                  <a:pt x="54610" y="107949"/>
                </a:lnTo>
                <a:lnTo>
                  <a:pt x="54610" y="106679"/>
                </a:lnTo>
                <a:close/>
              </a:path>
              <a:path w="54610" h="187959">
                <a:moveTo>
                  <a:pt x="54610" y="102869"/>
                </a:moveTo>
                <a:lnTo>
                  <a:pt x="0" y="102869"/>
                </a:lnTo>
                <a:lnTo>
                  <a:pt x="0" y="105409"/>
                </a:lnTo>
                <a:lnTo>
                  <a:pt x="54610" y="105409"/>
                </a:lnTo>
                <a:lnTo>
                  <a:pt x="54610" y="102869"/>
                </a:lnTo>
                <a:close/>
              </a:path>
              <a:path w="54610" h="187959">
                <a:moveTo>
                  <a:pt x="54610" y="100329"/>
                </a:moveTo>
                <a:lnTo>
                  <a:pt x="0" y="100329"/>
                </a:lnTo>
                <a:lnTo>
                  <a:pt x="0" y="101599"/>
                </a:lnTo>
                <a:lnTo>
                  <a:pt x="54610" y="101599"/>
                </a:lnTo>
                <a:lnTo>
                  <a:pt x="54610" y="100329"/>
                </a:lnTo>
                <a:close/>
              </a:path>
              <a:path w="54610" h="187959">
                <a:moveTo>
                  <a:pt x="54610" y="96519"/>
                </a:moveTo>
                <a:lnTo>
                  <a:pt x="0" y="96519"/>
                </a:lnTo>
                <a:lnTo>
                  <a:pt x="0" y="99059"/>
                </a:lnTo>
                <a:lnTo>
                  <a:pt x="54610" y="99059"/>
                </a:lnTo>
                <a:lnTo>
                  <a:pt x="54610" y="96519"/>
                </a:lnTo>
                <a:close/>
              </a:path>
              <a:path w="54610" h="187959">
                <a:moveTo>
                  <a:pt x="54610" y="93979"/>
                </a:moveTo>
                <a:lnTo>
                  <a:pt x="0" y="93979"/>
                </a:lnTo>
                <a:lnTo>
                  <a:pt x="0" y="95249"/>
                </a:lnTo>
                <a:lnTo>
                  <a:pt x="54610" y="95249"/>
                </a:lnTo>
                <a:lnTo>
                  <a:pt x="54610" y="93979"/>
                </a:lnTo>
                <a:close/>
              </a:path>
              <a:path w="54610" h="187959">
                <a:moveTo>
                  <a:pt x="54610" y="90169"/>
                </a:moveTo>
                <a:lnTo>
                  <a:pt x="0" y="90169"/>
                </a:lnTo>
                <a:lnTo>
                  <a:pt x="0" y="92709"/>
                </a:lnTo>
                <a:lnTo>
                  <a:pt x="54610" y="92709"/>
                </a:lnTo>
                <a:lnTo>
                  <a:pt x="54610" y="90169"/>
                </a:lnTo>
                <a:close/>
              </a:path>
              <a:path w="54610" h="187959">
                <a:moveTo>
                  <a:pt x="54610" y="87629"/>
                </a:moveTo>
                <a:lnTo>
                  <a:pt x="0" y="87629"/>
                </a:lnTo>
                <a:lnTo>
                  <a:pt x="0" y="88899"/>
                </a:lnTo>
                <a:lnTo>
                  <a:pt x="54610" y="88899"/>
                </a:lnTo>
                <a:lnTo>
                  <a:pt x="54610" y="87629"/>
                </a:lnTo>
                <a:close/>
              </a:path>
              <a:path w="54610" h="187959">
                <a:moveTo>
                  <a:pt x="54610" y="83819"/>
                </a:moveTo>
                <a:lnTo>
                  <a:pt x="0" y="83819"/>
                </a:lnTo>
                <a:lnTo>
                  <a:pt x="0" y="86359"/>
                </a:lnTo>
                <a:lnTo>
                  <a:pt x="54610" y="86359"/>
                </a:lnTo>
                <a:lnTo>
                  <a:pt x="54610" y="83819"/>
                </a:lnTo>
                <a:close/>
              </a:path>
              <a:path w="54610" h="187959">
                <a:moveTo>
                  <a:pt x="54610" y="81279"/>
                </a:moveTo>
                <a:lnTo>
                  <a:pt x="0" y="81279"/>
                </a:lnTo>
                <a:lnTo>
                  <a:pt x="0" y="82549"/>
                </a:lnTo>
                <a:lnTo>
                  <a:pt x="54610" y="82549"/>
                </a:lnTo>
                <a:lnTo>
                  <a:pt x="54610" y="81279"/>
                </a:lnTo>
                <a:close/>
              </a:path>
              <a:path w="54610" h="187959">
                <a:moveTo>
                  <a:pt x="54610" y="77469"/>
                </a:moveTo>
                <a:lnTo>
                  <a:pt x="0" y="77469"/>
                </a:lnTo>
                <a:lnTo>
                  <a:pt x="0" y="80009"/>
                </a:lnTo>
                <a:lnTo>
                  <a:pt x="54610" y="80009"/>
                </a:lnTo>
                <a:lnTo>
                  <a:pt x="54610" y="77469"/>
                </a:lnTo>
                <a:close/>
              </a:path>
              <a:path w="54610" h="187959">
                <a:moveTo>
                  <a:pt x="54610" y="74929"/>
                </a:moveTo>
                <a:lnTo>
                  <a:pt x="0" y="74929"/>
                </a:lnTo>
                <a:lnTo>
                  <a:pt x="0" y="76199"/>
                </a:lnTo>
                <a:lnTo>
                  <a:pt x="54610" y="76199"/>
                </a:lnTo>
                <a:lnTo>
                  <a:pt x="54610" y="74929"/>
                </a:lnTo>
                <a:close/>
              </a:path>
              <a:path w="54610" h="187959">
                <a:moveTo>
                  <a:pt x="54610" y="68579"/>
                </a:moveTo>
                <a:lnTo>
                  <a:pt x="0" y="68579"/>
                </a:lnTo>
                <a:lnTo>
                  <a:pt x="0" y="73659"/>
                </a:lnTo>
                <a:lnTo>
                  <a:pt x="54610" y="73659"/>
                </a:lnTo>
                <a:lnTo>
                  <a:pt x="54610" y="68579"/>
                </a:lnTo>
                <a:close/>
              </a:path>
              <a:path w="54610" h="187959">
                <a:moveTo>
                  <a:pt x="54610" y="62229"/>
                </a:moveTo>
                <a:lnTo>
                  <a:pt x="0" y="62229"/>
                </a:lnTo>
                <a:lnTo>
                  <a:pt x="0" y="67309"/>
                </a:lnTo>
                <a:lnTo>
                  <a:pt x="54610" y="67309"/>
                </a:lnTo>
                <a:lnTo>
                  <a:pt x="54610" y="62229"/>
                </a:lnTo>
                <a:close/>
              </a:path>
              <a:path w="54610" h="187959">
                <a:moveTo>
                  <a:pt x="54610" y="55879"/>
                </a:moveTo>
                <a:lnTo>
                  <a:pt x="0" y="55879"/>
                </a:lnTo>
                <a:lnTo>
                  <a:pt x="0" y="60959"/>
                </a:lnTo>
                <a:lnTo>
                  <a:pt x="54610" y="60959"/>
                </a:lnTo>
                <a:lnTo>
                  <a:pt x="54610" y="55879"/>
                </a:lnTo>
                <a:close/>
              </a:path>
              <a:path w="54610" h="187959">
                <a:moveTo>
                  <a:pt x="54610" y="49529"/>
                </a:moveTo>
                <a:lnTo>
                  <a:pt x="0" y="49529"/>
                </a:lnTo>
                <a:lnTo>
                  <a:pt x="0" y="54609"/>
                </a:lnTo>
                <a:lnTo>
                  <a:pt x="54610" y="54609"/>
                </a:lnTo>
                <a:lnTo>
                  <a:pt x="54610" y="49529"/>
                </a:lnTo>
                <a:close/>
              </a:path>
              <a:path w="54610" h="187959">
                <a:moveTo>
                  <a:pt x="54610" y="43179"/>
                </a:moveTo>
                <a:lnTo>
                  <a:pt x="0" y="43179"/>
                </a:lnTo>
                <a:lnTo>
                  <a:pt x="0" y="48259"/>
                </a:lnTo>
                <a:lnTo>
                  <a:pt x="54610" y="48259"/>
                </a:lnTo>
                <a:lnTo>
                  <a:pt x="54610" y="43179"/>
                </a:lnTo>
                <a:close/>
              </a:path>
              <a:path w="54610" h="187959">
                <a:moveTo>
                  <a:pt x="54610" y="36829"/>
                </a:moveTo>
                <a:lnTo>
                  <a:pt x="0" y="36829"/>
                </a:lnTo>
                <a:lnTo>
                  <a:pt x="0" y="41909"/>
                </a:lnTo>
                <a:lnTo>
                  <a:pt x="54610" y="41909"/>
                </a:lnTo>
                <a:lnTo>
                  <a:pt x="54610" y="36829"/>
                </a:lnTo>
                <a:close/>
              </a:path>
              <a:path w="54610" h="187959">
                <a:moveTo>
                  <a:pt x="54610" y="30479"/>
                </a:moveTo>
                <a:lnTo>
                  <a:pt x="0" y="30479"/>
                </a:lnTo>
                <a:lnTo>
                  <a:pt x="0" y="35559"/>
                </a:lnTo>
                <a:lnTo>
                  <a:pt x="54610" y="35559"/>
                </a:lnTo>
                <a:lnTo>
                  <a:pt x="54610" y="30479"/>
                </a:lnTo>
                <a:close/>
              </a:path>
              <a:path w="54610" h="187959">
                <a:moveTo>
                  <a:pt x="54610" y="25399"/>
                </a:moveTo>
                <a:lnTo>
                  <a:pt x="0" y="25399"/>
                </a:lnTo>
                <a:lnTo>
                  <a:pt x="0" y="29209"/>
                </a:lnTo>
                <a:lnTo>
                  <a:pt x="54610" y="29209"/>
                </a:lnTo>
                <a:lnTo>
                  <a:pt x="54610" y="25399"/>
                </a:lnTo>
                <a:close/>
              </a:path>
              <a:path w="54610" h="187959">
                <a:moveTo>
                  <a:pt x="54610" y="19049"/>
                </a:moveTo>
                <a:lnTo>
                  <a:pt x="0" y="19049"/>
                </a:lnTo>
                <a:lnTo>
                  <a:pt x="0" y="24129"/>
                </a:lnTo>
                <a:lnTo>
                  <a:pt x="54610" y="24129"/>
                </a:lnTo>
                <a:lnTo>
                  <a:pt x="54610" y="19049"/>
                </a:lnTo>
                <a:close/>
              </a:path>
              <a:path w="54610" h="187959">
                <a:moveTo>
                  <a:pt x="54610" y="12699"/>
                </a:moveTo>
                <a:lnTo>
                  <a:pt x="0" y="12699"/>
                </a:lnTo>
                <a:lnTo>
                  <a:pt x="0" y="17779"/>
                </a:lnTo>
                <a:lnTo>
                  <a:pt x="54610" y="17779"/>
                </a:lnTo>
                <a:lnTo>
                  <a:pt x="54610" y="12699"/>
                </a:lnTo>
                <a:close/>
              </a:path>
              <a:path w="54610" h="187959">
                <a:moveTo>
                  <a:pt x="54610" y="6349"/>
                </a:moveTo>
                <a:lnTo>
                  <a:pt x="0" y="6349"/>
                </a:lnTo>
                <a:lnTo>
                  <a:pt x="0" y="11429"/>
                </a:lnTo>
                <a:lnTo>
                  <a:pt x="54610" y="11429"/>
                </a:lnTo>
                <a:lnTo>
                  <a:pt x="54610" y="6349"/>
                </a:lnTo>
                <a:close/>
              </a:path>
              <a:path w="54610" h="187959">
                <a:moveTo>
                  <a:pt x="54610" y="0"/>
                </a:moveTo>
                <a:lnTo>
                  <a:pt x="0" y="0"/>
                </a:lnTo>
                <a:lnTo>
                  <a:pt x="0" y="5079"/>
                </a:lnTo>
                <a:lnTo>
                  <a:pt x="54610" y="5079"/>
                </a:lnTo>
                <a:lnTo>
                  <a:pt x="54610" y="0"/>
                </a:lnTo>
                <a:close/>
              </a:path>
            </a:pathLst>
          </a:custGeom>
          <a:solidFill>
            <a:srgbClr val="2267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bg object 317"/>
          <p:cNvSpPr/>
          <p:nvPr/>
        </p:nvSpPr>
        <p:spPr>
          <a:xfrm>
            <a:off x="1744979" y="6422389"/>
            <a:ext cx="54610" cy="186690"/>
          </a:xfrm>
          <a:custGeom>
            <a:avLst/>
            <a:gdLst/>
            <a:ahLst/>
            <a:cxnLst/>
            <a:rect l="l" t="t" r="r" b="b"/>
            <a:pathLst>
              <a:path w="54610" h="186690">
                <a:moveTo>
                  <a:pt x="54609" y="184150"/>
                </a:moveTo>
                <a:lnTo>
                  <a:pt x="46989" y="184150"/>
                </a:lnTo>
                <a:lnTo>
                  <a:pt x="46989" y="186690"/>
                </a:lnTo>
                <a:lnTo>
                  <a:pt x="54609" y="186690"/>
                </a:lnTo>
                <a:lnTo>
                  <a:pt x="54609" y="184150"/>
                </a:lnTo>
                <a:close/>
              </a:path>
              <a:path w="54610" h="186690">
                <a:moveTo>
                  <a:pt x="54609" y="180340"/>
                </a:moveTo>
                <a:lnTo>
                  <a:pt x="0" y="180340"/>
                </a:lnTo>
                <a:lnTo>
                  <a:pt x="0" y="184150"/>
                </a:lnTo>
                <a:lnTo>
                  <a:pt x="22859" y="184150"/>
                </a:lnTo>
                <a:lnTo>
                  <a:pt x="22859" y="182880"/>
                </a:lnTo>
                <a:lnTo>
                  <a:pt x="54609" y="182880"/>
                </a:lnTo>
                <a:lnTo>
                  <a:pt x="54609" y="180340"/>
                </a:lnTo>
                <a:close/>
              </a:path>
              <a:path w="54610" h="186690">
                <a:moveTo>
                  <a:pt x="54609" y="177800"/>
                </a:moveTo>
                <a:lnTo>
                  <a:pt x="0" y="177800"/>
                </a:lnTo>
                <a:lnTo>
                  <a:pt x="0" y="179070"/>
                </a:lnTo>
                <a:lnTo>
                  <a:pt x="54609" y="179070"/>
                </a:lnTo>
                <a:lnTo>
                  <a:pt x="54609" y="177800"/>
                </a:lnTo>
                <a:close/>
              </a:path>
              <a:path w="54610" h="186690">
                <a:moveTo>
                  <a:pt x="54609" y="173990"/>
                </a:moveTo>
                <a:lnTo>
                  <a:pt x="0" y="173990"/>
                </a:lnTo>
                <a:lnTo>
                  <a:pt x="0" y="176530"/>
                </a:lnTo>
                <a:lnTo>
                  <a:pt x="54609" y="176530"/>
                </a:lnTo>
                <a:lnTo>
                  <a:pt x="54609" y="173990"/>
                </a:lnTo>
                <a:close/>
              </a:path>
              <a:path w="54610" h="186690">
                <a:moveTo>
                  <a:pt x="54609" y="171450"/>
                </a:moveTo>
                <a:lnTo>
                  <a:pt x="0" y="171450"/>
                </a:lnTo>
                <a:lnTo>
                  <a:pt x="0" y="172720"/>
                </a:lnTo>
                <a:lnTo>
                  <a:pt x="54609" y="172720"/>
                </a:lnTo>
                <a:lnTo>
                  <a:pt x="54609" y="171450"/>
                </a:lnTo>
                <a:close/>
              </a:path>
              <a:path w="54610" h="186690">
                <a:moveTo>
                  <a:pt x="54609" y="167640"/>
                </a:moveTo>
                <a:lnTo>
                  <a:pt x="0" y="167640"/>
                </a:lnTo>
                <a:lnTo>
                  <a:pt x="0" y="170180"/>
                </a:lnTo>
                <a:lnTo>
                  <a:pt x="54609" y="170180"/>
                </a:lnTo>
                <a:lnTo>
                  <a:pt x="54609" y="167640"/>
                </a:lnTo>
                <a:close/>
              </a:path>
              <a:path w="54610" h="186690">
                <a:moveTo>
                  <a:pt x="54609" y="165100"/>
                </a:moveTo>
                <a:lnTo>
                  <a:pt x="0" y="165100"/>
                </a:lnTo>
                <a:lnTo>
                  <a:pt x="0" y="166370"/>
                </a:lnTo>
                <a:lnTo>
                  <a:pt x="54609" y="166370"/>
                </a:lnTo>
                <a:lnTo>
                  <a:pt x="54609" y="165100"/>
                </a:lnTo>
                <a:close/>
              </a:path>
              <a:path w="54610" h="186690">
                <a:moveTo>
                  <a:pt x="54609" y="161290"/>
                </a:moveTo>
                <a:lnTo>
                  <a:pt x="0" y="161290"/>
                </a:lnTo>
                <a:lnTo>
                  <a:pt x="0" y="163830"/>
                </a:lnTo>
                <a:lnTo>
                  <a:pt x="54609" y="163830"/>
                </a:lnTo>
                <a:lnTo>
                  <a:pt x="54609" y="161290"/>
                </a:lnTo>
                <a:close/>
              </a:path>
              <a:path w="54610" h="186690">
                <a:moveTo>
                  <a:pt x="54609" y="158750"/>
                </a:moveTo>
                <a:lnTo>
                  <a:pt x="0" y="158750"/>
                </a:lnTo>
                <a:lnTo>
                  <a:pt x="0" y="160020"/>
                </a:lnTo>
                <a:lnTo>
                  <a:pt x="54609" y="160020"/>
                </a:lnTo>
                <a:lnTo>
                  <a:pt x="54609" y="158750"/>
                </a:lnTo>
                <a:close/>
              </a:path>
              <a:path w="54610" h="186690">
                <a:moveTo>
                  <a:pt x="54609" y="154940"/>
                </a:moveTo>
                <a:lnTo>
                  <a:pt x="0" y="154940"/>
                </a:lnTo>
                <a:lnTo>
                  <a:pt x="0" y="157480"/>
                </a:lnTo>
                <a:lnTo>
                  <a:pt x="54609" y="157480"/>
                </a:lnTo>
                <a:lnTo>
                  <a:pt x="54609" y="154940"/>
                </a:lnTo>
                <a:close/>
              </a:path>
              <a:path w="54610" h="186690">
                <a:moveTo>
                  <a:pt x="54609" y="152400"/>
                </a:moveTo>
                <a:lnTo>
                  <a:pt x="0" y="152400"/>
                </a:lnTo>
                <a:lnTo>
                  <a:pt x="0" y="153670"/>
                </a:lnTo>
                <a:lnTo>
                  <a:pt x="54609" y="153670"/>
                </a:lnTo>
                <a:lnTo>
                  <a:pt x="54609" y="152400"/>
                </a:lnTo>
                <a:close/>
              </a:path>
              <a:path w="54610" h="186690">
                <a:moveTo>
                  <a:pt x="54609" y="148590"/>
                </a:moveTo>
                <a:lnTo>
                  <a:pt x="0" y="148590"/>
                </a:lnTo>
                <a:lnTo>
                  <a:pt x="0" y="151130"/>
                </a:lnTo>
                <a:lnTo>
                  <a:pt x="54609" y="151130"/>
                </a:lnTo>
                <a:lnTo>
                  <a:pt x="54609" y="148590"/>
                </a:lnTo>
                <a:close/>
              </a:path>
              <a:path w="54610" h="186690">
                <a:moveTo>
                  <a:pt x="54609" y="146050"/>
                </a:moveTo>
                <a:lnTo>
                  <a:pt x="0" y="146050"/>
                </a:lnTo>
                <a:lnTo>
                  <a:pt x="0" y="147320"/>
                </a:lnTo>
                <a:lnTo>
                  <a:pt x="54609" y="147320"/>
                </a:lnTo>
                <a:lnTo>
                  <a:pt x="54609" y="146050"/>
                </a:lnTo>
                <a:close/>
              </a:path>
              <a:path w="54610" h="186690">
                <a:moveTo>
                  <a:pt x="54609" y="142240"/>
                </a:moveTo>
                <a:lnTo>
                  <a:pt x="0" y="142240"/>
                </a:lnTo>
                <a:lnTo>
                  <a:pt x="0" y="144780"/>
                </a:lnTo>
                <a:lnTo>
                  <a:pt x="54609" y="144780"/>
                </a:lnTo>
                <a:lnTo>
                  <a:pt x="54609" y="142240"/>
                </a:lnTo>
                <a:close/>
              </a:path>
              <a:path w="54610" h="186690">
                <a:moveTo>
                  <a:pt x="54609" y="139700"/>
                </a:moveTo>
                <a:lnTo>
                  <a:pt x="0" y="139700"/>
                </a:lnTo>
                <a:lnTo>
                  <a:pt x="0" y="140970"/>
                </a:lnTo>
                <a:lnTo>
                  <a:pt x="54609" y="140970"/>
                </a:lnTo>
                <a:lnTo>
                  <a:pt x="54609" y="139700"/>
                </a:lnTo>
                <a:close/>
              </a:path>
              <a:path w="54610" h="186690">
                <a:moveTo>
                  <a:pt x="54609" y="135890"/>
                </a:moveTo>
                <a:lnTo>
                  <a:pt x="0" y="135890"/>
                </a:lnTo>
                <a:lnTo>
                  <a:pt x="0" y="138430"/>
                </a:lnTo>
                <a:lnTo>
                  <a:pt x="54609" y="138430"/>
                </a:lnTo>
                <a:lnTo>
                  <a:pt x="54609" y="135890"/>
                </a:lnTo>
                <a:close/>
              </a:path>
              <a:path w="54610" h="186690">
                <a:moveTo>
                  <a:pt x="54609" y="133350"/>
                </a:moveTo>
                <a:lnTo>
                  <a:pt x="0" y="133350"/>
                </a:lnTo>
                <a:lnTo>
                  <a:pt x="0" y="134620"/>
                </a:lnTo>
                <a:lnTo>
                  <a:pt x="54609" y="134620"/>
                </a:lnTo>
                <a:lnTo>
                  <a:pt x="54609" y="133350"/>
                </a:lnTo>
                <a:close/>
              </a:path>
              <a:path w="54610" h="186690">
                <a:moveTo>
                  <a:pt x="54609" y="129540"/>
                </a:moveTo>
                <a:lnTo>
                  <a:pt x="0" y="129540"/>
                </a:lnTo>
                <a:lnTo>
                  <a:pt x="0" y="132080"/>
                </a:lnTo>
                <a:lnTo>
                  <a:pt x="54609" y="132080"/>
                </a:lnTo>
                <a:lnTo>
                  <a:pt x="54609" y="129540"/>
                </a:lnTo>
                <a:close/>
              </a:path>
              <a:path w="54610" h="186690">
                <a:moveTo>
                  <a:pt x="54609" y="127000"/>
                </a:moveTo>
                <a:lnTo>
                  <a:pt x="0" y="127000"/>
                </a:lnTo>
                <a:lnTo>
                  <a:pt x="0" y="128270"/>
                </a:lnTo>
                <a:lnTo>
                  <a:pt x="54609" y="128270"/>
                </a:lnTo>
                <a:lnTo>
                  <a:pt x="54609" y="127000"/>
                </a:lnTo>
                <a:close/>
              </a:path>
              <a:path w="54610" h="186690">
                <a:moveTo>
                  <a:pt x="54609" y="123190"/>
                </a:moveTo>
                <a:lnTo>
                  <a:pt x="0" y="123190"/>
                </a:lnTo>
                <a:lnTo>
                  <a:pt x="0" y="125730"/>
                </a:lnTo>
                <a:lnTo>
                  <a:pt x="54609" y="125730"/>
                </a:lnTo>
                <a:lnTo>
                  <a:pt x="54609" y="123190"/>
                </a:lnTo>
                <a:close/>
              </a:path>
              <a:path w="54610" h="186690">
                <a:moveTo>
                  <a:pt x="54609" y="120650"/>
                </a:moveTo>
                <a:lnTo>
                  <a:pt x="0" y="120650"/>
                </a:lnTo>
                <a:lnTo>
                  <a:pt x="0" y="121920"/>
                </a:lnTo>
                <a:lnTo>
                  <a:pt x="54609" y="121920"/>
                </a:lnTo>
                <a:lnTo>
                  <a:pt x="54609" y="120650"/>
                </a:lnTo>
                <a:close/>
              </a:path>
              <a:path w="54610" h="186690">
                <a:moveTo>
                  <a:pt x="54609" y="116840"/>
                </a:moveTo>
                <a:lnTo>
                  <a:pt x="0" y="116840"/>
                </a:lnTo>
                <a:lnTo>
                  <a:pt x="0" y="119380"/>
                </a:lnTo>
                <a:lnTo>
                  <a:pt x="54609" y="119380"/>
                </a:lnTo>
                <a:lnTo>
                  <a:pt x="54609" y="116840"/>
                </a:lnTo>
                <a:close/>
              </a:path>
              <a:path w="54610" h="186690">
                <a:moveTo>
                  <a:pt x="54609" y="114300"/>
                </a:moveTo>
                <a:lnTo>
                  <a:pt x="0" y="114300"/>
                </a:lnTo>
                <a:lnTo>
                  <a:pt x="0" y="115570"/>
                </a:lnTo>
                <a:lnTo>
                  <a:pt x="54609" y="115570"/>
                </a:lnTo>
                <a:lnTo>
                  <a:pt x="54609" y="114300"/>
                </a:lnTo>
                <a:close/>
              </a:path>
              <a:path w="54610" h="186690">
                <a:moveTo>
                  <a:pt x="54609" y="110490"/>
                </a:moveTo>
                <a:lnTo>
                  <a:pt x="0" y="110490"/>
                </a:lnTo>
                <a:lnTo>
                  <a:pt x="0" y="113030"/>
                </a:lnTo>
                <a:lnTo>
                  <a:pt x="54609" y="113030"/>
                </a:lnTo>
                <a:lnTo>
                  <a:pt x="54609" y="110490"/>
                </a:lnTo>
                <a:close/>
              </a:path>
              <a:path w="54610" h="186690">
                <a:moveTo>
                  <a:pt x="54609" y="107950"/>
                </a:moveTo>
                <a:lnTo>
                  <a:pt x="0" y="107950"/>
                </a:lnTo>
                <a:lnTo>
                  <a:pt x="0" y="109220"/>
                </a:lnTo>
                <a:lnTo>
                  <a:pt x="54609" y="109220"/>
                </a:lnTo>
                <a:lnTo>
                  <a:pt x="54609" y="107950"/>
                </a:lnTo>
                <a:close/>
              </a:path>
              <a:path w="54610" h="186690">
                <a:moveTo>
                  <a:pt x="54609" y="104140"/>
                </a:moveTo>
                <a:lnTo>
                  <a:pt x="0" y="104140"/>
                </a:lnTo>
                <a:lnTo>
                  <a:pt x="0" y="106680"/>
                </a:lnTo>
                <a:lnTo>
                  <a:pt x="54609" y="106680"/>
                </a:lnTo>
                <a:lnTo>
                  <a:pt x="54609" y="104140"/>
                </a:lnTo>
                <a:close/>
              </a:path>
              <a:path w="54610" h="186690">
                <a:moveTo>
                  <a:pt x="54609" y="101600"/>
                </a:moveTo>
                <a:lnTo>
                  <a:pt x="0" y="101600"/>
                </a:lnTo>
                <a:lnTo>
                  <a:pt x="0" y="102870"/>
                </a:lnTo>
                <a:lnTo>
                  <a:pt x="54609" y="102870"/>
                </a:lnTo>
                <a:lnTo>
                  <a:pt x="54609" y="101600"/>
                </a:lnTo>
                <a:close/>
              </a:path>
              <a:path w="54610" h="186690">
                <a:moveTo>
                  <a:pt x="54609" y="97790"/>
                </a:moveTo>
                <a:lnTo>
                  <a:pt x="0" y="97790"/>
                </a:lnTo>
                <a:lnTo>
                  <a:pt x="0" y="100330"/>
                </a:lnTo>
                <a:lnTo>
                  <a:pt x="54609" y="100330"/>
                </a:lnTo>
                <a:lnTo>
                  <a:pt x="54609" y="97790"/>
                </a:lnTo>
                <a:close/>
              </a:path>
              <a:path w="54610" h="186690">
                <a:moveTo>
                  <a:pt x="54609" y="95250"/>
                </a:moveTo>
                <a:lnTo>
                  <a:pt x="0" y="95250"/>
                </a:lnTo>
                <a:lnTo>
                  <a:pt x="0" y="96520"/>
                </a:lnTo>
                <a:lnTo>
                  <a:pt x="54609" y="96520"/>
                </a:lnTo>
                <a:lnTo>
                  <a:pt x="54609" y="95250"/>
                </a:lnTo>
                <a:close/>
              </a:path>
              <a:path w="54610" h="186690">
                <a:moveTo>
                  <a:pt x="54609" y="91440"/>
                </a:moveTo>
                <a:lnTo>
                  <a:pt x="0" y="91440"/>
                </a:lnTo>
                <a:lnTo>
                  <a:pt x="0" y="93980"/>
                </a:lnTo>
                <a:lnTo>
                  <a:pt x="54609" y="93980"/>
                </a:lnTo>
                <a:lnTo>
                  <a:pt x="54609" y="91440"/>
                </a:lnTo>
                <a:close/>
              </a:path>
              <a:path w="54610" h="186690">
                <a:moveTo>
                  <a:pt x="54609" y="88900"/>
                </a:moveTo>
                <a:lnTo>
                  <a:pt x="0" y="88900"/>
                </a:lnTo>
                <a:lnTo>
                  <a:pt x="0" y="90170"/>
                </a:lnTo>
                <a:lnTo>
                  <a:pt x="54609" y="90170"/>
                </a:lnTo>
                <a:lnTo>
                  <a:pt x="54609" y="88900"/>
                </a:lnTo>
                <a:close/>
              </a:path>
              <a:path w="54610" h="186690">
                <a:moveTo>
                  <a:pt x="54609" y="85090"/>
                </a:moveTo>
                <a:lnTo>
                  <a:pt x="0" y="85090"/>
                </a:lnTo>
                <a:lnTo>
                  <a:pt x="0" y="87630"/>
                </a:lnTo>
                <a:lnTo>
                  <a:pt x="54609" y="87630"/>
                </a:lnTo>
                <a:lnTo>
                  <a:pt x="54609" y="85090"/>
                </a:lnTo>
                <a:close/>
              </a:path>
              <a:path w="54610" h="186690">
                <a:moveTo>
                  <a:pt x="54609" y="82550"/>
                </a:moveTo>
                <a:lnTo>
                  <a:pt x="0" y="82550"/>
                </a:lnTo>
                <a:lnTo>
                  <a:pt x="0" y="83820"/>
                </a:lnTo>
                <a:lnTo>
                  <a:pt x="54609" y="83820"/>
                </a:lnTo>
                <a:lnTo>
                  <a:pt x="54609" y="82550"/>
                </a:lnTo>
                <a:close/>
              </a:path>
              <a:path w="54610" h="186690">
                <a:moveTo>
                  <a:pt x="54609" y="78740"/>
                </a:moveTo>
                <a:lnTo>
                  <a:pt x="0" y="78740"/>
                </a:lnTo>
                <a:lnTo>
                  <a:pt x="0" y="81280"/>
                </a:lnTo>
                <a:lnTo>
                  <a:pt x="54609" y="81280"/>
                </a:lnTo>
                <a:lnTo>
                  <a:pt x="54609" y="78740"/>
                </a:lnTo>
                <a:close/>
              </a:path>
              <a:path w="54610" h="186690">
                <a:moveTo>
                  <a:pt x="54609" y="76200"/>
                </a:moveTo>
                <a:lnTo>
                  <a:pt x="0" y="76200"/>
                </a:lnTo>
                <a:lnTo>
                  <a:pt x="0" y="77470"/>
                </a:lnTo>
                <a:lnTo>
                  <a:pt x="54609" y="77470"/>
                </a:lnTo>
                <a:lnTo>
                  <a:pt x="54609" y="76200"/>
                </a:lnTo>
                <a:close/>
              </a:path>
              <a:path w="54610" h="186690">
                <a:moveTo>
                  <a:pt x="54609" y="69850"/>
                </a:moveTo>
                <a:lnTo>
                  <a:pt x="0" y="69850"/>
                </a:lnTo>
                <a:lnTo>
                  <a:pt x="0" y="74930"/>
                </a:lnTo>
                <a:lnTo>
                  <a:pt x="54609" y="74930"/>
                </a:lnTo>
                <a:lnTo>
                  <a:pt x="54609" y="69850"/>
                </a:lnTo>
                <a:close/>
              </a:path>
              <a:path w="54610" h="186690">
                <a:moveTo>
                  <a:pt x="54609" y="63500"/>
                </a:moveTo>
                <a:lnTo>
                  <a:pt x="0" y="63500"/>
                </a:lnTo>
                <a:lnTo>
                  <a:pt x="0" y="68580"/>
                </a:lnTo>
                <a:lnTo>
                  <a:pt x="54609" y="68580"/>
                </a:lnTo>
                <a:lnTo>
                  <a:pt x="54609" y="63500"/>
                </a:lnTo>
                <a:close/>
              </a:path>
              <a:path w="54610" h="186690">
                <a:moveTo>
                  <a:pt x="54609" y="57150"/>
                </a:moveTo>
                <a:lnTo>
                  <a:pt x="0" y="57150"/>
                </a:lnTo>
                <a:lnTo>
                  <a:pt x="0" y="62230"/>
                </a:lnTo>
                <a:lnTo>
                  <a:pt x="54609" y="62230"/>
                </a:lnTo>
                <a:lnTo>
                  <a:pt x="54609" y="57150"/>
                </a:lnTo>
                <a:close/>
              </a:path>
              <a:path w="54610" h="186690">
                <a:moveTo>
                  <a:pt x="54609" y="50800"/>
                </a:moveTo>
                <a:lnTo>
                  <a:pt x="0" y="50800"/>
                </a:lnTo>
                <a:lnTo>
                  <a:pt x="0" y="55880"/>
                </a:lnTo>
                <a:lnTo>
                  <a:pt x="54609" y="55880"/>
                </a:lnTo>
                <a:lnTo>
                  <a:pt x="54609" y="50800"/>
                </a:lnTo>
                <a:close/>
              </a:path>
              <a:path w="54610" h="186690">
                <a:moveTo>
                  <a:pt x="54609" y="44450"/>
                </a:moveTo>
                <a:lnTo>
                  <a:pt x="0" y="44450"/>
                </a:lnTo>
                <a:lnTo>
                  <a:pt x="0" y="49530"/>
                </a:lnTo>
                <a:lnTo>
                  <a:pt x="54609" y="49530"/>
                </a:lnTo>
                <a:lnTo>
                  <a:pt x="54609" y="44450"/>
                </a:lnTo>
                <a:close/>
              </a:path>
              <a:path w="54610" h="186690">
                <a:moveTo>
                  <a:pt x="54609" y="38100"/>
                </a:moveTo>
                <a:lnTo>
                  <a:pt x="0" y="38100"/>
                </a:lnTo>
                <a:lnTo>
                  <a:pt x="0" y="43180"/>
                </a:lnTo>
                <a:lnTo>
                  <a:pt x="54609" y="43180"/>
                </a:lnTo>
                <a:lnTo>
                  <a:pt x="54609" y="38100"/>
                </a:lnTo>
                <a:close/>
              </a:path>
              <a:path w="54610" h="186690">
                <a:moveTo>
                  <a:pt x="54609" y="31750"/>
                </a:moveTo>
                <a:lnTo>
                  <a:pt x="0" y="31750"/>
                </a:lnTo>
                <a:lnTo>
                  <a:pt x="0" y="36830"/>
                </a:lnTo>
                <a:lnTo>
                  <a:pt x="54609" y="36830"/>
                </a:lnTo>
                <a:lnTo>
                  <a:pt x="54609" y="31750"/>
                </a:lnTo>
                <a:close/>
              </a:path>
              <a:path w="54610" h="186690">
                <a:moveTo>
                  <a:pt x="54609" y="26670"/>
                </a:moveTo>
                <a:lnTo>
                  <a:pt x="0" y="26670"/>
                </a:lnTo>
                <a:lnTo>
                  <a:pt x="0" y="30480"/>
                </a:lnTo>
                <a:lnTo>
                  <a:pt x="54609" y="30480"/>
                </a:lnTo>
                <a:lnTo>
                  <a:pt x="54609" y="26670"/>
                </a:lnTo>
                <a:close/>
              </a:path>
              <a:path w="54610" h="186690">
                <a:moveTo>
                  <a:pt x="54609" y="20320"/>
                </a:moveTo>
                <a:lnTo>
                  <a:pt x="0" y="20320"/>
                </a:lnTo>
                <a:lnTo>
                  <a:pt x="0" y="25400"/>
                </a:lnTo>
                <a:lnTo>
                  <a:pt x="54609" y="25400"/>
                </a:lnTo>
                <a:lnTo>
                  <a:pt x="54609" y="20320"/>
                </a:lnTo>
                <a:close/>
              </a:path>
              <a:path w="54610" h="186690">
                <a:moveTo>
                  <a:pt x="54609" y="13970"/>
                </a:moveTo>
                <a:lnTo>
                  <a:pt x="0" y="13970"/>
                </a:lnTo>
                <a:lnTo>
                  <a:pt x="0" y="19050"/>
                </a:lnTo>
                <a:lnTo>
                  <a:pt x="54609" y="19050"/>
                </a:lnTo>
                <a:lnTo>
                  <a:pt x="54609" y="13970"/>
                </a:lnTo>
                <a:close/>
              </a:path>
              <a:path w="54610" h="186690">
                <a:moveTo>
                  <a:pt x="54609" y="7620"/>
                </a:moveTo>
                <a:lnTo>
                  <a:pt x="0" y="7620"/>
                </a:lnTo>
                <a:lnTo>
                  <a:pt x="0" y="12700"/>
                </a:lnTo>
                <a:lnTo>
                  <a:pt x="54609" y="12700"/>
                </a:lnTo>
                <a:lnTo>
                  <a:pt x="54609" y="7620"/>
                </a:lnTo>
                <a:close/>
              </a:path>
              <a:path w="54610" h="186690">
                <a:moveTo>
                  <a:pt x="6350" y="0"/>
                </a:moveTo>
                <a:lnTo>
                  <a:pt x="0" y="0"/>
                </a:lnTo>
                <a:lnTo>
                  <a:pt x="0" y="6350"/>
                </a:lnTo>
                <a:lnTo>
                  <a:pt x="54609" y="6350"/>
                </a:lnTo>
                <a:lnTo>
                  <a:pt x="54609" y="1270"/>
                </a:lnTo>
                <a:lnTo>
                  <a:pt x="6350" y="1270"/>
                </a:lnTo>
                <a:lnTo>
                  <a:pt x="6350" y="0"/>
                </a:lnTo>
                <a:close/>
              </a:path>
            </a:pathLst>
          </a:custGeom>
          <a:solidFill>
            <a:srgbClr val="2266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bg object 318"/>
          <p:cNvSpPr/>
          <p:nvPr/>
        </p:nvSpPr>
        <p:spPr>
          <a:xfrm>
            <a:off x="1689100" y="6422389"/>
            <a:ext cx="55880" cy="182880"/>
          </a:xfrm>
          <a:custGeom>
            <a:avLst/>
            <a:gdLst/>
            <a:ahLst/>
            <a:cxnLst/>
            <a:rect l="l" t="t" r="r" b="b"/>
            <a:pathLst>
              <a:path w="55880" h="182879">
                <a:moveTo>
                  <a:pt x="55880" y="180340"/>
                </a:moveTo>
                <a:lnTo>
                  <a:pt x="33019" y="180340"/>
                </a:lnTo>
                <a:lnTo>
                  <a:pt x="33019" y="182880"/>
                </a:lnTo>
                <a:lnTo>
                  <a:pt x="55880" y="182880"/>
                </a:lnTo>
                <a:lnTo>
                  <a:pt x="55880" y="180340"/>
                </a:lnTo>
                <a:close/>
              </a:path>
              <a:path w="55880" h="182879">
                <a:moveTo>
                  <a:pt x="55880" y="177800"/>
                </a:moveTo>
                <a:lnTo>
                  <a:pt x="0" y="177800"/>
                </a:lnTo>
                <a:lnTo>
                  <a:pt x="0" y="180340"/>
                </a:lnTo>
                <a:lnTo>
                  <a:pt x="8889" y="180340"/>
                </a:lnTo>
                <a:lnTo>
                  <a:pt x="8889" y="179070"/>
                </a:lnTo>
                <a:lnTo>
                  <a:pt x="55880" y="179070"/>
                </a:lnTo>
                <a:lnTo>
                  <a:pt x="55880" y="177800"/>
                </a:lnTo>
                <a:close/>
              </a:path>
              <a:path w="55880" h="182879">
                <a:moveTo>
                  <a:pt x="55880" y="173990"/>
                </a:moveTo>
                <a:lnTo>
                  <a:pt x="0" y="173990"/>
                </a:lnTo>
                <a:lnTo>
                  <a:pt x="0" y="176530"/>
                </a:lnTo>
                <a:lnTo>
                  <a:pt x="55880" y="176530"/>
                </a:lnTo>
                <a:lnTo>
                  <a:pt x="55880" y="173990"/>
                </a:lnTo>
                <a:close/>
              </a:path>
              <a:path w="55880" h="182879">
                <a:moveTo>
                  <a:pt x="55880" y="171450"/>
                </a:moveTo>
                <a:lnTo>
                  <a:pt x="0" y="171450"/>
                </a:lnTo>
                <a:lnTo>
                  <a:pt x="0" y="172720"/>
                </a:lnTo>
                <a:lnTo>
                  <a:pt x="55880" y="172720"/>
                </a:lnTo>
                <a:lnTo>
                  <a:pt x="55880" y="171450"/>
                </a:lnTo>
                <a:close/>
              </a:path>
              <a:path w="55880" h="182879">
                <a:moveTo>
                  <a:pt x="55880" y="167640"/>
                </a:moveTo>
                <a:lnTo>
                  <a:pt x="0" y="167640"/>
                </a:lnTo>
                <a:lnTo>
                  <a:pt x="0" y="170180"/>
                </a:lnTo>
                <a:lnTo>
                  <a:pt x="55880" y="170180"/>
                </a:lnTo>
                <a:lnTo>
                  <a:pt x="55880" y="167640"/>
                </a:lnTo>
                <a:close/>
              </a:path>
              <a:path w="55880" h="182879">
                <a:moveTo>
                  <a:pt x="55880" y="165100"/>
                </a:moveTo>
                <a:lnTo>
                  <a:pt x="0" y="165100"/>
                </a:lnTo>
                <a:lnTo>
                  <a:pt x="0" y="166370"/>
                </a:lnTo>
                <a:lnTo>
                  <a:pt x="55880" y="166370"/>
                </a:lnTo>
                <a:lnTo>
                  <a:pt x="55880" y="165100"/>
                </a:lnTo>
                <a:close/>
              </a:path>
              <a:path w="55880" h="182879">
                <a:moveTo>
                  <a:pt x="55880" y="161290"/>
                </a:moveTo>
                <a:lnTo>
                  <a:pt x="0" y="161290"/>
                </a:lnTo>
                <a:lnTo>
                  <a:pt x="0" y="163830"/>
                </a:lnTo>
                <a:lnTo>
                  <a:pt x="55880" y="163830"/>
                </a:lnTo>
                <a:lnTo>
                  <a:pt x="55880" y="161290"/>
                </a:lnTo>
                <a:close/>
              </a:path>
              <a:path w="55880" h="182879">
                <a:moveTo>
                  <a:pt x="55880" y="158750"/>
                </a:moveTo>
                <a:lnTo>
                  <a:pt x="0" y="158750"/>
                </a:lnTo>
                <a:lnTo>
                  <a:pt x="0" y="160020"/>
                </a:lnTo>
                <a:lnTo>
                  <a:pt x="55880" y="160020"/>
                </a:lnTo>
                <a:lnTo>
                  <a:pt x="55880" y="158750"/>
                </a:lnTo>
                <a:close/>
              </a:path>
              <a:path w="55880" h="182879">
                <a:moveTo>
                  <a:pt x="55880" y="154940"/>
                </a:moveTo>
                <a:lnTo>
                  <a:pt x="0" y="154940"/>
                </a:lnTo>
                <a:lnTo>
                  <a:pt x="0" y="157480"/>
                </a:lnTo>
                <a:lnTo>
                  <a:pt x="55880" y="157480"/>
                </a:lnTo>
                <a:lnTo>
                  <a:pt x="55880" y="154940"/>
                </a:lnTo>
                <a:close/>
              </a:path>
              <a:path w="55880" h="182879">
                <a:moveTo>
                  <a:pt x="55880" y="152400"/>
                </a:moveTo>
                <a:lnTo>
                  <a:pt x="0" y="152400"/>
                </a:lnTo>
                <a:lnTo>
                  <a:pt x="0" y="153670"/>
                </a:lnTo>
                <a:lnTo>
                  <a:pt x="55880" y="153670"/>
                </a:lnTo>
                <a:lnTo>
                  <a:pt x="55880" y="152400"/>
                </a:lnTo>
                <a:close/>
              </a:path>
              <a:path w="55880" h="182879">
                <a:moveTo>
                  <a:pt x="55880" y="148590"/>
                </a:moveTo>
                <a:lnTo>
                  <a:pt x="0" y="148590"/>
                </a:lnTo>
                <a:lnTo>
                  <a:pt x="0" y="151130"/>
                </a:lnTo>
                <a:lnTo>
                  <a:pt x="55880" y="151130"/>
                </a:lnTo>
                <a:lnTo>
                  <a:pt x="55880" y="148590"/>
                </a:lnTo>
                <a:close/>
              </a:path>
              <a:path w="55880" h="182879">
                <a:moveTo>
                  <a:pt x="55880" y="146050"/>
                </a:moveTo>
                <a:lnTo>
                  <a:pt x="0" y="146050"/>
                </a:lnTo>
                <a:lnTo>
                  <a:pt x="0" y="147320"/>
                </a:lnTo>
                <a:lnTo>
                  <a:pt x="55880" y="147320"/>
                </a:lnTo>
                <a:lnTo>
                  <a:pt x="55880" y="146050"/>
                </a:lnTo>
                <a:close/>
              </a:path>
              <a:path w="55880" h="182879">
                <a:moveTo>
                  <a:pt x="55880" y="142240"/>
                </a:moveTo>
                <a:lnTo>
                  <a:pt x="0" y="142240"/>
                </a:lnTo>
                <a:lnTo>
                  <a:pt x="0" y="144780"/>
                </a:lnTo>
                <a:lnTo>
                  <a:pt x="55880" y="144780"/>
                </a:lnTo>
                <a:lnTo>
                  <a:pt x="55880" y="142240"/>
                </a:lnTo>
                <a:close/>
              </a:path>
              <a:path w="55880" h="182879">
                <a:moveTo>
                  <a:pt x="55880" y="139700"/>
                </a:moveTo>
                <a:lnTo>
                  <a:pt x="0" y="139700"/>
                </a:lnTo>
                <a:lnTo>
                  <a:pt x="0" y="140970"/>
                </a:lnTo>
                <a:lnTo>
                  <a:pt x="55880" y="140970"/>
                </a:lnTo>
                <a:lnTo>
                  <a:pt x="55880" y="139700"/>
                </a:lnTo>
                <a:close/>
              </a:path>
              <a:path w="55880" h="182879">
                <a:moveTo>
                  <a:pt x="55880" y="135890"/>
                </a:moveTo>
                <a:lnTo>
                  <a:pt x="0" y="135890"/>
                </a:lnTo>
                <a:lnTo>
                  <a:pt x="0" y="138430"/>
                </a:lnTo>
                <a:lnTo>
                  <a:pt x="55880" y="138430"/>
                </a:lnTo>
                <a:lnTo>
                  <a:pt x="55880" y="135890"/>
                </a:lnTo>
                <a:close/>
              </a:path>
              <a:path w="55880" h="182879">
                <a:moveTo>
                  <a:pt x="55880" y="133350"/>
                </a:moveTo>
                <a:lnTo>
                  <a:pt x="0" y="133350"/>
                </a:lnTo>
                <a:lnTo>
                  <a:pt x="0" y="134620"/>
                </a:lnTo>
                <a:lnTo>
                  <a:pt x="55880" y="134620"/>
                </a:lnTo>
                <a:lnTo>
                  <a:pt x="55880" y="133350"/>
                </a:lnTo>
                <a:close/>
              </a:path>
              <a:path w="55880" h="182879">
                <a:moveTo>
                  <a:pt x="55880" y="129540"/>
                </a:moveTo>
                <a:lnTo>
                  <a:pt x="0" y="129540"/>
                </a:lnTo>
                <a:lnTo>
                  <a:pt x="0" y="132080"/>
                </a:lnTo>
                <a:lnTo>
                  <a:pt x="55880" y="132080"/>
                </a:lnTo>
                <a:lnTo>
                  <a:pt x="55880" y="129540"/>
                </a:lnTo>
                <a:close/>
              </a:path>
              <a:path w="55880" h="182879">
                <a:moveTo>
                  <a:pt x="55880" y="127000"/>
                </a:moveTo>
                <a:lnTo>
                  <a:pt x="0" y="127000"/>
                </a:lnTo>
                <a:lnTo>
                  <a:pt x="0" y="128270"/>
                </a:lnTo>
                <a:lnTo>
                  <a:pt x="55880" y="128270"/>
                </a:lnTo>
                <a:lnTo>
                  <a:pt x="55880" y="127000"/>
                </a:lnTo>
                <a:close/>
              </a:path>
              <a:path w="55880" h="182879">
                <a:moveTo>
                  <a:pt x="55880" y="123190"/>
                </a:moveTo>
                <a:lnTo>
                  <a:pt x="0" y="123190"/>
                </a:lnTo>
                <a:lnTo>
                  <a:pt x="0" y="125730"/>
                </a:lnTo>
                <a:lnTo>
                  <a:pt x="55880" y="125730"/>
                </a:lnTo>
                <a:lnTo>
                  <a:pt x="55880" y="123190"/>
                </a:lnTo>
                <a:close/>
              </a:path>
              <a:path w="55880" h="182879">
                <a:moveTo>
                  <a:pt x="55880" y="120650"/>
                </a:moveTo>
                <a:lnTo>
                  <a:pt x="0" y="120650"/>
                </a:lnTo>
                <a:lnTo>
                  <a:pt x="0" y="121920"/>
                </a:lnTo>
                <a:lnTo>
                  <a:pt x="55880" y="121920"/>
                </a:lnTo>
                <a:lnTo>
                  <a:pt x="55880" y="120650"/>
                </a:lnTo>
                <a:close/>
              </a:path>
              <a:path w="55880" h="182879">
                <a:moveTo>
                  <a:pt x="55880" y="116840"/>
                </a:moveTo>
                <a:lnTo>
                  <a:pt x="0" y="116840"/>
                </a:lnTo>
                <a:lnTo>
                  <a:pt x="0" y="119380"/>
                </a:lnTo>
                <a:lnTo>
                  <a:pt x="55880" y="119380"/>
                </a:lnTo>
                <a:lnTo>
                  <a:pt x="55880" y="116840"/>
                </a:lnTo>
                <a:close/>
              </a:path>
              <a:path w="55880" h="182879">
                <a:moveTo>
                  <a:pt x="55880" y="114300"/>
                </a:moveTo>
                <a:lnTo>
                  <a:pt x="0" y="114300"/>
                </a:lnTo>
                <a:lnTo>
                  <a:pt x="0" y="115570"/>
                </a:lnTo>
                <a:lnTo>
                  <a:pt x="55880" y="115570"/>
                </a:lnTo>
                <a:lnTo>
                  <a:pt x="55880" y="114300"/>
                </a:lnTo>
                <a:close/>
              </a:path>
              <a:path w="55880" h="182879">
                <a:moveTo>
                  <a:pt x="55880" y="110490"/>
                </a:moveTo>
                <a:lnTo>
                  <a:pt x="0" y="110490"/>
                </a:lnTo>
                <a:lnTo>
                  <a:pt x="0" y="113030"/>
                </a:lnTo>
                <a:lnTo>
                  <a:pt x="55880" y="113030"/>
                </a:lnTo>
                <a:lnTo>
                  <a:pt x="55880" y="110490"/>
                </a:lnTo>
                <a:close/>
              </a:path>
              <a:path w="55880" h="182879">
                <a:moveTo>
                  <a:pt x="55880" y="107950"/>
                </a:moveTo>
                <a:lnTo>
                  <a:pt x="0" y="107950"/>
                </a:lnTo>
                <a:lnTo>
                  <a:pt x="0" y="109220"/>
                </a:lnTo>
                <a:lnTo>
                  <a:pt x="55880" y="109220"/>
                </a:lnTo>
                <a:lnTo>
                  <a:pt x="55880" y="107950"/>
                </a:lnTo>
                <a:close/>
              </a:path>
              <a:path w="55880" h="182879">
                <a:moveTo>
                  <a:pt x="55880" y="104140"/>
                </a:moveTo>
                <a:lnTo>
                  <a:pt x="0" y="104140"/>
                </a:lnTo>
                <a:lnTo>
                  <a:pt x="0" y="106680"/>
                </a:lnTo>
                <a:lnTo>
                  <a:pt x="55880" y="106680"/>
                </a:lnTo>
                <a:lnTo>
                  <a:pt x="55880" y="104140"/>
                </a:lnTo>
                <a:close/>
              </a:path>
              <a:path w="55880" h="182879">
                <a:moveTo>
                  <a:pt x="55880" y="101600"/>
                </a:moveTo>
                <a:lnTo>
                  <a:pt x="0" y="101600"/>
                </a:lnTo>
                <a:lnTo>
                  <a:pt x="0" y="102870"/>
                </a:lnTo>
                <a:lnTo>
                  <a:pt x="55880" y="102870"/>
                </a:lnTo>
                <a:lnTo>
                  <a:pt x="55880" y="101600"/>
                </a:lnTo>
                <a:close/>
              </a:path>
              <a:path w="55880" h="182879">
                <a:moveTo>
                  <a:pt x="55880" y="97790"/>
                </a:moveTo>
                <a:lnTo>
                  <a:pt x="0" y="97790"/>
                </a:lnTo>
                <a:lnTo>
                  <a:pt x="0" y="100330"/>
                </a:lnTo>
                <a:lnTo>
                  <a:pt x="55880" y="100330"/>
                </a:lnTo>
                <a:lnTo>
                  <a:pt x="55880" y="97790"/>
                </a:lnTo>
                <a:close/>
              </a:path>
              <a:path w="55880" h="182879">
                <a:moveTo>
                  <a:pt x="55880" y="95250"/>
                </a:moveTo>
                <a:lnTo>
                  <a:pt x="0" y="95250"/>
                </a:lnTo>
                <a:lnTo>
                  <a:pt x="0" y="96520"/>
                </a:lnTo>
                <a:lnTo>
                  <a:pt x="55880" y="96520"/>
                </a:lnTo>
                <a:lnTo>
                  <a:pt x="55880" y="95250"/>
                </a:lnTo>
                <a:close/>
              </a:path>
              <a:path w="55880" h="182879">
                <a:moveTo>
                  <a:pt x="55880" y="91440"/>
                </a:moveTo>
                <a:lnTo>
                  <a:pt x="0" y="91440"/>
                </a:lnTo>
                <a:lnTo>
                  <a:pt x="0" y="93980"/>
                </a:lnTo>
                <a:lnTo>
                  <a:pt x="55880" y="93980"/>
                </a:lnTo>
                <a:lnTo>
                  <a:pt x="55880" y="91440"/>
                </a:lnTo>
                <a:close/>
              </a:path>
              <a:path w="55880" h="182879">
                <a:moveTo>
                  <a:pt x="55880" y="88900"/>
                </a:moveTo>
                <a:lnTo>
                  <a:pt x="0" y="88900"/>
                </a:lnTo>
                <a:lnTo>
                  <a:pt x="0" y="90170"/>
                </a:lnTo>
                <a:lnTo>
                  <a:pt x="55880" y="90170"/>
                </a:lnTo>
                <a:lnTo>
                  <a:pt x="55880" y="88900"/>
                </a:lnTo>
                <a:close/>
              </a:path>
              <a:path w="55880" h="182879">
                <a:moveTo>
                  <a:pt x="55880" y="85090"/>
                </a:moveTo>
                <a:lnTo>
                  <a:pt x="0" y="85090"/>
                </a:lnTo>
                <a:lnTo>
                  <a:pt x="0" y="87630"/>
                </a:lnTo>
                <a:lnTo>
                  <a:pt x="55880" y="87630"/>
                </a:lnTo>
                <a:lnTo>
                  <a:pt x="55880" y="85090"/>
                </a:lnTo>
                <a:close/>
              </a:path>
              <a:path w="55880" h="182879">
                <a:moveTo>
                  <a:pt x="55880" y="82550"/>
                </a:moveTo>
                <a:lnTo>
                  <a:pt x="0" y="82550"/>
                </a:lnTo>
                <a:lnTo>
                  <a:pt x="0" y="83820"/>
                </a:lnTo>
                <a:lnTo>
                  <a:pt x="55880" y="83820"/>
                </a:lnTo>
                <a:lnTo>
                  <a:pt x="55880" y="82550"/>
                </a:lnTo>
                <a:close/>
              </a:path>
              <a:path w="55880" h="182879">
                <a:moveTo>
                  <a:pt x="55880" y="78740"/>
                </a:moveTo>
                <a:lnTo>
                  <a:pt x="0" y="78740"/>
                </a:lnTo>
                <a:lnTo>
                  <a:pt x="0" y="81280"/>
                </a:lnTo>
                <a:lnTo>
                  <a:pt x="55880" y="81280"/>
                </a:lnTo>
                <a:lnTo>
                  <a:pt x="55880" y="78740"/>
                </a:lnTo>
                <a:close/>
              </a:path>
              <a:path w="55880" h="182879">
                <a:moveTo>
                  <a:pt x="55880" y="76200"/>
                </a:moveTo>
                <a:lnTo>
                  <a:pt x="0" y="76200"/>
                </a:lnTo>
                <a:lnTo>
                  <a:pt x="0" y="77470"/>
                </a:lnTo>
                <a:lnTo>
                  <a:pt x="55880" y="77470"/>
                </a:lnTo>
                <a:lnTo>
                  <a:pt x="55880" y="76200"/>
                </a:lnTo>
                <a:close/>
              </a:path>
              <a:path w="55880" h="182879">
                <a:moveTo>
                  <a:pt x="55880" y="69850"/>
                </a:moveTo>
                <a:lnTo>
                  <a:pt x="0" y="69850"/>
                </a:lnTo>
                <a:lnTo>
                  <a:pt x="0" y="74930"/>
                </a:lnTo>
                <a:lnTo>
                  <a:pt x="55880" y="74930"/>
                </a:lnTo>
                <a:lnTo>
                  <a:pt x="55880" y="69850"/>
                </a:lnTo>
                <a:close/>
              </a:path>
              <a:path w="55880" h="182879">
                <a:moveTo>
                  <a:pt x="55880" y="63500"/>
                </a:moveTo>
                <a:lnTo>
                  <a:pt x="0" y="63500"/>
                </a:lnTo>
                <a:lnTo>
                  <a:pt x="0" y="68580"/>
                </a:lnTo>
                <a:lnTo>
                  <a:pt x="55880" y="68580"/>
                </a:lnTo>
                <a:lnTo>
                  <a:pt x="55880" y="63500"/>
                </a:lnTo>
                <a:close/>
              </a:path>
              <a:path w="55880" h="182879">
                <a:moveTo>
                  <a:pt x="55880" y="57150"/>
                </a:moveTo>
                <a:lnTo>
                  <a:pt x="0" y="57150"/>
                </a:lnTo>
                <a:lnTo>
                  <a:pt x="0" y="62230"/>
                </a:lnTo>
                <a:lnTo>
                  <a:pt x="55880" y="62230"/>
                </a:lnTo>
                <a:lnTo>
                  <a:pt x="55880" y="57150"/>
                </a:lnTo>
                <a:close/>
              </a:path>
              <a:path w="55880" h="182879">
                <a:moveTo>
                  <a:pt x="55880" y="50800"/>
                </a:moveTo>
                <a:lnTo>
                  <a:pt x="0" y="50800"/>
                </a:lnTo>
                <a:lnTo>
                  <a:pt x="0" y="55880"/>
                </a:lnTo>
                <a:lnTo>
                  <a:pt x="55880" y="55880"/>
                </a:lnTo>
                <a:lnTo>
                  <a:pt x="55880" y="50800"/>
                </a:lnTo>
                <a:close/>
              </a:path>
              <a:path w="55880" h="182879">
                <a:moveTo>
                  <a:pt x="55880" y="44450"/>
                </a:moveTo>
                <a:lnTo>
                  <a:pt x="0" y="44450"/>
                </a:lnTo>
                <a:lnTo>
                  <a:pt x="0" y="49530"/>
                </a:lnTo>
                <a:lnTo>
                  <a:pt x="55880" y="49530"/>
                </a:lnTo>
                <a:lnTo>
                  <a:pt x="55880" y="44450"/>
                </a:lnTo>
                <a:close/>
              </a:path>
              <a:path w="55880" h="182879">
                <a:moveTo>
                  <a:pt x="55880" y="38100"/>
                </a:moveTo>
                <a:lnTo>
                  <a:pt x="0" y="38100"/>
                </a:lnTo>
                <a:lnTo>
                  <a:pt x="0" y="43180"/>
                </a:lnTo>
                <a:lnTo>
                  <a:pt x="55880" y="43180"/>
                </a:lnTo>
                <a:lnTo>
                  <a:pt x="55880" y="38100"/>
                </a:lnTo>
                <a:close/>
              </a:path>
              <a:path w="55880" h="182879">
                <a:moveTo>
                  <a:pt x="55880" y="31750"/>
                </a:moveTo>
                <a:lnTo>
                  <a:pt x="0" y="31750"/>
                </a:lnTo>
                <a:lnTo>
                  <a:pt x="0" y="36830"/>
                </a:lnTo>
                <a:lnTo>
                  <a:pt x="55880" y="36830"/>
                </a:lnTo>
                <a:lnTo>
                  <a:pt x="55880" y="31750"/>
                </a:lnTo>
                <a:close/>
              </a:path>
              <a:path w="55880" h="182879">
                <a:moveTo>
                  <a:pt x="55880" y="26670"/>
                </a:moveTo>
                <a:lnTo>
                  <a:pt x="0" y="26670"/>
                </a:lnTo>
                <a:lnTo>
                  <a:pt x="0" y="30480"/>
                </a:lnTo>
                <a:lnTo>
                  <a:pt x="55880" y="30480"/>
                </a:lnTo>
                <a:lnTo>
                  <a:pt x="55880" y="26670"/>
                </a:lnTo>
                <a:close/>
              </a:path>
              <a:path w="55880" h="182879">
                <a:moveTo>
                  <a:pt x="55880" y="20320"/>
                </a:moveTo>
                <a:lnTo>
                  <a:pt x="0" y="20320"/>
                </a:lnTo>
                <a:lnTo>
                  <a:pt x="0" y="25400"/>
                </a:lnTo>
                <a:lnTo>
                  <a:pt x="55880" y="25400"/>
                </a:lnTo>
                <a:lnTo>
                  <a:pt x="55880" y="20320"/>
                </a:lnTo>
                <a:close/>
              </a:path>
              <a:path w="55880" h="182879">
                <a:moveTo>
                  <a:pt x="55880" y="13970"/>
                </a:moveTo>
                <a:lnTo>
                  <a:pt x="0" y="13970"/>
                </a:lnTo>
                <a:lnTo>
                  <a:pt x="0" y="19050"/>
                </a:lnTo>
                <a:lnTo>
                  <a:pt x="55880" y="19050"/>
                </a:lnTo>
                <a:lnTo>
                  <a:pt x="55880" y="13970"/>
                </a:lnTo>
                <a:close/>
              </a:path>
              <a:path w="55880" h="182879">
                <a:moveTo>
                  <a:pt x="55880" y="7620"/>
                </a:moveTo>
                <a:lnTo>
                  <a:pt x="0" y="7620"/>
                </a:lnTo>
                <a:lnTo>
                  <a:pt x="0" y="12700"/>
                </a:lnTo>
                <a:lnTo>
                  <a:pt x="55880" y="12700"/>
                </a:lnTo>
                <a:lnTo>
                  <a:pt x="55880" y="7620"/>
                </a:lnTo>
                <a:close/>
              </a:path>
              <a:path w="55880" h="182879">
                <a:moveTo>
                  <a:pt x="55880" y="0"/>
                </a:moveTo>
                <a:lnTo>
                  <a:pt x="0" y="0"/>
                </a:lnTo>
                <a:lnTo>
                  <a:pt x="0" y="6350"/>
                </a:lnTo>
                <a:lnTo>
                  <a:pt x="55880" y="6350"/>
                </a:lnTo>
                <a:lnTo>
                  <a:pt x="55880" y="0"/>
                </a:lnTo>
                <a:close/>
              </a:path>
            </a:pathLst>
          </a:custGeom>
          <a:solidFill>
            <a:srgbClr val="2166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bg object 319"/>
          <p:cNvSpPr/>
          <p:nvPr/>
        </p:nvSpPr>
        <p:spPr>
          <a:xfrm>
            <a:off x="1634490" y="6422389"/>
            <a:ext cx="54610" cy="180340"/>
          </a:xfrm>
          <a:custGeom>
            <a:avLst/>
            <a:gdLst/>
            <a:ahLst/>
            <a:cxnLst/>
            <a:rect l="l" t="t" r="r" b="b"/>
            <a:pathLst>
              <a:path w="54610" h="180340">
                <a:moveTo>
                  <a:pt x="54610" y="177800"/>
                </a:moveTo>
                <a:lnTo>
                  <a:pt x="40640" y="177800"/>
                </a:lnTo>
                <a:lnTo>
                  <a:pt x="40640" y="180340"/>
                </a:lnTo>
                <a:lnTo>
                  <a:pt x="54610" y="180340"/>
                </a:lnTo>
                <a:lnTo>
                  <a:pt x="54610" y="177800"/>
                </a:lnTo>
                <a:close/>
              </a:path>
              <a:path w="54610" h="180340">
                <a:moveTo>
                  <a:pt x="54610" y="173990"/>
                </a:moveTo>
                <a:lnTo>
                  <a:pt x="0" y="173990"/>
                </a:lnTo>
                <a:lnTo>
                  <a:pt x="0" y="177800"/>
                </a:lnTo>
                <a:lnTo>
                  <a:pt x="17780" y="177800"/>
                </a:lnTo>
                <a:lnTo>
                  <a:pt x="17780" y="176530"/>
                </a:lnTo>
                <a:lnTo>
                  <a:pt x="54610" y="176530"/>
                </a:lnTo>
                <a:lnTo>
                  <a:pt x="54610" y="173990"/>
                </a:lnTo>
                <a:close/>
              </a:path>
              <a:path w="54610" h="180340">
                <a:moveTo>
                  <a:pt x="54610" y="171450"/>
                </a:moveTo>
                <a:lnTo>
                  <a:pt x="0" y="171450"/>
                </a:lnTo>
                <a:lnTo>
                  <a:pt x="0" y="172720"/>
                </a:lnTo>
                <a:lnTo>
                  <a:pt x="54610" y="172720"/>
                </a:lnTo>
                <a:lnTo>
                  <a:pt x="54610" y="171450"/>
                </a:lnTo>
                <a:close/>
              </a:path>
              <a:path w="54610" h="180340">
                <a:moveTo>
                  <a:pt x="54610" y="167640"/>
                </a:moveTo>
                <a:lnTo>
                  <a:pt x="0" y="167640"/>
                </a:lnTo>
                <a:lnTo>
                  <a:pt x="0" y="170180"/>
                </a:lnTo>
                <a:lnTo>
                  <a:pt x="54610" y="170180"/>
                </a:lnTo>
                <a:lnTo>
                  <a:pt x="54610" y="167640"/>
                </a:lnTo>
                <a:close/>
              </a:path>
              <a:path w="54610" h="180340">
                <a:moveTo>
                  <a:pt x="54610" y="165100"/>
                </a:moveTo>
                <a:lnTo>
                  <a:pt x="0" y="165100"/>
                </a:lnTo>
                <a:lnTo>
                  <a:pt x="0" y="166370"/>
                </a:lnTo>
                <a:lnTo>
                  <a:pt x="54610" y="166370"/>
                </a:lnTo>
                <a:lnTo>
                  <a:pt x="54610" y="165100"/>
                </a:lnTo>
                <a:close/>
              </a:path>
              <a:path w="54610" h="180340">
                <a:moveTo>
                  <a:pt x="54610" y="161290"/>
                </a:moveTo>
                <a:lnTo>
                  <a:pt x="0" y="161290"/>
                </a:lnTo>
                <a:lnTo>
                  <a:pt x="0" y="163830"/>
                </a:lnTo>
                <a:lnTo>
                  <a:pt x="54610" y="163830"/>
                </a:lnTo>
                <a:lnTo>
                  <a:pt x="54610" y="161290"/>
                </a:lnTo>
                <a:close/>
              </a:path>
              <a:path w="54610" h="180340">
                <a:moveTo>
                  <a:pt x="54610" y="158750"/>
                </a:moveTo>
                <a:lnTo>
                  <a:pt x="0" y="158750"/>
                </a:lnTo>
                <a:lnTo>
                  <a:pt x="0" y="160020"/>
                </a:lnTo>
                <a:lnTo>
                  <a:pt x="54610" y="160020"/>
                </a:lnTo>
                <a:lnTo>
                  <a:pt x="54610" y="158750"/>
                </a:lnTo>
                <a:close/>
              </a:path>
              <a:path w="54610" h="180340">
                <a:moveTo>
                  <a:pt x="54610" y="154940"/>
                </a:moveTo>
                <a:lnTo>
                  <a:pt x="0" y="154940"/>
                </a:lnTo>
                <a:lnTo>
                  <a:pt x="0" y="157480"/>
                </a:lnTo>
                <a:lnTo>
                  <a:pt x="54610" y="157480"/>
                </a:lnTo>
                <a:lnTo>
                  <a:pt x="54610" y="154940"/>
                </a:lnTo>
                <a:close/>
              </a:path>
              <a:path w="54610" h="180340">
                <a:moveTo>
                  <a:pt x="54610" y="152400"/>
                </a:moveTo>
                <a:lnTo>
                  <a:pt x="0" y="152400"/>
                </a:lnTo>
                <a:lnTo>
                  <a:pt x="0" y="153670"/>
                </a:lnTo>
                <a:lnTo>
                  <a:pt x="54610" y="153670"/>
                </a:lnTo>
                <a:lnTo>
                  <a:pt x="54610" y="152400"/>
                </a:lnTo>
                <a:close/>
              </a:path>
              <a:path w="54610" h="180340">
                <a:moveTo>
                  <a:pt x="54610" y="148590"/>
                </a:moveTo>
                <a:lnTo>
                  <a:pt x="0" y="148590"/>
                </a:lnTo>
                <a:lnTo>
                  <a:pt x="0" y="151130"/>
                </a:lnTo>
                <a:lnTo>
                  <a:pt x="54610" y="151130"/>
                </a:lnTo>
                <a:lnTo>
                  <a:pt x="54610" y="148590"/>
                </a:lnTo>
                <a:close/>
              </a:path>
              <a:path w="54610" h="180340">
                <a:moveTo>
                  <a:pt x="54610" y="146050"/>
                </a:moveTo>
                <a:lnTo>
                  <a:pt x="0" y="146050"/>
                </a:lnTo>
                <a:lnTo>
                  <a:pt x="0" y="147320"/>
                </a:lnTo>
                <a:lnTo>
                  <a:pt x="54610" y="147320"/>
                </a:lnTo>
                <a:lnTo>
                  <a:pt x="54610" y="146050"/>
                </a:lnTo>
                <a:close/>
              </a:path>
              <a:path w="54610" h="180340">
                <a:moveTo>
                  <a:pt x="54610" y="142240"/>
                </a:moveTo>
                <a:lnTo>
                  <a:pt x="0" y="142240"/>
                </a:lnTo>
                <a:lnTo>
                  <a:pt x="0" y="144780"/>
                </a:lnTo>
                <a:lnTo>
                  <a:pt x="54610" y="144780"/>
                </a:lnTo>
                <a:lnTo>
                  <a:pt x="54610" y="142240"/>
                </a:lnTo>
                <a:close/>
              </a:path>
              <a:path w="54610" h="180340">
                <a:moveTo>
                  <a:pt x="54610" y="139700"/>
                </a:moveTo>
                <a:lnTo>
                  <a:pt x="0" y="139700"/>
                </a:lnTo>
                <a:lnTo>
                  <a:pt x="0" y="140970"/>
                </a:lnTo>
                <a:lnTo>
                  <a:pt x="54610" y="140970"/>
                </a:lnTo>
                <a:lnTo>
                  <a:pt x="54610" y="139700"/>
                </a:lnTo>
                <a:close/>
              </a:path>
              <a:path w="54610" h="180340">
                <a:moveTo>
                  <a:pt x="54610" y="135890"/>
                </a:moveTo>
                <a:lnTo>
                  <a:pt x="0" y="135890"/>
                </a:lnTo>
                <a:lnTo>
                  <a:pt x="0" y="138430"/>
                </a:lnTo>
                <a:lnTo>
                  <a:pt x="54610" y="138430"/>
                </a:lnTo>
                <a:lnTo>
                  <a:pt x="54610" y="135890"/>
                </a:lnTo>
                <a:close/>
              </a:path>
              <a:path w="54610" h="180340">
                <a:moveTo>
                  <a:pt x="54610" y="133350"/>
                </a:moveTo>
                <a:lnTo>
                  <a:pt x="0" y="133350"/>
                </a:lnTo>
                <a:lnTo>
                  <a:pt x="0" y="134620"/>
                </a:lnTo>
                <a:lnTo>
                  <a:pt x="54610" y="134620"/>
                </a:lnTo>
                <a:lnTo>
                  <a:pt x="54610" y="133350"/>
                </a:lnTo>
                <a:close/>
              </a:path>
              <a:path w="54610" h="180340">
                <a:moveTo>
                  <a:pt x="54610" y="129540"/>
                </a:moveTo>
                <a:lnTo>
                  <a:pt x="0" y="129540"/>
                </a:lnTo>
                <a:lnTo>
                  <a:pt x="0" y="132080"/>
                </a:lnTo>
                <a:lnTo>
                  <a:pt x="54610" y="132080"/>
                </a:lnTo>
                <a:lnTo>
                  <a:pt x="54610" y="129540"/>
                </a:lnTo>
                <a:close/>
              </a:path>
              <a:path w="54610" h="180340">
                <a:moveTo>
                  <a:pt x="54610" y="127000"/>
                </a:moveTo>
                <a:lnTo>
                  <a:pt x="0" y="127000"/>
                </a:lnTo>
                <a:lnTo>
                  <a:pt x="0" y="128270"/>
                </a:lnTo>
                <a:lnTo>
                  <a:pt x="54610" y="128270"/>
                </a:lnTo>
                <a:lnTo>
                  <a:pt x="54610" y="127000"/>
                </a:lnTo>
                <a:close/>
              </a:path>
              <a:path w="54610" h="180340">
                <a:moveTo>
                  <a:pt x="54610" y="123190"/>
                </a:moveTo>
                <a:lnTo>
                  <a:pt x="0" y="123190"/>
                </a:lnTo>
                <a:lnTo>
                  <a:pt x="0" y="125730"/>
                </a:lnTo>
                <a:lnTo>
                  <a:pt x="54610" y="125730"/>
                </a:lnTo>
                <a:lnTo>
                  <a:pt x="54610" y="123190"/>
                </a:lnTo>
                <a:close/>
              </a:path>
              <a:path w="54610" h="180340">
                <a:moveTo>
                  <a:pt x="54610" y="120650"/>
                </a:moveTo>
                <a:lnTo>
                  <a:pt x="0" y="120650"/>
                </a:lnTo>
                <a:lnTo>
                  <a:pt x="0" y="121920"/>
                </a:lnTo>
                <a:lnTo>
                  <a:pt x="54610" y="121920"/>
                </a:lnTo>
                <a:lnTo>
                  <a:pt x="54610" y="120650"/>
                </a:lnTo>
                <a:close/>
              </a:path>
              <a:path w="54610" h="180340">
                <a:moveTo>
                  <a:pt x="54610" y="116840"/>
                </a:moveTo>
                <a:lnTo>
                  <a:pt x="0" y="116840"/>
                </a:lnTo>
                <a:lnTo>
                  <a:pt x="0" y="119380"/>
                </a:lnTo>
                <a:lnTo>
                  <a:pt x="54610" y="119380"/>
                </a:lnTo>
                <a:lnTo>
                  <a:pt x="54610" y="116840"/>
                </a:lnTo>
                <a:close/>
              </a:path>
              <a:path w="54610" h="180340">
                <a:moveTo>
                  <a:pt x="54610" y="114300"/>
                </a:moveTo>
                <a:lnTo>
                  <a:pt x="0" y="114300"/>
                </a:lnTo>
                <a:lnTo>
                  <a:pt x="0" y="115570"/>
                </a:lnTo>
                <a:lnTo>
                  <a:pt x="54610" y="115570"/>
                </a:lnTo>
                <a:lnTo>
                  <a:pt x="54610" y="114300"/>
                </a:lnTo>
                <a:close/>
              </a:path>
              <a:path w="54610" h="180340">
                <a:moveTo>
                  <a:pt x="54610" y="110490"/>
                </a:moveTo>
                <a:lnTo>
                  <a:pt x="0" y="110490"/>
                </a:lnTo>
                <a:lnTo>
                  <a:pt x="0" y="113030"/>
                </a:lnTo>
                <a:lnTo>
                  <a:pt x="54610" y="113030"/>
                </a:lnTo>
                <a:lnTo>
                  <a:pt x="54610" y="110490"/>
                </a:lnTo>
                <a:close/>
              </a:path>
              <a:path w="54610" h="180340">
                <a:moveTo>
                  <a:pt x="54610" y="107950"/>
                </a:moveTo>
                <a:lnTo>
                  <a:pt x="0" y="107950"/>
                </a:lnTo>
                <a:lnTo>
                  <a:pt x="0" y="109220"/>
                </a:lnTo>
                <a:lnTo>
                  <a:pt x="54610" y="109220"/>
                </a:lnTo>
                <a:lnTo>
                  <a:pt x="54610" y="107950"/>
                </a:lnTo>
                <a:close/>
              </a:path>
              <a:path w="54610" h="180340">
                <a:moveTo>
                  <a:pt x="54610" y="104140"/>
                </a:moveTo>
                <a:lnTo>
                  <a:pt x="0" y="104140"/>
                </a:lnTo>
                <a:lnTo>
                  <a:pt x="0" y="106680"/>
                </a:lnTo>
                <a:lnTo>
                  <a:pt x="54610" y="106680"/>
                </a:lnTo>
                <a:lnTo>
                  <a:pt x="54610" y="104140"/>
                </a:lnTo>
                <a:close/>
              </a:path>
              <a:path w="54610" h="180340">
                <a:moveTo>
                  <a:pt x="54610" y="101600"/>
                </a:moveTo>
                <a:lnTo>
                  <a:pt x="0" y="101600"/>
                </a:lnTo>
                <a:lnTo>
                  <a:pt x="0" y="102870"/>
                </a:lnTo>
                <a:lnTo>
                  <a:pt x="54610" y="102870"/>
                </a:lnTo>
                <a:lnTo>
                  <a:pt x="54610" y="101600"/>
                </a:lnTo>
                <a:close/>
              </a:path>
              <a:path w="54610" h="180340">
                <a:moveTo>
                  <a:pt x="54610" y="97790"/>
                </a:moveTo>
                <a:lnTo>
                  <a:pt x="0" y="97790"/>
                </a:lnTo>
                <a:lnTo>
                  <a:pt x="0" y="100330"/>
                </a:lnTo>
                <a:lnTo>
                  <a:pt x="54610" y="100330"/>
                </a:lnTo>
                <a:lnTo>
                  <a:pt x="54610" y="97790"/>
                </a:lnTo>
                <a:close/>
              </a:path>
              <a:path w="54610" h="180340">
                <a:moveTo>
                  <a:pt x="54610" y="95250"/>
                </a:moveTo>
                <a:lnTo>
                  <a:pt x="0" y="95250"/>
                </a:lnTo>
                <a:lnTo>
                  <a:pt x="0" y="96520"/>
                </a:lnTo>
                <a:lnTo>
                  <a:pt x="54610" y="96520"/>
                </a:lnTo>
                <a:lnTo>
                  <a:pt x="54610" y="95250"/>
                </a:lnTo>
                <a:close/>
              </a:path>
              <a:path w="54610" h="180340">
                <a:moveTo>
                  <a:pt x="54610" y="91440"/>
                </a:moveTo>
                <a:lnTo>
                  <a:pt x="0" y="91440"/>
                </a:lnTo>
                <a:lnTo>
                  <a:pt x="0" y="93980"/>
                </a:lnTo>
                <a:lnTo>
                  <a:pt x="54610" y="93980"/>
                </a:lnTo>
                <a:lnTo>
                  <a:pt x="54610" y="91440"/>
                </a:lnTo>
                <a:close/>
              </a:path>
              <a:path w="54610" h="180340">
                <a:moveTo>
                  <a:pt x="54610" y="88900"/>
                </a:moveTo>
                <a:lnTo>
                  <a:pt x="0" y="88900"/>
                </a:lnTo>
                <a:lnTo>
                  <a:pt x="0" y="90170"/>
                </a:lnTo>
                <a:lnTo>
                  <a:pt x="54610" y="90170"/>
                </a:lnTo>
                <a:lnTo>
                  <a:pt x="54610" y="88900"/>
                </a:lnTo>
                <a:close/>
              </a:path>
              <a:path w="54610" h="180340">
                <a:moveTo>
                  <a:pt x="54610" y="85090"/>
                </a:moveTo>
                <a:lnTo>
                  <a:pt x="0" y="85090"/>
                </a:lnTo>
                <a:lnTo>
                  <a:pt x="0" y="87630"/>
                </a:lnTo>
                <a:lnTo>
                  <a:pt x="54610" y="87630"/>
                </a:lnTo>
                <a:lnTo>
                  <a:pt x="54610" y="85090"/>
                </a:lnTo>
                <a:close/>
              </a:path>
              <a:path w="54610" h="180340">
                <a:moveTo>
                  <a:pt x="54610" y="82550"/>
                </a:moveTo>
                <a:lnTo>
                  <a:pt x="0" y="82550"/>
                </a:lnTo>
                <a:lnTo>
                  <a:pt x="0" y="83820"/>
                </a:lnTo>
                <a:lnTo>
                  <a:pt x="54610" y="83820"/>
                </a:lnTo>
                <a:lnTo>
                  <a:pt x="54610" y="82550"/>
                </a:lnTo>
                <a:close/>
              </a:path>
              <a:path w="54610" h="180340">
                <a:moveTo>
                  <a:pt x="54610" y="78740"/>
                </a:moveTo>
                <a:lnTo>
                  <a:pt x="0" y="78740"/>
                </a:lnTo>
                <a:lnTo>
                  <a:pt x="0" y="81280"/>
                </a:lnTo>
                <a:lnTo>
                  <a:pt x="54610" y="81280"/>
                </a:lnTo>
                <a:lnTo>
                  <a:pt x="54610" y="78740"/>
                </a:lnTo>
                <a:close/>
              </a:path>
              <a:path w="54610" h="180340">
                <a:moveTo>
                  <a:pt x="54610" y="76200"/>
                </a:moveTo>
                <a:lnTo>
                  <a:pt x="0" y="76200"/>
                </a:lnTo>
                <a:lnTo>
                  <a:pt x="0" y="77470"/>
                </a:lnTo>
                <a:lnTo>
                  <a:pt x="54610" y="77470"/>
                </a:lnTo>
                <a:lnTo>
                  <a:pt x="54610" y="76200"/>
                </a:lnTo>
                <a:close/>
              </a:path>
              <a:path w="54610" h="180340">
                <a:moveTo>
                  <a:pt x="54610" y="69850"/>
                </a:moveTo>
                <a:lnTo>
                  <a:pt x="0" y="69850"/>
                </a:lnTo>
                <a:lnTo>
                  <a:pt x="0" y="74930"/>
                </a:lnTo>
                <a:lnTo>
                  <a:pt x="54610" y="74930"/>
                </a:lnTo>
                <a:lnTo>
                  <a:pt x="54610" y="69850"/>
                </a:lnTo>
                <a:close/>
              </a:path>
              <a:path w="54610" h="180340">
                <a:moveTo>
                  <a:pt x="54610" y="63500"/>
                </a:moveTo>
                <a:lnTo>
                  <a:pt x="0" y="63500"/>
                </a:lnTo>
                <a:lnTo>
                  <a:pt x="0" y="68580"/>
                </a:lnTo>
                <a:lnTo>
                  <a:pt x="54610" y="68580"/>
                </a:lnTo>
                <a:lnTo>
                  <a:pt x="54610" y="63500"/>
                </a:lnTo>
                <a:close/>
              </a:path>
              <a:path w="54610" h="180340">
                <a:moveTo>
                  <a:pt x="54610" y="57150"/>
                </a:moveTo>
                <a:lnTo>
                  <a:pt x="0" y="57150"/>
                </a:lnTo>
                <a:lnTo>
                  <a:pt x="0" y="62230"/>
                </a:lnTo>
                <a:lnTo>
                  <a:pt x="54610" y="62230"/>
                </a:lnTo>
                <a:lnTo>
                  <a:pt x="54610" y="57150"/>
                </a:lnTo>
                <a:close/>
              </a:path>
              <a:path w="54610" h="180340">
                <a:moveTo>
                  <a:pt x="54610" y="50800"/>
                </a:moveTo>
                <a:lnTo>
                  <a:pt x="0" y="50800"/>
                </a:lnTo>
                <a:lnTo>
                  <a:pt x="0" y="55880"/>
                </a:lnTo>
                <a:lnTo>
                  <a:pt x="54610" y="55880"/>
                </a:lnTo>
                <a:lnTo>
                  <a:pt x="54610" y="50800"/>
                </a:lnTo>
                <a:close/>
              </a:path>
              <a:path w="54610" h="180340">
                <a:moveTo>
                  <a:pt x="54610" y="44450"/>
                </a:moveTo>
                <a:lnTo>
                  <a:pt x="0" y="44450"/>
                </a:lnTo>
                <a:lnTo>
                  <a:pt x="0" y="49530"/>
                </a:lnTo>
                <a:lnTo>
                  <a:pt x="54610" y="49530"/>
                </a:lnTo>
                <a:lnTo>
                  <a:pt x="54610" y="44450"/>
                </a:lnTo>
                <a:close/>
              </a:path>
              <a:path w="54610" h="180340">
                <a:moveTo>
                  <a:pt x="54610" y="38100"/>
                </a:moveTo>
                <a:lnTo>
                  <a:pt x="0" y="38100"/>
                </a:lnTo>
                <a:lnTo>
                  <a:pt x="0" y="43180"/>
                </a:lnTo>
                <a:lnTo>
                  <a:pt x="54610" y="43180"/>
                </a:lnTo>
                <a:lnTo>
                  <a:pt x="54610" y="38100"/>
                </a:lnTo>
                <a:close/>
              </a:path>
              <a:path w="54610" h="180340">
                <a:moveTo>
                  <a:pt x="54610" y="31750"/>
                </a:moveTo>
                <a:lnTo>
                  <a:pt x="0" y="31750"/>
                </a:lnTo>
                <a:lnTo>
                  <a:pt x="0" y="36830"/>
                </a:lnTo>
                <a:lnTo>
                  <a:pt x="54610" y="36830"/>
                </a:lnTo>
                <a:lnTo>
                  <a:pt x="54610" y="31750"/>
                </a:lnTo>
                <a:close/>
              </a:path>
              <a:path w="54610" h="180340">
                <a:moveTo>
                  <a:pt x="54610" y="26670"/>
                </a:moveTo>
                <a:lnTo>
                  <a:pt x="0" y="26670"/>
                </a:lnTo>
                <a:lnTo>
                  <a:pt x="0" y="30480"/>
                </a:lnTo>
                <a:lnTo>
                  <a:pt x="54610" y="30480"/>
                </a:lnTo>
                <a:lnTo>
                  <a:pt x="54610" y="26670"/>
                </a:lnTo>
                <a:close/>
              </a:path>
              <a:path w="54610" h="180340">
                <a:moveTo>
                  <a:pt x="54610" y="20320"/>
                </a:moveTo>
                <a:lnTo>
                  <a:pt x="0" y="20320"/>
                </a:lnTo>
                <a:lnTo>
                  <a:pt x="0" y="25400"/>
                </a:lnTo>
                <a:lnTo>
                  <a:pt x="54610" y="25400"/>
                </a:lnTo>
                <a:lnTo>
                  <a:pt x="54610" y="20320"/>
                </a:lnTo>
                <a:close/>
              </a:path>
              <a:path w="54610" h="180340">
                <a:moveTo>
                  <a:pt x="54610" y="13970"/>
                </a:moveTo>
                <a:lnTo>
                  <a:pt x="0" y="13970"/>
                </a:lnTo>
                <a:lnTo>
                  <a:pt x="0" y="19050"/>
                </a:lnTo>
                <a:lnTo>
                  <a:pt x="54610" y="19050"/>
                </a:lnTo>
                <a:lnTo>
                  <a:pt x="54610" y="13970"/>
                </a:lnTo>
                <a:close/>
              </a:path>
              <a:path w="54610" h="180340">
                <a:moveTo>
                  <a:pt x="54610" y="7620"/>
                </a:moveTo>
                <a:lnTo>
                  <a:pt x="0" y="7620"/>
                </a:lnTo>
                <a:lnTo>
                  <a:pt x="0" y="12700"/>
                </a:lnTo>
                <a:lnTo>
                  <a:pt x="54610" y="12700"/>
                </a:lnTo>
                <a:lnTo>
                  <a:pt x="54610" y="7620"/>
                </a:lnTo>
                <a:close/>
              </a:path>
              <a:path w="54610" h="180340">
                <a:moveTo>
                  <a:pt x="54610" y="0"/>
                </a:moveTo>
                <a:lnTo>
                  <a:pt x="0" y="0"/>
                </a:lnTo>
                <a:lnTo>
                  <a:pt x="0" y="6350"/>
                </a:lnTo>
                <a:lnTo>
                  <a:pt x="54610" y="6350"/>
                </a:lnTo>
                <a:lnTo>
                  <a:pt x="54610" y="0"/>
                </a:lnTo>
                <a:close/>
              </a:path>
            </a:pathLst>
          </a:custGeom>
          <a:solidFill>
            <a:srgbClr val="2164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0" name="bg object 320"/>
          <p:cNvSpPr/>
          <p:nvPr/>
        </p:nvSpPr>
        <p:spPr>
          <a:xfrm>
            <a:off x="1579879" y="6422389"/>
            <a:ext cx="54610" cy="177800"/>
          </a:xfrm>
          <a:custGeom>
            <a:avLst/>
            <a:gdLst/>
            <a:ahLst/>
            <a:cxnLst/>
            <a:rect l="l" t="t" r="r" b="b"/>
            <a:pathLst>
              <a:path w="54610" h="177800">
                <a:moveTo>
                  <a:pt x="54609" y="173990"/>
                </a:moveTo>
                <a:lnTo>
                  <a:pt x="25400" y="173990"/>
                </a:lnTo>
                <a:lnTo>
                  <a:pt x="25400" y="176530"/>
                </a:lnTo>
                <a:lnTo>
                  <a:pt x="48259" y="176530"/>
                </a:lnTo>
                <a:lnTo>
                  <a:pt x="48259" y="177800"/>
                </a:lnTo>
                <a:lnTo>
                  <a:pt x="54609" y="177800"/>
                </a:lnTo>
                <a:lnTo>
                  <a:pt x="54609" y="173990"/>
                </a:lnTo>
                <a:close/>
              </a:path>
              <a:path w="54610" h="177800">
                <a:moveTo>
                  <a:pt x="54609" y="171450"/>
                </a:moveTo>
                <a:lnTo>
                  <a:pt x="0" y="171450"/>
                </a:lnTo>
                <a:lnTo>
                  <a:pt x="0" y="173990"/>
                </a:lnTo>
                <a:lnTo>
                  <a:pt x="2539" y="173990"/>
                </a:lnTo>
                <a:lnTo>
                  <a:pt x="2539" y="172720"/>
                </a:lnTo>
                <a:lnTo>
                  <a:pt x="54609" y="172720"/>
                </a:lnTo>
                <a:lnTo>
                  <a:pt x="54609" y="171450"/>
                </a:lnTo>
                <a:close/>
              </a:path>
              <a:path w="54610" h="177800">
                <a:moveTo>
                  <a:pt x="54609" y="167640"/>
                </a:moveTo>
                <a:lnTo>
                  <a:pt x="0" y="167640"/>
                </a:lnTo>
                <a:lnTo>
                  <a:pt x="0" y="170180"/>
                </a:lnTo>
                <a:lnTo>
                  <a:pt x="54609" y="170180"/>
                </a:lnTo>
                <a:lnTo>
                  <a:pt x="54609" y="167640"/>
                </a:lnTo>
                <a:close/>
              </a:path>
              <a:path w="54610" h="177800">
                <a:moveTo>
                  <a:pt x="54609" y="165100"/>
                </a:moveTo>
                <a:lnTo>
                  <a:pt x="0" y="165100"/>
                </a:lnTo>
                <a:lnTo>
                  <a:pt x="0" y="166370"/>
                </a:lnTo>
                <a:lnTo>
                  <a:pt x="54609" y="166370"/>
                </a:lnTo>
                <a:lnTo>
                  <a:pt x="54609" y="165100"/>
                </a:lnTo>
                <a:close/>
              </a:path>
              <a:path w="54610" h="177800">
                <a:moveTo>
                  <a:pt x="54609" y="161290"/>
                </a:moveTo>
                <a:lnTo>
                  <a:pt x="0" y="161290"/>
                </a:lnTo>
                <a:lnTo>
                  <a:pt x="0" y="163830"/>
                </a:lnTo>
                <a:lnTo>
                  <a:pt x="54609" y="163830"/>
                </a:lnTo>
                <a:lnTo>
                  <a:pt x="54609" y="161290"/>
                </a:lnTo>
                <a:close/>
              </a:path>
              <a:path w="54610" h="177800">
                <a:moveTo>
                  <a:pt x="54609" y="158750"/>
                </a:moveTo>
                <a:lnTo>
                  <a:pt x="0" y="158750"/>
                </a:lnTo>
                <a:lnTo>
                  <a:pt x="0" y="160020"/>
                </a:lnTo>
                <a:lnTo>
                  <a:pt x="54609" y="160020"/>
                </a:lnTo>
                <a:lnTo>
                  <a:pt x="54609" y="158750"/>
                </a:lnTo>
                <a:close/>
              </a:path>
              <a:path w="54610" h="177800">
                <a:moveTo>
                  <a:pt x="54609" y="154940"/>
                </a:moveTo>
                <a:lnTo>
                  <a:pt x="0" y="154940"/>
                </a:lnTo>
                <a:lnTo>
                  <a:pt x="0" y="157480"/>
                </a:lnTo>
                <a:lnTo>
                  <a:pt x="54609" y="157480"/>
                </a:lnTo>
                <a:lnTo>
                  <a:pt x="54609" y="154940"/>
                </a:lnTo>
                <a:close/>
              </a:path>
              <a:path w="54610" h="177800">
                <a:moveTo>
                  <a:pt x="54609" y="152400"/>
                </a:moveTo>
                <a:lnTo>
                  <a:pt x="0" y="152400"/>
                </a:lnTo>
                <a:lnTo>
                  <a:pt x="0" y="153670"/>
                </a:lnTo>
                <a:lnTo>
                  <a:pt x="54609" y="153670"/>
                </a:lnTo>
                <a:lnTo>
                  <a:pt x="54609" y="152400"/>
                </a:lnTo>
                <a:close/>
              </a:path>
              <a:path w="54610" h="177800">
                <a:moveTo>
                  <a:pt x="54609" y="148590"/>
                </a:moveTo>
                <a:lnTo>
                  <a:pt x="0" y="148590"/>
                </a:lnTo>
                <a:lnTo>
                  <a:pt x="0" y="151130"/>
                </a:lnTo>
                <a:lnTo>
                  <a:pt x="54609" y="151130"/>
                </a:lnTo>
                <a:lnTo>
                  <a:pt x="54609" y="148590"/>
                </a:lnTo>
                <a:close/>
              </a:path>
              <a:path w="54610" h="177800">
                <a:moveTo>
                  <a:pt x="54609" y="146050"/>
                </a:moveTo>
                <a:lnTo>
                  <a:pt x="0" y="146050"/>
                </a:lnTo>
                <a:lnTo>
                  <a:pt x="0" y="147320"/>
                </a:lnTo>
                <a:lnTo>
                  <a:pt x="54609" y="147320"/>
                </a:lnTo>
                <a:lnTo>
                  <a:pt x="54609" y="146050"/>
                </a:lnTo>
                <a:close/>
              </a:path>
              <a:path w="54610" h="177800">
                <a:moveTo>
                  <a:pt x="54609" y="142240"/>
                </a:moveTo>
                <a:lnTo>
                  <a:pt x="0" y="142240"/>
                </a:lnTo>
                <a:lnTo>
                  <a:pt x="0" y="144780"/>
                </a:lnTo>
                <a:lnTo>
                  <a:pt x="54609" y="144780"/>
                </a:lnTo>
                <a:lnTo>
                  <a:pt x="54609" y="142240"/>
                </a:lnTo>
                <a:close/>
              </a:path>
              <a:path w="54610" h="177800">
                <a:moveTo>
                  <a:pt x="54609" y="139700"/>
                </a:moveTo>
                <a:lnTo>
                  <a:pt x="0" y="139700"/>
                </a:lnTo>
                <a:lnTo>
                  <a:pt x="0" y="140970"/>
                </a:lnTo>
                <a:lnTo>
                  <a:pt x="54609" y="140970"/>
                </a:lnTo>
                <a:lnTo>
                  <a:pt x="54609" y="139700"/>
                </a:lnTo>
                <a:close/>
              </a:path>
              <a:path w="54610" h="177800">
                <a:moveTo>
                  <a:pt x="54609" y="135890"/>
                </a:moveTo>
                <a:lnTo>
                  <a:pt x="0" y="135890"/>
                </a:lnTo>
                <a:lnTo>
                  <a:pt x="0" y="138430"/>
                </a:lnTo>
                <a:lnTo>
                  <a:pt x="54609" y="138430"/>
                </a:lnTo>
                <a:lnTo>
                  <a:pt x="54609" y="135890"/>
                </a:lnTo>
                <a:close/>
              </a:path>
              <a:path w="54610" h="177800">
                <a:moveTo>
                  <a:pt x="54609" y="133350"/>
                </a:moveTo>
                <a:lnTo>
                  <a:pt x="0" y="133350"/>
                </a:lnTo>
                <a:lnTo>
                  <a:pt x="0" y="134620"/>
                </a:lnTo>
                <a:lnTo>
                  <a:pt x="54609" y="134620"/>
                </a:lnTo>
                <a:lnTo>
                  <a:pt x="54609" y="133350"/>
                </a:lnTo>
                <a:close/>
              </a:path>
              <a:path w="54610" h="177800">
                <a:moveTo>
                  <a:pt x="54609" y="129540"/>
                </a:moveTo>
                <a:lnTo>
                  <a:pt x="0" y="129540"/>
                </a:lnTo>
                <a:lnTo>
                  <a:pt x="0" y="132080"/>
                </a:lnTo>
                <a:lnTo>
                  <a:pt x="54609" y="132080"/>
                </a:lnTo>
                <a:lnTo>
                  <a:pt x="54609" y="129540"/>
                </a:lnTo>
                <a:close/>
              </a:path>
              <a:path w="54610" h="177800">
                <a:moveTo>
                  <a:pt x="54609" y="127000"/>
                </a:moveTo>
                <a:lnTo>
                  <a:pt x="0" y="127000"/>
                </a:lnTo>
                <a:lnTo>
                  <a:pt x="0" y="128270"/>
                </a:lnTo>
                <a:lnTo>
                  <a:pt x="54609" y="128270"/>
                </a:lnTo>
                <a:lnTo>
                  <a:pt x="54609" y="127000"/>
                </a:lnTo>
                <a:close/>
              </a:path>
              <a:path w="54610" h="177800">
                <a:moveTo>
                  <a:pt x="54609" y="123190"/>
                </a:moveTo>
                <a:lnTo>
                  <a:pt x="0" y="123190"/>
                </a:lnTo>
                <a:lnTo>
                  <a:pt x="0" y="125730"/>
                </a:lnTo>
                <a:lnTo>
                  <a:pt x="54609" y="125730"/>
                </a:lnTo>
                <a:lnTo>
                  <a:pt x="54609" y="123190"/>
                </a:lnTo>
                <a:close/>
              </a:path>
              <a:path w="54610" h="177800">
                <a:moveTo>
                  <a:pt x="54609" y="120650"/>
                </a:moveTo>
                <a:lnTo>
                  <a:pt x="0" y="120650"/>
                </a:lnTo>
                <a:lnTo>
                  <a:pt x="0" y="121920"/>
                </a:lnTo>
                <a:lnTo>
                  <a:pt x="54609" y="121920"/>
                </a:lnTo>
                <a:lnTo>
                  <a:pt x="54609" y="120650"/>
                </a:lnTo>
                <a:close/>
              </a:path>
              <a:path w="54610" h="177800">
                <a:moveTo>
                  <a:pt x="54609" y="116840"/>
                </a:moveTo>
                <a:lnTo>
                  <a:pt x="0" y="116840"/>
                </a:lnTo>
                <a:lnTo>
                  <a:pt x="0" y="119380"/>
                </a:lnTo>
                <a:lnTo>
                  <a:pt x="54609" y="119380"/>
                </a:lnTo>
                <a:lnTo>
                  <a:pt x="54609" y="116840"/>
                </a:lnTo>
                <a:close/>
              </a:path>
              <a:path w="54610" h="177800">
                <a:moveTo>
                  <a:pt x="54609" y="114300"/>
                </a:moveTo>
                <a:lnTo>
                  <a:pt x="0" y="114300"/>
                </a:lnTo>
                <a:lnTo>
                  <a:pt x="0" y="115570"/>
                </a:lnTo>
                <a:lnTo>
                  <a:pt x="54609" y="115570"/>
                </a:lnTo>
                <a:lnTo>
                  <a:pt x="54609" y="114300"/>
                </a:lnTo>
                <a:close/>
              </a:path>
              <a:path w="54610" h="177800">
                <a:moveTo>
                  <a:pt x="54609" y="110490"/>
                </a:moveTo>
                <a:lnTo>
                  <a:pt x="0" y="110490"/>
                </a:lnTo>
                <a:lnTo>
                  <a:pt x="0" y="113030"/>
                </a:lnTo>
                <a:lnTo>
                  <a:pt x="54609" y="113030"/>
                </a:lnTo>
                <a:lnTo>
                  <a:pt x="54609" y="110490"/>
                </a:lnTo>
                <a:close/>
              </a:path>
              <a:path w="54610" h="177800">
                <a:moveTo>
                  <a:pt x="54609" y="107950"/>
                </a:moveTo>
                <a:lnTo>
                  <a:pt x="0" y="107950"/>
                </a:lnTo>
                <a:lnTo>
                  <a:pt x="0" y="109220"/>
                </a:lnTo>
                <a:lnTo>
                  <a:pt x="54609" y="109220"/>
                </a:lnTo>
                <a:lnTo>
                  <a:pt x="54609" y="107950"/>
                </a:lnTo>
                <a:close/>
              </a:path>
              <a:path w="54610" h="177800">
                <a:moveTo>
                  <a:pt x="54609" y="104140"/>
                </a:moveTo>
                <a:lnTo>
                  <a:pt x="0" y="104140"/>
                </a:lnTo>
                <a:lnTo>
                  <a:pt x="0" y="106680"/>
                </a:lnTo>
                <a:lnTo>
                  <a:pt x="54609" y="106680"/>
                </a:lnTo>
                <a:lnTo>
                  <a:pt x="54609" y="104140"/>
                </a:lnTo>
                <a:close/>
              </a:path>
              <a:path w="54610" h="177800">
                <a:moveTo>
                  <a:pt x="54609" y="101600"/>
                </a:moveTo>
                <a:lnTo>
                  <a:pt x="0" y="101600"/>
                </a:lnTo>
                <a:lnTo>
                  <a:pt x="0" y="102870"/>
                </a:lnTo>
                <a:lnTo>
                  <a:pt x="54609" y="102870"/>
                </a:lnTo>
                <a:lnTo>
                  <a:pt x="54609" y="101600"/>
                </a:lnTo>
                <a:close/>
              </a:path>
              <a:path w="54610" h="177800">
                <a:moveTo>
                  <a:pt x="54609" y="97790"/>
                </a:moveTo>
                <a:lnTo>
                  <a:pt x="0" y="97790"/>
                </a:lnTo>
                <a:lnTo>
                  <a:pt x="0" y="100330"/>
                </a:lnTo>
                <a:lnTo>
                  <a:pt x="54609" y="100330"/>
                </a:lnTo>
                <a:lnTo>
                  <a:pt x="54609" y="97790"/>
                </a:lnTo>
                <a:close/>
              </a:path>
              <a:path w="54610" h="177800">
                <a:moveTo>
                  <a:pt x="54609" y="95250"/>
                </a:moveTo>
                <a:lnTo>
                  <a:pt x="0" y="95250"/>
                </a:lnTo>
                <a:lnTo>
                  <a:pt x="0" y="96520"/>
                </a:lnTo>
                <a:lnTo>
                  <a:pt x="54609" y="96520"/>
                </a:lnTo>
                <a:lnTo>
                  <a:pt x="54609" y="95250"/>
                </a:lnTo>
                <a:close/>
              </a:path>
              <a:path w="54610" h="177800">
                <a:moveTo>
                  <a:pt x="54609" y="91440"/>
                </a:moveTo>
                <a:lnTo>
                  <a:pt x="0" y="91440"/>
                </a:lnTo>
                <a:lnTo>
                  <a:pt x="0" y="93980"/>
                </a:lnTo>
                <a:lnTo>
                  <a:pt x="54609" y="93980"/>
                </a:lnTo>
                <a:lnTo>
                  <a:pt x="54609" y="91440"/>
                </a:lnTo>
                <a:close/>
              </a:path>
              <a:path w="54610" h="177800">
                <a:moveTo>
                  <a:pt x="54609" y="88900"/>
                </a:moveTo>
                <a:lnTo>
                  <a:pt x="0" y="88900"/>
                </a:lnTo>
                <a:lnTo>
                  <a:pt x="0" y="90170"/>
                </a:lnTo>
                <a:lnTo>
                  <a:pt x="54609" y="90170"/>
                </a:lnTo>
                <a:lnTo>
                  <a:pt x="54609" y="88900"/>
                </a:lnTo>
                <a:close/>
              </a:path>
              <a:path w="54610" h="177800">
                <a:moveTo>
                  <a:pt x="54609" y="85090"/>
                </a:moveTo>
                <a:lnTo>
                  <a:pt x="0" y="85090"/>
                </a:lnTo>
                <a:lnTo>
                  <a:pt x="0" y="87630"/>
                </a:lnTo>
                <a:lnTo>
                  <a:pt x="54609" y="87630"/>
                </a:lnTo>
                <a:lnTo>
                  <a:pt x="54609" y="85090"/>
                </a:lnTo>
                <a:close/>
              </a:path>
              <a:path w="54610" h="177800">
                <a:moveTo>
                  <a:pt x="54609" y="82550"/>
                </a:moveTo>
                <a:lnTo>
                  <a:pt x="0" y="82550"/>
                </a:lnTo>
                <a:lnTo>
                  <a:pt x="0" y="83820"/>
                </a:lnTo>
                <a:lnTo>
                  <a:pt x="54609" y="83820"/>
                </a:lnTo>
                <a:lnTo>
                  <a:pt x="54609" y="82550"/>
                </a:lnTo>
                <a:close/>
              </a:path>
              <a:path w="54610" h="177800">
                <a:moveTo>
                  <a:pt x="54609" y="78740"/>
                </a:moveTo>
                <a:lnTo>
                  <a:pt x="0" y="78740"/>
                </a:lnTo>
                <a:lnTo>
                  <a:pt x="0" y="81280"/>
                </a:lnTo>
                <a:lnTo>
                  <a:pt x="54609" y="81280"/>
                </a:lnTo>
                <a:lnTo>
                  <a:pt x="54609" y="78740"/>
                </a:lnTo>
                <a:close/>
              </a:path>
              <a:path w="54610" h="177800">
                <a:moveTo>
                  <a:pt x="54609" y="76200"/>
                </a:moveTo>
                <a:lnTo>
                  <a:pt x="0" y="76200"/>
                </a:lnTo>
                <a:lnTo>
                  <a:pt x="0" y="77470"/>
                </a:lnTo>
                <a:lnTo>
                  <a:pt x="54609" y="77470"/>
                </a:lnTo>
                <a:lnTo>
                  <a:pt x="54609" y="76200"/>
                </a:lnTo>
                <a:close/>
              </a:path>
              <a:path w="54610" h="177800">
                <a:moveTo>
                  <a:pt x="54609" y="69850"/>
                </a:moveTo>
                <a:lnTo>
                  <a:pt x="0" y="69850"/>
                </a:lnTo>
                <a:lnTo>
                  <a:pt x="0" y="74930"/>
                </a:lnTo>
                <a:lnTo>
                  <a:pt x="54609" y="74930"/>
                </a:lnTo>
                <a:lnTo>
                  <a:pt x="54609" y="69850"/>
                </a:lnTo>
                <a:close/>
              </a:path>
              <a:path w="54610" h="177800">
                <a:moveTo>
                  <a:pt x="54609" y="63500"/>
                </a:moveTo>
                <a:lnTo>
                  <a:pt x="0" y="63500"/>
                </a:lnTo>
                <a:lnTo>
                  <a:pt x="0" y="68580"/>
                </a:lnTo>
                <a:lnTo>
                  <a:pt x="54609" y="68580"/>
                </a:lnTo>
                <a:lnTo>
                  <a:pt x="54609" y="63500"/>
                </a:lnTo>
                <a:close/>
              </a:path>
              <a:path w="54610" h="177800">
                <a:moveTo>
                  <a:pt x="54609" y="57150"/>
                </a:moveTo>
                <a:lnTo>
                  <a:pt x="0" y="57150"/>
                </a:lnTo>
                <a:lnTo>
                  <a:pt x="0" y="62230"/>
                </a:lnTo>
                <a:lnTo>
                  <a:pt x="54609" y="62230"/>
                </a:lnTo>
                <a:lnTo>
                  <a:pt x="54609" y="57150"/>
                </a:lnTo>
                <a:close/>
              </a:path>
              <a:path w="54610" h="177800">
                <a:moveTo>
                  <a:pt x="54609" y="50800"/>
                </a:moveTo>
                <a:lnTo>
                  <a:pt x="0" y="50800"/>
                </a:lnTo>
                <a:lnTo>
                  <a:pt x="0" y="55880"/>
                </a:lnTo>
                <a:lnTo>
                  <a:pt x="54609" y="55880"/>
                </a:lnTo>
                <a:lnTo>
                  <a:pt x="54609" y="50800"/>
                </a:lnTo>
                <a:close/>
              </a:path>
              <a:path w="54610" h="177800">
                <a:moveTo>
                  <a:pt x="54609" y="44450"/>
                </a:moveTo>
                <a:lnTo>
                  <a:pt x="0" y="44450"/>
                </a:lnTo>
                <a:lnTo>
                  <a:pt x="0" y="49530"/>
                </a:lnTo>
                <a:lnTo>
                  <a:pt x="54609" y="49530"/>
                </a:lnTo>
                <a:lnTo>
                  <a:pt x="54609" y="44450"/>
                </a:lnTo>
                <a:close/>
              </a:path>
              <a:path w="54610" h="177800">
                <a:moveTo>
                  <a:pt x="54609" y="38100"/>
                </a:moveTo>
                <a:lnTo>
                  <a:pt x="0" y="38100"/>
                </a:lnTo>
                <a:lnTo>
                  <a:pt x="0" y="43180"/>
                </a:lnTo>
                <a:lnTo>
                  <a:pt x="54609" y="43180"/>
                </a:lnTo>
                <a:lnTo>
                  <a:pt x="54609" y="38100"/>
                </a:lnTo>
                <a:close/>
              </a:path>
              <a:path w="54610" h="177800">
                <a:moveTo>
                  <a:pt x="54609" y="31750"/>
                </a:moveTo>
                <a:lnTo>
                  <a:pt x="0" y="31750"/>
                </a:lnTo>
                <a:lnTo>
                  <a:pt x="0" y="36830"/>
                </a:lnTo>
                <a:lnTo>
                  <a:pt x="54609" y="36830"/>
                </a:lnTo>
                <a:lnTo>
                  <a:pt x="54609" y="31750"/>
                </a:lnTo>
                <a:close/>
              </a:path>
              <a:path w="54610" h="177800">
                <a:moveTo>
                  <a:pt x="54609" y="26670"/>
                </a:moveTo>
                <a:lnTo>
                  <a:pt x="0" y="26670"/>
                </a:lnTo>
                <a:lnTo>
                  <a:pt x="0" y="30480"/>
                </a:lnTo>
                <a:lnTo>
                  <a:pt x="54609" y="30480"/>
                </a:lnTo>
                <a:lnTo>
                  <a:pt x="54609" y="26670"/>
                </a:lnTo>
                <a:close/>
              </a:path>
              <a:path w="54610" h="177800">
                <a:moveTo>
                  <a:pt x="54609" y="20320"/>
                </a:moveTo>
                <a:lnTo>
                  <a:pt x="0" y="20320"/>
                </a:lnTo>
                <a:lnTo>
                  <a:pt x="0" y="25400"/>
                </a:lnTo>
                <a:lnTo>
                  <a:pt x="54609" y="25400"/>
                </a:lnTo>
                <a:lnTo>
                  <a:pt x="54609" y="20320"/>
                </a:lnTo>
                <a:close/>
              </a:path>
              <a:path w="54610" h="177800">
                <a:moveTo>
                  <a:pt x="54609" y="13970"/>
                </a:moveTo>
                <a:lnTo>
                  <a:pt x="0" y="13970"/>
                </a:lnTo>
                <a:lnTo>
                  <a:pt x="0" y="19050"/>
                </a:lnTo>
                <a:lnTo>
                  <a:pt x="54609" y="19050"/>
                </a:lnTo>
                <a:lnTo>
                  <a:pt x="54609" y="13970"/>
                </a:lnTo>
                <a:close/>
              </a:path>
              <a:path w="54610" h="177800">
                <a:moveTo>
                  <a:pt x="54609" y="7620"/>
                </a:moveTo>
                <a:lnTo>
                  <a:pt x="0" y="7620"/>
                </a:lnTo>
                <a:lnTo>
                  <a:pt x="0" y="12700"/>
                </a:lnTo>
                <a:lnTo>
                  <a:pt x="54609" y="12700"/>
                </a:lnTo>
                <a:lnTo>
                  <a:pt x="54609" y="7620"/>
                </a:lnTo>
                <a:close/>
              </a:path>
              <a:path w="54610" h="177800">
                <a:moveTo>
                  <a:pt x="54609" y="0"/>
                </a:moveTo>
                <a:lnTo>
                  <a:pt x="30479" y="0"/>
                </a:lnTo>
                <a:lnTo>
                  <a:pt x="30479" y="1270"/>
                </a:lnTo>
                <a:lnTo>
                  <a:pt x="0" y="1270"/>
                </a:lnTo>
                <a:lnTo>
                  <a:pt x="0" y="6350"/>
                </a:lnTo>
                <a:lnTo>
                  <a:pt x="54609" y="6350"/>
                </a:lnTo>
                <a:lnTo>
                  <a:pt x="54609" y="0"/>
                </a:lnTo>
                <a:close/>
              </a:path>
            </a:pathLst>
          </a:custGeom>
          <a:solidFill>
            <a:srgbClr val="2163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bg object 321"/>
          <p:cNvSpPr/>
          <p:nvPr/>
        </p:nvSpPr>
        <p:spPr>
          <a:xfrm>
            <a:off x="1525269" y="6423659"/>
            <a:ext cx="54610" cy="172720"/>
          </a:xfrm>
          <a:custGeom>
            <a:avLst/>
            <a:gdLst/>
            <a:ahLst/>
            <a:cxnLst/>
            <a:rect l="l" t="t" r="r" b="b"/>
            <a:pathLst>
              <a:path w="54609" h="172720">
                <a:moveTo>
                  <a:pt x="54610" y="170179"/>
                </a:moveTo>
                <a:lnTo>
                  <a:pt x="34290" y="170179"/>
                </a:lnTo>
                <a:lnTo>
                  <a:pt x="34290" y="172719"/>
                </a:lnTo>
                <a:lnTo>
                  <a:pt x="54610" y="172719"/>
                </a:lnTo>
                <a:lnTo>
                  <a:pt x="54610" y="170179"/>
                </a:lnTo>
                <a:close/>
              </a:path>
              <a:path w="54609" h="172720">
                <a:moveTo>
                  <a:pt x="54610" y="166369"/>
                </a:moveTo>
                <a:lnTo>
                  <a:pt x="0" y="166369"/>
                </a:lnTo>
                <a:lnTo>
                  <a:pt x="0" y="170179"/>
                </a:lnTo>
                <a:lnTo>
                  <a:pt x="10160" y="170179"/>
                </a:lnTo>
                <a:lnTo>
                  <a:pt x="10160" y="168909"/>
                </a:lnTo>
                <a:lnTo>
                  <a:pt x="54610" y="168909"/>
                </a:lnTo>
                <a:lnTo>
                  <a:pt x="54610" y="166369"/>
                </a:lnTo>
                <a:close/>
              </a:path>
              <a:path w="54609" h="172720">
                <a:moveTo>
                  <a:pt x="54610" y="163829"/>
                </a:moveTo>
                <a:lnTo>
                  <a:pt x="0" y="163829"/>
                </a:lnTo>
                <a:lnTo>
                  <a:pt x="0" y="165099"/>
                </a:lnTo>
                <a:lnTo>
                  <a:pt x="54610" y="165099"/>
                </a:lnTo>
                <a:lnTo>
                  <a:pt x="54610" y="163829"/>
                </a:lnTo>
                <a:close/>
              </a:path>
              <a:path w="54609" h="172720">
                <a:moveTo>
                  <a:pt x="54610" y="160019"/>
                </a:moveTo>
                <a:lnTo>
                  <a:pt x="0" y="160019"/>
                </a:lnTo>
                <a:lnTo>
                  <a:pt x="0" y="162559"/>
                </a:lnTo>
                <a:lnTo>
                  <a:pt x="54610" y="162559"/>
                </a:lnTo>
                <a:lnTo>
                  <a:pt x="54610" y="160019"/>
                </a:lnTo>
                <a:close/>
              </a:path>
              <a:path w="54609" h="172720">
                <a:moveTo>
                  <a:pt x="54610" y="157479"/>
                </a:moveTo>
                <a:lnTo>
                  <a:pt x="0" y="157479"/>
                </a:lnTo>
                <a:lnTo>
                  <a:pt x="0" y="158749"/>
                </a:lnTo>
                <a:lnTo>
                  <a:pt x="54610" y="158749"/>
                </a:lnTo>
                <a:lnTo>
                  <a:pt x="54610" y="157479"/>
                </a:lnTo>
                <a:close/>
              </a:path>
              <a:path w="54609" h="172720">
                <a:moveTo>
                  <a:pt x="54610" y="153669"/>
                </a:moveTo>
                <a:lnTo>
                  <a:pt x="0" y="153669"/>
                </a:lnTo>
                <a:lnTo>
                  <a:pt x="0" y="156209"/>
                </a:lnTo>
                <a:lnTo>
                  <a:pt x="54610" y="156209"/>
                </a:lnTo>
                <a:lnTo>
                  <a:pt x="54610" y="153669"/>
                </a:lnTo>
                <a:close/>
              </a:path>
              <a:path w="54609" h="172720">
                <a:moveTo>
                  <a:pt x="54610" y="151129"/>
                </a:moveTo>
                <a:lnTo>
                  <a:pt x="0" y="151129"/>
                </a:lnTo>
                <a:lnTo>
                  <a:pt x="0" y="152399"/>
                </a:lnTo>
                <a:lnTo>
                  <a:pt x="54610" y="152399"/>
                </a:lnTo>
                <a:lnTo>
                  <a:pt x="54610" y="151129"/>
                </a:lnTo>
                <a:close/>
              </a:path>
              <a:path w="54609" h="172720">
                <a:moveTo>
                  <a:pt x="54610" y="147319"/>
                </a:moveTo>
                <a:lnTo>
                  <a:pt x="0" y="147319"/>
                </a:lnTo>
                <a:lnTo>
                  <a:pt x="0" y="149859"/>
                </a:lnTo>
                <a:lnTo>
                  <a:pt x="54610" y="149859"/>
                </a:lnTo>
                <a:lnTo>
                  <a:pt x="54610" y="147319"/>
                </a:lnTo>
                <a:close/>
              </a:path>
              <a:path w="54609" h="172720">
                <a:moveTo>
                  <a:pt x="54610" y="144779"/>
                </a:moveTo>
                <a:lnTo>
                  <a:pt x="0" y="144779"/>
                </a:lnTo>
                <a:lnTo>
                  <a:pt x="0" y="146049"/>
                </a:lnTo>
                <a:lnTo>
                  <a:pt x="54610" y="146049"/>
                </a:lnTo>
                <a:lnTo>
                  <a:pt x="54610" y="144779"/>
                </a:lnTo>
                <a:close/>
              </a:path>
              <a:path w="54609" h="172720">
                <a:moveTo>
                  <a:pt x="54610" y="140969"/>
                </a:moveTo>
                <a:lnTo>
                  <a:pt x="0" y="140969"/>
                </a:lnTo>
                <a:lnTo>
                  <a:pt x="0" y="143509"/>
                </a:lnTo>
                <a:lnTo>
                  <a:pt x="54610" y="143509"/>
                </a:lnTo>
                <a:lnTo>
                  <a:pt x="54610" y="140969"/>
                </a:lnTo>
                <a:close/>
              </a:path>
              <a:path w="54609" h="172720">
                <a:moveTo>
                  <a:pt x="54610" y="138429"/>
                </a:moveTo>
                <a:lnTo>
                  <a:pt x="0" y="138429"/>
                </a:lnTo>
                <a:lnTo>
                  <a:pt x="0" y="139699"/>
                </a:lnTo>
                <a:lnTo>
                  <a:pt x="54610" y="139699"/>
                </a:lnTo>
                <a:lnTo>
                  <a:pt x="54610" y="138429"/>
                </a:lnTo>
                <a:close/>
              </a:path>
              <a:path w="54609" h="172720">
                <a:moveTo>
                  <a:pt x="54610" y="134619"/>
                </a:moveTo>
                <a:lnTo>
                  <a:pt x="0" y="134619"/>
                </a:lnTo>
                <a:lnTo>
                  <a:pt x="0" y="137159"/>
                </a:lnTo>
                <a:lnTo>
                  <a:pt x="54610" y="137159"/>
                </a:lnTo>
                <a:lnTo>
                  <a:pt x="54610" y="134619"/>
                </a:lnTo>
                <a:close/>
              </a:path>
              <a:path w="54609" h="172720">
                <a:moveTo>
                  <a:pt x="54610" y="132079"/>
                </a:moveTo>
                <a:lnTo>
                  <a:pt x="0" y="132079"/>
                </a:lnTo>
                <a:lnTo>
                  <a:pt x="0" y="133349"/>
                </a:lnTo>
                <a:lnTo>
                  <a:pt x="54610" y="133349"/>
                </a:lnTo>
                <a:lnTo>
                  <a:pt x="54610" y="132079"/>
                </a:lnTo>
                <a:close/>
              </a:path>
              <a:path w="54609" h="172720">
                <a:moveTo>
                  <a:pt x="54610" y="128269"/>
                </a:moveTo>
                <a:lnTo>
                  <a:pt x="0" y="128269"/>
                </a:lnTo>
                <a:lnTo>
                  <a:pt x="0" y="130809"/>
                </a:lnTo>
                <a:lnTo>
                  <a:pt x="54610" y="130809"/>
                </a:lnTo>
                <a:lnTo>
                  <a:pt x="54610" y="128269"/>
                </a:lnTo>
                <a:close/>
              </a:path>
              <a:path w="54609" h="172720">
                <a:moveTo>
                  <a:pt x="54610" y="125729"/>
                </a:moveTo>
                <a:lnTo>
                  <a:pt x="0" y="125729"/>
                </a:lnTo>
                <a:lnTo>
                  <a:pt x="0" y="126999"/>
                </a:lnTo>
                <a:lnTo>
                  <a:pt x="54610" y="126999"/>
                </a:lnTo>
                <a:lnTo>
                  <a:pt x="54610" y="125729"/>
                </a:lnTo>
                <a:close/>
              </a:path>
              <a:path w="54609" h="172720">
                <a:moveTo>
                  <a:pt x="54610" y="121919"/>
                </a:moveTo>
                <a:lnTo>
                  <a:pt x="0" y="121919"/>
                </a:lnTo>
                <a:lnTo>
                  <a:pt x="0" y="124459"/>
                </a:lnTo>
                <a:lnTo>
                  <a:pt x="54610" y="124459"/>
                </a:lnTo>
                <a:lnTo>
                  <a:pt x="54610" y="121919"/>
                </a:lnTo>
                <a:close/>
              </a:path>
              <a:path w="54609" h="172720">
                <a:moveTo>
                  <a:pt x="54610" y="119379"/>
                </a:moveTo>
                <a:lnTo>
                  <a:pt x="0" y="119379"/>
                </a:lnTo>
                <a:lnTo>
                  <a:pt x="0" y="120649"/>
                </a:lnTo>
                <a:lnTo>
                  <a:pt x="54610" y="120649"/>
                </a:lnTo>
                <a:lnTo>
                  <a:pt x="54610" y="119379"/>
                </a:lnTo>
                <a:close/>
              </a:path>
              <a:path w="54609" h="172720">
                <a:moveTo>
                  <a:pt x="54610" y="115569"/>
                </a:moveTo>
                <a:lnTo>
                  <a:pt x="0" y="115569"/>
                </a:lnTo>
                <a:lnTo>
                  <a:pt x="0" y="118109"/>
                </a:lnTo>
                <a:lnTo>
                  <a:pt x="54610" y="118109"/>
                </a:lnTo>
                <a:lnTo>
                  <a:pt x="54610" y="115569"/>
                </a:lnTo>
                <a:close/>
              </a:path>
              <a:path w="54609" h="172720">
                <a:moveTo>
                  <a:pt x="54610" y="113029"/>
                </a:moveTo>
                <a:lnTo>
                  <a:pt x="0" y="113029"/>
                </a:lnTo>
                <a:lnTo>
                  <a:pt x="0" y="114299"/>
                </a:lnTo>
                <a:lnTo>
                  <a:pt x="54610" y="114299"/>
                </a:lnTo>
                <a:lnTo>
                  <a:pt x="54610" y="113029"/>
                </a:lnTo>
                <a:close/>
              </a:path>
              <a:path w="54609" h="172720">
                <a:moveTo>
                  <a:pt x="54610" y="109219"/>
                </a:moveTo>
                <a:lnTo>
                  <a:pt x="0" y="109219"/>
                </a:lnTo>
                <a:lnTo>
                  <a:pt x="0" y="111759"/>
                </a:lnTo>
                <a:lnTo>
                  <a:pt x="54610" y="111759"/>
                </a:lnTo>
                <a:lnTo>
                  <a:pt x="54610" y="109219"/>
                </a:lnTo>
                <a:close/>
              </a:path>
              <a:path w="54609" h="172720">
                <a:moveTo>
                  <a:pt x="54610" y="106679"/>
                </a:moveTo>
                <a:lnTo>
                  <a:pt x="0" y="106679"/>
                </a:lnTo>
                <a:lnTo>
                  <a:pt x="0" y="107949"/>
                </a:lnTo>
                <a:lnTo>
                  <a:pt x="54610" y="107949"/>
                </a:lnTo>
                <a:lnTo>
                  <a:pt x="54610" y="106679"/>
                </a:lnTo>
                <a:close/>
              </a:path>
              <a:path w="54609" h="172720">
                <a:moveTo>
                  <a:pt x="54610" y="102869"/>
                </a:moveTo>
                <a:lnTo>
                  <a:pt x="0" y="102869"/>
                </a:lnTo>
                <a:lnTo>
                  <a:pt x="0" y="105409"/>
                </a:lnTo>
                <a:lnTo>
                  <a:pt x="54610" y="105409"/>
                </a:lnTo>
                <a:lnTo>
                  <a:pt x="54610" y="102869"/>
                </a:lnTo>
                <a:close/>
              </a:path>
              <a:path w="54609" h="172720">
                <a:moveTo>
                  <a:pt x="54610" y="100329"/>
                </a:moveTo>
                <a:lnTo>
                  <a:pt x="0" y="100329"/>
                </a:lnTo>
                <a:lnTo>
                  <a:pt x="0" y="101599"/>
                </a:lnTo>
                <a:lnTo>
                  <a:pt x="54610" y="101599"/>
                </a:lnTo>
                <a:lnTo>
                  <a:pt x="54610" y="100329"/>
                </a:lnTo>
                <a:close/>
              </a:path>
              <a:path w="54609" h="172720">
                <a:moveTo>
                  <a:pt x="54610" y="96519"/>
                </a:moveTo>
                <a:lnTo>
                  <a:pt x="0" y="96519"/>
                </a:lnTo>
                <a:lnTo>
                  <a:pt x="0" y="99059"/>
                </a:lnTo>
                <a:lnTo>
                  <a:pt x="54610" y="99059"/>
                </a:lnTo>
                <a:lnTo>
                  <a:pt x="54610" y="96519"/>
                </a:lnTo>
                <a:close/>
              </a:path>
              <a:path w="54609" h="172720">
                <a:moveTo>
                  <a:pt x="54610" y="93979"/>
                </a:moveTo>
                <a:lnTo>
                  <a:pt x="0" y="93979"/>
                </a:lnTo>
                <a:lnTo>
                  <a:pt x="0" y="95249"/>
                </a:lnTo>
                <a:lnTo>
                  <a:pt x="54610" y="95249"/>
                </a:lnTo>
                <a:lnTo>
                  <a:pt x="54610" y="93979"/>
                </a:lnTo>
                <a:close/>
              </a:path>
              <a:path w="54609" h="172720">
                <a:moveTo>
                  <a:pt x="54610" y="90169"/>
                </a:moveTo>
                <a:lnTo>
                  <a:pt x="0" y="90169"/>
                </a:lnTo>
                <a:lnTo>
                  <a:pt x="0" y="92709"/>
                </a:lnTo>
                <a:lnTo>
                  <a:pt x="54610" y="92709"/>
                </a:lnTo>
                <a:lnTo>
                  <a:pt x="54610" y="90169"/>
                </a:lnTo>
                <a:close/>
              </a:path>
              <a:path w="54609" h="172720">
                <a:moveTo>
                  <a:pt x="54610" y="87629"/>
                </a:moveTo>
                <a:lnTo>
                  <a:pt x="0" y="87629"/>
                </a:lnTo>
                <a:lnTo>
                  <a:pt x="0" y="88899"/>
                </a:lnTo>
                <a:lnTo>
                  <a:pt x="54610" y="88899"/>
                </a:lnTo>
                <a:lnTo>
                  <a:pt x="54610" y="87629"/>
                </a:lnTo>
                <a:close/>
              </a:path>
              <a:path w="54609" h="172720">
                <a:moveTo>
                  <a:pt x="54610" y="83819"/>
                </a:moveTo>
                <a:lnTo>
                  <a:pt x="0" y="83819"/>
                </a:lnTo>
                <a:lnTo>
                  <a:pt x="0" y="86359"/>
                </a:lnTo>
                <a:lnTo>
                  <a:pt x="54610" y="86359"/>
                </a:lnTo>
                <a:lnTo>
                  <a:pt x="54610" y="83819"/>
                </a:lnTo>
                <a:close/>
              </a:path>
              <a:path w="54609" h="172720">
                <a:moveTo>
                  <a:pt x="54610" y="81279"/>
                </a:moveTo>
                <a:lnTo>
                  <a:pt x="0" y="81279"/>
                </a:lnTo>
                <a:lnTo>
                  <a:pt x="0" y="82549"/>
                </a:lnTo>
                <a:lnTo>
                  <a:pt x="54610" y="82549"/>
                </a:lnTo>
                <a:lnTo>
                  <a:pt x="54610" y="81279"/>
                </a:lnTo>
                <a:close/>
              </a:path>
              <a:path w="54609" h="172720">
                <a:moveTo>
                  <a:pt x="54610" y="77469"/>
                </a:moveTo>
                <a:lnTo>
                  <a:pt x="0" y="77469"/>
                </a:lnTo>
                <a:lnTo>
                  <a:pt x="0" y="80009"/>
                </a:lnTo>
                <a:lnTo>
                  <a:pt x="54610" y="80009"/>
                </a:lnTo>
                <a:lnTo>
                  <a:pt x="54610" y="77469"/>
                </a:lnTo>
                <a:close/>
              </a:path>
              <a:path w="54609" h="172720">
                <a:moveTo>
                  <a:pt x="54610" y="74929"/>
                </a:moveTo>
                <a:lnTo>
                  <a:pt x="0" y="74929"/>
                </a:lnTo>
                <a:lnTo>
                  <a:pt x="0" y="76199"/>
                </a:lnTo>
                <a:lnTo>
                  <a:pt x="54610" y="76199"/>
                </a:lnTo>
                <a:lnTo>
                  <a:pt x="54610" y="74929"/>
                </a:lnTo>
                <a:close/>
              </a:path>
              <a:path w="54609" h="172720">
                <a:moveTo>
                  <a:pt x="54610" y="68579"/>
                </a:moveTo>
                <a:lnTo>
                  <a:pt x="0" y="68579"/>
                </a:lnTo>
                <a:lnTo>
                  <a:pt x="0" y="73659"/>
                </a:lnTo>
                <a:lnTo>
                  <a:pt x="54610" y="73659"/>
                </a:lnTo>
                <a:lnTo>
                  <a:pt x="54610" y="68579"/>
                </a:lnTo>
                <a:close/>
              </a:path>
              <a:path w="54609" h="172720">
                <a:moveTo>
                  <a:pt x="54610" y="62229"/>
                </a:moveTo>
                <a:lnTo>
                  <a:pt x="0" y="62229"/>
                </a:lnTo>
                <a:lnTo>
                  <a:pt x="0" y="67309"/>
                </a:lnTo>
                <a:lnTo>
                  <a:pt x="54610" y="67309"/>
                </a:lnTo>
                <a:lnTo>
                  <a:pt x="54610" y="62229"/>
                </a:lnTo>
                <a:close/>
              </a:path>
              <a:path w="54609" h="172720">
                <a:moveTo>
                  <a:pt x="54610" y="55879"/>
                </a:moveTo>
                <a:lnTo>
                  <a:pt x="0" y="55879"/>
                </a:lnTo>
                <a:lnTo>
                  <a:pt x="0" y="60959"/>
                </a:lnTo>
                <a:lnTo>
                  <a:pt x="54610" y="60959"/>
                </a:lnTo>
                <a:lnTo>
                  <a:pt x="54610" y="55879"/>
                </a:lnTo>
                <a:close/>
              </a:path>
              <a:path w="54609" h="172720">
                <a:moveTo>
                  <a:pt x="54610" y="49529"/>
                </a:moveTo>
                <a:lnTo>
                  <a:pt x="0" y="49529"/>
                </a:lnTo>
                <a:lnTo>
                  <a:pt x="0" y="54609"/>
                </a:lnTo>
                <a:lnTo>
                  <a:pt x="54610" y="54609"/>
                </a:lnTo>
                <a:lnTo>
                  <a:pt x="54610" y="49529"/>
                </a:lnTo>
                <a:close/>
              </a:path>
              <a:path w="54609" h="172720">
                <a:moveTo>
                  <a:pt x="54610" y="43179"/>
                </a:moveTo>
                <a:lnTo>
                  <a:pt x="0" y="43179"/>
                </a:lnTo>
                <a:lnTo>
                  <a:pt x="0" y="48259"/>
                </a:lnTo>
                <a:lnTo>
                  <a:pt x="54610" y="48259"/>
                </a:lnTo>
                <a:lnTo>
                  <a:pt x="54610" y="43179"/>
                </a:lnTo>
                <a:close/>
              </a:path>
              <a:path w="54609" h="172720">
                <a:moveTo>
                  <a:pt x="54610" y="36829"/>
                </a:moveTo>
                <a:lnTo>
                  <a:pt x="0" y="36829"/>
                </a:lnTo>
                <a:lnTo>
                  <a:pt x="0" y="41909"/>
                </a:lnTo>
                <a:lnTo>
                  <a:pt x="54610" y="41909"/>
                </a:lnTo>
                <a:lnTo>
                  <a:pt x="54610" y="36829"/>
                </a:lnTo>
                <a:close/>
              </a:path>
              <a:path w="54609" h="172720">
                <a:moveTo>
                  <a:pt x="54610" y="30479"/>
                </a:moveTo>
                <a:lnTo>
                  <a:pt x="0" y="30479"/>
                </a:lnTo>
                <a:lnTo>
                  <a:pt x="0" y="35559"/>
                </a:lnTo>
                <a:lnTo>
                  <a:pt x="54610" y="35559"/>
                </a:lnTo>
                <a:lnTo>
                  <a:pt x="54610" y="30479"/>
                </a:lnTo>
                <a:close/>
              </a:path>
              <a:path w="54609" h="172720">
                <a:moveTo>
                  <a:pt x="54610" y="25399"/>
                </a:moveTo>
                <a:lnTo>
                  <a:pt x="0" y="25399"/>
                </a:lnTo>
                <a:lnTo>
                  <a:pt x="0" y="29209"/>
                </a:lnTo>
                <a:lnTo>
                  <a:pt x="54610" y="29209"/>
                </a:lnTo>
                <a:lnTo>
                  <a:pt x="54610" y="25399"/>
                </a:lnTo>
                <a:close/>
              </a:path>
              <a:path w="54609" h="172720">
                <a:moveTo>
                  <a:pt x="54610" y="19049"/>
                </a:moveTo>
                <a:lnTo>
                  <a:pt x="0" y="19049"/>
                </a:lnTo>
                <a:lnTo>
                  <a:pt x="0" y="24129"/>
                </a:lnTo>
                <a:lnTo>
                  <a:pt x="54610" y="24129"/>
                </a:lnTo>
                <a:lnTo>
                  <a:pt x="54610" y="19049"/>
                </a:lnTo>
                <a:close/>
              </a:path>
              <a:path w="54609" h="172720">
                <a:moveTo>
                  <a:pt x="54610" y="12699"/>
                </a:moveTo>
                <a:lnTo>
                  <a:pt x="0" y="12699"/>
                </a:lnTo>
                <a:lnTo>
                  <a:pt x="0" y="17779"/>
                </a:lnTo>
                <a:lnTo>
                  <a:pt x="54610" y="17779"/>
                </a:lnTo>
                <a:lnTo>
                  <a:pt x="54610" y="12699"/>
                </a:lnTo>
                <a:close/>
              </a:path>
              <a:path w="54609" h="172720">
                <a:moveTo>
                  <a:pt x="54610" y="6349"/>
                </a:moveTo>
                <a:lnTo>
                  <a:pt x="0" y="6349"/>
                </a:lnTo>
                <a:lnTo>
                  <a:pt x="0" y="11429"/>
                </a:lnTo>
                <a:lnTo>
                  <a:pt x="54610" y="11429"/>
                </a:lnTo>
                <a:lnTo>
                  <a:pt x="54610" y="6349"/>
                </a:lnTo>
                <a:close/>
              </a:path>
              <a:path w="54609" h="172720">
                <a:moveTo>
                  <a:pt x="54610" y="0"/>
                </a:moveTo>
                <a:lnTo>
                  <a:pt x="0" y="0"/>
                </a:lnTo>
                <a:lnTo>
                  <a:pt x="0" y="5079"/>
                </a:lnTo>
                <a:lnTo>
                  <a:pt x="54610" y="5079"/>
                </a:lnTo>
                <a:lnTo>
                  <a:pt x="54610" y="0"/>
                </a:lnTo>
                <a:close/>
              </a:path>
            </a:pathLst>
          </a:custGeom>
          <a:solidFill>
            <a:srgbClr val="2062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bg object 322"/>
          <p:cNvSpPr/>
          <p:nvPr/>
        </p:nvSpPr>
        <p:spPr>
          <a:xfrm>
            <a:off x="1414780" y="6423659"/>
            <a:ext cx="110489" cy="170180"/>
          </a:xfrm>
          <a:custGeom>
            <a:avLst/>
            <a:gdLst/>
            <a:ahLst/>
            <a:cxnLst/>
            <a:rect l="l" t="t" r="r" b="b"/>
            <a:pathLst>
              <a:path w="110490" h="170179">
                <a:moveTo>
                  <a:pt x="110490" y="166370"/>
                </a:moveTo>
                <a:lnTo>
                  <a:pt x="74930" y="166370"/>
                </a:lnTo>
                <a:lnTo>
                  <a:pt x="74930" y="168910"/>
                </a:lnTo>
                <a:lnTo>
                  <a:pt x="97790" y="168910"/>
                </a:lnTo>
                <a:lnTo>
                  <a:pt x="97790" y="170180"/>
                </a:lnTo>
                <a:lnTo>
                  <a:pt x="110490" y="170180"/>
                </a:lnTo>
                <a:lnTo>
                  <a:pt x="110490" y="166370"/>
                </a:lnTo>
                <a:close/>
              </a:path>
              <a:path w="110490" h="170179">
                <a:moveTo>
                  <a:pt x="110490" y="163830"/>
                </a:moveTo>
                <a:lnTo>
                  <a:pt x="54610" y="163830"/>
                </a:lnTo>
                <a:lnTo>
                  <a:pt x="40640" y="163830"/>
                </a:lnTo>
                <a:lnTo>
                  <a:pt x="40640" y="166370"/>
                </a:lnTo>
                <a:lnTo>
                  <a:pt x="54610" y="166370"/>
                </a:lnTo>
                <a:lnTo>
                  <a:pt x="62230" y="166370"/>
                </a:lnTo>
                <a:lnTo>
                  <a:pt x="62230" y="165100"/>
                </a:lnTo>
                <a:lnTo>
                  <a:pt x="110490" y="165100"/>
                </a:lnTo>
                <a:lnTo>
                  <a:pt x="110490" y="163830"/>
                </a:lnTo>
                <a:close/>
              </a:path>
              <a:path w="110490" h="170179">
                <a:moveTo>
                  <a:pt x="110490" y="160020"/>
                </a:moveTo>
                <a:lnTo>
                  <a:pt x="54610" y="160020"/>
                </a:lnTo>
                <a:lnTo>
                  <a:pt x="0" y="160020"/>
                </a:lnTo>
                <a:lnTo>
                  <a:pt x="0" y="162572"/>
                </a:lnTo>
                <a:lnTo>
                  <a:pt x="12700" y="162572"/>
                </a:lnTo>
                <a:lnTo>
                  <a:pt x="12700" y="163830"/>
                </a:lnTo>
                <a:lnTo>
                  <a:pt x="26670" y="163830"/>
                </a:lnTo>
                <a:lnTo>
                  <a:pt x="26670" y="162572"/>
                </a:lnTo>
                <a:lnTo>
                  <a:pt x="54610" y="162572"/>
                </a:lnTo>
                <a:lnTo>
                  <a:pt x="110490" y="162572"/>
                </a:lnTo>
                <a:lnTo>
                  <a:pt x="110490" y="160020"/>
                </a:lnTo>
                <a:close/>
              </a:path>
              <a:path w="110490" h="170179">
                <a:moveTo>
                  <a:pt x="110490" y="157480"/>
                </a:moveTo>
                <a:lnTo>
                  <a:pt x="54610" y="157480"/>
                </a:lnTo>
                <a:lnTo>
                  <a:pt x="0" y="157480"/>
                </a:lnTo>
                <a:lnTo>
                  <a:pt x="0" y="158750"/>
                </a:lnTo>
                <a:lnTo>
                  <a:pt x="54610" y="158750"/>
                </a:lnTo>
                <a:lnTo>
                  <a:pt x="110490" y="158750"/>
                </a:lnTo>
                <a:lnTo>
                  <a:pt x="110490" y="157480"/>
                </a:lnTo>
                <a:close/>
              </a:path>
              <a:path w="110490" h="170179">
                <a:moveTo>
                  <a:pt x="110490" y="153682"/>
                </a:moveTo>
                <a:lnTo>
                  <a:pt x="54610" y="153682"/>
                </a:lnTo>
                <a:lnTo>
                  <a:pt x="0" y="153682"/>
                </a:lnTo>
                <a:lnTo>
                  <a:pt x="0" y="156210"/>
                </a:lnTo>
                <a:lnTo>
                  <a:pt x="54610" y="156210"/>
                </a:lnTo>
                <a:lnTo>
                  <a:pt x="110490" y="156210"/>
                </a:lnTo>
                <a:lnTo>
                  <a:pt x="110490" y="153682"/>
                </a:lnTo>
                <a:close/>
              </a:path>
              <a:path w="110490" h="170179">
                <a:moveTo>
                  <a:pt x="110490" y="151130"/>
                </a:moveTo>
                <a:lnTo>
                  <a:pt x="54610" y="151130"/>
                </a:lnTo>
                <a:lnTo>
                  <a:pt x="0" y="151130"/>
                </a:lnTo>
                <a:lnTo>
                  <a:pt x="0" y="152400"/>
                </a:lnTo>
                <a:lnTo>
                  <a:pt x="54610" y="152400"/>
                </a:lnTo>
                <a:lnTo>
                  <a:pt x="110490" y="152400"/>
                </a:lnTo>
                <a:lnTo>
                  <a:pt x="110490" y="151130"/>
                </a:lnTo>
                <a:close/>
              </a:path>
              <a:path w="110490" h="170179">
                <a:moveTo>
                  <a:pt x="110490" y="147320"/>
                </a:moveTo>
                <a:lnTo>
                  <a:pt x="54610" y="147320"/>
                </a:lnTo>
                <a:lnTo>
                  <a:pt x="0" y="147320"/>
                </a:lnTo>
                <a:lnTo>
                  <a:pt x="0" y="149860"/>
                </a:lnTo>
                <a:lnTo>
                  <a:pt x="54610" y="149860"/>
                </a:lnTo>
                <a:lnTo>
                  <a:pt x="110490" y="149860"/>
                </a:lnTo>
                <a:lnTo>
                  <a:pt x="110490" y="147320"/>
                </a:lnTo>
                <a:close/>
              </a:path>
              <a:path w="110490" h="170179">
                <a:moveTo>
                  <a:pt x="110490" y="144780"/>
                </a:moveTo>
                <a:lnTo>
                  <a:pt x="54610" y="144780"/>
                </a:lnTo>
                <a:lnTo>
                  <a:pt x="0" y="144780"/>
                </a:lnTo>
                <a:lnTo>
                  <a:pt x="0" y="146050"/>
                </a:lnTo>
                <a:lnTo>
                  <a:pt x="54610" y="146050"/>
                </a:lnTo>
                <a:lnTo>
                  <a:pt x="110490" y="146050"/>
                </a:lnTo>
                <a:lnTo>
                  <a:pt x="110490" y="144780"/>
                </a:lnTo>
                <a:close/>
              </a:path>
              <a:path w="110490" h="170179">
                <a:moveTo>
                  <a:pt x="110490" y="140982"/>
                </a:moveTo>
                <a:lnTo>
                  <a:pt x="54610" y="140982"/>
                </a:lnTo>
                <a:lnTo>
                  <a:pt x="54610" y="143522"/>
                </a:lnTo>
                <a:lnTo>
                  <a:pt x="110490" y="143522"/>
                </a:lnTo>
                <a:lnTo>
                  <a:pt x="110490" y="140982"/>
                </a:lnTo>
                <a:close/>
              </a:path>
              <a:path w="110490" h="170179">
                <a:moveTo>
                  <a:pt x="110490" y="138430"/>
                </a:moveTo>
                <a:lnTo>
                  <a:pt x="54610" y="138430"/>
                </a:lnTo>
                <a:lnTo>
                  <a:pt x="54610" y="139700"/>
                </a:lnTo>
                <a:lnTo>
                  <a:pt x="110490" y="139700"/>
                </a:lnTo>
                <a:lnTo>
                  <a:pt x="110490" y="138430"/>
                </a:lnTo>
                <a:close/>
              </a:path>
              <a:path w="110490" h="170179">
                <a:moveTo>
                  <a:pt x="110490" y="134620"/>
                </a:moveTo>
                <a:lnTo>
                  <a:pt x="54610" y="134620"/>
                </a:lnTo>
                <a:lnTo>
                  <a:pt x="54610" y="137160"/>
                </a:lnTo>
                <a:lnTo>
                  <a:pt x="110490" y="137160"/>
                </a:lnTo>
                <a:lnTo>
                  <a:pt x="110490" y="134620"/>
                </a:lnTo>
                <a:close/>
              </a:path>
              <a:path w="110490" h="170179">
                <a:moveTo>
                  <a:pt x="110490" y="132080"/>
                </a:moveTo>
                <a:lnTo>
                  <a:pt x="54610" y="132080"/>
                </a:lnTo>
                <a:lnTo>
                  <a:pt x="54610" y="133350"/>
                </a:lnTo>
                <a:lnTo>
                  <a:pt x="110490" y="133350"/>
                </a:lnTo>
                <a:lnTo>
                  <a:pt x="110490" y="132080"/>
                </a:lnTo>
                <a:close/>
              </a:path>
              <a:path w="110490" h="170179">
                <a:moveTo>
                  <a:pt x="110490" y="128282"/>
                </a:moveTo>
                <a:lnTo>
                  <a:pt x="54610" y="128282"/>
                </a:lnTo>
                <a:lnTo>
                  <a:pt x="54610" y="130810"/>
                </a:lnTo>
                <a:lnTo>
                  <a:pt x="110490" y="130810"/>
                </a:lnTo>
                <a:lnTo>
                  <a:pt x="110490" y="128282"/>
                </a:lnTo>
                <a:close/>
              </a:path>
              <a:path w="110490" h="170179">
                <a:moveTo>
                  <a:pt x="110490" y="125730"/>
                </a:moveTo>
                <a:lnTo>
                  <a:pt x="54610" y="125730"/>
                </a:lnTo>
                <a:lnTo>
                  <a:pt x="54610" y="127000"/>
                </a:lnTo>
                <a:lnTo>
                  <a:pt x="110490" y="127000"/>
                </a:lnTo>
                <a:lnTo>
                  <a:pt x="110490" y="125730"/>
                </a:lnTo>
                <a:close/>
              </a:path>
              <a:path w="110490" h="170179">
                <a:moveTo>
                  <a:pt x="110490" y="121932"/>
                </a:moveTo>
                <a:lnTo>
                  <a:pt x="54610" y="121932"/>
                </a:lnTo>
                <a:lnTo>
                  <a:pt x="54610" y="124460"/>
                </a:lnTo>
                <a:lnTo>
                  <a:pt x="110490" y="124460"/>
                </a:lnTo>
                <a:lnTo>
                  <a:pt x="110490" y="121932"/>
                </a:lnTo>
                <a:close/>
              </a:path>
              <a:path w="110490" h="170179">
                <a:moveTo>
                  <a:pt x="110490" y="119392"/>
                </a:moveTo>
                <a:lnTo>
                  <a:pt x="54610" y="119392"/>
                </a:lnTo>
                <a:lnTo>
                  <a:pt x="54610" y="120650"/>
                </a:lnTo>
                <a:lnTo>
                  <a:pt x="110490" y="120650"/>
                </a:lnTo>
                <a:lnTo>
                  <a:pt x="110490" y="119392"/>
                </a:lnTo>
                <a:close/>
              </a:path>
              <a:path w="110490" h="170179">
                <a:moveTo>
                  <a:pt x="110490" y="115582"/>
                </a:moveTo>
                <a:lnTo>
                  <a:pt x="54610" y="115582"/>
                </a:lnTo>
                <a:lnTo>
                  <a:pt x="54610" y="118122"/>
                </a:lnTo>
                <a:lnTo>
                  <a:pt x="110490" y="118122"/>
                </a:lnTo>
                <a:lnTo>
                  <a:pt x="110490" y="115582"/>
                </a:lnTo>
                <a:close/>
              </a:path>
              <a:path w="110490" h="170179">
                <a:moveTo>
                  <a:pt x="110490" y="113030"/>
                </a:moveTo>
                <a:lnTo>
                  <a:pt x="54610" y="113030"/>
                </a:lnTo>
                <a:lnTo>
                  <a:pt x="54610" y="114300"/>
                </a:lnTo>
                <a:lnTo>
                  <a:pt x="110490" y="114300"/>
                </a:lnTo>
                <a:lnTo>
                  <a:pt x="110490" y="113030"/>
                </a:lnTo>
                <a:close/>
              </a:path>
              <a:path w="110490" h="170179">
                <a:moveTo>
                  <a:pt x="110490" y="109220"/>
                </a:moveTo>
                <a:lnTo>
                  <a:pt x="54610" y="109220"/>
                </a:lnTo>
                <a:lnTo>
                  <a:pt x="54610" y="111772"/>
                </a:lnTo>
                <a:lnTo>
                  <a:pt x="110490" y="111772"/>
                </a:lnTo>
                <a:lnTo>
                  <a:pt x="110490" y="109220"/>
                </a:lnTo>
                <a:close/>
              </a:path>
              <a:path w="110490" h="170179">
                <a:moveTo>
                  <a:pt x="110490" y="106680"/>
                </a:moveTo>
                <a:lnTo>
                  <a:pt x="54610" y="106680"/>
                </a:lnTo>
                <a:lnTo>
                  <a:pt x="54610" y="107950"/>
                </a:lnTo>
                <a:lnTo>
                  <a:pt x="110490" y="107950"/>
                </a:lnTo>
                <a:lnTo>
                  <a:pt x="110490" y="106680"/>
                </a:lnTo>
                <a:close/>
              </a:path>
              <a:path w="110490" h="170179">
                <a:moveTo>
                  <a:pt x="110490" y="102870"/>
                </a:moveTo>
                <a:lnTo>
                  <a:pt x="54610" y="102870"/>
                </a:lnTo>
                <a:lnTo>
                  <a:pt x="54610" y="105410"/>
                </a:lnTo>
                <a:lnTo>
                  <a:pt x="110490" y="105410"/>
                </a:lnTo>
                <a:lnTo>
                  <a:pt x="110490" y="102870"/>
                </a:lnTo>
                <a:close/>
              </a:path>
              <a:path w="110490" h="170179">
                <a:moveTo>
                  <a:pt x="110490" y="100330"/>
                </a:moveTo>
                <a:lnTo>
                  <a:pt x="54610" y="100330"/>
                </a:lnTo>
                <a:lnTo>
                  <a:pt x="54610" y="101600"/>
                </a:lnTo>
                <a:lnTo>
                  <a:pt x="110490" y="101600"/>
                </a:lnTo>
                <a:lnTo>
                  <a:pt x="110490" y="100330"/>
                </a:lnTo>
                <a:close/>
              </a:path>
              <a:path w="110490" h="170179">
                <a:moveTo>
                  <a:pt x="110490" y="96520"/>
                </a:moveTo>
                <a:lnTo>
                  <a:pt x="54610" y="96520"/>
                </a:lnTo>
                <a:lnTo>
                  <a:pt x="54610" y="99072"/>
                </a:lnTo>
                <a:lnTo>
                  <a:pt x="110490" y="99072"/>
                </a:lnTo>
                <a:lnTo>
                  <a:pt x="110490" y="96520"/>
                </a:lnTo>
                <a:close/>
              </a:path>
              <a:path w="110490" h="170179">
                <a:moveTo>
                  <a:pt x="110490" y="93992"/>
                </a:moveTo>
                <a:lnTo>
                  <a:pt x="54610" y="93992"/>
                </a:lnTo>
                <a:lnTo>
                  <a:pt x="54610" y="95250"/>
                </a:lnTo>
                <a:lnTo>
                  <a:pt x="110490" y="95250"/>
                </a:lnTo>
                <a:lnTo>
                  <a:pt x="110490" y="93992"/>
                </a:lnTo>
                <a:close/>
              </a:path>
              <a:path w="110490" h="170179">
                <a:moveTo>
                  <a:pt x="110490" y="90182"/>
                </a:moveTo>
                <a:lnTo>
                  <a:pt x="54610" y="90182"/>
                </a:lnTo>
                <a:lnTo>
                  <a:pt x="54610" y="92710"/>
                </a:lnTo>
                <a:lnTo>
                  <a:pt x="110490" y="92710"/>
                </a:lnTo>
                <a:lnTo>
                  <a:pt x="110490" y="90182"/>
                </a:lnTo>
                <a:close/>
              </a:path>
              <a:path w="110490" h="170179">
                <a:moveTo>
                  <a:pt x="110490" y="87642"/>
                </a:moveTo>
                <a:lnTo>
                  <a:pt x="54610" y="87642"/>
                </a:lnTo>
                <a:lnTo>
                  <a:pt x="54610" y="88900"/>
                </a:lnTo>
                <a:lnTo>
                  <a:pt x="110490" y="88900"/>
                </a:lnTo>
                <a:lnTo>
                  <a:pt x="110490" y="87642"/>
                </a:lnTo>
                <a:close/>
              </a:path>
              <a:path w="110490" h="170179">
                <a:moveTo>
                  <a:pt x="110490" y="83832"/>
                </a:moveTo>
                <a:lnTo>
                  <a:pt x="54610" y="83832"/>
                </a:lnTo>
                <a:lnTo>
                  <a:pt x="54610" y="86360"/>
                </a:lnTo>
                <a:lnTo>
                  <a:pt x="110490" y="86360"/>
                </a:lnTo>
                <a:lnTo>
                  <a:pt x="110490" y="83832"/>
                </a:lnTo>
                <a:close/>
              </a:path>
              <a:path w="110490" h="170179">
                <a:moveTo>
                  <a:pt x="110490" y="81292"/>
                </a:moveTo>
                <a:lnTo>
                  <a:pt x="54610" y="81292"/>
                </a:lnTo>
                <a:lnTo>
                  <a:pt x="54610" y="82550"/>
                </a:lnTo>
                <a:lnTo>
                  <a:pt x="110490" y="82550"/>
                </a:lnTo>
                <a:lnTo>
                  <a:pt x="110490" y="81292"/>
                </a:lnTo>
                <a:close/>
              </a:path>
              <a:path w="110490" h="170179">
                <a:moveTo>
                  <a:pt x="110490" y="77470"/>
                </a:moveTo>
                <a:lnTo>
                  <a:pt x="54610" y="77470"/>
                </a:lnTo>
                <a:lnTo>
                  <a:pt x="54610" y="80022"/>
                </a:lnTo>
                <a:lnTo>
                  <a:pt x="110490" y="80022"/>
                </a:lnTo>
                <a:lnTo>
                  <a:pt x="110490" y="77470"/>
                </a:lnTo>
                <a:close/>
              </a:path>
              <a:path w="110490" h="170179">
                <a:moveTo>
                  <a:pt x="110490" y="74930"/>
                </a:moveTo>
                <a:lnTo>
                  <a:pt x="54610" y="74930"/>
                </a:lnTo>
                <a:lnTo>
                  <a:pt x="54610" y="76200"/>
                </a:lnTo>
                <a:lnTo>
                  <a:pt x="110490" y="76200"/>
                </a:lnTo>
                <a:lnTo>
                  <a:pt x="110490" y="74930"/>
                </a:lnTo>
                <a:close/>
              </a:path>
              <a:path w="110490" h="170179">
                <a:moveTo>
                  <a:pt x="110490" y="68580"/>
                </a:moveTo>
                <a:lnTo>
                  <a:pt x="54610" y="68580"/>
                </a:lnTo>
                <a:lnTo>
                  <a:pt x="54610" y="73660"/>
                </a:lnTo>
                <a:lnTo>
                  <a:pt x="110490" y="73660"/>
                </a:lnTo>
                <a:lnTo>
                  <a:pt x="110490" y="68580"/>
                </a:lnTo>
                <a:close/>
              </a:path>
              <a:path w="110490" h="170179">
                <a:moveTo>
                  <a:pt x="110490" y="62242"/>
                </a:moveTo>
                <a:lnTo>
                  <a:pt x="54610" y="62242"/>
                </a:lnTo>
                <a:lnTo>
                  <a:pt x="54610" y="67310"/>
                </a:lnTo>
                <a:lnTo>
                  <a:pt x="110490" y="67310"/>
                </a:lnTo>
                <a:lnTo>
                  <a:pt x="110490" y="62242"/>
                </a:lnTo>
                <a:close/>
              </a:path>
              <a:path w="110490" h="170179">
                <a:moveTo>
                  <a:pt x="110490" y="55880"/>
                </a:moveTo>
                <a:lnTo>
                  <a:pt x="54610" y="55880"/>
                </a:lnTo>
                <a:lnTo>
                  <a:pt x="54610" y="60960"/>
                </a:lnTo>
                <a:lnTo>
                  <a:pt x="110490" y="60960"/>
                </a:lnTo>
                <a:lnTo>
                  <a:pt x="110490" y="55880"/>
                </a:lnTo>
                <a:close/>
              </a:path>
              <a:path w="110490" h="170179">
                <a:moveTo>
                  <a:pt x="110490" y="49530"/>
                </a:moveTo>
                <a:lnTo>
                  <a:pt x="54610" y="49530"/>
                </a:lnTo>
                <a:lnTo>
                  <a:pt x="54610" y="54622"/>
                </a:lnTo>
                <a:lnTo>
                  <a:pt x="110490" y="54622"/>
                </a:lnTo>
                <a:lnTo>
                  <a:pt x="110490" y="49530"/>
                </a:lnTo>
                <a:close/>
              </a:path>
              <a:path w="110490" h="170179">
                <a:moveTo>
                  <a:pt x="110490" y="43180"/>
                </a:moveTo>
                <a:lnTo>
                  <a:pt x="54610" y="43180"/>
                </a:lnTo>
                <a:lnTo>
                  <a:pt x="54610" y="48260"/>
                </a:lnTo>
                <a:lnTo>
                  <a:pt x="110490" y="48260"/>
                </a:lnTo>
                <a:lnTo>
                  <a:pt x="110490" y="43180"/>
                </a:lnTo>
                <a:close/>
              </a:path>
              <a:path w="110490" h="170179">
                <a:moveTo>
                  <a:pt x="110490" y="36830"/>
                </a:moveTo>
                <a:lnTo>
                  <a:pt x="54610" y="36830"/>
                </a:lnTo>
                <a:lnTo>
                  <a:pt x="54610" y="41910"/>
                </a:lnTo>
                <a:lnTo>
                  <a:pt x="110490" y="41910"/>
                </a:lnTo>
                <a:lnTo>
                  <a:pt x="110490" y="36830"/>
                </a:lnTo>
                <a:close/>
              </a:path>
              <a:path w="110490" h="170179">
                <a:moveTo>
                  <a:pt x="110490" y="30480"/>
                </a:moveTo>
                <a:lnTo>
                  <a:pt x="54610" y="30480"/>
                </a:lnTo>
                <a:lnTo>
                  <a:pt x="54610" y="35572"/>
                </a:lnTo>
                <a:lnTo>
                  <a:pt x="110490" y="35572"/>
                </a:lnTo>
                <a:lnTo>
                  <a:pt x="110490" y="30480"/>
                </a:lnTo>
                <a:close/>
              </a:path>
              <a:path w="110490" h="170179">
                <a:moveTo>
                  <a:pt x="110490" y="25400"/>
                </a:moveTo>
                <a:lnTo>
                  <a:pt x="54610" y="25400"/>
                </a:lnTo>
                <a:lnTo>
                  <a:pt x="54610" y="29210"/>
                </a:lnTo>
                <a:lnTo>
                  <a:pt x="110490" y="29210"/>
                </a:lnTo>
                <a:lnTo>
                  <a:pt x="110490" y="25400"/>
                </a:lnTo>
                <a:close/>
              </a:path>
              <a:path w="110490" h="170179">
                <a:moveTo>
                  <a:pt x="110490" y="19050"/>
                </a:moveTo>
                <a:lnTo>
                  <a:pt x="54610" y="19050"/>
                </a:lnTo>
                <a:lnTo>
                  <a:pt x="54610" y="24142"/>
                </a:lnTo>
                <a:lnTo>
                  <a:pt x="110490" y="24142"/>
                </a:lnTo>
                <a:lnTo>
                  <a:pt x="110490" y="19050"/>
                </a:lnTo>
                <a:close/>
              </a:path>
              <a:path w="110490" h="170179">
                <a:moveTo>
                  <a:pt x="110490" y="12700"/>
                </a:moveTo>
                <a:lnTo>
                  <a:pt x="54610" y="12700"/>
                </a:lnTo>
                <a:lnTo>
                  <a:pt x="54610" y="17780"/>
                </a:lnTo>
                <a:lnTo>
                  <a:pt x="110490" y="17780"/>
                </a:lnTo>
                <a:lnTo>
                  <a:pt x="110490" y="12700"/>
                </a:lnTo>
                <a:close/>
              </a:path>
              <a:path w="110490" h="170179">
                <a:moveTo>
                  <a:pt x="110490" y="6350"/>
                </a:moveTo>
                <a:lnTo>
                  <a:pt x="54610" y="6350"/>
                </a:lnTo>
                <a:lnTo>
                  <a:pt x="54610" y="11430"/>
                </a:lnTo>
                <a:lnTo>
                  <a:pt x="110490" y="11430"/>
                </a:lnTo>
                <a:lnTo>
                  <a:pt x="110490" y="6350"/>
                </a:lnTo>
                <a:close/>
              </a:path>
              <a:path w="110490" h="170179">
                <a:moveTo>
                  <a:pt x="110490" y="0"/>
                </a:moveTo>
                <a:lnTo>
                  <a:pt x="54610" y="0"/>
                </a:lnTo>
                <a:lnTo>
                  <a:pt x="54610" y="5080"/>
                </a:lnTo>
                <a:lnTo>
                  <a:pt x="110490" y="5080"/>
                </a:lnTo>
                <a:lnTo>
                  <a:pt x="110490" y="0"/>
                </a:lnTo>
                <a:close/>
              </a:path>
            </a:pathLst>
          </a:custGeom>
          <a:solidFill>
            <a:srgbClr val="2061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bg object 323"/>
          <p:cNvSpPr/>
          <p:nvPr/>
        </p:nvSpPr>
        <p:spPr>
          <a:xfrm>
            <a:off x="1414780" y="6424929"/>
            <a:ext cx="54610" cy="142875"/>
          </a:xfrm>
          <a:custGeom>
            <a:avLst/>
            <a:gdLst/>
            <a:ahLst/>
            <a:cxnLst/>
            <a:rect l="l" t="t" r="r" b="b"/>
            <a:pathLst>
              <a:path w="54609" h="142875">
                <a:moveTo>
                  <a:pt x="54610" y="139712"/>
                </a:moveTo>
                <a:lnTo>
                  <a:pt x="0" y="139712"/>
                </a:lnTo>
                <a:lnTo>
                  <a:pt x="0" y="142252"/>
                </a:lnTo>
                <a:lnTo>
                  <a:pt x="54610" y="142252"/>
                </a:lnTo>
                <a:lnTo>
                  <a:pt x="54610" y="139712"/>
                </a:lnTo>
                <a:close/>
              </a:path>
              <a:path w="54609" h="142875">
                <a:moveTo>
                  <a:pt x="54610" y="137160"/>
                </a:moveTo>
                <a:lnTo>
                  <a:pt x="0" y="137160"/>
                </a:lnTo>
                <a:lnTo>
                  <a:pt x="0" y="138430"/>
                </a:lnTo>
                <a:lnTo>
                  <a:pt x="54610" y="138430"/>
                </a:lnTo>
                <a:lnTo>
                  <a:pt x="54610" y="137160"/>
                </a:lnTo>
                <a:close/>
              </a:path>
              <a:path w="54609" h="142875">
                <a:moveTo>
                  <a:pt x="54610" y="133350"/>
                </a:moveTo>
                <a:lnTo>
                  <a:pt x="0" y="133350"/>
                </a:lnTo>
                <a:lnTo>
                  <a:pt x="0" y="135890"/>
                </a:lnTo>
                <a:lnTo>
                  <a:pt x="54610" y="135890"/>
                </a:lnTo>
                <a:lnTo>
                  <a:pt x="54610" y="133350"/>
                </a:lnTo>
                <a:close/>
              </a:path>
              <a:path w="54609" h="142875">
                <a:moveTo>
                  <a:pt x="54610" y="130810"/>
                </a:moveTo>
                <a:lnTo>
                  <a:pt x="0" y="130810"/>
                </a:lnTo>
                <a:lnTo>
                  <a:pt x="0" y="132080"/>
                </a:lnTo>
                <a:lnTo>
                  <a:pt x="54610" y="132080"/>
                </a:lnTo>
                <a:lnTo>
                  <a:pt x="54610" y="130810"/>
                </a:lnTo>
                <a:close/>
              </a:path>
              <a:path w="54609" h="142875">
                <a:moveTo>
                  <a:pt x="54610" y="127012"/>
                </a:moveTo>
                <a:lnTo>
                  <a:pt x="0" y="127012"/>
                </a:lnTo>
                <a:lnTo>
                  <a:pt x="0" y="129540"/>
                </a:lnTo>
                <a:lnTo>
                  <a:pt x="54610" y="129540"/>
                </a:lnTo>
                <a:lnTo>
                  <a:pt x="54610" y="127012"/>
                </a:lnTo>
                <a:close/>
              </a:path>
              <a:path w="54609" h="142875">
                <a:moveTo>
                  <a:pt x="54610" y="124460"/>
                </a:moveTo>
                <a:lnTo>
                  <a:pt x="0" y="124460"/>
                </a:lnTo>
                <a:lnTo>
                  <a:pt x="0" y="125730"/>
                </a:lnTo>
                <a:lnTo>
                  <a:pt x="54610" y="125730"/>
                </a:lnTo>
                <a:lnTo>
                  <a:pt x="54610" y="124460"/>
                </a:lnTo>
                <a:close/>
              </a:path>
              <a:path w="54609" h="142875">
                <a:moveTo>
                  <a:pt x="54610" y="120662"/>
                </a:moveTo>
                <a:lnTo>
                  <a:pt x="0" y="120662"/>
                </a:lnTo>
                <a:lnTo>
                  <a:pt x="0" y="123190"/>
                </a:lnTo>
                <a:lnTo>
                  <a:pt x="54610" y="123190"/>
                </a:lnTo>
                <a:lnTo>
                  <a:pt x="54610" y="120662"/>
                </a:lnTo>
                <a:close/>
              </a:path>
              <a:path w="54609" h="142875">
                <a:moveTo>
                  <a:pt x="54610" y="118122"/>
                </a:moveTo>
                <a:lnTo>
                  <a:pt x="0" y="118122"/>
                </a:lnTo>
                <a:lnTo>
                  <a:pt x="0" y="119380"/>
                </a:lnTo>
                <a:lnTo>
                  <a:pt x="54610" y="119380"/>
                </a:lnTo>
                <a:lnTo>
                  <a:pt x="54610" y="118122"/>
                </a:lnTo>
                <a:close/>
              </a:path>
              <a:path w="54609" h="142875">
                <a:moveTo>
                  <a:pt x="54610" y="114312"/>
                </a:moveTo>
                <a:lnTo>
                  <a:pt x="0" y="114312"/>
                </a:lnTo>
                <a:lnTo>
                  <a:pt x="0" y="116852"/>
                </a:lnTo>
                <a:lnTo>
                  <a:pt x="54610" y="116852"/>
                </a:lnTo>
                <a:lnTo>
                  <a:pt x="54610" y="114312"/>
                </a:lnTo>
                <a:close/>
              </a:path>
              <a:path w="54609" h="142875">
                <a:moveTo>
                  <a:pt x="54610" y="111760"/>
                </a:moveTo>
                <a:lnTo>
                  <a:pt x="0" y="111760"/>
                </a:lnTo>
                <a:lnTo>
                  <a:pt x="0" y="113030"/>
                </a:lnTo>
                <a:lnTo>
                  <a:pt x="54610" y="113030"/>
                </a:lnTo>
                <a:lnTo>
                  <a:pt x="54610" y="111760"/>
                </a:lnTo>
                <a:close/>
              </a:path>
              <a:path w="54609" h="142875">
                <a:moveTo>
                  <a:pt x="54610" y="107950"/>
                </a:moveTo>
                <a:lnTo>
                  <a:pt x="0" y="107950"/>
                </a:lnTo>
                <a:lnTo>
                  <a:pt x="0" y="110502"/>
                </a:lnTo>
                <a:lnTo>
                  <a:pt x="54610" y="110502"/>
                </a:lnTo>
                <a:lnTo>
                  <a:pt x="54610" y="107950"/>
                </a:lnTo>
                <a:close/>
              </a:path>
              <a:path w="54609" h="142875">
                <a:moveTo>
                  <a:pt x="54610" y="105410"/>
                </a:moveTo>
                <a:lnTo>
                  <a:pt x="0" y="105410"/>
                </a:lnTo>
                <a:lnTo>
                  <a:pt x="0" y="106680"/>
                </a:lnTo>
                <a:lnTo>
                  <a:pt x="54610" y="106680"/>
                </a:lnTo>
                <a:lnTo>
                  <a:pt x="54610" y="105410"/>
                </a:lnTo>
                <a:close/>
              </a:path>
              <a:path w="54609" h="142875">
                <a:moveTo>
                  <a:pt x="54610" y="101600"/>
                </a:moveTo>
                <a:lnTo>
                  <a:pt x="0" y="101600"/>
                </a:lnTo>
                <a:lnTo>
                  <a:pt x="0" y="104140"/>
                </a:lnTo>
                <a:lnTo>
                  <a:pt x="54610" y="104140"/>
                </a:lnTo>
                <a:lnTo>
                  <a:pt x="54610" y="101600"/>
                </a:lnTo>
                <a:close/>
              </a:path>
              <a:path w="54609" h="142875">
                <a:moveTo>
                  <a:pt x="54610" y="99060"/>
                </a:moveTo>
                <a:lnTo>
                  <a:pt x="0" y="99060"/>
                </a:lnTo>
                <a:lnTo>
                  <a:pt x="0" y="100330"/>
                </a:lnTo>
                <a:lnTo>
                  <a:pt x="54610" y="100330"/>
                </a:lnTo>
                <a:lnTo>
                  <a:pt x="54610" y="99060"/>
                </a:lnTo>
                <a:close/>
              </a:path>
              <a:path w="54609" h="142875">
                <a:moveTo>
                  <a:pt x="54610" y="95250"/>
                </a:moveTo>
                <a:lnTo>
                  <a:pt x="0" y="95250"/>
                </a:lnTo>
                <a:lnTo>
                  <a:pt x="0" y="97802"/>
                </a:lnTo>
                <a:lnTo>
                  <a:pt x="54610" y="97802"/>
                </a:lnTo>
                <a:lnTo>
                  <a:pt x="54610" y="95250"/>
                </a:lnTo>
                <a:close/>
              </a:path>
              <a:path w="54609" h="142875">
                <a:moveTo>
                  <a:pt x="54610" y="92722"/>
                </a:moveTo>
                <a:lnTo>
                  <a:pt x="0" y="92722"/>
                </a:lnTo>
                <a:lnTo>
                  <a:pt x="0" y="93980"/>
                </a:lnTo>
                <a:lnTo>
                  <a:pt x="54610" y="93980"/>
                </a:lnTo>
                <a:lnTo>
                  <a:pt x="54610" y="92722"/>
                </a:lnTo>
                <a:close/>
              </a:path>
              <a:path w="54609" h="142875">
                <a:moveTo>
                  <a:pt x="54610" y="88912"/>
                </a:moveTo>
                <a:lnTo>
                  <a:pt x="0" y="88912"/>
                </a:lnTo>
                <a:lnTo>
                  <a:pt x="0" y="91440"/>
                </a:lnTo>
                <a:lnTo>
                  <a:pt x="54610" y="91440"/>
                </a:lnTo>
                <a:lnTo>
                  <a:pt x="54610" y="88912"/>
                </a:lnTo>
                <a:close/>
              </a:path>
              <a:path w="54609" h="142875">
                <a:moveTo>
                  <a:pt x="54610" y="86372"/>
                </a:moveTo>
                <a:lnTo>
                  <a:pt x="0" y="86372"/>
                </a:lnTo>
                <a:lnTo>
                  <a:pt x="0" y="87630"/>
                </a:lnTo>
                <a:lnTo>
                  <a:pt x="54610" y="87630"/>
                </a:lnTo>
                <a:lnTo>
                  <a:pt x="54610" y="86372"/>
                </a:lnTo>
                <a:close/>
              </a:path>
              <a:path w="54609" h="142875">
                <a:moveTo>
                  <a:pt x="54610" y="82562"/>
                </a:moveTo>
                <a:lnTo>
                  <a:pt x="0" y="82562"/>
                </a:lnTo>
                <a:lnTo>
                  <a:pt x="0" y="85090"/>
                </a:lnTo>
                <a:lnTo>
                  <a:pt x="54610" y="85090"/>
                </a:lnTo>
                <a:lnTo>
                  <a:pt x="54610" y="82562"/>
                </a:lnTo>
                <a:close/>
              </a:path>
              <a:path w="54609" h="142875">
                <a:moveTo>
                  <a:pt x="54610" y="80022"/>
                </a:moveTo>
                <a:lnTo>
                  <a:pt x="0" y="80022"/>
                </a:lnTo>
                <a:lnTo>
                  <a:pt x="0" y="81280"/>
                </a:lnTo>
                <a:lnTo>
                  <a:pt x="54610" y="81280"/>
                </a:lnTo>
                <a:lnTo>
                  <a:pt x="54610" y="80022"/>
                </a:lnTo>
                <a:close/>
              </a:path>
              <a:path w="54609" h="142875">
                <a:moveTo>
                  <a:pt x="54610" y="76200"/>
                </a:moveTo>
                <a:lnTo>
                  <a:pt x="0" y="76200"/>
                </a:lnTo>
                <a:lnTo>
                  <a:pt x="0" y="78752"/>
                </a:lnTo>
                <a:lnTo>
                  <a:pt x="54610" y="78752"/>
                </a:lnTo>
                <a:lnTo>
                  <a:pt x="54610" y="76200"/>
                </a:lnTo>
                <a:close/>
              </a:path>
              <a:path w="54609" h="142875">
                <a:moveTo>
                  <a:pt x="54610" y="73660"/>
                </a:moveTo>
                <a:lnTo>
                  <a:pt x="0" y="73660"/>
                </a:lnTo>
                <a:lnTo>
                  <a:pt x="0" y="74930"/>
                </a:lnTo>
                <a:lnTo>
                  <a:pt x="54610" y="74930"/>
                </a:lnTo>
                <a:lnTo>
                  <a:pt x="54610" y="73660"/>
                </a:lnTo>
                <a:close/>
              </a:path>
              <a:path w="54609" h="142875">
                <a:moveTo>
                  <a:pt x="54610" y="67310"/>
                </a:moveTo>
                <a:lnTo>
                  <a:pt x="0" y="67310"/>
                </a:lnTo>
                <a:lnTo>
                  <a:pt x="0" y="72390"/>
                </a:lnTo>
                <a:lnTo>
                  <a:pt x="54610" y="72390"/>
                </a:lnTo>
                <a:lnTo>
                  <a:pt x="54610" y="67310"/>
                </a:lnTo>
                <a:close/>
              </a:path>
              <a:path w="54609" h="142875">
                <a:moveTo>
                  <a:pt x="54610" y="60972"/>
                </a:moveTo>
                <a:lnTo>
                  <a:pt x="0" y="60972"/>
                </a:lnTo>
                <a:lnTo>
                  <a:pt x="0" y="66040"/>
                </a:lnTo>
                <a:lnTo>
                  <a:pt x="54610" y="66040"/>
                </a:lnTo>
                <a:lnTo>
                  <a:pt x="54610" y="60972"/>
                </a:lnTo>
                <a:close/>
              </a:path>
              <a:path w="54609" h="142875">
                <a:moveTo>
                  <a:pt x="54610" y="54610"/>
                </a:moveTo>
                <a:lnTo>
                  <a:pt x="0" y="54610"/>
                </a:lnTo>
                <a:lnTo>
                  <a:pt x="0" y="59690"/>
                </a:lnTo>
                <a:lnTo>
                  <a:pt x="54610" y="59690"/>
                </a:lnTo>
                <a:lnTo>
                  <a:pt x="54610" y="54610"/>
                </a:lnTo>
                <a:close/>
              </a:path>
              <a:path w="54609" h="142875">
                <a:moveTo>
                  <a:pt x="54610" y="48260"/>
                </a:moveTo>
                <a:lnTo>
                  <a:pt x="0" y="48260"/>
                </a:lnTo>
                <a:lnTo>
                  <a:pt x="0" y="53352"/>
                </a:lnTo>
                <a:lnTo>
                  <a:pt x="54610" y="53352"/>
                </a:lnTo>
                <a:lnTo>
                  <a:pt x="54610" y="48260"/>
                </a:lnTo>
                <a:close/>
              </a:path>
              <a:path w="54609" h="142875">
                <a:moveTo>
                  <a:pt x="54610" y="41910"/>
                </a:moveTo>
                <a:lnTo>
                  <a:pt x="0" y="41910"/>
                </a:lnTo>
                <a:lnTo>
                  <a:pt x="0" y="46990"/>
                </a:lnTo>
                <a:lnTo>
                  <a:pt x="54610" y="46990"/>
                </a:lnTo>
                <a:lnTo>
                  <a:pt x="54610" y="41910"/>
                </a:lnTo>
                <a:close/>
              </a:path>
              <a:path w="54609" h="142875">
                <a:moveTo>
                  <a:pt x="54610" y="35560"/>
                </a:moveTo>
                <a:lnTo>
                  <a:pt x="0" y="35560"/>
                </a:lnTo>
                <a:lnTo>
                  <a:pt x="0" y="40640"/>
                </a:lnTo>
                <a:lnTo>
                  <a:pt x="54610" y="40640"/>
                </a:lnTo>
                <a:lnTo>
                  <a:pt x="54610" y="35560"/>
                </a:lnTo>
                <a:close/>
              </a:path>
              <a:path w="54609" h="142875">
                <a:moveTo>
                  <a:pt x="54610" y="29210"/>
                </a:moveTo>
                <a:lnTo>
                  <a:pt x="0" y="29210"/>
                </a:lnTo>
                <a:lnTo>
                  <a:pt x="0" y="34302"/>
                </a:lnTo>
                <a:lnTo>
                  <a:pt x="54610" y="34302"/>
                </a:lnTo>
                <a:lnTo>
                  <a:pt x="54610" y="29210"/>
                </a:lnTo>
                <a:close/>
              </a:path>
              <a:path w="54609" h="142875">
                <a:moveTo>
                  <a:pt x="54610" y="24130"/>
                </a:moveTo>
                <a:lnTo>
                  <a:pt x="0" y="24130"/>
                </a:lnTo>
                <a:lnTo>
                  <a:pt x="0" y="27940"/>
                </a:lnTo>
                <a:lnTo>
                  <a:pt x="54610" y="27940"/>
                </a:lnTo>
                <a:lnTo>
                  <a:pt x="54610" y="24130"/>
                </a:lnTo>
                <a:close/>
              </a:path>
              <a:path w="54609" h="142875">
                <a:moveTo>
                  <a:pt x="54610" y="17780"/>
                </a:moveTo>
                <a:lnTo>
                  <a:pt x="0" y="17780"/>
                </a:lnTo>
                <a:lnTo>
                  <a:pt x="0" y="22872"/>
                </a:lnTo>
                <a:lnTo>
                  <a:pt x="54610" y="22872"/>
                </a:lnTo>
                <a:lnTo>
                  <a:pt x="54610" y="17780"/>
                </a:lnTo>
                <a:close/>
              </a:path>
              <a:path w="54609" h="142875">
                <a:moveTo>
                  <a:pt x="54610" y="11430"/>
                </a:moveTo>
                <a:lnTo>
                  <a:pt x="0" y="11430"/>
                </a:lnTo>
                <a:lnTo>
                  <a:pt x="0" y="16510"/>
                </a:lnTo>
                <a:lnTo>
                  <a:pt x="54610" y="16510"/>
                </a:lnTo>
                <a:lnTo>
                  <a:pt x="54610" y="11430"/>
                </a:lnTo>
                <a:close/>
              </a:path>
              <a:path w="54609" h="142875">
                <a:moveTo>
                  <a:pt x="54610" y="5080"/>
                </a:moveTo>
                <a:lnTo>
                  <a:pt x="0" y="5080"/>
                </a:lnTo>
                <a:lnTo>
                  <a:pt x="0" y="10160"/>
                </a:lnTo>
                <a:lnTo>
                  <a:pt x="54610" y="10160"/>
                </a:lnTo>
                <a:lnTo>
                  <a:pt x="54610" y="5080"/>
                </a:lnTo>
                <a:close/>
              </a:path>
              <a:path w="54609" h="142875">
                <a:moveTo>
                  <a:pt x="54610" y="0"/>
                </a:moveTo>
                <a:lnTo>
                  <a:pt x="0" y="0"/>
                </a:lnTo>
                <a:lnTo>
                  <a:pt x="0" y="3810"/>
                </a:lnTo>
                <a:lnTo>
                  <a:pt x="54610" y="3810"/>
                </a:lnTo>
                <a:lnTo>
                  <a:pt x="54610" y="0"/>
                </a:lnTo>
                <a:close/>
              </a:path>
            </a:pathLst>
          </a:custGeom>
          <a:solidFill>
            <a:srgbClr val="2061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4" name="bg object 324"/>
          <p:cNvSpPr/>
          <p:nvPr/>
        </p:nvSpPr>
        <p:spPr>
          <a:xfrm>
            <a:off x="1360169" y="6424929"/>
            <a:ext cx="54610" cy="161290"/>
          </a:xfrm>
          <a:custGeom>
            <a:avLst/>
            <a:gdLst/>
            <a:ahLst/>
            <a:cxnLst/>
            <a:rect l="l" t="t" r="r" b="b"/>
            <a:pathLst>
              <a:path w="54609" h="161290">
                <a:moveTo>
                  <a:pt x="54610" y="158750"/>
                </a:moveTo>
                <a:lnTo>
                  <a:pt x="52070" y="158750"/>
                </a:lnTo>
                <a:lnTo>
                  <a:pt x="52070" y="161290"/>
                </a:lnTo>
                <a:lnTo>
                  <a:pt x="54610" y="161290"/>
                </a:lnTo>
                <a:lnTo>
                  <a:pt x="54610" y="158750"/>
                </a:lnTo>
                <a:close/>
              </a:path>
              <a:path w="54609" h="161290">
                <a:moveTo>
                  <a:pt x="54610" y="156210"/>
                </a:moveTo>
                <a:lnTo>
                  <a:pt x="22860" y="156210"/>
                </a:lnTo>
                <a:lnTo>
                  <a:pt x="22860" y="158750"/>
                </a:lnTo>
                <a:lnTo>
                  <a:pt x="38100" y="158750"/>
                </a:lnTo>
                <a:lnTo>
                  <a:pt x="38100" y="157480"/>
                </a:lnTo>
                <a:lnTo>
                  <a:pt x="54610" y="157480"/>
                </a:lnTo>
                <a:lnTo>
                  <a:pt x="54610" y="156210"/>
                </a:lnTo>
                <a:close/>
              </a:path>
              <a:path w="54609" h="161290">
                <a:moveTo>
                  <a:pt x="54610" y="152400"/>
                </a:moveTo>
                <a:lnTo>
                  <a:pt x="0" y="152400"/>
                </a:lnTo>
                <a:lnTo>
                  <a:pt x="0" y="156210"/>
                </a:lnTo>
                <a:lnTo>
                  <a:pt x="8890" y="156210"/>
                </a:lnTo>
                <a:lnTo>
                  <a:pt x="8890" y="154940"/>
                </a:lnTo>
                <a:lnTo>
                  <a:pt x="54610" y="154940"/>
                </a:lnTo>
                <a:lnTo>
                  <a:pt x="54610" y="152400"/>
                </a:lnTo>
                <a:close/>
              </a:path>
              <a:path w="54609" h="161290">
                <a:moveTo>
                  <a:pt x="54610" y="149860"/>
                </a:moveTo>
                <a:lnTo>
                  <a:pt x="0" y="149860"/>
                </a:lnTo>
                <a:lnTo>
                  <a:pt x="0" y="151130"/>
                </a:lnTo>
                <a:lnTo>
                  <a:pt x="54610" y="151130"/>
                </a:lnTo>
                <a:lnTo>
                  <a:pt x="54610" y="149860"/>
                </a:lnTo>
                <a:close/>
              </a:path>
              <a:path w="54609" h="161290">
                <a:moveTo>
                  <a:pt x="54610" y="146050"/>
                </a:moveTo>
                <a:lnTo>
                  <a:pt x="0" y="146050"/>
                </a:lnTo>
                <a:lnTo>
                  <a:pt x="0" y="148590"/>
                </a:lnTo>
                <a:lnTo>
                  <a:pt x="54610" y="148590"/>
                </a:lnTo>
                <a:lnTo>
                  <a:pt x="54610" y="146050"/>
                </a:lnTo>
                <a:close/>
              </a:path>
              <a:path w="54609" h="161290">
                <a:moveTo>
                  <a:pt x="54610" y="143510"/>
                </a:moveTo>
                <a:lnTo>
                  <a:pt x="0" y="143510"/>
                </a:lnTo>
                <a:lnTo>
                  <a:pt x="0" y="144780"/>
                </a:lnTo>
                <a:lnTo>
                  <a:pt x="54610" y="144780"/>
                </a:lnTo>
                <a:lnTo>
                  <a:pt x="54610" y="143510"/>
                </a:lnTo>
                <a:close/>
              </a:path>
              <a:path w="54609" h="161290">
                <a:moveTo>
                  <a:pt x="54610" y="139700"/>
                </a:moveTo>
                <a:lnTo>
                  <a:pt x="0" y="139700"/>
                </a:lnTo>
                <a:lnTo>
                  <a:pt x="0" y="142240"/>
                </a:lnTo>
                <a:lnTo>
                  <a:pt x="54610" y="142240"/>
                </a:lnTo>
                <a:lnTo>
                  <a:pt x="54610" y="139700"/>
                </a:lnTo>
                <a:close/>
              </a:path>
              <a:path w="54609" h="161290">
                <a:moveTo>
                  <a:pt x="54610" y="137160"/>
                </a:moveTo>
                <a:lnTo>
                  <a:pt x="0" y="137160"/>
                </a:lnTo>
                <a:lnTo>
                  <a:pt x="0" y="138430"/>
                </a:lnTo>
                <a:lnTo>
                  <a:pt x="54610" y="138430"/>
                </a:lnTo>
                <a:lnTo>
                  <a:pt x="54610" y="137160"/>
                </a:lnTo>
                <a:close/>
              </a:path>
              <a:path w="54609" h="161290">
                <a:moveTo>
                  <a:pt x="54610" y="133350"/>
                </a:moveTo>
                <a:lnTo>
                  <a:pt x="0" y="133350"/>
                </a:lnTo>
                <a:lnTo>
                  <a:pt x="0" y="135890"/>
                </a:lnTo>
                <a:lnTo>
                  <a:pt x="54610" y="135890"/>
                </a:lnTo>
                <a:lnTo>
                  <a:pt x="54610" y="133350"/>
                </a:lnTo>
                <a:close/>
              </a:path>
              <a:path w="54609" h="161290">
                <a:moveTo>
                  <a:pt x="54610" y="130810"/>
                </a:moveTo>
                <a:lnTo>
                  <a:pt x="0" y="130810"/>
                </a:lnTo>
                <a:lnTo>
                  <a:pt x="0" y="132080"/>
                </a:lnTo>
                <a:lnTo>
                  <a:pt x="54610" y="132080"/>
                </a:lnTo>
                <a:lnTo>
                  <a:pt x="54610" y="130810"/>
                </a:lnTo>
                <a:close/>
              </a:path>
              <a:path w="54609" h="161290">
                <a:moveTo>
                  <a:pt x="54610" y="127000"/>
                </a:moveTo>
                <a:lnTo>
                  <a:pt x="0" y="127000"/>
                </a:lnTo>
                <a:lnTo>
                  <a:pt x="0" y="129540"/>
                </a:lnTo>
                <a:lnTo>
                  <a:pt x="54610" y="129540"/>
                </a:lnTo>
                <a:lnTo>
                  <a:pt x="54610" y="127000"/>
                </a:lnTo>
                <a:close/>
              </a:path>
              <a:path w="54609" h="161290">
                <a:moveTo>
                  <a:pt x="54610" y="124460"/>
                </a:moveTo>
                <a:lnTo>
                  <a:pt x="0" y="124460"/>
                </a:lnTo>
                <a:lnTo>
                  <a:pt x="0" y="125730"/>
                </a:lnTo>
                <a:lnTo>
                  <a:pt x="54610" y="125730"/>
                </a:lnTo>
                <a:lnTo>
                  <a:pt x="54610" y="124460"/>
                </a:lnTo>
                <a:close/>
              </a:path>
              <a:path w="54609" h="161290">
                <a:moveTo>
                  <a:pt x="54610" y="120650"/>
                </a:moveTo>
                <a:lnTo>
                  <a:pt x="0" y="120650"/>
                </a:lnTo>
                <a:lnTo>
                  <a:pt x="0" y="123190"/>
                </a:lnTo>
                <a:lnTo>
                  <a:pt x="54610" y="123190"/>
                </a:lnTo>
                <a:lnTo>
                  <a:pt x="54610" y="120650"/>
                </a:lnTo>
                <a:close/>
              </a:path>
              <a:path w="54609" h="161290">
                <a:moveTo>
                  <a:pt x="54610" y="118110"/>
                </a:moveTo>
                <a:lnTo>
                  <a:pt x="0" y="118110"/>
                </a:lnTo>
                <a:lnTo>
                  <a:pt x="0" y="119380"/>
                </a:lnTo>
                <a:lnTo>
                  <a:pt x="54610" y="119380"/>
                </a:lnTo>
                <a:lnTo>
                  <a:pt x="54610" y="118110"/>
                </a:lnTo>
                <a:close/>
              </a:path>
              <a:path w="54609" h="161290">
                <a:moveTo>
                  <a:pt x="54610" y="114300"/>
                </a:moveTo>
                <a:lnTo>
                  <a:pt x="0" y="114300"/>
                </a:lnTo>
                <a:lnTo>
                  <a:pt x="0" y="116840"/>
                </a:lnTo>
                <a:lnTo>
                  <a:pt x="54610" y="116840"/>
                </a:lnTo>
                <a:lnTo>
                  <a:pt x="54610" y="114300"/>
                </a:lnTo>
                <a:close/>
              </a:path>
              <a:path w="54609" h="161290">
                <a:moveTo>
                  <a:pt x="54610" y="111760"/>
                </a:moveTo>
                <a:lnTo>
                  <a:pt x="0" y="111760"/>
                </a:lnTo>
                <a:lnTo>
                  <a:pt x="0" y="113030"/>
                </a:lnTo>
                <a:lnTo>
                  <a:pt x="54610" y="113030"/>
                </a:lnTo>
                <a:lnTo>
                  <a:pt x="54610" y="111760"/>
                </a:lnTo>
                <a:close/>
              </a:path>
              <a:path w="54609" h="161290">
                <a:moveTo>
                  <a:pt x="54610" y="107950"/>
                </a:moveTo>
                <a:lnTo>
                  <a:pt x="0" y="107950"/>
                </a:lnTo>
                <a:lnTo>
                  <a:pt x="0" y="110490"/>
                </a:lnTo>
                <a:lnTo>
                  <a:pt x="54610" y="110490"/>
                </a:lnTo>
                <a:lnTo>
                  <a:pt x="54610" y="107950"/>
                </a:lnTo>
                <a:close/>
              </a:path>
              <a:path w="54609" h="161290">
                <a:moveTo>
                  <a:pt x="54610" y="105410"/>
                </a:moveTo>
                <a:lnTo>
                  <a:pt x="0" y="105410"/>
                </a:lnTo>
                <a:lnTo>
                  <a:pt x="0" y="106680"/>
                </a:lnTo>
                <a:lnTo>
                  <a:pt x="54610" y="106680"/>
                </a:lnTo>
                <a:lnTo>
                  <a:pt x="54610" y="105410"/>
                </a:lnTo>
                <a:close/>
              </a:path>
              <a:path w="54609" h="161290">
                <a:moveTo>
                  <a:pt x="54610" y="101600"/>
                </a:moveTo>
                <a:lnTo>
                  <a:pt x="0" y="101600"/>
                </a:lnTo>
                <a:lnTo>
                  <a:pt x="0" y="104140"/>
                </a:lnTo>
                <a:lnTo>
                  <a:pt x="54610" y="104140"/>
                </a:lnTo>
                <a:lnTo>
                  <a:pt x="54610" y="101600"/>
                </a:lnTo>
                <a:close/>
              </a:path>
              <a:path w="54609" h="161290">
                <a:moveTo>
                  <a:pt x="54610" y="99060"/>
                </a:moveTo>
                <a:lnTo>
                  <a:pt x="0" y="99060"/>
                </a:lnTo>
                <a:lnTo>
                  <a:pt x="0" y="100330"/>
                </a:lnTo>
                <a:lnTo>
                  <a:pt x="54610" y="100330"/>
                </a:lnTo>
                <a:lnTo>
                  <a:pt x="54610" y="99060"/>
                </a:lnTo>
                <a:close/>
              </a:path>
              <a:path w="54609" h="161290">
                <a:moveTo>
                  <a:pt x="54610" y="95250"/>
                </a:moveTo>
                <a:lnTo>
                  <a:pt x="0" y="95250"/>
                </a:lnTo>
                <a:lnTo>
                  <a:pt x="0" y="97790"/>
                </a:lnTo>
                <a:lnTo>
                  <a:pt x="54610" y="97790"/>
                </a:lnTo>
                <a:lnTo>
                  <a:pt x="54610" y="95250"/>
                </a:lnTo>
                <a:close/>
              </a:path>
              <a:path w="54609" h="161290">
                <a:moveTo>
                  <a:pt x="54610" y="92710"/>
                </a:moveTo>
                <a:lnTo>
                  <a:pt x="0" y="92710"/>
                </a:lnTo>
                <a:lnTo>
                  <a:pt x="0" y="93980"/>
                </a:lnTo>
                <a:lnTo>
                  <a:pt x="54610" y="93980"/>
                </a:lnTo>
                <a:lnTo>
                  <a:pt x="54610" y="92710"/>
                </a:lnTo>
                <a:close/>
              </a:path>
              <a:path w="54609" h="161290">
                <a:moveTo>
                  <a:pt x="54610" y="88900"/>
                </a:moveTo>
                <a:lnTo>
                  <a:pt x="0" y="88900"/>
                </a:lnTo>
                <a:lnTo>
                  <a:pt x="0" y="91440"/>
                </a:lnTo>
                <a:lnTo>
                  <a:pt x="54610" y="91440"/>
                </a:lnTo>
                <a:lnTo>
                  <a:pt x="54610" y="88900"/>
                </a:lnTo>
                <a:close/>
              </a:path>
              <a:path w="54609" h="161290">
                <a:moveTo>
                  <a:pt x="54610" y="86360"/>
                </a:moveTo>
                <a:lnTo>
                  <a:pt x="0" y="86360"/>
                </a:lnTo>
                <a:lnTo>
                  <a:pt x="0" y="87630"/>
                </a:lnTo>
                <a:lnTo>
                  <a:pt x="54610" y="87630"/>
                </a:lnTo>
                <a:lnTo>
                  <a:pt x="54610" y="86360"/>
                </a:lnTo>
                <a:close/>
              </a:path>
              <a:path w="54609" h="161290">
                <a:moveTo>
                  <a:pt x="54610" y="82550"/>
                </a:moveTo>
                <a:lnTo>
                  <a:pt x="0" y="82550"/>
                </a:lnTo>
                <a:lnTo>
                  <a:pt x="0" y="85090"/>
                </a:lnTo>
                <a:lnTo>
                  <a:pt x="54610" y="85090"/>
                </a:lnTo>
                <a:lnTo>
                  <a:pt x="54610" y="82550"/>
                </a:lnTo>
                <a:close/>
              </a:path>
              <a:path w="54609" h="161290">
                <a:moveTo>
                  <a:pt x="54610" y="80010"/>
                </a:moveTo>
                <a:lnTo>
                  <a:pt x="0" y="80010"/>
                </a:lnTo>
                <a:lnTo>
                  <a:pt x="0" y="81280"/>
                </a:lnTo>
                <a:lnTo>
                  <a:pt x="54610" y="81280"/>
                </a:lnTo>
                <a:lnTo>
                  <a:pt x="54610" y="80010"/>
                </a:lnTo>
                <a:close/>
              </a:path>
              <a:path w="54609" h="161290">
                <a:moveTo>
                  <a:pt x="54610" y="76200"/>
                </a:moveTo>
                <a:lnTo>
                  <a:pt x="0" y="76200"/>
                </a:lnTo>
                <a:lnTo>
                  <a:pt x="0" y="78740"/>
                </a:lnTo>
                <a:lnTo>
                  <a:pt x="54610" y="78740"/>
                </a:lnTo>
                <a:lnTo>
                  <a:pt x="54610" y="76200"/>
                </a:lnTo>
                <a:close/>
              </a:path>
              <a:path w="54609" h="161290">
                <a:moveTo>
                  <a:pt x="54610" y="73660"/>
                </a:moveTo>
                <a:lnTo>
                  <a:pt x="0" y="73660"/>
                </a:lnTo>
                <a:lnTo>
                  <a:pt x="0" y="74930"/>
                </a:lnTo>
                <a:lnTo>
                  <a:pt x="54610" y="74930"/>
                </a:lnTo>
                <a:lnTo>
                  <a:pt x="54610" y="73660"/>
                </a:lnTo>
                <a:close/>
              </a:path>
              <a:path w="54609" h="161290">
                <a:moveTo>
                  <a:pt x="54610" y="67310"/>
                </a:moveTo>
                <a:lnTo>
                  <a:pt x="0" y="67310"/>
                </a:lnTo>
                <a:lnTo>
                  <a:pt x="0" y="72390"/>
                </a:lnTo>
                <a:lnTo>
                  <a:pt x="54610" y="72390"/>
                </a:lnTo>
                <a:lnTo>
                  <a:pt x="54610" y="67310"/>
                </a:lnTo>
                <a:close/>
              </a:path>
              <a:path w="54609" h="161290">
                <a:moveTo>
                  <a:pt x="54610" y="60960"/>
                </a:moveTo>
                <a:lnTo>
                  <a:pt x="0" y="60960"/>
                </a:lnTo>
                <a:lnTo>
                  <a:pt x="0" y="66040"/>
                </a:lnTo>
                <a:lnTo>
                  <a:pt x="54610" y="66040"/>
                </a:lnTo>
                <a:lnTo>
                  <a:pt x="54610" y="60960"/>
                </a:lnTo>
                <a:close/>
              </a:path>
              <a:path w="54609" h="161290">
                <a:moveTo>
                  <a:pt x="54610" y="54610"/>
                </a:moveTo>
                <a:lnTo>
                  <a:pt x="0" y="54610"/>
                </a:lnTo>
                <a:lnTo>
                  <a:pt x="0" y="59690"/>
                </a:lnTo>
                <a:lnTo>
                  <a:pt x="54610" y="59690"/>
                </a:lnTo>
                <a:lnTo>
                  <a:pt x="54610" y="54610"/>
                </a:lnTo>
                <a:close/>
              </a:path>
              <a:path w="54609" h="161290">
                <a:moveTo>
                  <a:pt x="54610" y="48260"/>
                </a:moveTo>
                <a:lnTo>
                  <a:pt x="0" y="48260"/>
                </a:lnTo>
                <a:lnTo>
                  <a:pt x="0" y="53340"/>
                </a:lnTo>
                <a:lnTo>
                  <a:pt x="54610" y="53340"/>
                </a:lnTo>
                <a:lnTo>
                  <a:pt x="54610" y="48260"/>
                </a:lnTo>
                <a:close/>
              </a:path>
              <a:path w="54609" h="161290">
                <a:moveTo>
                  <a:pt x="54610" y="41910"/>
                </a:moveTo>
                <a:lnTo>
                  <a:pt x="0" y="41910"/>
                </a:lnTo>
                <a:lnTo>
                  <a:pt x="0" y="46990"/>
                </a:lnTo>
                <a:lnTo>
                  <a:pt x="54610" y="46990"/>
                </a:lnTo>
                <a:lnTo>
                  <a:pt x="54610" y="41910"/>
                </a:lnTo>
                <a:close/>
              </a:path>
              <a:path w="54609" h="161290">
                <a:moveTo>
                  <a:pt x="54610" y="35560"/>
                </a:moveTo>
                <a:lnTo>
                  <a:pt x="0" y="35560"/>
                </a:lnTo>
                <a:lnTo>
                  <a:pt x="0" y="40640"/>
                </a:lnTo>
                <a:lnTo>
                  <a:pt x="54610" y="40640"/>
                </a:lnTo>
                <a:lnTo>
                  <a:pt x="54610" y="35560"/>
                </a:lnTo>
                <a:close/>
              </a:path>
              <a:path w="54609" h="161290">
                <a:moveTo>
                  <a:pt x="54610" y="29210"/>
                </a:moveTo>
                <a:lnTo>
                  <a:pt x="0" y="29210"/>
                </a:lnTo>
                <a:lnTo>
                  <a:pt x="0" y="34290"/>
                </a:lnTo>
                <a:lnTo>
                  <a:pt x="54610" y="34290"/>
                </a:lnTo>
                <a:lnTo>
                  <a:pt x="54610" y="29210"/>
                </a:lnTo>
                <a:close/>
              </a:path>
              <a:path w="54609" h="161290">
                <a:moveTo>
                  <a:pt x="54610" y="24130"/>
                </a:moveTo>
                <a:lnTo>
                  <a:pt x="0" y="24130"/>
                </a:lnTo>
                <a:lnTo>
                  <a:pt x="0" y="27940"/>
                </a:lnTo>
                <a:lnTo>
                  <a:pt x="54610" y="27940"/>
                </a:lnTo>
                <a:lnTo>
                  <a:pt x="54610" y="24130"/>
                </a:lnTo>
                <a:close/>
              </a:path>
              <a:path w="54609" h="161290">
                <a:moveTo>
                  <a:pt x="54610" y="17780"/>
                </a:moveTo>
                <a:lnTo>
                  <a:pt x="0" y="17780"/>
                </a:lnTo>
                <a:lnTo>
                  <a:pt x="0" y="22860"/>
                </a:lnTo>
                <a:lnTo>
                  <a:pt x="54610" y="22860"/>
                </a:lnTo>
                <a:lnTo>
                  <a:pt x="54610" y="17780"/>
                </a:lnTo>
                <a:close/>
              </a:path>
              <a:path w="54609" h="161290">
                <a:moveTo>
                  <a:pt x="54610" y="11430"/>
                </a:moveTo>
                <a:lnTo>
                  <a:pt x="0" y="11430"/>
                </a:lnTo>
                <a:lnTo>
                  <a:pt x="0" y="16510"/>
                </a:lnTo>
                <a:lnTo>
                  <a:pt x="54610" y="16510"/>
                </a:lnTo>
                <a:lnTo>
                  <a:pt x="54610" y="11430"/>
                </a:lnTo>
                <a:close/>
              </a:path>
              <a:path w="54609" h="161290">
                <a:moveTo>
                  <a:pt x="54610" y="5080"/>
                </a:moveTo>
                <a:lnTo>
                  <a:pt x="0" y="5080"/>
                </a:lnTo>
                <a:lnTo>
                  <a:pt x="0" y="10160"/>
                </a:lnTo>
                <a:lnTo>
                  <a:pt x="54610" y="10160"/>
                </a:lnTo>
                <a:lnTo>
                  <a:pt x="54610" y="5080"/>
                </a:lnTo>
                <a:close/>
              </a:path>
              <a:path w="54609" h="161290">
                <a:moveTo>
                  <a:pt x="54610" y="0"/>
                </a:moveTo>
                <a:lnTo>
                  <a:pt x="0" y="0"/>
                </a:lnTo>
                <a:lnTo>
                  <a:pt x="0" y="3810"/>
                </a:lnTo>
                <a:lnTo>
                  <a:pt x="54610" y="3810"/>
                </a:lnTo>
                <a:lnTo>
                  <a:pt x="54610" y="0"/>
                </a:lnTo>
                <a:close/>
              </a:path>
            </a:pathLst>
          </a:custGeom>
          <a:solidFill>
            <a:srgbClr val="1F60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bg object 325"/>
          <p:cNvSpPr/>
          <p:nvPr/>
        </p:nvSpPr>
        <p:spPr>
          <a:xfrm>
            <a:off x="1305560" y="6424929"/>
            <a:ext cx="54610" cy="156210"/>
          </a:xfrm>
          <a:custGeom>
            <a:avLst/>
            <a:gdLst/>
            <a:ahLst/>
            <a:cxnLst/>
            <a:rect l="l" t="t" r="r" b="b"/>
            <a:pathLst>
              <a:path w="54609" h="156209">
                <a:moveTo>
                  <a:pt x="54609" y="152400"/>
                </a:moveTo>
                <a:lnTo>
                  <a:pt x="34290" y="152400"/>
                </a:lnTo>
                <a:lnTo>
                  <a:pt x="34290" y="154940"/>
                </a:lnTo>
                <a:lnTo>
                  <a:pt x="49530" y="154940"/>
                </a:lnTo>
                <a:lnTo>
                  <a:pt x="49530" y="156210"/>
                </a:lnTo>
                <a:lnTo>
                  <a:pt x="54609" y="156210"/>
                </a:lnTo>
                <a:lnTo>
                  <a:pt x="54609" y="152400"/>
                </a:lnTo>
                <a:close/>
              </a:path>
              <a:path w="54609" h="156209">
                <a:moveTo>
                  <a:pt x="54609" y="149860"/>
                </a:moveTo>
                <a:lnTo>
                  <a:pt x="5080" y="149860"/>
                </a:lnTo>
                <a:lnTo>
                  <a:pt x="5080" y="152400"/>
                </a:lnTo>
                <a:lnTo>
                  <a:pt x="20320" y="152400"/>
                </a:lnTo>
                <a:lnTo>
                  <a:pt x="20320" y="151130"/>
                </a:lnTo>
                <a:lnTo>
                  <a:pt x="54609" y="151130"/>
                </a:lnTo>
                <a:lnTo>
                  <a:pt x="54609" y="149860"/>
                </a:lnTo>
                <a:close/>
              </a:path>
              <a:path w="54609" h="156209">
                <a:moveTo>
                  <a:pt x="54609" y="146050"/>
                </a:moveTo>
                <a:lnTo>
                  <a:pt x="0" y="146050"/>
                </a:lnTo>
                <a:lnTo>
                  <a:pt x="0" y="148590"/>
                </a:lnTo>
                <a:lnTo>
                  <a:pt x="54609" y="148590"/>
                </a:lnTo>
                <a:lnTo>
                  <a:pt x="54609" y="146050"/>
                </a:lnTo>
                <a:close/>
              </a:path>
              <a:path w="54609" h="156209">
                <a:moveTo>
                  <a:pt x="54609" y="143510"/>
                </a:moveTo>
                <a:lnTo>
                  <a:pt x="0" y="143510"/>
                </a:lnTo>
                <a:lnTo>
                  <a:pt x="0" y="144780"/>
                </a:lnTo>
                <a:lnTo>
                  <a:pt x="54609" y="144780"/>
                </a:lnTo>
                <a:lnTo>
                  <a:pt x="54609" y="143510"/>
                </a:lnTo>
                <a:close/>
              </a:path>
              <a:path w="54609" h="156209">
                <a:moveTo>
                  <a:pt x="54609" y="139700"/>
                </a:moveTo>
                <a:lnTo>
                  <a:pt x="0" y="139700"/>
                </a:lnTo>
                <a:lnTo>
                  <a:pt x="0" y="142240"/>
                </a:lnTo>
                <a:lnTo>
                  <a:pt x="54609" y="142240"/>
                </a:lnTo>
                <a:lnTo>
                  <a:pt x="54609" y="139700"/>
                </a:lnTo>
                <a:close/>
              </a:path>
              <a:path w="54609" h="156209">
                <a:moveTo>
                  <a:pt x="54609" y="137160"/>
                </a:moveTo>
                <a:lnTo>
                  <a:pt x="0" y="137160"/>
                </a:lnTo>
                <a:lnTo>
                  <a:pt x="0" y="138430"/>
                </a:lnTo>
                <a:lnTo>
                  <a:pt x="54609" y="138430"/>
                </a:lnTo>
                <a:lnTo>
                  <a:pt x="54609" y="137160"/>
                </a:lnTo>
                <a:close/>
              </a:path>
              <a:path w="54609" h="156209">
                <a:moveTo>
                  <a:pt x="54609" y="133350"/>
                </a:moveTo>
                <a:lnTo>
                  <a:pt x="0" y="133350"/>
                </a:lnTo>
                <a:lnTo>
                  <a:pt x="0" y="135890"/>
                </a:lnTo>
                <a:lnTo>
                  <a:pt x="54609" y="135890"/>
                </a:lnTo>
                <a:lnTo>
                  <a:pt x="54609" y="133350"/>
                </a:lnTo>
                <a:close/>
              </a:path>
              <a:path w="54609" h="156209">
                <a:moveTo>
                  <a:pt x="54609" y="130810"/>
                </a:moveTo>
                <a:lnTo>
                  <a:pt x="0" y="130810"/>
                </a:lnTo>
                <a:lnTo>
                  <a:pt x="0" y="132080"/>
                </a:lnTo>
                <a:lnTo>
                  <a:pt x="54609" y="132080"/>
                </a:lnTo>
                <a:lnTo>
                  <a:pt x="54609" y="130810"/>
                </a:lnTo>
                <a:close/>
              </a:path>
              <a:path w="54609" h="156209">
                <a:moveTo>
                  <a:pt x="54609" y="127000"/>
                </a:moveTo>
                <a:lnTo>
                  <a:pt x="0" y="127000"/>
                </a:lnTo>
                <a:lnTo>
                  <a:pt x="0" y="129540"/>
                </a:lnTo>
                <a:lnTo>
                  <a:pt x="54609" y="129540"/>
                </a:lnTo>
                <a:lnTo>
                  <a:pt x="54609" y="127000"/>
                </a:lnTo>
                <a:close/>
              </a:path>
              <a:path w="54609" h="156209">
                <a:moveTo>
                  <a:pt x="54609" y="124460"/>
                </a:moveTo>
                <a:lnTo>
                  <a:pt x="0" y="124460"/>
                </a:lnTo>
                <a:lnTo>
                  <a:pt x="0" y="125730"/>
                </a:lnTo>
                <a:lnTo>
                  <a:pt x="54609" y="125730"/>
                </a:lnTo>
                <a:lnTo>
                  <a:pt x="54609" y="124460"/>
                </a:lnTo>
                <a:close/>
              </a:path>
              <a:path w="54609" h="156209">
                <a:moveTo>
                  <a:pt x="54609" y="120650"/>
                </a:moveTo>
                <a:lnTo>
                  <a:pt x="0" y="120650"/>
                </a:lnTo>
                <a:lnTo>
                  <a:pt x="0" y="123190"/>
                </a:lnTo>
                <a:lnTo>
                  <a:pt x="54609" y="123190"/>
                </a:lnTo>
                <a:lnTo>
                  <a:pt x="54609" y="120650"/>
                </a:lnTo>
                <a:close/>
              </a:path>
              <a:path w="54609" h="156209">
                <a:moveTo>
                  <a:pt x="54609" y="118110"/>
                </a:moveTo>
                <a:lnTo>
                  <a:pt x="0" y="118110"/>
                </a:lnTo>
                <a:lnTo>
                  <a:pt x="0" y="119380"/>
                </a:lnTo>
                <a:lnTo>
                  <a:pt x="54609" y="119380"/>
                </a:lnTo>
                <a:lnTo>
                  <a:pt x="54609" y="118110"/>
                </a:lnTo>
                <a:close/>
              </a:path>
              <a:path w="54609" h="156209">
                <a:moveTo>
                  <a:pt x="54609" y="114300"/>
                </a:moveTo>
                <a:lnTo>
                  <a:pt x="0" y="114300"/>
                </a:lnTo>
                <a:lnTo>
                  <a:pt x="0" y="116840"/>
                </a:lnTo>
                <a:lnTo>
                  <a:pt x="54609" y="116840"/>
                </a:lnTo>
                <a:lnTo>
                  <a:pt x="54609" y="114300"/>
                </a:lnTo>
                <a:close/>
              </a:path>
              <a:path w="54609" h="156209">
                <a:moveTo>
                  <a:pt x="54609" y="111760"/>
                </a:moveTo>
                <a:lnTo>
                  <a:pt x="0" y="111760"/>
                </a:lnTo>
                <a:lnTo>
                  <a:pt x="0" y="113030"/>
                </a:lnTo>
                <a:lnTo>
                  <a:pt x="54609" y="113030"/>
                </a:lnTo>
                <a:lnTo>
                  <a:pt x="54609" y="111760"/>
                </a:lnTo>
                <a:close/>
              </a:path>
              <a:path w="54609" h="156209">
                <a:moveTo>
                  <a:pt x="54609" y="107950"/>
                </a:moveTo>
                <a:lnTo>
                  <a:pt x="0" y="107950"/>
                </a:lnTo>
                <a:lnTo>
                  <a:pt x="0" y="110490"/>
                </a:lnTo>
                <a:lnTo>
                  <a:pt x="54609" y="110490"/>
                </a:lnTo>
                <a:lnTo>
                  <a:pt x="54609" y="107950"/>
                </a:lnTo>
                <a:close/>
              </a:path>
              <a:path w="54609" h="156209">
                <a:moveTo>
                  <a:pt x="54609" y="105410"/>
                </a:moveTo>
                <a:lnTo>
                  <a:pt x="0" y="105410"/>
                </a:lnTo>
                <a:lnTo>
                  <a:pt x="0" y="106680"/>
                </a:lnTo>
                <a:lnTo>
                  <a:pt x="54609" y="106680"/>
                </a:lnTo>
                <a:lnTo>
                  <a:pt x="54609" y="105410"/>
                </a:lnTo>
                <a:close/>
              </a:path>
              <a:path w="54609" h="156209">
                <a:moveTo>
                  <a:pt x="54609" y="101600"/>
                </a:moveTo>
                <a:lnTo>
                  <a:pt x="0" y="101600"/>
                </a:lnTo>
                <a:lnTo>
                  <a:pt x="0" y="104140"/>
                </a:lnTo>
                <a:lnTo>
                  <a:pt x="54609" y="104140"/>
                </a:lnTo>
                <a:lnTo>
                  <a:pt x="54609" y="101600"/>
                </a:lnTo>
                <a:close/>
              </a:path>
              <a:path w="54609" h="156209">
                <a:moveTo>
                  <a:pt x="54609" y="99060"/>
                </a:moveTo>
                <a:lnTo>
                  <a:pt x="0" y="99060"/>
                </a:lnTo>
                <a:lnTo>
                  <a:pt x="0" y="100330"/>
                </a:lnTo>
                <a:lnTo>
                  <a:pt x="54609" y="100330"/>
                </a:lnTo>
                <a:lnTo>
                  <a:pt x="54609" y="99060"/>
                </a:lnTo>
                <a:close/>
              </a:path>
              <a:path w="54609" h="156209">
                <a:moveTo>
                  <a:pt x="54609" y="95250"/>
                </a:moveTo>
                <a:lnTo>
                  <a:pt x="0" y="95250"/>
                </a:lnTo>
                <a:lnTo>
                  <a:pt x="0" y="97790"/>
                </a:lnTo>
                <a:lnTo>
                  <a:pt x="54609" y="97790"/>
                </a:lnTo>
                <a:lnTo>
                  <a:pt x="54609" y="95250"/>
                </a:lnTo>
                <a:close/>
              </a:path>
              <a:path w="54609" h="156209">
                <a:moveTo>
                  <a:pt x="54609" y="92710"/>
                </a:moveTo>
                <a:lnTo>
                  <a:pt x="0" y="92710"/>
                </a:lnTo>
                <a:lnTo>
                  <a:pt x="0" y="93980"/>
                </a:lnTo>
                <a:lnTo>
                  <a:pt x="54609" y="93980"/>
                </a:lnTo>
                <a:lnTo>
                  <a:pt x="54609" y="92710"/>
                </a:lnTo>
                <a:close/>
              </a:path>
              <a:path w="54609" h="156209">
                <a:moveTo>
                  <a:pt x="54609" y="88900"/>
                </a:moveTo>
                <a:lnTo>
                  <a:pt x="0" y="88900"/>
                </a:lnTo>
                <a:lnTo>
                  <a:pt x="0" y="91440"/>
                </a:lnTo>
                <a:lnTo>
                  <a:pt x="54609" y="91440"/>
                </a:lnTo>
                <a:lnTo>
                  <a:pt x="54609" y="88900"/>
                </a:lnTo>
                <a:close/>
              </a:path>
              <a:path w="54609" h="156209">
                <a:moveTo>
                  <a:pt x="54609" y="86360"/>
                </a:moveTo>
                <a:lnTo>
                  <a:pt x="0" y="86360"/>
                </a:lnTo>
                <a:lnTo>
                  <a:pt x="0" y="87630"/>
                </a:lnTo>
                <a:lnTo>
                  <a:pt x="54609" y="87630"/>
                </a:lnTo>
                <a:lnTo>
                  <a:pt x="54609" y="86360"/>
                </a:lnTo>
                <a:close/>
              </a:path>
              <a:path w="54609" h="156209">
                <a:moveTo>
                  <a:pt x="54609" y="82550"/>
                </a:moveTo>
                <a:lnTo>
                  <a:pt x="0" y="82550"/>
                </a:lnTo>
                <a:lnTo>
                  <a:pt x="0" y="85090"/>
                </a:lnTo>
                <a:lnTo>
                  <a:pt x="54609" y="85090"/>
                </a:lnTo>
                <a:lnTo>
                  <a:pt x="54609" y="82550"/>
                </a:lnTo>
                <a:close/>
              </a:path>
              <a:path w="54609" h="156209">
                <a:moveTo>
                  <a:pt x="54609" y="80010"/>
                </a:moveTo>
                <a:lnTo>
                  <a:pt x="0" y="80010"/>
                </a:lnTo>
                <a:lnTo>
                  <a:pt x="0" y="81280"/>
                </a:lnTo>
                <a:lnTo>
                  <a:pt x="54609" y="81280"/>
                </a:lnTo>
                <a:lnTo>
                  <a:pt x="54609" y="80010"/>
                </a:lnTo>
                <a:close/>
              </a:path>
              <a:path w="54609" h="156209">
                <a:moveTo>
                  <a:pt x="54609" y="76200"/>
                </a:moveTo>
                <a:lnTo>
                  <a:pt x="0" y="76200"/>
                </a:lnTo>
                <a:lnTo>
                  <a:pt x="0" y="78740"/>
                </a:lnTo>
                <a:lnTo>
                  <a:pt x="54609" y="78740"/>
                </a:lnTo>
                <a:lnTo>
                  <a:pt x="54609" y="76200"/>
                </a:lnTo>
                <a:close/>
              </a:path>
              <a:path w="54609" h="156209">
                <a:moveTo>
                  <a:pt x="54609" y="73660"/>
                </a:moveTo>
                <a:lnTo>
                  <a:pt x="0" y="73660"/>
                </a:lnTo>
                <a:lnTo>
                  <a:pt x="0" y="74930"/>
                </a:lnTo>
                <a:lnTo>
                  <a:pt x="54609" y="74930"/>
                </a:lnTo>
                <a:lnTo>
                  <a:pt x="54609" y="73660"/>
                </a:lnTo>
                <a:close/>
              </a:path>
              <a:path w="54609" h="156209">
                <a:moveTo>
                  <a:pt x="54609" y="67310"/>
                </a:moveTo>
                <a:lnTo>
                  <a:pt x="0" y="67310"/>
                </a:lnTo>
                <a:lnTo>
                  <a:pt x="0" y="72390"/>
                </a:lnTo>
                <a:lnTo>
                  <a:pt x="54609" y="72390"/>
                </a:lnTo>
                <a:lnTo>
                  <a:pt x="54609" y="67310"/>
                </a:lnTo>
                <a:close/>
              </a:path>
              <a:path w="54609" h="156209">
                <a:moveTo>
                  <a:pt x="54609" y="60960"/>
                </a:moveTo>
                <a:lnTo>
                  <a:pt x="0" y="60960"/>
                </a:lnTo>
                <a:lnTo>
                  <a:pt x="0" y="66040"/>
                </a:lnTo>
                <a:lnTo>
                  <a:pt x="54609" y="66040"/>
                </a:lnTo>
                <a:lnTo>
                  <a:pt x="54609" y="60960"/>
                </a:lnTo>
                <a:close/>
              </a:path>
              <a:path w="54609" h="156209">
                <a:moveTo>
                  <a:pt x="54609" y="54610"/>
                </a:moveTo>
                <a:lnTo>
                  <a:pt x="0" y="54610"/>
                </a:lnTo>
                <a:lnTo>
                  <a:pt x="0" y="59690"/>
                </a:lnTo>
                <a:lnTo>
                  <a:pt x="54609" y="59690"/>
                </a:lnTo>
                <a:lnTo>
                  <a:pt x="54609" y="54610"/>
                </a:lnTo>
                <a:close/>
              </a:path>
              <a:path w="54609" h="156209">
                <a:moveTo>
                  <a:pt x="54609" y="48260"/>
                </a:moveTo>
                <a:lnTo>
                  <a:pt x="0" y="48260"/>
                </a:lnTo>
                <a:lnTo>
                  <a:pt x="0" y="53340"/>
                </a:lnTo>
                <a:lnTo>
                  <a:pt x="54609" y="53340"/>
                </a:lnTo>
                <a:lnTo>
                  <a:pt x="54609" y="48260"/>
                </a:lnTo>
                <a:close/>
              </a:path>
              <a:path w="54609" h="156209">
                <a:moveTo>
                  <a:pt x="54609" y="41910"/>
                </a:moveTo>
                <a:lnTo>
                  <a:pt x="0" y="41910"/>
                </a:lnTo>
                <a:lnTo>
                  <a:pt x="0" y="46990"/>
                </a:lnTo>
                <a:lnTo>
                  <a:pt x="54609" y="46990"/>
                </a:lnTo>
                <a:lnTo>
                  <a:pt x="54609" y="41910"/>
                </a:lnTo>
                <a:close/>
              </a:path>
              <a:path w="54609" h="156209">
                <a:moveTo>
                  <a:pt x="54609" y="35560"/>
                </a:moveTo>
                <a:lnTo>
                  <a:pt x="0" y="35560"/>
                </a:lnTo>
                <a:lnTo>
                  <a:pt x="0" y="40640"/>
                </a:lnTo>
                <a:lnTo>
                  <a:pt x="54609" y="40640"/>
                </a:lnTo>
                <a:lnTo>
                  <a:pt x="54609" y="35560"/>
                </a:lnTo>
                <a:close/>
              </a:path>
              <a:path w="54609" h="156209">
                <a:moveTo>
                  <a:pt x="54609" y="29210"/>
                </a:moveTo>
                <a:lnTo>
                  <a:pt x="0" y="29210"/>
                </a:lnTo>
                <a:lnTo>
                  <a:pt x="0" y="34290"/>
                </a:lnTo>
                <a:lnTo>
                  <a:pt x="54609" y="34290"/>
                </a:lnTo>
                <a:lnTo>
                  <a:pt x="54609" y="29210"/>
                </a:lnTo>
                <a:close/>
              </a:path>
              <a:path w="54609" h="156209">
                <a:moveTo>
                  <a:pt x="54609" y="24130"/>
                </a:moveTo>
                <a:lnTo>
                  <a:pt x="0" y="24130"/>
                </a:lnTo>
                <a:lnTo>
                  <a:pt x="0" y="27940"/>
                </a:lnTo>
                <a:lnTo>
                  <a:pt x="54609" y="27940"/>
                </a:lnTo>
                <a:lnTo>
                  <a:pt x="54609" y="24130"/>
                </a:lnTo>
                <a:close/>
              </a:path>
              <a:path w="54609" h="156209">
                <a:moveTo>
                  <a:pt x="54609" y="17780"/>
                </a:moveTo>
                <a:lnTo>
                  <a:pt x="0" y="17780"/>
                </a:lnTo>
                <a:lnTo>
                  <a:pt x="0" y="22860"/>
                </a:lnTo>
                <a:lnTo>
                  <a:pt x="54609" y="22860"/>
                </a:lnTo>
                <a:lnTo>
                  <a:pt x="54609" y="17780"/>
                </a:lnTo>
                <a:close/>
              </a:path>
              <a:path w="54609" h="156209">
                <a:moveTo>
                  <a:pt x="54609" y="11430"/>
                </a:moveTo>
                <a:lnTo>
                  <a:pt x="0" y="11430"/>
                </a:lnTo>
                <a:lnTo>
                  <a:pt x="0" y="16510"/>
                </a:lnTo>
                <a:lnTo>
                  <a:pt x="54609" y="16510"/>
                </a:lnTo>
                <a:lnTo>
                  <a:pt x="54609" y="11430"/>
                </a:lnTo>
                <a:close/>
              </a:path>
              <a:path w="54609" h="156209">
                <a:moveTo>
                  <a:pt x="54609" y="5080"/>
                </a:moveTo>
                <a:lnTo>
                  <a:pt x="0" y="5080"/>
                </a:lnTo>
                <a:lnTo>
                  <a:pt x="0" y="10160"/>
                </a:lnTo>
                <a:lnTo>
                  <a:pt x="54609" y="10160"/>
                </a:lnTo>
                <a:lnTo>
                  <a:pt x="54609" y="5080"/>
                </a:lnTo>
                <a:close/>
              </a:path>
              <a:path w="54609" h="156209">
                <a:moveTo>
                  <a:pt x="54609" y="0"/>
                </a:moveTo>
                <a:lnTo>
                  <a:pt x="22859" y="0"/>
                </a:lnTo>
                <a:lnTo>
                  <a:pt x="22859" y="1270"/>
                </a:lnTo>
                <a:lnTo>
                  <a:pt x="0" y="1270"/>
                </a:lnTo>
                <a:lnTo>
                  <a:pt x="0" y="3810"/>
                </a:lnTo>
                <a:lnTo>
                  <a:pt x="54609" y="3810"/>
                </a:lnTo>
                <a:lnTo>
                  <a:pt x="54609" y="0"/>
                </a:lnTo>
                <a:close/>
              </a:path>
            </a:pathLst>
          </a:custGeom>
          <a:solidFill>
            <a:srgbClr val="1F5F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bg object 326"/>
          <p:cNvSpPr/>
          <p:nvPr/>
        </p:nvSpPr>
        <p:spPr>
          <a:xfrm>
            <a:off x="1249680" y="6426199"/>
            <a:ext cx="55880" cy="148590"/>
          </a:xfrm>
          <a:custGeom>
            <a:avLst/>
            <a:gdLst/>
            <a:ahLst/>
            <a:cxnLst/>
            <a:rect l="l" t="t" r="r" b="b"/>
            <a:pathLst>
              <a:path w="55880" h="148590">
                <a:moveTo>
                  <a:pt x="55879" y="144779"/>
                </a:moveTo>
                <a:lnTo>
                  <a:pt x="17779" y="144779"/>
                </a:lnTo>
                <a:lnTo>
                  <a:pt x="17779" y="146050"/>
                </a:lnTo>
                <a:lnTo>
                  <a:pt x="31750" y="146050"/>
                </a:lnTo>
                <a:lnTo>
                  <a:pt x="31750" y="148590"/>
                </a:lnTo>
                <a:lnTo>
                  <a:pt x="46989" y="148590"/>
                </a:lnTo>
                <a:lnTo>
                  <a:pt x="46989" y="147320"/>
                </a:lnTo>
                <a:lnTo>
                  <a:pt x="55879" y="147320"/>
                </a:lnTo>
                <a:lnTo>
                  <a:pt x="55879" y="144779"/>
                </a:lnTo>
                <a:close/>
              </a:path>
              <a:path w="55880" h="148590">
                <a:moveTo>
                  <a:pt x="55879" y="142240"/>
                </a:moveTo>
                <a:lnTo>
                  <a:pt x="0" y="142240"/>
                </a:lnTo>
                <a:lnTo>
                  <a:pt x="0" y="144779"/>
                </a:lnTo>
                <a:lnTo>
                  <a:pt x="3809" y="144779"/>
                </a:lnTo>
                <a:lnTo>
                  <a:pt x="3809" y="143509"/>
                </a:lnTo>
                <a:lnTo>
                  <a:pt x="55879" y="143509"/>
                </a:lnTo>
                <a:lnTo>
                  <a:pt x="55879" y="142240"/>
                </a:lnTo>
                <a:close/>
              </a:path>
              <a:path w="55880" h="148590">
                <a:moveTo>
                  <a:pt x="55879" y="138430"/>
                </a:moveTo>
                <a:lnTo>
                  <a:pt x="0" y="138430"/>
                </a:lnTo>
                <a:lnTo>
                  <a:pt x="0" y="140970"/>
                </a:lnTo>
                <a:lnTo>
                  <a:pt x="55879" y="140970"/>
                </a:lnTo>
                <a:lnTo>
                  <a:pt x="55879" y="138430"/>
                </a:lnTo>
                <a:close/>
              </a:path>
              <a:path w="55880" h="148590">
                <a:moveTo>
                  <a:pt x="55879" y="135890"/>
                </a:moveTo>
                <a:lnTo>
                  <a:pt x="0" y="135890"/>
                </a:lnTo>
                <a:lnTo>
                  <a:pt x="0" y="137159"/>
                </a:lnTo>
                <a:lnTo>
                  <a:pt x="55879" y="137159"/>
                </a:lnTo>
                <a:lnTo>
                  <a:pt x="55879" y="135890"/>
                </a:lnTo>
                <a:close/>
              </a:path>
              <a:path w="55880" h="148590">
                <a:moveTo>
                  <a:pt x="55879" y="132079"/>
                </a:moveTo>
                <a:lnTo>
                  <a:pt x="0" y="132079"/>
                </a:lnTo>
                <a:lnTo>
                  <a:pt x="0" y="134620"/>
                </a:lnTo>
                <a:lnTo>
                  <a:pt x="55879" y="134620"/>
                </a:lnTo>
                <a:lnTo>
                  <a:pt x="55879" y="132079"/>
                </a:lnTo>
                <a:close/>
              </a:path>
              <a:path w="55880" h="148590">
                <a:moveTo>
                  <a:pt x="55879" y="129539"/>
                </a:moveTo>
                <a:lnTo>
                  <a:pt x="0" y="129539"/>
                </a:lnTo>
                <a:lnTo>
                  <a:pt x="0" y="130809"/>
                </a:lnTo>
                <a:lnTo>
                  <a:pt x="55879" y="130809"/>
                </a:lnTo>
                <a:lnTo>
                  <a:pt x="55879" y="129539"/>
                </a:lnTo>
                <a:close/>
              </a:path>
              <a:path w="55880" h="148590">
                <a:moveTo>
                  <a:pt x="55879" y="125730"/>
                </a:moveTo>
                <a:lnTo>
                  <a:pt x="0" y="125730"/>
                </a:lnTo>
                <a:lnTo>
                  <a:pt x="0" y="128270"/>
                </a:lnTo>
                <a:lnTo>
                  <a:pt x="55879" y="128270"/>
                </a:lnTo>
                <a:lnTo>
                  <a:pt x="55879" y="125730"/>
                </a:lnTo>
                <a:close/>
              </a:path>
              <a:path w="55880" h="148590">
                <a:moveTo>
                  <a:pt x="55879" y="123189"/>
                </a:moveTo>
                <a:lnTo>
                  <a:pt x="0" y="123189"/>
                </a:lnTo>
                <a:lnTo>
                  <a:pt x="0" y="124459"/>
                </a:lnTo>
                <a:lnTo>
                  <a:pt x="55879" y="124459"/>
                </a:lnTo>
                <a:lnTo>
                  <a:pt x="55879" y="123189"/>
                </a:lnTo>
                <a:close/>
              </a:path>
              <a:path w="55880" h="148590">
                <a:moveTo>
                  <a:pt x="55879" y="119380"/>
                </a:moveTo>
                <a:lnTo>
                  <a:pt x="0" y="119380"/>
                </a:lnTo>
                <a:lnTo>
                  <a:pt x="0" y="121920"/>
                </a:lnTo>
                <a:lnTo>
                  <a:pt x="55879" y="121920"/>
                </a:lnTo>
                <a:lnTo>
                  <a:pt x="55879" y="119380"/>
                </a:lnTo>
                <a:close/>
              </a:path>
              <a:path w="55880" h="148590">
                <a:moveTo>
                  <a:pt x="55879" y="116840"/>
                </a:moveTo>
                <a:lnTo>
                  <a:pt x="0" y="116840"/>
                </a:lnTo>
                <a:lnTo>
                  <a:pt x="0" y="118109"/>
                </a:lnTo>
                <a:lnTo>
                  <a:pt x="55879" y="118109"/>
                </a:lnTo>
                <a:lnTo>
                  <a:pt x="55879" y="116840"/>
                </a:lnTo>
                <a:close/>
              </a:path>
              <a:path w="55880" h="148590">
                <a:moveTo>
                  <a:pt x="55879" y="113030"/>
                </a:moveTo>
                <a:lnTo>
                  <a:pt x="0" y="113030"/>
                </a:lnTo>
                <a:lnTo>
                  <a:pt x="0" y="115570"/>
                </a:lnTo>
                <a:lnTo>
                  <a:pt x="55879" y="115570"/>
                </a:lnTo>
                <a:lnTo>
                  <a:pt x="55879" y="113030"/>
                </a:lnTo>
                <a:close/>
              </a:path>
              <a:path w="55880" h="148590">
                <a:moveTo>
                  <a:pt x="55879" y="110489"/>
                </a:moveTo>
                <a:lnTo>
                  <a:pt x="0" y="110489"/>
                </a:lnTo>
                <a:lnTo>
                  <a:pt x="0" y="111759"/>
                </a:lnTo>
                <a:lnTo>
                  <a:pt x="55879" y="111759"/>
                </a:lnTo>
                <a:lnTo>
                  <a:pt x="55879" y="110489"/>
                </a:lnTo>
                <a:close/>
              </a:path>
              <a:path w="55880" h="148590">
                <a:moveTo>
                  <a:pt x="55879" y="106679"/>
                </a:moveTo>
                <a:lnTo>
                  <a:pt x="0" y="106679"/>
                </a:lnTo>
                <a:lnTo>
                  <a:pt x="0" y="109220"/>
                </a:lnTo>
                <a:lnTo>
                  <a:pt x="55879" y="109220"/>
                </a:lnTo>
                <a:lnTo>
                  <a:pt x="55879" y="106679"/>
                </a:lnTo>
                <a:close/>
              </a:path>
              <a:path w="55880" h="148590">
                <a:moveTo>
                  <a:pt x="55879" y="104139"/>
                </a:moveTo>
                <a:lnTo>
                  <a:pt x="0" y="104139"/>
                </a:lnTo>
                <a:lnTo>
                  <a:pt x="0" y="105410"/>
                </a:lnTo>
                <a:lnTo>
                  <a:pt x="55879" y="105410"/>
                </a:lnTo>
                <a:lnTo>
                  <a:pt x="55879" y="104139"/>
                </a:lnTo>
                <a:close/>
              </a:path>
              <a:path w="55880" h="148590">
                <a:moveTo>
                  <a:pt x="55879" y="100329"/>
                </a:moveTo>
                <a:lnTo>
                  <a:pt x="0" y="100329"/>
                </a:lnTo>
                <a:lnTo>
                  <a:pt x="0" y="102870"/>
                </a:lnTo>
                <a:lnTo>
                  <a:pt x="55879" y="102870"/>
                </a:lnTo>
                <a:lnTo>
                  <a:pt x="55879" y="100329"/>
                </a:lnTo>
                <a:close/>
              </a:path>
              <a:path w="55880" h="148590">
                <a:moveTo>
                  <a:pt x="55879" y="97789"/>
                </a:moveTo>
                <a:lnTo>
                  <a:pt x="0" y="97789"/>
                </a:lnTo>
                <a:lnTo>
                  <a:pt x="0" y="99059"/>
                </a:lnTo>
                <a:lnTo>
                  <a:pt x="55879" y="99059"/>
                </a:lnTo>
                <a:lnTo>
                  <a:pt x="55879" y="97789"/>
                </a:lnTo>
                <a:close/>
              </a:path>
              <a:path w="55880" h="148590">
                <a:moveTo>
                  <a:pt x="55879" y="93979"/>
                </a:moveTo>
                <a:lnTo>
                  <a:pt x="0" y="93979"/>
                </a:lnTo>
                <a:lnTo>
                  <a:pt x="0" y="96520"/>
                </a:lnTo>
                <a:lnTo>
                  <a:pt x="55879" y="96520"/>
                </a:lnTo>
                <a:lnTo>
                  <a:pt x="55879" y="93979"/>
                </a:lnTo>
                <a:close/>
              </a:path>
              <a:path w="55880" h="148590">
                <a:moveTo>
                  <a:pt x="55879" y="91440"/>
                </a:moveTo>
                <a:lnTo>
                  <a:pt x="0" y="91440"/>
                </a:lnTo>
                <a:lnTo>
                  <a:pt x="0" y="92710"/>
                </a:lnTo>
                <a:lnTo>
                  <a:pt x="55879" y="92710"/>
                </a:lnTo>
                <a:lnTo>
                  <a:pt x="55879" y="91440"/>
                </a:lnTo>
                <a:close/>
              </a:path>
              <a:path w="55880" h="148590">
                <a:moveTo>
                  <a:pt x="55879" y="87630"/>
                </a:moveTo>
                <a:lnTo>
                  <a:pt x="0" y="87630"/>
                </a:lnTo>
                <a:lnTo>
                  <a:pt x="0" y="90170"/>
                </a:lnTo>
                <a:lnTo>
                  <a:pt x="55879" y="90170"/>
                </a:lnTo>
                <a:lnTo>
                  <a:pt x="55879" y="87630"/>
                </a:lnTo>
                <a:close/>
              </a:path>
              <a:path w="55880" h="148590">
                <a:moveTo>
                  <a:pt x="55879" y="85090"/>
                </a:moveTo>
                <a:lnTo>
                  <a:pt x="0" y="85090"/>
                </a:lnTo>
                <a:lnTo>
                  <a:pt x="0" y="86359"/>
                </a:lnTo>
                <a:lnTo>
                  <a:pt x="55879" y="86359"/>
                </a:lnTo>
                <a:lnTo>
                  <a:pt x="55879" y="85090"/>
                </a:lnTo>
                <a:close/>
              </a:path>
              <a:path w="55880" h="148590">
                <a:moveTo>
                  <a:pt x="55879" y="81280"/>
                </a:moveTo>
                <a:lnTo>
                  <a:pt x="0" y="81280"/>
                </a:lnTo>
                <a:lnTo>
                  <a:pt x="0" y="83820"/>
                </a:lnTo>
                <a:lnTo>
                  <a:pt x="55879" y="83820"/>
                </a:lnTo>
                <a:lnTo>
                  <a:pt x="55879" y="81280"/>
                </a:lnTo>
                <a:close/>
              </a:path>
              <a:path w="55880" h="148590">
                <a:moveTo>
                  <a:pt x="55879" y="78740"/>
                </a:moveTo>
                <a:lnTo>
                  <a:pt x="0" y="78740"/>
                </a:lnTo>
                <a:lnTo>
                  <a:pt x="0" y="80009"/>
                </a:lnTo>
                <a:lnTo>
                  <a:pt x="55879" y="80009"/>
                </a:lnTo>
                <a:lnTo>
                  <a:pt x="55879" y="78740"/>
                </a:lnTo>
                <a:close/>
              </a:path>
              <a:path w="55880" h="148590">
                <a:moveTo>
                  <a:pt x="55879" y="74929"/>
                </a:moveTo>
                <a:lnTo>
                  <a:pt x="0" y="74929"/>
                </a:lnTo>
                <a:lnTo>
                  <a:pt x="0" y="77470"/>
                </a:lnTo>
                <a:lnTo>
                  <a:pt x="55879" y="77470"/>
                </a:lnTo>
                <a:lnTo>
                  <a:pt x="55879" y="74929"/>
                </a:lnTo>
                <a:close/>
              </a:path>
              <a:path w="55880" h="148590">
                <a:moveTo>
                  <a:pt x="55879" y="72389"/>
                </a:moveTo>
                <a:lnTo>
                  <a:pt x="0" y="72389"/>
                </a:lnTo>
                <a:lnTo>
                  <a:pt x="0" y="73659"/>
                </a:lnTo>
                <a:lnTo>
                  <a:pt x="55879" y="73659"/>
                </a:lnTo>
                <a:lnTo>
                  <a:pt x="55879" y="72389"/>
                </a:lnTo>
                <a:close/>
              </a:path>
              <a:path w="55880" h="148590">
                <a:moveTo>
                  <a:pt x="55879" y="66039"/>
                </a:moveTo>
                <a:lnTo>
                  <a:pt x="0" y="66039"/>
                </a:lnTo>
                <a:lnTo>
                  <a:pt x="0" y="71120"/>
                </a:lnTo>
                <a:lnTo>
                  <a:pt x="55879" y="71120"/>
                </a:lnTo>
                <a:lnTo>
                  <a:pt x="55879" y="66039"/>
                </a:lnTo>
                <a:close/>
              </a:path>
              <a:path w="55880" h="148590">
                <a:moveTo>
                  <a:pt x="55879" y="59690"/>
                </a:moveTo>
                <a:lnTo>
                  <a:pt x="0" y="59690"/>
                </a:lnTo>
                <a:lnTo>
                  <a:pt x="0" y="64770"/>
                </a:lnTo>
                <a:lnTo>
                  <a:pt x="55879" y="64770"/>
                </a:lnTo>
                <a:lnTo>
                  <a:pt x="55879" y="59690"/>
                </a:lnTo>
                <a:close/>
              </a:path>
              <a:path w="55880" h="148590">
                <a:moveTo>
                  <a:pt x="55879" y="53339"/>
                </a:moveTo>
                <a:lnTo>
                  <a:pt x="0" y="53339"/>
                </a:lnTo>
                <a:lnTo>
                  <a:pt x="0" y="58420"/>
                </a:lnTo>
                <a:lnTo>
                  <a:pt x="55879" y="58420"/>
                </a:lnTo>
                <a:lnTo>
                  <a:pt x="55879" y="53339"/>
                </a:lnTo>
                <a:close/>
              </a:path>
              <a:path w="55880" h="148590">
                <a:moveTo>
                  <a:pt x="55879" y="46989"/>
                </a:moveTo>
                <a:lnTo>
                  <a:pt x="0" y="46989"/>
                </a:lnTo>
                <a:lnTo>
                  <a:pt x="0" y="52070"/>
                </a:lnTo>
                <a:lnTo>
                  <a:pt x="55879" y="52070"/>
                </a:lnTo>
                <a:lnTo>
                  <a:pt x="55879" y="46989"/>
                </a:lnTo>
                <a:close/>
              </a:path>
              <a:path w="55880" h="148590">
                <a:moveTo>
                  <a:pt x="55879" y="40639"/>
                </a:moveTo>
                <a:lnTo>
                  <a:pt x="0" y="40639"/>
                </a:lnTo>
                <a:lnTo>
                  <a:pt x="0" y="45720"/>
                </a:lnTo>
                <a:lnTo>
                  <a:pt x="55879" y="45720"/>
                </a:lnTo>
                <a:lnTo>
                  <a:pt x="55879" y="40639"/>
                </a:lnTo>
                <a:close/>
              </a:path>
              <a:path w="55880" h="148590">
                <a:moveTo>
                  <a:pt x="55879" y="34289"/>
                </a:moveTo>
                <a:lnTo>
                  <a:pt x="0" y="34289"/>
                </a:lnTo>
                <a:lnTo>
                  <a:pt x="0" y="39370"/>
                </a:lnTo>
                <a:lnTo>
                  <a:pt x="55879" y="39370"/>
                </a:lnTo>
                <a:lnTo>
                  <a:pt x="55879" y="34289"/>
                </a:lnTo>
                <a:close/>
              </a:path>
              <a:path w="55880" h="148590">
                <a:moveTo>
                  <a:pt x="55879" y="27939"/>
                </a:moveTo>
                <a:lnTo>
                  <a:pt x="0" y="27939"/>
                </a:lnTo>
                <a:lnTo>
                  <a:pt x="0" y="33020"/>
                </a:lnTo>
                <a:lnTo>
                  <a:pt x="55879" y="33020"/>
                </a:lnTo>
                <a:lnTo>
                  <a:pt x="55879" y="27939"/>
                </a:lnTo>
                <a:close/>
              </a:path>
              <a:path w="55880" h="148590">
                <a:moveTo>
                  <a:pt x="55879" y="22859"/>
                </a:moveTo>
                <a:lnTo>
                  <a:pt x="0" y="22859"/>
                </a:lnTo>
                <a:lnTo>
                  <a:pt x="0" y="26669"/>
                </a:lnTo>
                <a:lnTo>
                  <a:pt x="55879" y="26669"/>
                </a:lnTo>
                <a:lnTo>
                  <a:pt x="55879" y="22859"/>
                </a:lnTo>
                <a:close/>
              </a:path>
              <a:path w="55880" h="148590">
                <a:moveTo>
                  <a:pt x="55879" y="16509"/>
                </a:moveTo>
                <a:lnTo>
                  <a:pt x="0" y="16509"/>
                </a:lnTo>
                <a:lnTo>
                  <a:pt x="0" y="21590"/>
                </a:lnTo>
                <a:lnTo>
                  <a:pt x="55879" y="21590"/>
                </a:lnTo>
                <a:lnTo>
                  <a:pt x="55879" y="16509"/>
                </a:lnTo>
                <a:close/>
              </a:path>
              <a:path w="55880" h="148590">
                <a:moveTo>
                  <a:pt x="55879" y="10159"/>
                </a:moveTo>
                <a:lnTo>
                  <a:pt x="0" y="10159"/>
                </a:lnTo>
                <a:lnTo>
                  <a:pt x="0" y="15240"/>
                </a:lnTo>
                <a:lnTo>
                  <a:pt x="55879" y="15240"/>
                </a:lnTo>
                <a:lnTo>
                  <a:pt x="55879" y="10159"/>
                </a:lnTo>
                <a:close/>
              </a:path>
              <a:path w="55880" h="148590">
                <a:moveTo>
                  <a:pt x="55879" y="3809"/>
                </a:moveTo>
                <a:lnTo>
                  <a:pt x="0" y="3809"/>
                </a:lnTo>
                <a:lnTo>
                  <a:pt x="0" y="8890"/>
                </a:lnTo>
                <a:lnTo>
                  <a:pt x="55879" y="8890"/>
                </a:lnTo>
                <a:lnTo>
                  <a:pt x="55879" y="3809"/>
                </a:lnTo>
                <a:close/>
              </a:path>
              <a:path w="55880" h="148590">
                <a:moveTo>
                  <a:pt x="55879" y="0"/>
                </a:moveTo>
                <a:lnTo>
                  <a:pt x="0" y="0"/>
                </a:lnTo>
                <a:lnTo>
                  <a:pt x="0" y="2540"/>
                </a:lnTo>
                <a:lnTo>
                  <a:pt x="55879" y="2540"/>
                </a:lnTo>
                <a:lnTo>
                  <a:pt x="55879" y="0"/>
                </a:lnTo>
                <a:close/>
              </a:path>
            </a:pathLst>
          </a:custGeom>
          <a:solidFill>
            <a:srgbClr val="1F5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" name="bg object 327"/>
          <p:cNvSpPr/>
          <p:nvPr/>
        </p:nvSpPr>
        <p:spPr>
          <a:xfrm>
            <a:off x="1195069" y="6426199"/>
            <a:ext cx="54610" cy="144780"/>
          </a:xfrm>
          <a:custGeom>
            <a:avLst/>
            <a:gdLst/>
            <a:ahLst/>
            <a:cxnLst/>
            <a:rect l="l" t="t" r="r" b="b"/>
            <a:pathLst>
              <a:path w="54609" h="144779">
                <a:moveTo>
                  <a:pt x="54610" y="142240"/>
                </a:moveTo>
                <a:lnTo>
                  <a:pt x="43180" y="142240"/>
                </a:lnTo>
                <a:lnTo>
                  <a:pt x="43180" y="144779"/>
                </a:lnTo>
                <a:lnTo>
                  <a:pt x="54610" y="144779"/>
                </a:lnTo>
                <a:lnTo>
                  <a:pt x="54610" y="142240"/>
                </a:lnTo>
                <a:close/>
              </a:path>
              <a:path w="54609" h="144779">
                <a:moveTo>
                  <a:pt x="54610" y="138430"/>
                </a:moveTo>
                <a:lnTo>
                  <a:pt x="0" y="138430"/>
                </a:lnTo>
                <a:lnTo>
                  <a:pt x="0" y="139700"/>
                </a:lnTo>
                <a:lnTo>
                  <a:pt x="13970" y="139700"/>
                </a:lnTo>
                <a:lnTo>
                  <a:pt x="13970" y="142240"/>
                </a:lnTo>
                <a:lnTo>
                  <a:pt x="29210" y="142240"/>
                </a:lnTo>
                <a:lnTo>
                  <a:pt x="29210" y="140970"/>
                </a:lnTo>
                <a:lnTo>
                  <a:pt x="54610" y="140970"/>
                </a:lnTo>
                <a:lnTo>
                  <a:pt x="54610" y="138430"/>
                </a:lnTo>
                <a:close/>
              </a:path>
              <a:path w="54609" h="144779">
                <a:moveTo>
                  <a:pt x="54610" y="135890"/>
                </a:moveTo>
                <a:lnTo>
                  <a:pt x="0" y="135890"/>
                </a:lnTo>
                <a:lnTo>
                  <a:pt x="0" y="137159"/>
                </a:lnTo>
                <a:lnTo>
                  <a:pt x="54610" y="137159"/>
                </a:lnTo>
                <a:lnTo>
                  <a:pt x="54610" y="135890"/>
                </a:lnTo>
                <a:close/>
              </a:path>
              <a:path w="54609" h="144779">
                <a:moveTo>
                  <a:pt x="54610" y="132079"/>
                </a:moveTo>
                <a:lnTo>
                  <a:pt x="0" y="132079"/>
                </a:lnTo>
                <a:lnTo>
                  <a:pt x="0" y="134620"/>
                </a:lnTo>
                <a:lnTo>
                  <a:pt x="54610" y="134620"/>
                </a:lnTo>
                <a:lnTo>
                  <a:pt x="54610" y="132079"/>
                </a:lnTo>
                <a:close/>
              </a:path>
              <a:path w="54609" h="144779">
                <a:moveTo>
                  <a:pt x="54610" y="129539"/>
                </a:moveTo>
                <a:lnTo>
                  <a:pt x="0" y="129539"/>
                </a:lnTo>
                <a:lnTo>
                  <a:pt x="0" y="130809"/>
                </a:lnTo>
                <a:lnTo>
                  <a:pt x="54610" y="130809"/>
                </a:lnTo>
                <a:lnTo>
                  <a:pt x="54610" y="129539"/>
                </a:lnTo>
                <a:close/>
              </a:path>
              <a:path w="54609" h="144779">
                <a:moveTo>
                  <a:pt x="54610" y="125730"/>
                </a:moveTo>
                <a:lnTo>
                  <a:pt x="0" y="125730"/>
                </a:lnTo>
                <a:lnTo>
                  <a:pt x="0" y="128270"/>
                </a:lnTo>
                <a:lnTo>
                  <a:pt x="54610" y="128270"/>
                </a:lnTo>
                <a:lnTo>
                  <a:pt x="54610" y="125730"/>
                </a:lnTo>
                <a:close/>
              </a:path>
              <a:path w="54609" h="144779">
                <a:moveTo>
                  <a:pt x="54610" y="123189"/>
                </a:moveTo>
                <a:lnTo>
                  <a:pt x="0" y="123189"/>
                </a:lnTo>
                <a:lnTo>
                  <a:pt x="0" y="124459"/>
                </a:lnTo>
                <a:lnTo>
                  <a:pt x="54610" y="124459"/>
                </a:lnTo>
                <a:lnTo>
                  <a:pt x="54610" y="123189"/>
                </a:lnTo>
                <a:close/>
              </a:path>
              <a:path w="54609" h="144779">
                <a:moveTo>
                  <a:pt x="54610" y="119380"/>
                </a:moveTo>
                <a:lnTo>
                  <a:pt x="0" y="119380"/>
                </a:lnTo>
                <a:lnTo>
                  <a:pt x="0" y="121920"/>
                </a:lnTo>
                <a:lnTo>
                  <a:pt x="54610" y="121920"/>
                </a:lnTo>
                <a:lnTo>
                  <a:pt x="54610" y="119380"/>
                </a:lnTo>
                <a:close/>
              </a:path>
              <a:path w="54609" h="144779">
                <a:moveTo>
                  <a:pt x="54610" y="116840"/>
                </a:moveTo>
                <a:lnTo>
                  <a:pt x="0" y="116840"/>
                </a:lnTo>
                <a:lnTo>
                  <a:pt x="0" y="118109"/>
                </a:lnTo>
                <a:lnTo>
                  <a:pt x="54610" y="118109"/>
                </a:lnTo>
                <a:lnTo>
                  <a:pt x="54610" y="116840"/>
                </a:lnTo>
                <a:close/>
              </a:path>
              <a:path w="54609" h="144779">
                <a:moveTo>
                  <a:pt x="54610" y="113030"/>
                </a:moveTo>
                <a:lnTo>
                  <a:pt x="0" y="113030"/>
                </a:lnTo>
                <a:lnTo>
                  <a:pt x="0" y="115570"/>
                </a:lnTo>
                <a:lnTo>
                  <a:pt x="54610" y="115570"/>
                </a:lnTo>
                <a:lnTo>
                  <a:pt x="54610" y="113030"/>
                </a:lnTo>
                <a:close/>
              </a:path>
              <a:path w="54609" h="144779">
                <a:moveTo>
                  <a:pt x="54610" y="110489"/>
                </a:moveTo>
                <a:lnTo>
                  <a:pt x="0" y="110489"/>
                </a:lnTo>
                <a:lnTo>
                  <a:pt x="0" y="111759"/>
                </a:lnTo>
                <a:lnTo>
                  <a:pt x="54610" y="111759"/>
                </a:lnTo>
                <a:lnTo>
                  <a:pt x="54610" y="110489"/>
                </a:lnTo>
                <a:close/>
              </a:path>
              <a:path w="54609" h="144779">
                <a:moveTo>
                  <a:pt x="54610" y="106679"/>
                </a:moveTo>
                <a:lnTo>
                  <a:pt x="0" y="106679"/>
                </a:lnTo>
                <a:lnTo>
                  <a:pt x="0" y="109220"/>
                </a:lnTo>
                <a:lnTo>
                  <a:pt x="54610" y="109220"/>
                </a:lnTo>
                <a:lnTo>
                  <a:pt x="54610" y="106679"/>
                </a:lnTo>
                <a:close/>
              </a:path>
              <a:path w="54609" h="144779">
                <a:moveTo>
                  <a:pt x="54610" y="104139"/>
                </a:moveTo>
                <a:lnTo>
                  <a:pt x="0" y="104139"/>
                </a:lnTo>
                <a:lnTo>
                  <a:pt x="0" y="105410"/>
                </a:lnTo>
                <a:lnTo>
                  <a:pt x="54610" y="105410"/>
                </a:lnTo>
                <a:lnTo>
                  <a:pt x="54610" y="104139"/>
                </a:lnTo>
                <a:close/>
              </a:path>
              <a:path w="54609" h="144779">
                <a:moveTo>
                  <a:pt x="54610" y="100329"/>
                </a:moveTo>
                <a:lnTo>
                  <a:pt x="0" y="100329"/>
                </a:lnTo>
                <a:lnTo>
                  <a:pt x="0" y="102870"/>
                </a:lnTo>
                <a:lnTo>
                  <a:pt x="54610" y="102870"/>
                </a:lnTo>
                <a:lnTo>
                  <a:pt x="54610" y="100329"/>
                </a:lnTo>
                <a:close/>
              </a:path>
              <a:path w="54609" h="144779">
                <a:moveTo>
                  <a:pt x="54610" y="97789"/>
                </a:moveTo>
                <a:lnTo>
                  <a:pt x="0" y="97789"/>
                </a:lnTo>
                <a:lnTo>
                  <a:pt x="0" y="99059"/>
                </a:lnTo>
                <a:lnTo>
                  <a:pt x="54610" y="99059"/>
                </a:lnTo>
                <a:lnTo>
                  <a:pt x="54610" y="97789"/>
                </a:lnTo>
                <a:close/>
              </a:path>
              <a:path w="54609" h="144779">
                <a:moveTo>
                  <a:pt x="54610" y="93979"/>
                </a:moveTo>
                <a:lnTo>
                  <a:pt x="0" y="93979"/>
                </a:lnTo>
                <a:lnTo>
                  <a:pt x="0" y="96520"/>
                </a:lnTo>
                <a:lnTo>
                  <a:pt x="54610" y="96520"/>
                </a:lnTo>
                <a:lnTo>
                  <a:pt x="54610" y="93979"/>
                </a:lnTo>
                <a:close/>
              </a:path>
              <a:path w="54609" h="144779">
                <a:moveTo>
                  <a:pt x="54610" y="91440"/>
                </a:moveTo>
                <a:lnTo>
                  <a:pt x="0" y="91440"/>
                </a:lnTo>
                <a:lnTo>
                  <a:pt x="0" y="92710"/>
                </a:lnTo>
                <a:lnTo>
                  <a:pt x="54610" y="92710"/>
                </a:lnTo>
                <a:lnTo>
                  <a:pt x="54610" y="91440"/>
                </a:lnTo>
                <a:close/>
              </a:path>
              <a:path w="54609" h="144779">
                <a:moveTo>
                  <a:pt x="54610" y="87630"/>
                </a:moveTo>
                <a:lnTo>
                  <a:pt x="0" y="87630"/>
                </a:lnTo>
                <a:lnTo>
                  <a:pt x="0" y="90170"/>
                </a:lnTo>
                <a:lnTo>
                  <a:pt x="54610" y="90170"/>
                </a:lnTo>
                <a:lnTo>
                  <a:pt x="54610" y="87630"/>
                </a:lnTo>
                <a:close/>
              </a:path>
              <a:path w="54609" h="144779">
                <a:moveTo>
                  <a:pt x="54610" y="85090"/>
                </a:moveTo>
                <a:lnTo>
                  <a:pt x="0" y="85090"/>
                </a:lnTo>
                <a:lnTo>
                  <a:pt x="0" y="86359"/>
                </a:lnTo>
                <a:lnTo>
                  <a:pt x="54610" y="86359"/>
                </a:lnTo>
                <a:lnTo>
                  <a:pt x="54610" y="85090"/>
                </a:lnTo>
                <a:close/>
              </a:path>
              <a:path w="54609" h="144779">
                <a:moveTo>
                  <a:pt x="54610" y="81280"/>
                </a:moveTo>
                <a:lnTo>
                  <a:pt x="0" y="81280"/>
                </a:lnTo>
                <a:lnTo>
                  <a:pt x="0" y="83820"/>
                </a:lnTo>
                <a:lnTo>
                  <a:pt x="54610" y="83820"/>
                </a:lnTo>
                <a:lnTo>
                  <a:pt x="54610" y="81280"/>
                </a:lnTo>
                <a:close/>
              </a:path>
              <a:path w="54609" h="144779">
                <a:moveTo>
                  <a:pt x="54610" y="78740"/>
                </a:moveTo>
                <a:lnTo>
                  <a:pt x="0" y="78740"/>
                </a:lnTo>
                <a:lnTo>
                  <a:pt x="0" y="80009"/>
                </a:lnTo>
                <a:lnTo>
                  <a:pt x="54610" y="80009"/>
                </a:lnTo>
                <a:lnTo>
                  <a:pt x="54610" y="78740"/>
                </a:lnTo>
                <a:close/>
              </a:path>
              <a:path w="54609" h="144779">
                <a:moveTo>
                  <a:pt x="54610" y="74929"/>
                </a:moveTo>
                <a:lnTo>
                  <a:pt x="0" y="74929"/>
                </a:lnTo>
                <a:lnTo>
                  <a:pt x="0" y="77470"/>
                </a:lnTo>
                <a:lnTo>
                  <a:pt x="54610" y="77470"/>
                </a:lnTo>
                <a:lnTo>
                  <a:pt x="54610" y="74929"/>
                </a:lnTo>
                <a:close/>
              </a:path>
              <a:path w="54609" h="144779">
                <a:moveTo>
                  <a:pt x="54610" y="72389"/>
                </a:moveTo>
                <a:lnTo>
                  <a:pt x="0" y="72389"/>
                </a:lnTo>
                <a:lnTo>
                  <a:pt x="0" y="73659"/>
                </a:lnTo>
                <a:lnTo>
                  <a:pt x="54610" y="73659"/>
                </a:lnTo>
                <a:lnTo>
                  <a:pt x="54610" y="72389"/>
                </a:lnTo>
                <a:close/>
              </a:path>
              <a:path w="54609" h="144779">
                <a:moveTo>
                  <a:pt x="54610" y="66039"/>
                </a:moveTo>
                <a:lnTo>
                  <a:pt x="0" y="66039"/>
                </a:lnTo>
                <a:lnTo>
                  <a:pt x="0" y="71120"/>
                </a:lnTo>
                <a:lnTo>
                  <a:pt x="54610" y="71120"/>
                </a:lnTo>
                <a:lnTo>
                  <a:pt x="54610" y="66039"/>
                </a:lnTo>
                <a:close/>
              </a:path>
              <a:path w="54609" h="144779">
                <a:moveTo>
                  <a:pt x="54610" y="59690"/>
                </a:moveTo>
                <a:lnTo>
                  <a:pt x="0" y="59690"/>
                </a:lnTo>
                <a:lnTo>
                  <a:pt x="0" y="64770"/>
                </a:lnTo>
                <a:lnTo>
                  <a:pt x="54610" y="64770"/>
                </a:lnTo>
                <a:lnTo>
                  <a:pt x="54610" y="59690"/>
                </a:lnTo>
                <a:close/>
              </a:path>
              <a:path w="54609" h="144779">
                <a:moveTo>
                  <a:pt x="54610" y="53339"/>
                </a:moveTo>
                <a:lnTo>
                  <a:pt x="0" y="53339"/>
                </a:lnTo>
                <a:lnTo>
                  <a:pt x="0" y="58420"/>
                </a:lnTo>
                <a:lnTo>
                  <a:pt x="54610" y="58420"/>
                </a:lnTo>
                <a:lnTo>
                  <a:pt x="54610" y="53339"/>
                </a:lnTo>
                <a:close/>
              </a:path>
              <a:path w="54609" h="144779">
                <a:moveTo>
                  <a:pt x="54610" y="46989"/>
                </a:moveTo>
                <a:lnTo>
                  <a:pt x="0" y="46989"/>
                </a:lnTo>
                <a:lnTo>
                  <a:pt x="0" y="52070"/>
                </a:lnTo>
                <a:lnTo>
                  <a:pt x="54610" y="52070"/>
                </a:lnTo>
                <a:lnTo>
                  <a:pt x="54610" y="46989"/>
                </a:lnTo>
                <a:close/>
              </a:path>
              <a:path w="54609" h="144779">
                <a:moveTo>
                  <a:pt x="54610" y="40639"/>
                </a:moveTo>
                <a:lnTo>
                  <a:pt x="0" y="40639"/>
                </a:lnTo>
                <a:lnTo>
                  <a:pt x="0" y="45720"/>
                </a:lnTo>
                <a:lnTo>
                  <a:pt x="54610" y="45720"/>
                </a:lnTo>
                <a:lnTo>
                  <a:pt x="54610" y="40639"/>
                </a:lnTo>
                <a:close/>
              </a:path>
              <a:path w="54609" h="144779">
                <a:moveTo>
                  <a:pt x="54610" y="34289"/>
                </a:moveTo>
                <a:lnTo>
                  <a:pt x="0" y="34289"/>
                </a:lnTo>
                <a:lnTo>
                  <a:pt x="0" y="39370"/>
                </a:lnTo>
                <a:lnTo>
                  <a:pt x="54610" y="39370"/>
                </a:lnTo>
                <a:lnTo>
                  <a:pt x="54610" y="34289"/>
                </a:lnTo>
                <a:close/>
              </a:path>
              <a:path w="54609" h="144779">
                <a:moveTo>
                  <a:pt x="54610" y="27939"/>
                </a:moveTo>
                <a:lnTo>
                  <a:pt x="0" y="27939"/>
                </a:lnTo>
                <a:lnTo>
                  <a:pt x="0" y="33020"/>
                </a:lnTo>
                <a:lnTo>
                  <a:pt x="54610" y="33020"/>
                </a:lnTo>
                <a:lnTo>
                  <a:pt x="54610" y="27939"/>
                </a:lnTo>
                <a:close/>
              </a:path>
              <a:path w="54609" h="144779">
                <a:moveTo>
                  <a:pt x="54610" y="22859"/>
                </a:moveTo>
                <a:lnTo>
                  <a:pt x="0" y="22859"/>
                </a:lnTo>
                <a:lnTo>
                  <a:pt x="0" y="26669"/>
                </a:lnTo>
                <a:lnTo>
                  <a:pt x="54610" y="26669"/>
                </a:lnTo>
                <a:lnTo>
                  <a:pt x="54610" y="22859"/>
                </a:lnTo>
                <a:close/>
              </a:path>
              <a:path w="54609" h="144779">
                <a:moveTo>
                  <a:pt x="54610" y="16509"/>
                </a:moveTo>
                <a:lnTo>
                  <a:pt x="0" y="16509"/>
                </a:lnTo>
                <a:lnTo>
                  <a:pt x="0" y="21590"/>
                </a:lnTo>
                <a:lnTo>
                  <a:pt x="54610" y="21590"/>
                </a:lnTo>
                <a:lnTo>
                  <a:pt x="54610" y="16509"/>
                </a:lnTo>
                <a:close/>
              </a:path>
              <a:path w="54609" h="144779">
                <a:moveTo>
                  <a:pt x="54610" y="10159"/>
                </a:moveTo>
                <a:lnTo>
                  <a:pt x="0" y="10159"/>
                </a:lnTo>
                <a:lnTo>
                  <a:pt x="0" y="15240"/>
                </a:lnTo>
                <a:lnTo>
                  <a:pt x="54610" y="15240"/>
                </a:lnTo>
                <a:lnTo>
                  <a:pt x="54610" y="10159"/>
                </a:lnTo>
                <a:close/>
              </a:path>
              <a:path w="54609" h="144779">
                <a:moveTo>
                  <a:pt x="54610" y="3809"/>
                </a:moveTo>
                <a:lnTo>
                  <a:pt x="0" y="3809"/>
                </a:lnTo>
                <a:lnTo>
                  <a:pt x="0" y="8890"/>
                </a:lnTo>
                <a:lnTo>
                  <a:pt x="54610" y="8890"/>
                </a:lnTo>
                <a:lnTo>
                  <a:pt x="54610" y="3809"/>
                </a:lnTo>
                <a:close/>
              </a:path>
              <a:path w="54609" h="144779">
                <a:moveTo>
                  <a:pt x="54610" y="0"/>
                </a:moveTo>
                <a:lnTo>
                  <a:pt x="0" y="0"/>
                </a:lnTo>
                <a:lnTo>
                  <a:pt x="0" y="2540"/>
                </a:lnTo>
                <a:lnTo>
                  <a:pt x="54610" y="2540"/>
                </a:lnTo>
                <a:lnTo>
                  <a:pt x="54610" y="0"/>
                </a:lnTo>
                <a:close/>
              </a:path>
            </a:pathLst>
          </a:custGeom>
          <a:solidFill>
            <a:srgbClr val="1E5D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bg object 328"/>
          <p:cNvSpPr/>
          <p:nvPr/>
        </p:nvSpPr>
        <p:spPr>
          <a:xfrm>
            <a:off x="1140460" y="6426199"/>
            <a:ext cx="54610" cy="138430"/>
          </a:xfrm>
          <a:custGeom>
            <a:avLst/>
            <a:gdLst/>
            <a:ahLst/>
            <a:cxnLst/>
            <a:rect l="l" t="t" r="r" b="b"/>
            <a:pathLst>
              <a:path w="54609" h="138429">
                <a:moveTo>
                  <a:pt x="54609" y="135890"/>
                </a:moveTo>
                <a:lnTo>
                  <a:pt x="25400" y="135890"/>
                </a:lnTo>
                <a:lnTo>
                  <a:pt x="25400" y="138429"/>
                </a:lnTo>
                <a:lnTo>
                  <a:pt x="40640" y="138429"/>
                </a:lnTo>
                <a:lnTo>
                  <a:pt x="40640" y="137159"/>
                </a:lnTo>
                <a:lnTo>
                  <a:pt x="54609" y="137159"/>
                </a:lnTo>
                <a:lnTo>
                  <a:pt x="54609" y="135890"/>
                </a:lnTo>
                <a:close/>
              </a:path>
              <a:path w="54609" h="138429">
                <a:moveTo>
                  <a:pt x="54609" y="132079"/>
                </a:moveTo>
                <a:lnTo>
                  <a:pt x="0" y="132079"/>
                </a:lnTo>
                <a:lnTo>
                  <a:pt x="0" y="135890"/>
                </a:lnTo>
                <a:lnTo>
                  <a:pt x="11430" y="135890"/>
                </a:lnTo>
                <a:lnTo>
                  <a:pt x="11430" y="134620"/>
                </a:lnTo>
                <a:lnTo>
                  <a:pt x="54609" y="134620"/>
                </a:lnTo>
                <a:lnTo>
                  <a:pt x="54609" y="132079"/>
                </a:lnTo>
                <a:close/>
              </a:path>
              <a:path w="54609" h="138429">
                <a:moveTo>
                  <a:pt x="54609" y="129539"/>
                </a:moveTo>
                <a:lnTo>
                  <a:pt x="0" y="129539"/>
                </a:lnTo>
                <a:lnTo>
                  <a:pt x="0" y="130809"/>
                </a:lnTo>
                <a:lnTo>
                  <a:pt x="54609" y="130809"/>
                </a:lnTo>
                <a:lnTo>
                  <a:pt x="54609" y="129539"/>
                </a:lnTo>
                <a:close/>
              </a:path>
              <a:path w="54609" h="138429">
                <a:moveTo>
                  <a:pt x="54609" y="125730"/>
                </a:moveTo>
                <a:lnTo>
                  <a:pt x="0" y="125730"/>
                </a:lnTo>
                <a:lnTo>
                  <a:pt x="0" y="128270"/>
                </a:lnTo>
                <a:lnTo>
                  <a:pt x="54609" y="128270"/>
                </a:lnTo>
                <a:lnTo>
                  <a:pt x="54609" y="125730"/>
                </a:lnTo>
                <a:close/>
              </a:path>
              <a:path w="54609" h="138429">
                <a:moveTo>
                  <a:pt x="54609" y="123189"/>
                </a:moveTo>
                <a:lnTo>
                  <a:pt x="0" y="123189"/>
                </a:lnTo>
                <a:lnTo>
                  <a:pt x="0" y="124459"/>
                </a:lnTo>
                <a:lnTo>
                  <a:pt x="54609" y="124459"/>
                </a:lnTo>
                <a:lnTo>
                  <a:pt x="54609" y="123189"/>
                </a:lnTo>
                <a:close/>
              </a:path>
              <a:path w="54609" h="138429">
                <a:moveTo>
                  <a:pt x="54609" y="119380"/>
                </a:moveTo>
                <a:lnTo>
                  <a:pt x="0" y="119380"/>
                </a:lnTo>
                <a:lnTo>
                  <a:pt x="0" y="121920"/>
                </a:lnTo>
                <a:lnTo>
                  <a:pt x="54609" y="121920"/>
                </a:lnTo>
                <a:lnTo>
                  <a:pt x="54609" y="119380"/>
                </a:lnTo>
                <a:close/>
              </a:path>
              <a:path w="54609" h="138429">
                <a:moveTo>
                  <a:pt x="54609" y="116840"/>
                </a:moveTo>
                <a:lnTo>
                  <a:pt x="0" y="116840"/>
                </a:lnTo>
                <a:lnTo>
                  <a:pt x="0" y="118109"/>
                </a:lnTo>
                <a:lnTo>
                  <a:pt x="54609" y="118109"/>
                </a:lnTo>
                <a:lnTo>
                  <a:pt x="54609" y="116840"/>
                </a:lnTo>
                <a:close/>
              </a:path>
              <a:path w="54609" h="138429">
                <a:moveTo>
                  <a:pt x="54609" y="113030"/>
                </a:moveTo>
                <a:lnTo>
                  <a:pt x="0" y="113030"/>
                </a:lnTo>
                <a:lnTo>
                  <a:pt x="0" y="115570"/>
                </a:lnTo>
                <a:lnTo>
                  <a:pt x="54609" y="115570"/>
                </a:lnTo>
                <a:lnTo>
                  <a:pt x="54609" y="113030"/>
                </a:lnTo>
                <a:close/>
              </a:path>
              <a:path w="54609" h="138429">
                <a:moveTo>
                  <a:pt x="54609" y="110489"/>
                </a:moveTo>
                <a:lnTo>
                  <a:pt x="0" y="110489"/>
                </a:lnTo>
                <a:lnTo>
                  <a:pt x="0" y="111759"/>
                </a:lnTo>
                <a:lnTo>
                  <a:pt x="54609" y="111759"/>
                </a:lnTo>
                <a:lnTo>
                  <a:pt x="54609" y="110489"/>
                </a:lnTo>
                <a:close/>
              </a:path>
              <a:path w="54609" h="138429">
                <a:moveTo>
                  <a:pt x="54609" y="106679"/>
                </a:moveTo>
                <a:lnTo>
                  <a:pt x="0" y="106679"/>
                </a:lnTo>
                <a:lnTo>
                  <a:pt x="0" y="109220"/>
                </a:lnTo>
                <a:lnTo>
                  <a:pt x="54609" y="109220"/>
                </a:lnTo>
                <a:lnTo>
                  <a:pt x="54609" y="106679"/>
                </a:lnTo>
                <a:close/>
              </a:path>
              <a:path w="54609" h="138429">
                <a:moveTo>
                  <a:pt x="54609" y="104139"/>
                </a:moveTo>
                <a:lnTo>
                  <a:pt x="0" y="104139"/>
                </a:lnTo>
                <a:lnTo>
                  <a:pt x="0" y="105410"/>
                </a:lnTo>
                <a:lnTo>
                  <a:pt x="54609" y="105410"/>
                </a:lnTo>
                <a:lnTo>
                  <a:pt x="54609" y="104139"/>
                </a:lnTo>
                <a:close/>
              </a:path>
              <a:path w="54609" h="138429">
                <a:moveTo>
                  <a:pt x="54609" y="100329"/>
                </a:moveTo>
                <a:lnTo>
                  <a:pt x="0" y="100329"/>
                </a:lnTo>
                <a:lnTo>
                  <a:pt x="0" y="102870"/>
                </a:lnTo>
                <a:lnTo>
                  <a:pt x="54609" y="102870"/>
                </a:lnTo>
                <a:lnTo>
                  <a:pt x="54609" y="100329"/>
                </a:lnTo>
                <a:close/>
              </a:path>
              <a:path w="54609" h="138429">
                <a:moveTo>
                  <a:pt x="54609" y="97789"/>
                </a:moveTo>
                <a:lnTo>
                  <a:pt x="0" y="97789"/>
                </a:lnTo>
                <a:lnTo>
                  <a:pt x="0" y="99059"/>
                </a:lnTo>
                <a:lnTo>
                  <a:pt x="54609" y="99059"/>
                </a:lnTo>
                <a:lnTo>
                  <a:pt x="54609" y="97789"/>
                </a:lnTo>
                <a:close/>
              </a:path>
              <a:path w="54609" h="138429">
                <a:moveTo>
                  <a:pt x="54609" y="93979"/>
                </a:moveTo>
                <a:lnTo>
                  <a:pt x="0" y="93979"/>
                </a:lnTo>
                <a:lnTo>
                  <a:pt x="0" y="96520"/>
                </a:lnTo>
                <a:lnTo>
                  <a:pt x="54609" y="96520"/>
                </a:lnTo>
                <a:lnTo>
                  <a:pt x="54609" y="93979"/>
                </a:lnTo>
                <a:close/>
              </a:path>
              <a:path w="54609" h="138429">
                <a:moveTo>
                  <a:pt x="54609" y="91440"/>
                </a:moveTo>
                <a:lnTo>
                  <a:pt x="0" y="91440"/>
                </a:lnTo>
                <a:lnTo>
                  <a:pt x="0" y="92710"/>
                </a:lnTo>
                <a:lnTo>
                  <a:pt x="54609" y="92710"/>
                </a:lnTo>
                <a:lnTo>
                  <a:pt x="54609" y="91440"/>
                </a:lnTo>
                <a:close/>
              </a:path>
              <a:path w="54609" h="138429">
                <a:moveTo>
                  <a:pt x="54609" y="87630"/>
                </a:moveTo>
                <a:lnTo>
                  <a:pt x="0" y="87630"/>
                </a:lnTo>
                <a:lnTo>
                  <a:pt x="0" y="90170"/>
                </a:lnTo>
                <a:lnTo>
                  <a:pt x="54609" y="90170"/>
                </a:lnTo>
                <a:lnTo>
                  <a:pt x="54609" y="87630"/>
                </a:lnTo>
                <a:close/>
              </a:path>
              <a:path w="54609" h="138429">
                <a:moveTo>
                  <a:pt x="54609" y="85090"/>
                </a:moveTo>
                <a:lnTo>
                  <a:pt x="0" y="85090"/>
                </a:lnTo>
                <a:lnTo>
                  <a:pt x="0" y="86359"/>
                </a:lnTo>
                <a:lnTo>
                  <a:pt x="54609" y="86359"/>
                </a:lnTo>
                <a:lnTo>
                  <a:pt x="54609" y="85090"/>
                </a:lnTo>
                <a:close/>
              </a:path>
              <a:path w="54609" h="138429">
                <a:moveTo>
                  <a:pt x="54609" y="81280"/>
                </a:moveTo>
                <a:lnTo>
                  <a:pt x="0" y="81280"/>
                </a:lnTo>
                <a:lnTo>
                  <a:pt x="0" y="83820"/>
                </a:lnTo>
                <a:lnTo>
                  <a:pt x="54609" y="83820"/>
                </a:lnTo>
                <a:lnTo>
                  <a:pt x="54609" y="81280"/>
                </a:lnTo>
                <a:close/>
              </a:path>
              <a:path w="54609" h="138429">
                <a:moveTo>
                  <a:pt x="54609" y="78740"/>
                </a:moveTo>
                <a:lnTo>
                  <a:pt x="0" y="78740"/>
                </a:lnTo>
                <a:lnTo>
                  <a:pt x="0" y="80009"/>
                </a:lnTo>
                <a:lnTo>
                  <a:pt x="54609" y="80009"/>
                </a:lnTo>
                <a:lnTo>
                  <a:pt x="54609" y="78740"/>
                </a:lnTo>
                <a:close/>
              </a:path>
              <a:path w="54609" h="138429">
                <a:moveTo>
                  <a:pt x="54609" y="74929"/>
                </a:moveTo>
                <a:lnTo>
                  <a:pt x="0" y="74929"/>
                </a:lnTo>
                <a:lnTo>
                  <a:pt x="0" y="77470"/>
                </a:lnTo>
                <a:lnTo>
                  <a:pt x="54609" y="77470"/>
                </a:lnTo>
                <a:lnTo>
                  <a:pt x="54609" y="74929"/>
                </a:lnTo>
                <a:close/>
              </a:path>
              <a:path w="54609" h="138429">
                <a:moveTo>
                  <a:pt x="54609" y="72389"/>
                </a:moveTo>
                <a:lnTo>
                  <a:pt x="0" y="72389"/>
                </a:lnTo>
                <a:lnTo>
                  <a:pt x="0" y="73659"/>
                </a:lnTo>
                <a:lnTo>
                  <a:pt x="54609" y="73659"/>
                </a:lnTo>
                <a:lnTo>
                  <a:pt x="54609" y="72389"/>
                </a:lnTo>
                <a:close/>
              </a:path>
              <a:path w="54609" h="138429">
                <a:moveTo>
                  <a:pt x="54609" y="66039"/>
                </a:moveTo>
                <a:lnTo>
                  <a:pt x="0" y="66039"/>
                </a:lnTo>
                <a:lnTo>
                  <a:pt x="0" y="71120"/>
                </a:lnTo>
                <a:lnTo>
                  <a:pt x="54609" y="71120"/>
                </a:lnTo>
                <a:lnTo>
                  <a:pt x="54609" y="66039"/>
                </a:lnTo>
                <a:close/>
              </a:path>
              <a:path w="54609" h="138429">
                <a:moveTo>
                  <a:pt x="54609" y="59690"/>
                </a:moveTo>
                <a:lnTo>
                  <a:pt x="0" y="59690"/>
                </a:lnTo>
                <a:lnTo>
                  <a:pt x="0" y="64770"/>
                </a:lnTo>
                <a:lnTo>
                  <a:pt x="54609" y="64770"/>
                </a:lnTo>
                <a:lnTo>
                  <a:pt x="54609" y="59690"/>
                </a:lnTo>
                <a:close/>
              </a:path>
              <a:path w="54609" h="138429">
                <a:moveTo>
                  <a:pt x="54609" y="53339"/>
                </a:moveTo>
                <a:lnTo>
                  <a:pt x="0" y="53339"/>
                </a:lnTo>
                <a:lnTo>
                  <a:pt x="0" y="58420"/>
                </a:lnTo>
                <a:lnTo>
                  <a:pt x="54609" y="58420"/>
                </a:lnTo>
                <a:lnTo>
                  <a:pt x="54609" y="53339"/>
                </a:lnTo>
                <a:close/>
              </a:path>
              <a:path w="54609" h="138429">
                <a:moveTo>
                  <a:pt x="54609" y="46989"/>
                </a:moveTo>
                <a:lnTo>
                  <a:pt x="0" y="46989"/>
                </a:lnTo>
                <a:lnTo>
                  <a:pt x="0" y="52070"/>
                </a:lnTo>
                <a:lnTo>
                  <a:pt x="54609" y="52070"/>
                </a:lnTo>
                <a:lnTo>
                  <a:pt x="54609" y="46989"/>
                </a:lnTo>
                <a:close/>
              </a:path>
              <a:path w="54609" h="138429">
                <a:moveTo>
                  <a:pt x="54609" y="40639"/>
                </a:moveTo>
                <a:lnTo>
                  <a:pt x="0" y="40639"/>
                </a:lnTo>
                <a:lnTo>
                  <a:pt x="0" y="45720"/>
                </a:lnTo>
                <a:lnTo>
                  <a:pt x="54609" y="45720"/>
                </a:lnTo>
                <a:lnTo>
                  <a:pt x="54609" y="40639"/>
                </a:lnTo>
                <a:close/>
              </a:path>
              <a:path w="54609" h="138429">
                <a:moveTo>
                  <a:pt x="54609" y="34289"/>
                </a:moveTo>
                <a:lnTo>
                  <a:pt x="0" y="34289"/>
                </a:lnTo>
                <a:lnTo>
                  <a:pt x="0" y="39370"/>
                </a:lnTo>
                <a:lnTo>
                  <a:pt x="54609" y="39370"/>
                </a:lnTo>
                <a:lnTo>
                  <a:pt x="54609" y="34289"/>
                </a:lnTo>
                <a:close/>
              </a:path>
              <a:path w="54609" h="138429">
                <a:moveTo>
                  <a:pt x="54609" y="27939"/>
                </a:moveTo>
                <a:lnTo>
                  <a:pt x="0" y="27939"/>
                </a:lnTo>
                <a:lnTo>
                  <a:pt x="0" y="33020"/>
                </a:lnTo>
                <a:lnTo>
                  <a:pt x="54609" y="33020"/>
                </a:lnTo>
                <a:lnTo>
                  <a:pt x="54609" y="27939"/>
                </a:lnTo>
                <a:close/>
              </a:path>
              <a:path w="54609" h="138429">
                <a:moveTo>
                  <a:pt x="54609" y="22859"/>
                </a:moveTo>
                <a:lnTo>
                  <a:pt x="0" y="22859"/>
                </a:lnTo>
                <a:lnTo>
                  <a:pt x="0" y="26669"/>
                </a:lnTo>
                <a:lnTo>
                  <a:pt x="54609" y="26669"/>
                </a:lnTo>
                <a:lnTo>
                  <a:pt x="54609" y="22859"/>
                </a:lnTo>
                <a:close/>
              </a:path>
              <a:path w="54609" h="138429">
                <a:moveTo>
                  <a:pt x="54609" y="16509"/>
                </a:moveTo>
                <a:lnTo>
                  <a:pt x="0" y="16509"/>
                </a:lnTo>
                <a:lnTo>
                  <a:pt x="0" y="21590"/>
                </a:lnTo>
                <a:lnTo>
                  <a:pt x="54609" y="21590"/>
                </a:lnTo>
                <a:lnTo>
                  <a:pt x="54609" y="16509"/>
                </a:lnTo>
                <a:close/>
              </a:path>
              <a:path w="54609" h="138429">
                <a:moveTo>
                  <a:pt x="54609" y="10159"/>
                </a:moveTo>
                <a:lnTo>
                  <a:pt x="0" y="10159"/>
                </a:lnTo>
                <a:lnTo>
                  <a:pt x="0" y="15240"/>
                </a:lnTo>
                <a:lnTo>
                  <a:pt x="54609" y="15240"/>
                </a:lnTo>
                <a:lnTo>
                  <a:pt x="54609" y="10159"/>
                </a:lnTo>
                <a:close/>
              </a:path>
              <a:path w="54609" h="138429">
                <a:moveTo>
                  <a:pt x="54609" y="3809"/>
                </a:moveTo>
                <a:lnTo>
                  <a:pt x="0" y="3809"/>
                </a:lnTo>
                <a:lnTo>
                  <a:pt x="0" y="8890"/>
                </a:lnTo>
                <a:lnTo>
                  <a:pt x="54609" y="8890"/>
                </a:lnTo>
                <a:lnTo>
                  <a:pt x="54609" y="3809"/>
                </a:lnTo>
                <a:close/>
              </a:path>
              <a:path w="54609" h="138429">
                <a:moveTo>
                  <a:pt x="54609" y="0"/>
                </a:moveTo>
                <a:lnTo>
                  <a:pt x="46990" y="0"/>
                </a:lnTo>
                <a:lnTo>
                  <a:pt x="46990" y="2540"/>
                </a:lnTo>
                <a:lnTo>
                  <a:pt x="54609" y="2540"/>
                </a:lnTo>
                <a:lnTo>
                  <a:pt x="54609" y="0"/>
                </a:lnTo>
                <a:close/>
              </a:path>
            </a:pathLst>
          </a:custGeom>
          <a:solidFill>
            <a:srgbClr val="1E5C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9" name="bg object 329"/>
          <p:cNvSpPr/>
          <p:nvPr/>
        </p:nvSpPr>
        <p:spPr>
          <a:xfrm>
            <a:off x="1085850" y="6430009"/>
            <a:ext cx="54610" cy="132080"/>
          </a:xfrm>
          <a:custGeom>
            <a:avLst/>
            <a:gdLst/>
            <a:ahLst/>
            <a:cxnLst/>
            <a:rect l="l" t="t" r="r" b="b"/>
            <a:pathLst>
              <a:path w="54609" h="132079">
                <a:moveTo>
                  <a:pt x="54609" y="128269"/>
                </a:moveTo>
                <a:lnTo>
                  <a:pt x="36830" y="128269"/>
                </a:lnTo>
                <a:lnTo>
                  <a:pt x="36830" y="129539"/>
                </a:lnTo>
                <a:lnTo>
                  <a:pt x="50800" y="129539"/>
                </a:lnTo>
                <a:lnTo>
                  <a:pt x="50800" y="132079"/>
                </a:lnTo>
                <a:lnTo>
                  <a:pt x="54609" y="132079"/>
                </a:lnTo>
                <a:lnTo>
                  <a:pt x="54609" y="128269"/>
                </a:lnTo>
                <a:close/>
              </a:path>
              <a:path w="54609" h="132079">
                <a:moveTo>
                  <a:pt x="54609" y="125729"/>
                </a:moveTo>
                <a:lnTo>
                  <a:pt x="7619" y="125729"/>
                </a:lnTo>
                <a:lnTo>
                  <a:pt x="7619" y="128269"/>
                </a:lnTo>
                <a:lnTo>
                  <a:pt x="22859" y="128269"/>
                </a:lnTo>
                <a:lnTo>
                  <a:pt x="22859" y="126999"/>
                </a:lnTo>
                <a:lnTo>
                  <a:pt x="54609" y="126999"/>
                </a:lnTo>
                <a:lnTo>
                  <a:pt x="54609" y="125729"/>
                </a:lnTo>
                <a:close/>
              </a:path>
              <a:path w="54609" h="132079">
                <a:moveTo>
                  <a:pt x="54609" y="121919"/>
                </a:moveTo>
                <a:lnTo>
                  <a:pt x="0" y="121919"/>
                </a:lnTo>
                <a:lnTo>
                  <a:pt x="0" y="124459"/>
                </a:lnTo>
                <a:lnTo>
                  <a:pt x="54609" y="124459"/>
                </a:lnTo>
                <a:lnTo>
                  <a:pt x="54609" y="121919"/>
                </a:lnTo>
                <a:close/>
              </a:path>
              <a:path w="54609" h="132079">
                <a:moveTo>
                  <a:pt x="54609" y="119379"/>
                </a:moveTo>
                <a:lnTo>
                  <a:pt x="0" y="119379"/>
                </a:lnTo>
                <a:lnTo>
                  <a:pt x="0" y="120649"/>
                </a:lnTo>
                <a:lnTo>
                  <a:pt x="54609" y="120649"/>
                </a:lnTo>
                <a:lnTo>
                  <a:pt x="54609" y="119379"/>
                </a:lnTo>
                <a:close/>
              </a:path>
              <a:path w="54609" h="132079">
                <a:moveTo>
                  <a:pt x="54609" y="115569"/>
                </a:moveTo>
                <a:lnTo>
                  <a:pt x="0" y="115569"/>
                </a:lnTo>
                <a:lnTo>
                  <a:pt x="0" y="118109"/>
                </a:lnTo>
                <a:lnTo>
                  <a:pt x="54609" y="118109"/>
                </a:lnTo>
                <a:lnTo>
                  <a:pt x="54609" y="115569"/>
                </a:lnTo>
                <a:close/>
              </a:path>
              <a:path w="54609" h="132079">
                <a:moveTo>
                  <a:pt x="54609" y="113029"/>
                </a:moveTo>
                <a:lnTo>
                  <a:pt x="0" y="113029"/>
                </a:lnTo>
                <a:lnTo>
                  <a:pt x="0" y="114299"/>
                </a:lnTo>
                <a:lnTo>
                  <a:pt x="54609" y="114299"/>
                </a:lnTo>
                <a:lnTo>
                  <a:pt x="54609" y="113029"/>
                </a:lnTo>
                <a:close/>
              </a:path>
              <a:path w="54609" h="132079">
                <a:moveTo>
                  <a:pt x="54609" y="109219"/>
                </a:moveTo>
                <a:lnTo>
                  <a:pt x="0" y="109219"/>
                </a:lnTo>
                <a:lnTo>
                  <a:pt x="0" y="111759"/>
                </a:lnTo>
                <a:lnTo>
                  <a:pt x="54609" y="111759"/>
                </a:lnTo>
                <a:lnTo>
                  <a:pt x="54609" y="109219"/>
                </a:lnTo>
                <a:close/>
              </a:path>
              <a:path w="54609" h="132079">
                <a:moveTo>
                  <a:pt x="54609" y="106679"/>
                </a:moveTo>
                <a:lnTo>
                  <a:pt x="0" y="106679"/>
                </a:lnTo>
                <a:lnTo>
                  <a:pt x="0" y="107949"/>
                </a:lnTo>
                <a:lnTo>
                  <a:pt x="54609" y="107949"/>
                </a:lnTo>
                <a:lnTo>
                  <a:pt x="54609" y="106679"/>
                </a:lnTo>
                <a:close/>
              </a:path>
              <a:path w="54609" h="132079">
                <a:moveTo>
                  <a:pt x="54609" y="102869"/>
                </a:moveTo>
                <a:lnTo>
                  <a:pt x="0" y="102869"/>
                </a:lnTo>
                <a:lnTo>
                  <a:pt x="0" y="105409"/>
                </a:lnTo>
                <a:lnTo>
                  <a:pt x="54609" y="105409"/>
                </a:lnTo>
                <a:lnTo>
                  <a:pt x="54609" y="102869"/>
                </a:lnTo>
                <a:close/>
              </a:path>
              <a:path w="54609" h="132079">
                <a:moveTo>
                  <a:pt x="54609" y="100329"/>
                </a:moveTo>
                <a:lnTo>
                  <a:pt x="0" y="100329"/>
                </a:lnTo>
                <a:lnTo>
                  <a:pt x="0" y="101599"/>
                </a:lnTo>
                <a:lnTo>
                  <a:pt x="54609" y="101599"/>
                </a:lnTo>
                <a:lnTo>
                  <a:pt x="54609" y="100329"/>
                </a:lnTo>
                <a:close/>
              </a:path>
              <a:path w="54609" h="132079">
                <a:moveTo>
                  <a:pt x="54609" y="96519"/>
                </a:moveTo>
                <a:lnTo>
                  <a:pt x="0" y="96519"/>
                </a:lnTo>
                <a:lnTo>
                  <a:pt x="0" y="99059"/>
                </a:lnTo>
                <a:lnTo>
                  <a:pt x="54609" y="99059"/>
                </a:lnTo>
                <a:lnTo>
                  <a:pt x="54609" y="96519"/>
                </a:lnTo>
                <a:close/>
              </a:path>
              <a:path w="54609" h="132079">
                <a:moveTo>
                  <a:pt x="54609" y="93979"/>
                </a:moveTo>
                <a:lnTo>
                  <a:pt x="0" y="93979"/>
                </a:lnTo>
                <a:lnTo>
                  <a:pt x="0" y="95249"/>
                </a:lnTo>
                <a:lnTo>
                  <a:pt x="54609" y="95249"/>
                </a:lnTo>
                <a:lnTo>
                  <a:pt x="54609" y="93979"/>
                </a:lnTo>
                <a:close/>
              </a:path>
              <a:path w="54609" h="132079">
                <a:moveTo>
                  <a:pt x="54609" y="90169"/>
                </a:moveTo>
                <a:lnTo>
                  <a:pt x="0" y="90169"/>
                </a:lnTo>
                <a:lnTo>
                  <a:pt x="0" y="92709"/>
                </a:lnTo>
                <a:lnTo>
                  <a:pt x="54609" y="92709"/>
                </a:lnTo>
                <a:lnTo>
                  <a:pt x="54609" y="90169"/>
                </a:lnTo>
                <a:close/>
              </a:path>
              <a:path w="54609" h="132079">
                <a:moveTo>
                  <a:pt x="54609" y="87629"/>
                </a:moveTo>
                <a:lnTo>
                  <a:pt x="0" y="87629"/>
                </a:lnTo>
                <a:lnTo>
                  <a:pt x="0" y="88899"/>
                </a:lnTo>
                <a:lnTo>
                  <a:pt x="54609" y="88899"/>
                </a:lnTo>
                <a:lnTo>
                  <a:pt x="54609" y="87629"/>
                </a:lnTo>
                <a:close/>
              </a:path>
              <a:path w="54609" h="132079">
                <a:moveTo>
                  <a:pt x="54609" y="83819"/>
                </a:moveTo>
                <a:lnTo>
                  <a:pt x="0" y="83819"/>
                </a:lnTo>
                <a:lnTo>
                  <a:pt x="0" y="86359"/>
                </a:lnTo>
                <a:lnTo>
                  <a:pt x="54609" y="86359"/>
                </a:lnTo>
                <a:lnTo>
                  <a:pt x="54609" y="83819"/>
                </a:lnTo>
                <a:close/>
              </a:path>
              <a:path w="54609" h="132079">
                <a:moveTo>
                  <a:pt x="54609" y="81279"/>
                </a:moveTo>
                <a:lnTo>
                  <a:pt x="0" y="81279"/>
                </a:lnTo>
                <a:lnTo>
                  <a:pt x="0" y="82549"/>
                </a:lnTo>
                <a:lnTo>
                  <a:pt x="54609" y="82549"/>
                </a:lnTo>
                <a:lnTo>
                  <a:pt x="54609" y="81279"/>
                </a:lnTo>
                <a:close/>
              </a:path>
              <a:path w="54609" h="132079">
                <a:moveTo>
                  <a:pt x="54609" y="77469"/>
                </a:moveTo>
                <a:lnTo>
                  <a:pt x="0" y="77469"/>
                </a:lnTo>
                <a:lnTo>
                  <a:pt x="0" y="80009"/>
                </a:lnTo>
                <a:lnTo>
                  <a:pt x="54609" y="80009"/>
                </a:lnTo>
                <a:lnTo>
                  <a:pt x="54609" y="77469"/>
                </a:lnTo>
                <a:close/>
              </a:path>
              <a:path w="54609" h="132079">
                <a:moveTo>
                  <a:pt x="54609" y="74929"/>
                </a:moveTo>
                <a:lnTo>
                  <a:pt x="0" y="74929"/>
                </a:lnTo>
                <a:lnTo>
                  <a:pt x="0" y="76199"/>
                </a:lnTo>
                <a:lnTo>
                  <a:pt x="54609" y="76199"/>
                </a:lnTo>
                <a:lnTo>
                  <a:pt x="54609" y="74929"/>
                </a:lnTo>
                <a:close/>
              </a:path>
              <a:path w="54609" h="132079">
                <a:moveTo>
                  <a:pt x="54609" y="71119"/>
                </a:moveTo>
                <a:lnTo>
                  <a:pt x="0" y="71119"/>
                </a:lnTo>
                <a:lnTo>
                  <a:pt x="0" y="73659"/>
                </a:lnTo>
                <a:lnTo>
                  <a:pt x="54609" y="73659"/>
                </a:lnTo>
                <a:lnTo>
                  <a:pt x="54609" y="71119"/>
                </a:lnTo>
                <a:close/>
              </a:path>
              <a:path w="54609" h="132079">
                <a:moveTo>
                  <a:pt x="54609" y="68579"/>
                </a:moveTo>
                <a:lnTo>
                  <a:pt x="0" y="68579"/>
                </a:lnTo>
                <a:lnTo>
                  <a:pt x="0" y="69849"/>
                </a:lnTo>
                <a:lnTo>
                  <a:pt x="54609" y="69849"/>
                </a:lnTo>
                <a:lnTo>
                  <a:pt x="54609" y="68579"/>
                </a:lnTo>
                <a:close/>
              </a:path>
              <a:path w="54609" h="132079">
                <a:moveTo>
                  <a:pt x="54609" y="62229"/>
                </a:moveTo>
                <a:lnTo>
                  <a:pt x="0" y="62229"/>
                </a:lnTo>
                <a:lnTo>
                  <a:pt x="0" y="67309"/>
                </a:lnTo>
                <a:lnTo>
                  <a:pt x="54609" y="67309"/>
                </a:lnTo>
                <a:lnTo>
                  <a:pt x="54609" y="62229"/>
                </a:lnTo>
                <a:close/>
              </a:path>
              <a:path w="54609" h="132079">
                <a:moveTo>
                  <a:pt x="54609" y="55879"/>
                </a:moveTo>
                <a:lnTo>
                  <a:pt x="0" y="55879"/>
                </a:lnTo>
                <a:lnTo>
                  <a:pt x="0" y="60959"/>
                </a:lnTo>
                <a:lnTo>
                  <a:pt x="54609" y="60959"/>
                </a:lnTo>
                <a:lnTo>
                  <a:pt x="54609" y="55879"/>
                </a:lnTo>
                <a:close/>
              </a:path>
              <a:path w="54609" h="132079">
                <a:moveTo>
                  <a:pt x="54609" y="49529"/>
                </a:moveTo>
                <a:lnTo>
                  <a:pt x="0" y="49529"/>
                </a:lnTo>
                <a:lnTo>
                  <a:pt x="0" y="54609"/>
                </a:lnTo>
                <a:lnTo>
                  <a:pt x="54609" y="54609"/>
                </a:lnTo>
                <a:lnTo>
                  <a:pt x="54609" y="49529"/>
                </a:lnTo>
                <a:close/>
              </a:path>
              <a:path w="54609" h="132079">
                <a:moveTo>
                  <a:pt x="54609" y="43179"/>
                </a:moveTo>
                <a:lnTo>
                  <a:pt x="0" y="43179"/>
                </a:lnTo>
                <a:lnTo>
                  <a:pt x="0" y="48259"/>
                </a:lnTo>
                <a:lnTo>
                  <a:pt x="54609" y="48259"/>
                </a:lnTo>
                <a:lnTo>
                  <a:pt x="54609" y="43179"/>
                </a:lnTo>
                <a:close/>
              </a:path>
              <a:path w="54609" h="132079">
                <a:moveTo>
                  <a:pt x="54609" y="36829"/>
                </a:moveTo>
                <a:lnTo>
                  <a:pt x="0" y="36829"/>
                </a:lnTo>
                <a:lnTo>
                  <a:pt x="0" y="41909"/>
                </a:lnTo>
                <a:lnTo>
                  <a:pt x="54609" y="41909"/>
                </a:lnTo>
                <a:lnTo>
                  <a:pt x="54609" y="36829"/>
                </a:lnTo>
                <a:close/>
              </a:path>
              <a:path w="54609" h="132079">
                <a:moveTo>
                  <a:pt x="54609" y="30479"/>
                </a:moveTo>
                <a:lnTo>
                  <a:pt x="0" y="30479"/>
                </a:lnTo>
                <a:lnTo>
                  <a:pt x="0" y="35559"/>
                </a:lnTo>
                <a:lnTo>
                  <a:pt x="54609" y="35559"/>
                </a:lnTo>
                <a:lnTo>
                  <a:pt x="54609" y="30479"/>
                </a:lnTo>
                <a:close/>
              </a:path>
              <a:path w="54609" h="132079">
                <a:moveTo>
                  <a:pt x="54609" y="24129"/>
                </a:moveTo>
                <a:lnTo>
                  <a:pt x="0" y="24129"/>
                </a:lnTo>
                <a:lnTo>
                  <a:pt x="0" y="29209"/>
                </a:lnTo>
                <a:lnTo>
                  <a:pt x="54609" y="29209"/>
                </a:lnTo>
                <a:lnTo>
                  <a:pt x="54609" y="24129"/>
                </a:lnTo>
                <a:close/>
              </a:path>
              <a:path w="54609" h="132079">
                <a:moveTo>
                  <a:pt x="54609" y="19049"/>
                </a:moveTo>
                <a:lnTo>
                  <a:pt x="0" y="19049"/>
                </a:lnTo>
                <a:lnTo>
                  <a:pt x="0" y="22859"/>
                </a:lnTo>
                <a:lnTo>
                  <a:pt x="54609" y="22859"/>
                </a:lnTo>
                <a:lnTo>
                  <a:pt x="54609" y="19049"/>
                </a:lnTo>
                <a:close/>
              </a:path>
              <a:path w="54609" h="132079">
                <a:moveTo>
                  <a:pt x="54609" y="12699"/>
                </a:moveTo>
                <a:lnTo>
                  <a:pt x="0" y="12699"/>
                </a:lnTo>
                <a:lnTo>
                  <a:pt x="0" y="17779"/>
                </a:lnTo>
                <a:lnTo>
                  <a:pt x="54609" y="17779"/>
                </a:lnTo>
                <a:lnTo>
                  <a:pt x="54609" y="12699"/>
                </a:lnTo>
                <a:close/>
              </a:path>
              <a:path w="54609" h="132079">
                <a:moveTo>
                  <a:pt x="54609" y="6349"/>
                </a:moveTo>
                <a:lnTo>
                  <a:pt x="0" y="6349"/>
                </a:lnTo>
                <a:lnTo>
                  <a:pt x="0" y="11429"/>
                </a:lnTo>
                <a:lnTo>
                  <a:pt x="54609" y="11429"/>
                </a:lnTo>
                <a:lnTo>
                  <a:pt x="54609" y="6349"/>
                </a:lnTo>
                <a:close/>
              </a:path>
              <a:path w="54609" h="132079">
                <a:moveTo>
                  <a:pt x="54609" y="0"/>
                </a:moveTo>
                <a:lnTo>
                  <a:pt x="0" y="0"/>
                </a:lnTo>
                <a:lnTo>
                  <a:pt x="0" y="5079"/>
                </a:lnTo>
                <a:lnTo>
                  <a:pt x="54609" y="5079"/>
                </a:lnTo>
                <a:lnTo>
                  <a:pt x="54609" y="0"/>
                </a:lnTo>
                <a:close/>
              </a:path>
            </a:pathLst>
          </a:custGeom>
          <a:solidFill>
            <a:srgbClr val="1E5B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bg object 330"/>
          <p:cNvSpPr/>
          <p:nvPr/>
        </p:nvSpPr>
        <p:spPr>
          <a:xfrm>
            <a:off x="1031239" y="6428739"/>
            <a:ext cx="54610" cy="127000"/>
          </a:xfrm>
          <a:custGeom>
            <a:avLst/>
            <a:gdLst/>
            <a:ahLst/>
            <a:cxnLst/>
            <a:rect l="l" t="t" r="r" b="b"/>
            <a:pathLst>
              <a:path w="54609" h="127000">
                <a:moveTo>
                  <a:pt x="54609" y="123190"/>
                </a:moveTo>
                <a:lnTo>
                  <a:pt x="19050" y="123190"/>
                </a:lnTo>
                <a:lnTo>
                  <a:pt x="19050" y="124460"/>
                </a:lnTo>
                <a:lnTo>
                  <a:pt x="33019" y="124460"/>
                </a:lnTo>
                <a:lnTo>
                  <a:pt x="33019" y="127000"/>
                </a:lnTo>
                <a:lnTo>
                  <a:pt x="48259" y="127000"/>
                </a:lnTo>
                <a:lnTo>
                  <a:pt x="48259" y="125730"/>
                </a:lnTo>
                <a:lnTo>
                  <a:pt x="54609" y="125730"/>
                </a:lnTo>
                <a:lnTo>
                  <a:pt x="54609" y="123190"/>
                </a:lnTo>
                <a:close/>
              </a:path>
              <a:path w="54609" h="127000">
                <a:moveTo>
                  <a:pt x="54609" y="120650"/>
                </a:moveTo>
                <a:lnTo>
                  <a:pt x="0" y="120650"/>
                </a:lnTo>
                <a:lnTo>
                  <a:pt x="0" y="123190"/>
                </a:lnTo>
                <a:lnTo>
                  <a:pt x="3809" y="123190"/>
                </a:lnTo>
                <a:lnTo>
                  <a:pt x="3809" y="121920"/>
                </a:lnTo>
                <a:lnTo>
                  <a:pt x="54609" y="121920"/>
                </a:lnTo>
                <a:lnTo>
                  <a:pt x="54609" y="120650"/>
                </a:lnTo>
                <a:close/>
              </a:path>
              <a:path w="54609" h="127000">
                <a:moveTo>
                  <a:pt x="54609" y="116840"/>
                </a:moveTo>
                <a:lnTo>
                  <a:pt x="0" y="116840"/>
                </a:lnTo>
                <a:lnTo>
                  <a:pt x="0" y="119380"/>
                </a:lnTo>
                <a:lnTo>
                  <a:pt x="54609" y="119380"/>
                </a:lnTo>
                <a:lnTo>
                  <a:pt x="54609" y="116840"/>
                </a:lnTo>
                <a:close/>
              </a:path>
              <a:path w="54609" h="127000">
                <a:moveTo>
                  <a:pt x="54609" y="114300"/>
                </a:moveTo>
                <a:lnTo>
                  <a:pt x="0" y="114300"/>
                </a:lnTo>
                <a:lnTo>
                  <a:pt x="0" y="115570"/>
                </a:lnTo>
                <a:lnTo>
                  <a:pt x="54609" y="115570"/>
                </a:lnTo>
                <a:lnTo>
                  <a:pt x="54609" y="114300"/>
                </a:lnTo>
                <a:close/>
              </a:path>
              <a:path w="54609" h="127000">
                <a:moveTo>
                  <a:pt x="54609" y="110490"/>
                </a:moveTo>
                <a:lnTo>
                  <a:pt x="0" y="110490"/>
                </a:lnTo>
                <a:lnTo>
                  <a:pt x="0" y="113030"/>
                </a:lnTo>
                <a:lnTo>
                  <a:pt x="54609" y="113030"/>
                </a:lnTo>
                <a:lnTo>
                  <a:pt x="54609" y="110490"/>
                </a:lnTo>
                <a:close/>
              </a:path>
              <a:path w="54609" h="127000">
                <a:moveTo>
                  <a:pt x="54609" y="107950"/>
                </a:moveTo>
                <a:lnTo>
                  <a:pt x="0" y="107950"/>
                </a:lnTo>
                <a:lnTo>
                  <a:pt x="0" y="109220"/>
                </a:lnTo>
                <a:lnTo>
                  <a:pt x="54609" y="109220"/>
                </a:lnTo>
                <a:lnTo>
                  <a:pt x="54609" y="107950"/>
                </a:lnTo>
                <a:close/>
              </a:path>
              <a:path w="54609" h="127000">
                <a:moveTo>
                  <a:pt x="54609" y="104140"/>
                </a:moveTo>
                <a:lnTo>
                  <a:pt x="0" y="104140"/>
                </a:lnTo>
                <a:lnTo>
                  <a:pt x="0" y="106680"/>
                </a:lnTo>
                <a:lnTo>
                  <a:pt x="54609" y="106680"/>
                </a:lnTo>
                <a:lnTo>
                  <a:pt x="54609" y="104140"/>
                </a:lnTo>
                <a:close/>
              </a:path>
              <a:path w="54609" h="127000">
                <a:moveTo>
                  <a:pt x="54609" y="101600"/>
                </a:moveTo>
                <a:lnTo>
                  <a:pt x="0" y="101600"/>
                </a:lnTo>
                <a:lnTo>
                  <a:pt x="0" y="102870"/>
                </a:lnTo>
                <a:lnTo>
                  <a:pt x="54609" y="102870"/>
                </a:lnTo>
                <a:lnTo>
                  <a:pt x="54609" y="101600"/>
                </a:lnTo>
                <a:close/>
              </a:path>
              <a:path w="54609" h="127000">
                <a:moveTo>
                  <a:pt x="54609" y="97790"/>
                </a:moveTo>
                <a:lnTo>
                  <a:pt x="0" y="97790"/>
                </a:lnTo>
                <a:lnTo>
                  <a:pt x="0" y="100330"/>
                </a:lnTo>
                <a:lnTo>
                  <a:pt x="54609" y="100330"/>
                </a:lnTo>
                <a:lnTo>
                  <a:pt x="54609" y="97790"/>
                </a:lnTo>
                <a:close/>
              </a:path>
              <a:path w="54609" h="127000">
                <a:moveTo>
                  <a:pt x="54609" y="95250"/>
                </a:moveTo>
                <a:lnTo>
                  <a:pt x="0" y="95250"/>
                </a:lnTo>
                <a:lnTo>
                  <a:pt x="0" y="96520"/>
                </a:lnTo>
                <a:lnTo>
                  <a:pt x="54609" y="96520"/>
                </a:lnTo>
                <a:lnTo>
                  <a:pt x="54609" y="95250"/>
                </a:lnTo>
                <a:close/>
              </a:path>
              <a:path w="54609" h="127000">
                <a:moveTo>
                  <a:pt x="54609" y="91440"/>
                </a:moveTo>
                <a:lnTo>
                  <a:pt x="0" y="91440"/>
                </a:lnTo>
                <a:lnTo>
                  <a:pt x="0" y="93980"/>
                </a:lnTo>
                <a:lnTo>
                  <a:pt x="54609" y="93980"/>
                </a:lnTo>
                <a:lnTo>
                  <a:pt x="54609" y="91440"/>
                </a:lnTo>
                <a:close/>
              </a:path>
              <a:path w="54609" h="127000">
                <a:moveTo>
                  <a:pt x="54609" y="88900"/>
                </a:moveTo>
                <a:lnTo>
                  <a:pt x="0" y="88900"/>
                </a:lnTo>
                <a:lnTo>
                  <a:pt x="0" y="90170"/>
                </a:lnTo>
                <a:lnTo>
                  <a:pt x="54609" y="90170"/>
                </a:lnTo>
                <a:lnTo>
                  <a:pt x="54609" y="88900"/>
                </a:lnTo>
                <a:close/>
              </a:path>
              <a:path w="54609" h="127000">
                <a:moveTo>
                  <a:pt x="54609" y="85090"/>
                </a:moveTo>
                <a:lnTo>
                  <a:pt x="0" y="85090"/>
                </a:lnTo>
                <a:lnTo>
                  <a:pt x="0" y="87630"/>
                </a:lnTo>
                <a:lnTo>
                  <a:pt x="54609" y="87630"/>
                </a:lnTo>
                <a:lnTo>
                  <a:pt x="54609" y="85090"/>
                </a:lnTo>
                <a:close/>
              </a:path>
              <a:path w="54609" h="127000">
                <a:moveTo>
                  <a:pt x="54609" y="82550"/>
                </a:moveTo>
                <a:lnTo>
                  <a:pt x="0" y="82550"/>
                </a:lnTo>
                <a:lnTo>
                  <a:pt x="0" y="83820"/>
                </a:lnTo>
                <a:lnTo>
                  <a:pt x="54609" y="83820"/>
                </a:lnTo>
                <a:lnTo>
                  <a:pt x="54609" y="82550"/>
                </a:lnTo>
                <a:close/>
              </a:path>
              <a:path w="54609" h="127000">
                <a:moveTo>
                  <a:pt x="54609" y="78740"/>
                </a:moveTo>
                <a:lnTo>
                  <a:pt x="0" y="78740"/>
                </a:lnTo>
                <a:lnTo>
                  <a:pt x="0" y="81280"/>
                </a:lnTo>
                <a:lnTo>
                  <a:pt x="54609" y="81280"/>
                </a:lnTo>
                <a:lnTo>
                  <a:pt x="54609" y="78740"/>
                </a:lnTo>
                <a:close/>
              </a:path>
              <a:path w="54609" h="127000">
                <a:moveTo>
                  <a:pt x="54609" y="76200"/>
                </a:moveTo>
                <a:lnTo>
                  <a:pt x="0" y="76200"/>
                </a:lnTo>
                <a:lnTo>
                  <a:pt x="0" y="77470"/>
                </a:lnTo>
                <a:lnTo>
                  <a:pt x="54609" y="77470"/>
                </a:lnTo>
                <a:lnTo>
                  <a:pt x="54609" y="76200"/>
                </a:lnTo>
                <a:close/>
              </a:path>
              <a:path w="54609" h="127000">
                <a:moveTo>
                  <a:pt x="54609" y="72390"/>
                </a:moveTo>
                <a:lnTo>
                  <a:pt x="0" y="72390"/>
                </a:lnTo>
                <a:lnTo>
                  <a:pt x="0" y="74930"/>
                </a:lnTo>
                <a:lnTo>
                  <a:pt x="54609" y="74930"/>
                </a:lnTo>
                <a:lnTo>
                  <a:pt x="54609" y="72390"/>
                </a:lnTo>
                <a:close/>
              </a:path>
              <a:path w="54609" h="127000">
                <a:moveTo>
                  <a:pt x="54609" y="69850"/>
                </a:moveTo>
                <a:lnTo>
                  <a:pt x="0" y="69850"/>
                </a:lnTo>
                <a:lnTo>
                  <a:pt x="0" y="71120"/>
                </a:lnTo>
                <a:lnTo>
                  <a:pt x="54609" y="71120"/>
                </a:lnTo>
                <a:lnTo>
                  <a:pt x="54609" y="69850"/>
                </a:lnTo>
                <a:close/>
              </a:path>
              <a:path w="54609" h="127000">
                <a:moveTo>
                  <a:pt x="54609" y="63500"/>
                </a:moveTo>
                <a:lnTo>
                  <a:pt x="0" y="63500"/>
                </a:lnTo>
                <a:lnTo>
                  <a:pt x="0" y="68580"/>
                </a:lnTo>
                <a:lnTo>
                  <a:pt x="54609" y="68580"/>
                </a:lnTo>
                <a:lnTo>
                  <a:pt x="54609" y="63500"/>
                </a:lnTo>
                <a:close/>
              </a:path>
              <a:path w="54609" h="127000">
                <a:moveTo>
                  <a:pt x="54609" y="57150"/>
                </a:moveTo>
                <a:lnTo>
                  <a:pt x="0" y="57150"/>
                </a:lnTo>
                <a:lnTo>
                  <a:pt x="0" y="62230"/>
                </a:lnTo>
                <a:lnTo>
                  <a:pt x="54609" y="62230"/>
                </a:lnTo>
                <a:lnTo>
                  <a:pt x="54609" y="57150"/>
                </a:lnTo>
                <a:close/>
              </a:path>
              <a:path w="54609" h="127000">
                <a:moveTo>
                  <a:pt x="54609" y="50800"/>
                </a:moveTo>
                <a:lnTo>
                  <a:pt x="0" y="50800"/>
                </a:lnTo>
                <a:lnTo>
                  <a:pt x="0" y="55880"/>
                </a:lnTo>
                <a:lnTo>
                  <a:pt x="54609" y="55880"/>
                </a:lnTo>
                <a:lnTo>
                  <a:pt x="54609" y="50800"/>
                </a:lnTo>
                <a:close/>
              </a:path>
              <a:path w="54609" h="127000">
                <a:moveTo>
                  <a:pt x="54609" y="44450"/>
                </a:moveTo>
                <a:lnTo>
                  <a:pt x="0" y="44450"/>
                </a:lnTo>
                <a:lnTo>
                  <a:pt x="0" y="49530"/>
                </a:lnTo>
                <a:lnTo>
                  <a:pt x="54609" y="49530"/>
                </a:lnTo>
                <a:lnTo>
                  <a:pt x="54609" y="44450"/>
                </a:lnTo>
                <a:close/>
              </a:path>
              <a:path w="54609" h="127000">
                <a:moveTo>
                  <a:pt x="54609" y="38100"/>
                </a:moveTo>
                <a:lnTo>
                  <a:pt x="0" y="38100"/>
                </a:lnTo>
                <a:lnTo>
                  <a:pt x="0" y="43180"/>
                </a:lnTo>
                <a:lnTo>
                  <a:pt x="54609" y="43180"/>
                </a:lnTo>
                <a:lnTo>
                  <a:pt x="54609" y="38100"/>
                </a:lnTo>
                <a:close/>
              </a:path>
              <a:path w="54609" h="127000">
                <a:moveTo>
                  <a:pt x="54609" y="31750"/>
                </a:moveTo>
                <a:lnTo>
                  <a:pt x="0" y="31750"/>
                </a:lnTo>
                <a:lnTo>
                  <a:pt x="0" y="36830"/>
                </a:lnTo>
                <a:lnTo>
                  <a:pt x="54609" y="36830"/>
                </a:lnTo>
                <a:lnTo>
                  <a:pt x="54609" y="31750"/>
                </a:lnTo>
                <a:close/>
              </a:path>
              <a:path w="54609" h="127000">
                <a:moveTo>
                  <a:pt x="54609" y="25400"/>
                </a:moveTo>
                <a:lnTo>
                  <a:pt x="0" y="25400"/>
                </a:lnTo>
                <a:lnTo>
                  <a:pt x="0" y="30480"/>
                </a:lnTo>
                <a:lnTo>
                  <a:pt x="54609" y="30480"/>
                </a:lnTo>
                <a:lnTo>
                  <a:pt x="54609" y="25400"/>
                </a:lnTo>
                <a:close/>
              </a:path>
              <a:path w="54609" h="127000">
                <a:moveTo>
                  <a:pt x="54609" y="20320"/>
                </a:moveTo>
                <a:lnTo>
                  <a:pt x="0" y="20320"/>
                </a:lnTo>
                <a:lnTo>
                  <a:pt x="0" y="24130"/>
                </a:lnTo>
                <a:lnTo>
                  <a:pt x="54609" y="24130"/>
                </a:lnTo>
                <a:lnTo>
                  <a:pt x="54609" y="20320"/>
                </a:lnTo>
                <a:close/>
              </a:path>
              <a:path w="54609" h="127000">
                <a:moveTo>
                  <a:pt x="54609" y="13970"/>
                </a:moveTo>
                <a:lnTo>
                  <a:pt x="0" y="13970"/>
                </a:lnTo>
                <a:lnTo>
                  <a:pt x="0" y="19050"/>
                </a:lnTo>
                <a:lnTo>
                  <a:pt x="54609" y="19050"/>
                </a:lnTo>
                <a:lnTo>
                  <a:pt x="54609" y="13970"/>
                </a:lnTo>
                <a:close/>
              </a:path>
              <a:path w="54609" h="127000">
                <a:moveTo>
                  <a:pt x="54609" y="7620"/>
                </a:moveTo>
                <a:lnTo>
                  <a:pt x="0" y="7620"/>
                </a:lnTo>
                <a:lnTo>
                  <a:pt x="0" y="12700"/>
                </a:lnTo>
                <a:lnTo>
                  <a:pt x="54609" y="12700"/>
                </a:lnTo>
                <a:lnTo>
                  <a:pt x="54609" y="7620"/>
                </a:lnTo>
                <a:close/>
              </a:path>
              <a:path w="54609" h="127000">
                <a:moveTo>
                  <a:pt x="13969" y="0"/>
                </a:moveTo>
                <a:lnTo>
                  <a:pt x="0" y="0"/>
                </a:lnTo>
                <a:lnTo>
                  <a:pt x="0" y="6350"/>
                </a:lnTo>
                <a:lnTo>
                  <a:pt x="54609" y="6350"/>
                </a:lnTo>
                <a:lnTo>
                  <a:pt x="54609" y="1270"/>
                </a:lnTo>
                <a:lnTo>
                  <a:pt x="13969" y="1270"/>
                </a:lnTo>
                <a:lnTo>
                  <a:pt x="13969" y="0"/>
                </a:lnTo>
                <a:close/>
              </a:path>
            </a:pathLst>
          </a:custGeom>
          <a:solidFill>
            <a:srgbClr val="1D5A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1" name="bg object 331"/>
          <p:cNvSpPr/>
          <p:nvPr/>
        </p:nvSpPr>
        <p:spPr>
          <a:xfrm>
            <a:off x="975360" y="6428739"/>
            <a:ext cx="55880" cy="123189"/>
          </a:xfrm>
          <a:custGeom>
            <a:avLst/>
            <a:gdLst/>
            <a:ahLst/>
            <a:cxnLst/>
            <a:rect l="l" t="t" r="r" b="b"/>
            <a:pathLst>
              <a:path w="55880" h="123190">
                <a:moveTo>
                  <a:pt x="55880" y="120650"/>
                </a:moveTo>
                <a:lnTo>
                  <a:pt x="45720" y="120650"/>
                </a:lnTo>
                <a:lnTo>
                  <a:pt x="45720" y="123190"/>
                </a:lnTo>
                <a:lnTo>
                  <a:pt x="55880" y="123190"/>
                </a:lnTo>
                <a:lnTo>
                  <a:pt x="55880" y="120650"/>
                </a:lnTo>
                <a:close/>
              </a:path>
              <a:path w="55880" h="123190">
                <a:moveTo>
                  <a:pt x="55880" y="116840"/>
                </a:moveTo>
                <a:lnTo>
                  <a:pt x="2540" y="116840"/>
                </a:lnTo>
                <a:lnTo>
                  <a:pt x="2540" y="118110"/>
                </a:lnTo>
                <a:lnTo>
                  <a:pt x="16509" y="118110"/>
                </a:lnTo>
                <a:lnTo>
                  <a:pt x="16509" y="120650"/>
                </a:lnTo>
                <a:lnTo>
                  <a:pt x="31750" y="120650"/>
                </a:lnTo>
                <a:lnTo>
                  <a:pt x="31750" y="119380"/>
                </a:lnTo>
                <a:lnTo>
                  <a:pt x="55880" y="119380"/>
                </a:lnTo>
                <a:lnTo>
                  <a:pt x="55880" y="116840"/>
                </a:lnTo>
                <a:close/>
              </a:path>
              <a:path w="55880" h="123190">
                <a:moveTo>
                  <a:pt x="55880" y="114300"/>
                </a:moveTo>
                <a:lnTo>
                  <a:pt x="0" y="114300"/>
                </a:lnTo>
                <a:lnTo>
                  <a:pt x="0" y="115570"/>
                </a:lnTo>
                <a:lnTo>
                  <a:pt x="55880" y="115570"/>
                </a:lnTo>
                <a:lnTo>
                  <a:pt x="55880" y="114300"/>
                </a:lnTo>
                <a:close/>
              </a:path>
              <a:path w="55880" h="123190">
                <a:moveTo>
                  <a:pt x="55880" y="110490"/>
                </a:moveTo>
                <a:lnTo>
                  <a:pt x="0" y="110490"/>
                </a:lnTo>
                <a:lnTo>
                  <a:pt x="0" y="113030"/>
                </a:lnTo>
                <a:lnTo>
                  <a:pt x="55880" y="113030"/>
                </a:lnTo>
                <a:lnTo>
                  <a:pt x="55880" y="110490"/>
                </a:lnTo>
                <a:close/>
              </a:path>
              <a:path w="55880" h="123190">
                <a:moveTo>
                  <a:pt x="55880" y="107950"/>
                </a:moveTo>
                <a:lnTo>
                  <a:pt x="0" y="107950"/>
                </a:lnTo>
                <a:lnTo>
                  <a:pt x="0" y="109220"/>
                </a:lnTo>
                <a:lnTo>
                  <a:pt x="55880" y="109220"/>
                </a:lnTo>
                <a:lnTo>
                  <a:pt x="55880" y="107950"/>
                </a:lnTo>
                <a:close/>
              </a:path>
              <a:path w="55880" h="123190">
                <a:moveTo>
                  <a:pt x="55880" y="104140"/>
                </a:moveTo>
                <a:lnTo>
                  <a:pt x="0" y="104140"/>
                </a:lnTo>
                <a:lnTo>
                  <a:pt x="0" y="106680"/>
                </a:lnTo>
                <a:lnTo>
                  <a:pt x="55880" y="106680"/>
                </a:lnTo>
                <a:lnTo>
                  <a:pt x="55880" y="104140"/>
                </a:lnTo>
                <a:close/>
              </a:path>
              <a:path w="55880" h="123190">
                <a:moveTo>
                  <a:pt x="55880" y="101600"/>
                </a:moveTo>
                <a:lnTo>
                  <a:pt x="0" y="101600"/>
                </a:lnTo>
                <a:lnTo>
                  <a:pt x="0" y="102870"/>
                </a:lnTo>
                <a:lnTo>
                  <a:pt x="55880" y="102870"/>
                </a:lnTo>
                <a:lnTo>
                  <a:pt x="55880" y="101600"/>
                </a:lnTo>
                <a:close/>
              </a:path>
              <a:path w="55880" h="123190">
                <a:moveTo>
                  <a:pt x="55880" y="97790"/>
                </a:moveTo>
                <a:lnTo>
                  <a:pt x="0" y="97790"/>
                </a:lnTo>
                <a:lnTo>
                  <a:pt x="0" y="100330"/>
                </a:lnTo>
                <a:lnTo>
                  <a:pt x="55880" y="100330"/>
                </a:lnTo>
                <a:lnTo>
                  <a:pt x="55880" y="97790"/>
                </a:lnTo>
                <a:close/>
              </a:path>
              <a:path w="55880" h="123190">
                <a:moveTo>
                  <a:pt x="55880" y="95250"/>
                </a:moveTo>
                <a:lnTo>
                  <a:pt x="0" y="95250"/>
                </a:lnTo>
                <a:lnTo>
                  <a:pt x="0" y="96520"/>
                </a:lnTo>
                <a:lnTo>
                  <a:pt x="55880" y="96520"/>
                </a:lnTo>
                <a:lnTo>
                  <a:pt x="55880" y="95250"/>
                </a:lnTo>
                <a:close/>
              </a:path>
              <a:path w="55880" h="123190">
                <a:moveTo>
                  <a:pt x="55880" y="91440"/>
                </a:moveTo>
                <a:lnTo>
                  <a:pt x="0" y="91440"/>
                </a:lnTo>
                <a:lnTo>
                  <a:pt x="0" y="93980"/>
                </a:lnTo>
                <a:lnTo>
                  <a:pt x="55880" y="93980"/>
                </a:lnTo>
                <a:lnTo>
                  <a:pt x="55880" y="91440"/>
                </a:lnTo>
                <a:close/>
              </a:path>
              <a:path w="55880" h="123190">
                <a:moveTo>
                  <a:pt x="55880" y="88900"/>
                </a:moveTo>
                <a:lnTo>
                  <a:pt x="0" y="88900"/>
                </a:lnTo>
                <a:lnTo>
                  <a:pt x="0" y="90170"/>
                </a:lnTo>
                <a:lnTo>
                  <a:pt x="55880" y="90170"/>
                </a:lnTo>
                <a:lnTo>
                  <a:pt x="55880" y="88900"/>
                </a:lnTo>
                <a:close/>
              </a:path>
              <a:path w="55880" h="123190">
                <a:moveTo>
                  <a:pt x="55880" y="85090"/>
                </a:moveTo>
                <a:lnTo>
                  <a:pt x="0" y="85090"/>
                </a:lnTo>
                <a:lnTo>
                  <a:pt x="0" y="87630"/>
                </a:lnTo>
                <a:lnTo>
                  <a:pt x="55880" y="87630"/>
                </a:lnTo>
                <a:lnTo>
                  <a:pt x="55880" y="85090"/>
                </a:lnTo>
                <a:close/>
              </a:path>
              <a:path w="55880" h="123190">
                <a:moveTo>
                  <a:pt x="55880" y="82550"/>
                </a:moveTo>
                <a:lnTo>
                  <a:pt x="0" y="82550"/>
                </a:lnTo>
                <a:lnTo>
                  <a:pt x="0" y="83820"/>
                </a:lnTo>
                <a:lnTo>
                  <a:pt x="55880" y="83820"/>
                </a:lnTo>
                <a:lnTo>
                  <a:pt x="55880" y="82550"/>
                </a:lnTo>
                <a:close/>
              </a:path>
              <a:path w="55880" h="123190">
                <a:moveTo>
                  <a:pt x="55880" y="78740"/>
                </a:moveTo>
                <a:lnTo>
                  <a:pt x="0" y="78740"/>
                </a:lnTo>
                <a:lnTo>
                  <a:pt x="0" y="81280"/>
                </a:lnTo>
                <a:lnTo>
                  <a:pt x="55880" y="81280"/>
                </a:lnTo>
                <a:lnTo>
                  <a:pt x="55880" y="78740"/>
                </a:lnTo>
                <a:close/>
              </a:path>
              <a:path w="55880" h="123190">
                <a:moveTo>
                  <a:pt x="55880" y="76200"/>
                </a:moveTo>
                <a:lnTo>
                  <a:pt x="0" y="76200"/>
                </a:lnTo>
                <a:lnTo>
                  <a:pt x="0" y="77470"/>
                </a:lnTo>
                <a:lnTo>
                  <a:pt x="55880" y="77470"/>
                </a:lnTo>
                <a:lnTo>
                  <a:pt x="55880" y="76200"/>
                </a:lnTo>
                <a:close/>
              </a:path>
              <a:path w="55880" h="123190">
                <a:moveTo>
                  <a:pt x="55880" y="72390"/>
                </a:moveTo>
                <a:lnTo>
                  <a:pt x="0" y="72390"/>
                </a:lnTo>
                <a:lnTo>
                  <a:pt x="0" y="74930"/>
                </a:lnTo>
                <a:lnTo>
                  <a:pt x="55880" y="74930"/>
                </a:lnTo>
                <a:lnTo>
                  <a:pt x="55880" y="72390"/>
                </a:lnTo>
                <a:close/>
              </a:path>
              <a:path w="55880" h="123190">
                <a:moveTo>
                  <a:pt x="55880" y="69850"/>
                </a:moveTo>
                <a:lnTo>
                  <a:pt x="0" y="69850"/>
                </a:lnTo>
                <a:lnTo>
                  <a:pt x="0" y="71120"/>
                </a:lnTo>
                <a:lnTo>
                  <a:pt x="55880" y="71120"/>
                </a:lnTo>
                <a:lnTo>
                  <a:pt x="55880" y="69850"/>
                </a:lnTo>
                <a:close/>
              </a:path>
              <a:path w="55880" h="123190">
                <a:moveTo>
                  <a:pt x="55880" y="63500"/>
                </a:moveTo>
                <a:lnTo>
                  <a:pt x="0" y="63500"/>
                </a:lnTo>
                <a:lnTo>
                  <a:pt x="0" y="68580"/>
                </a:lnTo>
                <a:lnTo>
                  <a:pt x="55880" y="68580"/>
                </a:lnTo>
                <a:lnTo>
                  <a:pt x="55880" y="63500"/>
                </a:lnTo>
                <a:close/>
              </a:path>
              <a:path w="55880" h="123190">
                <a:moveTo>
                  <a:pt x="55880" y="57150"/>
                </a:moveTo>
                <a:lnTo>
                  <a:pt x="0" y="57150"/>
                </a:lnTo>
                <a:lnTo>
                  <a:pt x="0" y="62230"/>
                </a:lnTo>
                <a:lnTo>
                  <a:pt x="55880" y="62230"/>
                </a:lnTo>
                <a:lnTo>
                  <a:pt x="55880" y="57150"/>
                </a:lnTo>
                <a:close/>
              </a:path>
              <a:path w="55880" h="123190">
                <a:moveTo>
                  <a:pt x="55880" y="50800"/>
                </a:moveTo>
                <a:lnTo>
                  <a:pt x="0" y="50800"/>
                </a:lnTo>
                <a:lnTo>
                  <a:pt x="0" y="55880"/>
                </a:lnTo>
                <a:lnTo>
                  <a:pt x="55880" y="55880"/>
                </a:lnTo>
                <a:lnTo>
                  <a:pt x="55880" y="50800"/>
                </a:lnTo>
                <a:close/>
              </a:path>
              <a:path w="55880" h="123190">
                <a:moveTo>
                  <a:pt x="55880" y="44450"/>
                </a:moveTo>
                <a:lnTo>
                  <a:pt x="0" y="44450"/>
                </a:lnTo>
                <a:lnTo>
                  <a:pt x="0" y="49530"/>
                </a:lnTo>
                <a:lnTo>
                  <a:pt x="55880" y="49530"/>
                </a:lnTo>
                <a:lnTo>
                  <a:pt x="55880" y="44450"/>
                </a:lnTo>
                <a:close/>
              </a:path>
              <a:path w="55880" h="123190">
                <a:moveTo>
                  <a:pt x="55880" y="38100"/>
                </a:moveTo>
                <a:lnTo>
                  <a:pt x="0" y="38100"/>
                </a:lnTo>
                <a:lnTo>
                  <a:pt x="0" y="43180"/>
                </a:lnTo>
                <a:lnTo>
                  <a:pt x="55880" y="43180"/>
                </a:lnTo>
                <a:lnTo>
                  <a:pt x="55880" y="38100"/>
                </a:lnTo>
                <a:close/>
              </a:path>
              <a:path w="55880" h="123190">
                <a:moveTo>
                  <a:pt x="55880" y="31750"/>
                </a:moveTo>
                <a:lnTo>
                  <a:pt x="0" y="31750"/>
                </a:lnTo>
                <a:lnTo>
                  <a:pt x="0" y="36830"/>
                </a:lnTo>
                <a:lnTo>
                  <a:pt x="55880" y="36830"/>
                </a:lnTo>
                <a:lnTo>
                  <a:pt x="55880" y="31750"/>
                </a:lnTo>
                <a:close/>
              </a:path>
              <a:path w="55880" h="123190">
                <a:moveTo>
                  <a:pt x="55880" y="25400"/>
                </a:moveTo>
                <a:lnTo>
                  <a:pt x="0" y="25400"/>
                </a:lnTo>
                <a:lnTo>
                  <a:pt x="0" y="30480"/>
                </a:lnTo>
                <a:lnTo>
                  <a:pt x="55880" y="30480"/>
                </a:lnTo>
                <a:lnTo>
                  <a:pt x="55880" y="25400"/>
                </a:lnTo>
                <a:close/>
              </a:path>
              <a:path w="55880" h="123190">
                <a:moveTo>
                  <a:pt x="55880" y="20320"/>
                </a:moveTo>
                <a:lnTo>
                  <a:pt x="0" y="20320"/>
                </a:lnTo>
                <a:lnTo>
                  <a:pt x="0" y="24130"/>
                </a:lnTo>
                <a:lnTo>
                  <a:pt x="55880" y="24130"/>
                </a:lnTo>
                <a:lnTo>
                  <a:pt x="55880" y="20320"/>
                </a:lnTo>
                <a:close/>
              </a:path>
              <a:path w="55880" h="123190">
                <a:moveTo>
                  <a:pt x="55880" y="13970"/>
                </a:moveTo>
                <a:lnTo>
                  <a:pt x="0" y="13970"/>
                </a:lnTo>
                <a:lnTo>
                  <a:pt x="0" y="19050"/>
                </a:lnTo>
                <a:lnTo>
                  <a:pt x="55880" y="19050"/>
                </a:lnTo>
                <a:lnTo>
                  <a:pt x="55880" y="13970"/>
                </a:lnTo>
                <a:close/>
              </a:path>
              <a:path w="55880" h="123190">
                <a:moveTo>
                  <a:pt x="55880" y="7620"/>
                </a:moveTo>
                <a:lnTo>
                  <a:pt x="0" y="7620"/>
                </a:lnTo>
                <a:lnTo>
                  <a:pt x="0" y="12700"/>
                </a:lnTo>
                <a:lnTo>
                  <a:pt x="55880" y="12700"/>
                </a:lnTo>
                <a:lnTo>
                  <a:pt x="55880" y="7620"/>
                </a:lnTo>
                <a:close/>
              </a:path>
              <a:path w="55880" h="123190">
                <a:moveTo>
                  <a:pt x="55880" y="0"/>
                </a:moveTo>
                <a:lnTo>
                  <a:pt x="0" y="0"/>
                </a:lnTo>
                <a:lnTo>
                  <a:pt x="0" y="6350"/>
                </a:lnTo>
                <a:lnTo>
                  <a:pt x="55880" y="6350"/>
                </a:lnTo>
                <a:lnTo>
                  <a:pt x="55880" y="0"/>
                </a:lnTo>
                <a:close/>
              </a:path>
            </a:pathLst>
          </a:custGeom>
          <a:solidFill>
            <a:srgbClr val="1D59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2" name="bg object 332"/>
          <p:cNvSpPr/>
          <p:nvPr/>
        </p:nvSpPr>
        <p:spPr>
          <a:xfrm>
            <a:off x="920750" y="6428739"/>
            <a:ext cx="54610" cy="116839"/>
          </a:xfrm>
          <a:custGeom>
            <a:avLst/>
            <a:gdLst/>
            <a:ahLst/>
            <a:cxnLst/>
            <a:rect l="l" t="t" r="r" b="b"/>
            <a:pathLst>
              <a:path w="54609" h="116840">
                <a:moveTo>
                  <a:pt x="54609" y="114300"/>
                </a:moveTo>
                <a:lnTo>
                  <a:pt x="27940" y="114300"/>
                </a:lnTo>
                <a:lnTo>
                  <a:pt x="27940" y="116840"/>
                </a:lnTo>
                <a:lnTo>
                  <a:pt x="41909" y="116840"/>
                </a:lnTo>
                <a:lnTo>
                  <a:pt x="41909" y="115570"/>
                </a:lnTo>
                <a:lnTo>
                  <a:pt x="54609" y="115570"/>
                </a:lnTo>
                <a:lnTo>
                  <a:pt x="54609" y="114300"/>
                </a:lnTo>
                <a:close/>
              </a:path>
              <a:path w="54609" h="116840">
                <a:moveTo>
                  <a:pt x="54609" y="110490"/>
                </a:moveTo>
                <a:lnTo>
                  <a:pt x="0" y="110490"/>
                </a:lnTo>
                <a:lnTo>
                  <a:pt x="0" y="114300"/>
                </a:lnTo>
                <a:lnTo>
                  <a:pt x="13969" y="114300"/>
                </a:lnTo>
                <a:lnTo>
                  <a:pt x="13969" y="113030"/>
                </a:lnTo>
                <a:lnTo>
                  <a:pt x="54609" y="113030"/>
                </a:lnTo>
                <a:lnTo>
                  <a:pt x="54609" y="110490"/>
                </a:lnTo>
                <a:close/>
              </a:path>
              <a:path w="54609" h="116840">
                <a:moveTo>
                  <a:pt x="54609" y="107950"/>
                </a:moveTo>
                <a:lnTo>
                  <a:pt x="0" y="107950"/>
                </a:lnTo>
                <a:lnTo>
                  <a:pt x="0" y="109220"/>
                </a:lnTo>
                <a:lnTo>
                  <a:pt x="54609" y="109220"/>
                </a:lnTo>
                <a:lnTo>
                  <a:pt x="54609" y="107950"/>
                </a:lnTo>
                <a:close/>
              </a:path>
              <a:path w="54609" h="116840">
                <a:moveTo>
                  <a:pt x="54609" y="104140"/>
                </a:moveTo>
                <a:lnTo>
                  <a:pt x="0" y="104140"/>
                </a:lnTo>
                <a:lnTo>
                  <a:pt x="0" y="106680"/>
                </a:lnTo>
                <a:lnTo>
                  <a:pt x="54609" y="106680"/>
                </a:lnTo>
                <a:lnTo>
                  <a:pt x="54609" y="104140"/>
                </a:lnTo>
                <a:close/>
              </a:path>
              <a:path w="54609" h="116840">
                <a:moveTo>
                  <a:pt x="54609" y="101600"/>
                </a:moveTo>
                <a:lnTo>
                  <a:pt x="0" y="101600"/>
                </a:lnTo>
                <a:lnTo>
                  <a:pt x="0" y="102870"/>
                </a:lnTo>
                <a:lnTo>
                  <a:pt x="54609" y="102870"/>
                </a:lnTo>
                <a:lnTo>
                  <a:pt x="54609" y="101600"/>
                </a:lnTo>
                <a:close/>
              </a:path>
              <a:path w="54609" h="116840">
                <a:moveTo>
                  <a:pt x="54609" y="97790"/>
                </a:moveTo>
                <a:lnTo>
                  <a:pt x="0" y="97790"/>
                </a:lnTo>
                <a:lnTo>
                  <a:pt x="0" y="100330"/>
                </a:lnTo>
                <a:lnTo>
                  <a:pt x="54609" y="100330"/>
                </a:lnTo>
                <a:lnTo>
                  <a:pt x="54609" y="97790"/>
                </a:lnTo>
                <a:close/>
              </a:path>
              <a:path w="54609" h="116840">
                <a:moveTo>
                  <a:pt x="54609" y="95250"/>
                </a:moveTo>
                <a:lnTo>
                  <a:pt x="0" y="95250"/>
                </a:lnTo>
                <a:lnTo>
                  <a:pt x="0" y="96520"/>
                </a:lnTo>
                <a:lnTo>
                  <a:pt x="54609" y="96520"/>
                </a:lnTo>
                <a:lnTo>
                  <a:pt x="54609" y="95250"/>
                </a:lnTo>
                <a:close/>
              </a:path>
              <a:path w="54609" h="116840">
                <a:moveTo>
                  <a:pt x="54609" y="91440"/>
                </a:moveTo>
                <a:lnTo>
                  <a:pt x="0" y="91440"/>
                </a:lnTo>
                <a:lnTo>
                  <a:pt x="0" y="93980"/>
                </a:lnTo>
                <a:lnTo>
                  <a:pt x="54609" y="93980"/>
                </a:lnTo>
                <a:lnTo>
                  <a:pt x="54609" y="91440"/>
                </a:lnTo>
                <a:close/>
              </a:path>
              <a:path w="54609" h="116840">
                <a:moveTo>
                  <a:pt x="54609" y="88900"/>
                </a:moveTo>
                <a:lnTo>
                  <a:pt x="0" y="88900"/>
                </a:lnTo>
                <a:lnTo>
                  <a:pt x="0" y="90170"/>
                </a:lnTo>
                <a:lnTo>
                  <a:pt x="54609" y="90170"/>
                </a:lnTo>
                <a:lnTo>
                  <a:pt x="54609" y="88900"/>
                </a:lnTo>
                <a:close/>
              </a:path>
              <a:path w="54609" h="116840">
                <a:moveTo>
                  <a:pt x="54609" y="85090"/>
                </a:moveTo>
                <a:lnTo>
                  <a:pt x="0" y="85090"/>
                </a:lnTo>
                <a:lnTo>
                  <a:pt x="0" y="87630"/>
                </a:lnTo>
                <a:lnTo>
                  <a:pt x="54609" y="87630"/>
                </a:lnTo>
                <a:lnTo>
                  <a:pt x="54609" y="85090"/>
                </a:lnTo>
                <a:close/>
              </a:path>
              <a:path w="54609" h="116840">
                <a:moveTo>
                  <a:pt x="54609" y="82550"/>
                </a:moveTo>
                <a:lnTo>
                  <a:pt x="0" y="82550"/>
                </a:lnTo>
                <a:lnTo>
                  <a:pt x="0" y="83820"/>
                </a:lnTo>
                <a:lnTo>
                  <a:pt x="54609" y="83820"/>
                </a:lnTo>
                <a:lnTo>
                  <a:pt x="54609" y="82550"/>
                </a:lnTo>
                <a:close/>
              </a:path>
              <a:path w="54609" h="116840">
                <a:moveTo>
                  <a:pt x="54609" y="78740"/>
                </a:moveTo>
                <a:lnTo>
                  <a:pt x="0" y="78740"/>
                </a:lnTo>
                <a:lnTo>
                  <a:pt x="0" y="81280"/>
                </a:lnTo>
                <a:lnTo>
                  <a:pt x="54609" y="81280"/>
                </a:lnTo>
                <a:lnTo>
                  <a:pt x="54609" y="78740"/>
                </a:lnTo>
                <a:close/>
              </a:path>
              <a:path w="54609" h="116840">
                <a:moveTo>
                  <a:pt x="54609" y="76200"/>
                </a:moveTo>
                <a:lnTo>
                  <a:pt x="0" y="76200"/>
                </a:lnTo>
                <a:lnTo>
                  <a:pt x="0" y="77470"/>
                </a:lnTo>
                <a:lnTo>
                  <a:pt x="54609" y="77470"/>
                </a:lnTo>
                <a:lnTo>
                  <a:pt x="54609" y="76200"/>
                </a:lnTo>
                <a:close/>
              </a:path>
              <a:path w="54609" h="116840">
                <a:moveTo>
                  <a:pt x="54609" y="72390"/>
                </a:moveTo>
                <a:lnTo>
                  <a:pt x="0" y="72390"/>
                </a:lnTo>
                <a:lnTo>
                  <a:pt x="0" y="74930"/>
                </a:lnTo>
                <a:lnTo>
                  <a:pt x="54609" y="74930"/>
                </a:lnTo>
                <a:lnTo>
                  <a:pt x="54609" y="72390"/>
                </a:lnTo>
                <a:close/>
              </a:path>
              <a:path w="54609" h="116840">
                <a:moveTo>
                  <a:pt x="54609" y="69850"/>
                </a:moveTo>
                <a:lnTo>
                  <a:pt x="0" y="69850"/>
                </a:lnTo>
                <a:lnTo>
                  <a:pt x="0" y="71120"/>
                </a:lnTo>
                <a:lnTo>
                  <a:pt x="54609" y="71120"/>
                </a:lnTo>
                <a:lnTo>
                  <a:pt x="54609" y="69850"/>
                </a:lnTo>
                <a:close/>
              </a:path>
              <a:path w="54609" h="116840">
                <a:moveTo>
                  <a:pt x="54609" y="63500"/>
                </a:moveTo>
                <a:lnTo>
                  <a:pt x="0" y="63500"/>
                </a:lnTo>
                <a:lnTo>
                  <a:pt x="0" y="68580"/>
                </a:lnTo>
                <a:lnTo>
                  <a:pt x="54609" y="68580"/>
                </a:lnTo>
                <a:lnTo>
                  <a:pt x="54609" y="63500"/>
                </a:lnTo>
                <a:close/>
              </a:path>
              <a:path w="54609" h="116840">
                <a:moveTo>
                  <a:pt x="54609" y="57150"/>
                </a:moveTo>
                <a:lnTo>
                  <a:pt x="0" y="57150"/>
                </a:lnTo>
                <a:lnTo>
                  <a:pt x="0" y="62230"/>
                </a:lnTo>
                <a:lnTo>
                  <a:pt x="54609" y="62230"/>
                </a:lnTo>
                <a:lnTo>
                  <a:pt x="54609" y="57150"/>
                </a:lnTo>
                <a:close/>
              </a:path>
              <a:path w="54609" h="116840">
                <a:moveTo>
                  <a:pt x="54609" y="50800"/>
                </a:moveTo>
                <a:lnTo>
                  <a:pt x="0" y="50800"/>
                </a:lnTo>
                <a:lnTo>
                  <a:pt x="0" y="55880"/>
                </a:lnTo>
                <a:lnTo>
                  <a:pt x="54609" y="55880"/>
                </a:lnTo>
                <a:lnTo>
                  <a:pt x="54609" y="50800"/>
                </a:lnTo>
                <a:close/>
              </a:path>
              <a:path w="54609" h="116840">
                <a:moveTo>
                  <a:pt x="54609" y="44450"/>
                </a:moveTo>
                <a:lnTo>
                  <a:pt x="0" y="44450"/>
                </a:lnTo>
                <a:lnTo>
                  <a:pt x="0" y="49530"/>
                </a:lnTo>
                <a:lnTo>
                  <a:pt x="54609" y="49530"/>
                </a:lnTo>
                <a:lnTo>
                  <a:pt x="54609" y="44450"/>
                </a:lnTo>
                <a:close/>
              </a:path>
              <a:path w="54609" h="116840">
                <a:moveTo>
                  <a:pt x="54609" y="38100"/>
                </a:moveTo>
                <a:lnTo>
                  <a:pt x="0" y="38100"/>
                </a:lnTo>
                <a:lnTo>
                  <a:pt x="0" y="43180"/>
                </a:lnTo>
                <a:lnTo>
                  <a:pt x="54609" y="43180"/>
                </a:lnTo>
                <a:lnTo>
                  <a:pt x="54609" y="38100"/>
                </a:lnTo>
                <a:close/>
              </a:path>
              <a:path w="54609" h="116840">
                <a:moveTo>
                  <a:pt x="54609" y="31750"/>
                </a:moveTo>
                <a:lnTo>
                  <a:pt x="0" y="31750"/>
                </a:lnTo>
                <a:lnTo>
                  <a:pt x="0" y="36830"/>
                </a:lnTo>
                <a:lnTo>
                  <a:pt x="54609" y="36830"/>
                </a:lnTo>
                <a:lnTo>
                  <a:pt x="54609" y="31750"/>
                </a:lnTo>
                <a:close/>
              </a:path>
              <a:path w="54609" h="116840">
                <a:moveTo>
                  <a:pt x="54609" y="25400"/>
                </a:moveTo>
                <a:lnTo>
                  <a:pt x="0" y="25400"/>
                </a:lnTo>
                <a:lnTo>
                  <a:pt x="0" y="30480"/>
                </a:lnTo>
                <a:lnTo>
                  <a:pt x="54609" y="30480"/>
                </a:lnTo>
                <a:lnTo>
                  <a:pt x="54609" y="25400"/>
                </a:lnTo>
                <a:close/>
              </a:path>
              <a:path w="54609" h="116840">
                <a:moveTo>
                  <a:pt x="54609" y="20320"/>
                </a:moveTo>
                <a:lnTo>
                  <a:pt x="0" y="20320"/>
                </a:lnTo>
                <a:lnTo>
                  <a:pt x="0" y="24130"/>
                </a:lnTo>
                <a:lnTo>
                  <a:pt x="54609" y="24130"/>
                </a:lnTo>
                <a:lnTo>
                  <a:pt x="54609" y="20320"/>
                </a:lnTo>
                <a:close/>
              </a:path>
              <a:path w="54609" h="116840">
                <a:moveTo>
                  <a:pt x="54609" y="13970"/>
                </a:moveTo>
                <a:lnTo>
                  <a:pt x="0" y="13970"/>
                </a:lnTo>
                <a:lnTo>
                  <a:pt x="0" y="19050"/>
                </a:lnTo>
                <a:lnTo>
                  <a:pt x="54609" y="19050"/>
                </a:lnTo>
                <a:lnTo>
                  <a:pt x="54609" y="13970"/>
                </a:lnTo>
                <a:close/>
              </a:path>
              <a:path w="54609" h="116840">
                <a:moveTo>
                  <a:pt x="54609" y="7620"/>
                </a:moveTo>
                <a:lnTo>
                  <a:pt x="0" y="7620"/>
                </a:lnTo>
                <a:lnTo>
                  <a:pt x="0" y="12700"/>
                </a:lnTo>
                <a:lnTo>
                  <a:pt x="54609" y="12700"/>
                </a:lnTo>
                <a:lnTo>
                  <a:pt x="54609" y="7620"/>
                </a:lnTo>
                <a:close/>
              </a:path>
              <a:path w="54609" h="116840">
                <a:moveTo>
                  <a:pt x="54609" y="0"/>
                </a:moveTo>
                <a:lnTo>
                  <a:pt x="0" y="0"/>
                </a:lnTo>
                <a:lnTo>
                  <a:pt x="0" y="6350"/>
                </a:lnTo>
                <a:lnTo>
                  <a:pt x="54609" y="6350"/>
                </a:lnTo>
                <a:lnTo>
                  <a:pt x="54609" y="0"/>
                </a:lnTo>
                <a:close/>
              </a:path>
            </a:pathLst>
          </a:custGeom>
          <a:solidFill>
            <a:srgbClr val="1D58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3" name="bg object 333"/>
          <p:cNvSpPr/>
          <p:nvPr/>
        </p:nvSpPr>
        <p:spPr>
          <a:xfrm>
            <a:off x="866139" y="6428739"/>
            <a:ext cx="54610" cy="114300"/>
          </a:xfrm>
          <a:custGeom>
            <a:avLst/>
            <a:gdLst/>
            <a:ahLst/>
            <a:cxnLst/>
            <a:rect l="l" t="t" r="r" b="b"/>
            <a:pathLst>
              <a:path w="54609" h="114300">
                <a:moveTo>
                  <a:pt x="54609" y="110490"/>
                </a:moveTo>
                <a:lnTo>
                  <a:pt x="39369" y="110490"/>
                </a:lnTo>
                <a:lnTo>
                  <a:pt x="39369" y="111760"/>
                </a:lnTo>
                <a:lnTo>
                  <a:pt x="53340" y="111760"/>
                </a:lnTo>
                <a:lnTo>
                  <a:pt x="53340" y="114300"/>
                </a:lnTo>
                <a:lnTo>
                  <a:pt x="54609" y="114300"/>
                </a:lnTo>
                <a:lnTo>
                  <a:pt x="54609" y="110490"/>
                </a:lnTo>
                <a:close/>
              </a:path>
              <a:path w="54609" h="114300">
                <a:moveTo>
                  <a:pt x="54609" y="107950"/>
                </a:moveTo>
                <a:lnTo>
                  <a:pt x="10159" y="107950"/>
                </a:lnTo>
                <a:lnTo>
                  <a:pt x="10159" y="110490"/>
                </a:lnTo>
                <a:lnTo>
                  <a:pt x="24129" y="110490"/>
                </a:lnTo>
                <a:lnTo>
                  <a:pt x="24129" y="109220"/>
                </a:lnTo>
                <a:lnTo>
                  <a:pt x="54609" y="109220"/>
                </a:lnTo>
                <a:lnTo>
                  <a:pt x="54609" y="107950"/>
                </a:lnTo>
                <a:close/>
              </a:path>
              <a:path w="54609" h="114300">
                <a:moveTo>
                  <a:pt x="54609" y="104140"/>
                </a:moveTo>
                <a:lnTo>
                  <a:pt x="0" y="104140"/>
                </a:lnTo>
                <a:lnTo>
                  <a:pt x="0" y="106680"/>
                </a:lnTo>
                <a:lnTo>
                  <a:pt x="54609" y="106680"/>
                </a:lnTo>
                <a:lnTo>
                  <a:pt x="54609" y="104140"/>
                </a:lnTo>
                <a:close/>
              </a:path>
              <a:path w="54609" h="114300">
                <a:moveTo>
                  <a:pt x="54609" y="101600"/>
                </a:moveTo>
                <a:lnTo>
                  <a:pt x="0" y="101600"/>
                </a:lnTo>
                <a:lnTo>
                  <a:pt x="0" y="102870"/>
                </a:lnTo>
                <a:lnTo>
                  <a:pt x="54609" y="102870"/>
                </a:lnTo>
                <a:lnTo>
                  <a:pt x="54609" y="101600"/>
                </a:lnTo>
                <a:close/>
              </a:path>
              <a:path w="54609" h="114300">
                <a:moveTo>
                  <a:pt x="54609" y="97790"/>
                </a:moveTo>
                <a:lnTo>
                  <a:pt x="0" y="97790"/>
                </a:lnTo>
                <a:lnTo>
                  <a:pt x="0" y="100330"/>
                </a:lnTo>
                <a:lnTo>
                  <a:pt x="54609" y="100330"/>
                </a:lnTo>
                <a:lnTo>
                  <a:pt x="54609" y="97790"/>
                </a:lnTo>
                <a:close/>
              </a:path>
              <a:path w="54609" h="114300">
                <a:moveTo>
                  <a:pt x="54609" y="95250"/>
                </a:moveTo>
                <a:lnTo>
                  <a:pt x="0" y="95250"/>
                </a:lnTo>
                <a:lnTo>
                  <a:pt x="0" y="96520"/>
                </a:lnTo>
                <a:lnTo>
                  <a:pt x="54609" y="96520"/>
                </a:lnTo>
                <a:lnTo>
                  <a:pt x="54609" y="95250"/>
                </a:lnTo>
                <a:close/>
              </a:path>
              <a:path w="54609" h="114300">
                <a:moveTo>
                  <a:pt x="54609" y="91440"/>
                </a:moveTo>
                <a:lnTo>
                  <a:pt x="0" y="91440"/>
                </a:lnTo>
                <a:lnTo>
                  <a:pt x="0" y="93980"/>
                </a:lnTo>
                <a:lnTo>
                  <a:pt x="54609" y="93980"/>
                </a:lnTo>
                <a:lnTo>
                  <a:pt x="54609" y="91440"/>
                </a:lnTo>
                <a:close/>
              </a:path>
              <a:path w="54609" h="114300">
                <a:moveTo>
                  <a:pt x="54609" y="88900"/>
                </a:moveTo>
                <a:lnTo>
                  <a:pt x="0" y="88900"/>
                </a:lnTo>
                <a:lnTo>
                  <a:pt x="0" y="90170"/>
                </a:lnTo>
                <a:lnTo>
                  <a:pt x="54609" y="90170"/>
                </a:lnTo>
                <a:lnTo>
                  <a:pt x="54609" y="88900"/>
                </a:lnTo>
                <a:close/>
              </a:path>
              <a:path w="54609" h="114300">
                <a:moveTo>
                  <a:pt x="54609" y="85090"/>
                </a:moveTo>
                <a:lnTo>
                  <a:pt x="0" y="85090"/>
                </a:lnTo>
                <a:lnTo>
                  <a:pt x="0" y="87630"/>
                </a:lnTo>
                <a:lnTo>
                  <a:pt x="54609" y="87630"/>
                </a:lnTo>
                <a:lnTo>
                  <a:pt x="54609" y="85090"/>
                </a:lnTo>
                <a:close/>
              </a:path>
              <a:path w="54609" h="114300">
                <a:moveTo>
                  <a:pt x="54609" y="82550"/>
                </a:moveTo>
                <a:lnTo>
                  <a:pt x="0" y="82550"/>
                </a:lnTo>
                <a:lnTo>
                  <a:pt x="0" y="83820"/>
                </a:lnTo>
                <a:lnTo>
                  <a:pt x="54609" y="83820"/>
                </a:lnTo>
                <a:lnTo>
                  <a:pt x="54609" y="82550"/>
                </a:lnTo>
                <a:close/>
              </a:path>
              <a:path w="54609" h="114300">
                <a:moveTo>
                  <a:pt x="54609" y="78740"/>
                </a:moveTo>
                <a:lnTo>
                  <a:pt x="0" y="78740"/>
                </a:lnTo>
                <a:lnTo>
                  <a:pt x="0" y="81280"/>
                </a:lnTo>
                <a:lnTo>
                  <a:pt x="54609" y="81280"/>
                </a:lnTo>
                <a:lnTo>
                  <a:pt x="54609" y="78740"/>
                </a:lnTo>
                <a:close/>
              </a:path>
              <a:path w="54609" h="114300">
                <a:moveTo>
                  <a:pt x="54609" y="76200"/>
                </a:moveTo>
                <a:lnTo>
                  <a:pt x="0" y="76200"/>
                </a:lnTo>
                <a:lnTo>
                  <a:pt x="0" y="77470"/>
                </a:lnTo>
                <a:lnTo>
                  <a:pt x="54609" y="77470"/>
                </a:lnTo>
                <a:lnTo>
                  <a:pt x="54609" y="76200"/>
                </a:lnTo>
                <a:close/>
              </a:path>
              <a:path w="54609" h="114300">
                <a:moveTo>
                  <a:pt x="54609" y="72390"/>
                </a:moveTo>
                <a:lnTo>
                  <a:pt x="0" y="72390"/>
                </a:lnTo>
                <a:lnTo>
                  <a:pt x="0" y="74930"/>
                </a:lnTo>
                <a:lnTo>
                  <a:pt x="54609" y="74930"/>
                </a:lnTo>
                <a:lnTo>
                  <a:pt x="54609" y="72390"/>
                </a:lnTo>
                <a:close/>
              </a:path>
              <a:path w="54609" h="114300">
                <a:moveTo>
                  <a:pt x="54609" y="69850"/>
                </a:moveTo>
                <a:lnTo>
                  <a:pt x="0" y="69850"/>
                </a:lnTo>
                <a:lnTo>
                  <a:pt x="0" y="71120"/>
                </a:lnTo>
                <a:lnTo>
                  <a:pt x="54609" y="71120"/>
                </a:lnTo>
                <a:lnTo>
                  <a:pt x="54609" y="69850"/>
                </a:lnTo>
                <a:close/>
              </a:path>
              <a:path w="54609" h="114300">
                <a:moveTo>
                  <a:pt x="54609" y="63500"/>
                </a:moveTo>
                <a:lnTo>
                  <a:pt x="0" y="63500"/>
                </a:lnTo>
                <a:lnTo>
                  <a:pt x="0" y="68580"/>
                </a:lnTo>
                <a:lnTo>
                  <a:pt x="54609" y="68580"/>
                </a:lnTo>
                <a:lnTo>
                  <a:pt x="54609" y="63500"/>
                </a:lnTo>
                <a:close/>
              </a:path>
              <a:path w="54609" h="114300">
                <a:moveTo>
                  <a:pt x="54609" y="57150"/>
                </a:moveTo>
                <a:lnTo>
                  <a:pt x="0" y="57150"/>
                </a:lnTo>
                <a:lnTo>
                  <a:pt x="0" y="62230"/>
                </a:lnTo>
                <a:lnTo>
                  <a:pt x="54609" y="62230"/>
                </a:lnTo>
                <a:lnTo>
                  <a:pt x="54609" y="57150"/>
                </a:lnTo>
                <a:close/>
              </a:path>
              <a:path w="54609" h="114300">
                <a:moveTo>
                  <a:pt x="54609" y="50800"/>
                </a:moveTo>
                <a:lnTo>
                  <a:pt x="0" y="50800"/>
                </a:lnTo>
                <a:lnTo>
                  <a:pt x="0" y="55880"/>
                </a:lnTo>
                <a:lnTo>
                  <a:pt x="54609" y="55880"/>
                </a:lnTo>
                <a:lnTo>
                  <a:pt x="54609" y="50800"/>
                </a:lnTo>
                <a:close/>
              </a:path>
              <a:path w="54609" h="114300">
                <a:moveTo>
                  <a:pt x="54609" y="44450"/>
                </a:moveTo>
                <a:lnTo>
                  <a:pt x="0" y="44450"/>
                </a:lnTo>
                <a:lnTo>
                  <a:pt x="0" y="49530"/>
                </a:lnTo>
                <a:lnTo>
                  <a:pt x="54609" y="49530"/>
                </a:lnTo>
                <a:lnTo>
                  <a:pt x="54609" y="44450"/>
                </a:lnTo>
                <a:close/>
              </a:path>
              <a:path w="54609" h="114300">
                <a:moveTo>
                  <a:pt x="54609" y="38100"/>
                </a:moveTo>
                <a:lnTo>
                  <a:pt x="0" y="38100"/>
                </a:lnTo>
                <a:lnTo>
                  <a:pt x="0" y="43180"/>
                </a:lnTo>
                <a:lnTo>
                  <a:pt x="54609" y="43180"/>
                </a:lnTo>
                <a:lnTo>
                  <a:pt x="54609" y="38100"/>
                </a:lnTo>
                <a:close/>
              </a:path>
              <a:path w="54609" h="114300">
                <a:moveTo>
                  <a:pt x="54609" y="31750"/>
                </a:moveTo>
                <a:lnTo>
                  <a:pt x="0" y="31750"/>
                </a:lnTo>
                <a:lnTo>
                  <a:pt x="0" y="36830"/>
                </a:lnTo>
                <a:lnTo>
                  <a:pt x="54609" y="36830"/>
                </a:lnTo>
                <a:lnTo>
                  <a:pt x="54609" y="31750"/>
                </a:lnTo>
                <a:close/>
              </a:path>
              <a:path w="54609" h="114300">
                <a:moveTo>
                  <a:pt x="54609" y="25400"/>
                </a:moveTo>
                <a:lnTo>
                  <a:pt x="0" y="25400"/>
                </a:lnTo>
                <a:lnTo>
                  <a:pt x="0" y="30480"/>
                </a:lnTo>
                <a:lnTo>
                  <a:pt x="54609" y="30480"/>
                </a:lnTo>
                <a:lnTo>
                  <a:pt x="54609" y="25400"/>
                </a:lnTo>
                <a:close/>
              </a:path>
              <a:path w="54609" h="114300">
                <a:moveTo>
                  <a:pt x="54609" y="20320"/>
                </a:moveTo>
                <a:lnTo>
                  <a:pt x="0" y="20320"/>
                </a:lnTo>
                <a:lnTo>
                  <a:pt x="0" y="24130"/>
                </a:lnTo>
                <a:lnTo>
                  <a:pt x="54609" y="24130"/>
                </a:lnTo>
                <a:lnTo>
                  <a:pt x="54609" y="20320"/>
                </a:lnTo>
                <a:close/>
              </a:path>
              <a:path w="54609" h="114300">
                <a:moveTo>
                  <a:pt x="54609" y="13970"/>
                </a:moveTo>
                <a:lnTo>
                  <a:pt x="0" y="13970"/>
                </a:lnTo>
                <a:lnTo>
                  <a:pt x="0" y="19050"/>
                </a:lnTo>
                <a:lnTo>
                  <a:pt x="54609" y="19050"/>
                </a:lnTo>
                <a:lnTo>
                  <a:pt x="54609" y="13970"/>
                </a:lnTo>
                <a:close/>
              </a:path>
              <a:path w="54609" h="114300">
                <a:moveTo>
                  <a:pt x="54609" y="7620"/>
                </a:moveTo>
                <a:lnTo>
                  <a:pt x="0" y="7620"/>
                </a:lnTo>
                <a:lnTo>
                  <a:pt x="0" y="12700"/>
                </a:lnTo>
                <a:lnTo>
                  <a:pt x="54609" y="12700"/>
                </a:lnTo>
                <a:lnTo>
                  <a:pt x="54609" y="7620"/>
                </a:lnTo>
                <a:close/>
              </a:path>
              <a:path w="54609" h="114300">
                <a:moveTo>
                  <a:pt x="54609" y="0"/>
                </a:moveTo>
                <a:lnTo>
                  <a:pt x="38100" y="0"/>
                </a:lnTo>
                <a:lnTo>
                  <a:pt x="38100" y="1270"/>
                </a:lnTo>
                <a:lnTo>
                  <a:pt x="0" y="1270"/>
                </a:lnTo>
                <a:lnTo>
                  <a:pt x="0" y="6350"/>
                </a:lnTo>
                <a:lnTo>
                  <a:pt x="54609" y="6350"/>
                </a:lnTo>
                <a:lnTo>
                  <a:pt x="54609" y="0"/>
                </a:lnTo>
                <a:close/>
              </a:path>
            </a:pathLst>
          </a:custGeom>
          <a:solidFill>
            <a:srgbClr val="1C57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4" name="bg object 334"/>
          <p:cNvSpPr/>
          <p:nvPr/>
        </p:nvSpPr>
        <p:spPr>
          <a:xfrm>
            <a:off x="811530" y="6430009"/>
            <a:ext cx="54610" cy="106680"/>
          </a:xfrm>
          <a:custGeom>
            <a:avLst/>
            <a:gdLst/>
            <a:ahLst/>
            <a:cxnLst/>
            <a:rect l="l" t="t" r="r" b="b"/>
            <a:pathLst>
              <a:path w="54609" h="106679">
                <a:moveTo>
                  <a:pt x="54610" y="102869"/>
                </a:moveTo>
                <a:lnTo>
                  <a:pt x="21589" y="102869"/>
                </a:lnTo>
                <a:lnTo>
                  <a:pt x="21589" y="104139"/>
                </a:lnTo>
                <a:lnTo>
                  <a:pt x="35560" y="104139"/>
                </a:lnTo>
                <a:lnTo>
                  <a:pt x="35560" y="106679"/>
                </a:lnTo>
                <a:lnTo>
                  <a:pt x="50800" y="106679"/>
                </a:lnTo>
                <a:lnTo>
                  <a:pt x="50800" y="105409"/>
                </a:lnTo>
                <a:lnTo>
                  <a:pt x="54610" y="105409"/>
                </a:lnTo>
                <a:lnTo>
                  <a:pt x="54610" y="102869"/>
                </a:lnTo>
                <a:close/>
              </a:path>
              <a:path w="54609" h="106679">
                <a:moveTo>
                  <a:pt x="54610" y="100329"/>
                </a:moveTo>
                <a:lnTo>
                  <a:pt x="0" y="100329"/>
                </a:lnTo>
                <a:lnTo>
                  <a:pt x="0" y="102869"/>
                </a:lnTo>
                <a:lnTo>
                  <a:pt x="6350" y="102869"/>
                </a:lnTo>
                <a:lnTo>
                  <a:pt x="6350" y="101599"/>
                </a:lnTo>
                <a:lnTo>
                  <a:pt x="54610" y="101599"/>
                </a:lnTo>
                <a:lnTo>
                  <a:pt x="54610" y="100329"/>
                </a:lnTo>
                <a:close/>
              </a:path>
              <a:path w="54609" h="106679">
                <a:moveTo>
                  <a:pt x="54610" y="96519"/>
                </a:moveTo>
                <a:lnTo>
                  <a:pt x="0" y="96519"/>
                </a:lnTo>
                <a:lnTo>
                  <a:pt x="0" y="99059"/>
                </a:lnTo>
                <a:lnTo>
                  <a:pt x="54610" y="99059"/>
                </a:lnTo>
                <a:lnTo>
                  <a:pt x="54610" y="96519"/>
                </a:lnTo>
                <a:close/>
              </a:path>
              <a:path w="54609" h="106679">
                <a:moveTo>
                  <a:pt x="54610" y="93979"/>
                </a:moveTo>
                <a:lnTo>
                  <a:pt x="0" y="93979"/>
                </a:lnTo>
                <a:lnTo>
                  <a:pt x="0" y="95249"/>
                </a:lnTo>
                <a:lnTo>
                  <a:pt x="54610" y="95249"/>
                </a:lnTo>
                <a:lnTo>
                  <a:pt x="54610" y="93979"/>
                </a:lnTo>
                <a:close/>
              </a:path>
              <a:path w="54609" h="106679">
                <a:moveTo>
                  <a:pt x="54610" y="90169"/>
                </a:moveTo>
                <a:lnTo>
                  <a:pt x="0" y="90169"/>
                </a:lnTo>
                <a:lnTo>
                  <a:pt x="0" y="92709"/>
                </a:lnTo>
                <a:lnTo>
                  <a:pt x="54610" y="92709"/>
                </a:lnTo>
                <a:lnTo>
                  <a:pt x="54610" y="90169"/>
                </a:lnTo>
                <a:close/>
              </a:path>
              <a:path w="54609" h="106679">
                <a:moveTo>
                  <a:pt x="54610" y="87629"/>
                </a:moveTo>
                <a:lnTo>
                  <a:pt x="0" y="87629"/>
                </a:lnTo>
                <a:lnTo>
                  <a:pt x="0" y="88899"/>
                </a:lnTo>
                <a:lnTo>
                  <a:pt x="54610" y="88899"/>
                </a:lnTo>
                <a:lnTo>
                  <a:pt x="54610" y="87629"/>
                </a:lnTo>
                <a:close/>
              </a:path>
              <a:path w="54609" h="106679">
                <a:moveTo>
                  <a:pt x="54610" y="83819"/>
                </a:moveTo>
                <a:lnTo>
                  <a:pt x="0" y="83819"/>
                </a:lnTo>
                <a:lnTo>
                  <a:pt x="0" y="86359"/>
                </a:lnTo>
                <a:lnTo>
                  <a:pt x="54610" y="86359"/>
                </a:lnTo>
                <a:lnTo>
                  <a:pt x="54610" y="83819"/>
                </a:lnTo>
                <a:close/>
              </a:path>
              <a:path w="54609" h="106679">
                <a:moveTo>
                  <a:pt x="54610" y="81279"/>
                </a:moveTo>
                <a:lnTo>
                  <a:pt x="0" y="81279"/>
                </a:lnTo>
                <a:lnTo>
                  <a:pt x="0" y="82549"/>
                </a:lnTo>
                <a:lnTo>
                  <a:pt x="54610" y="82549"/>
                </a:lnTo>
                <a:lnTo>
                  <a:pt x="54610" y="81279"/>
                </a:lnTo>
                <a:close/>
              </a:path>
              <a:path w="54609" h="106679">
                <a:moveTo>
                  <a:pt x="54610" y="77469"/>
                </a:moveTo>
                <a:lnTo>
                  <a:pt x="0" y="77469"/>
                </a:lnTo>
                <a:lnTo>
                  <a:pt x="0" y="80009"/>
                </a:lnTo>
                <a:lnTo>
                  <a:pt x="54610" y="80009"/>
                </a:lnTo>
                <a:lnTo>
                  <a:pt x="54610" y="77469"/>
                </a:lnTo>
                <a:close/>
              </a:path>
              <a:path w="54609" h="106679">
                <a:moveTo>
                  <a:pt x="54610" y="74929"/>
                </a:moveTo>
                <a:lnTo>
                  <a:pt x="0" y="74929"/>
                </a:lnTo>
                <a:lnTo>
                  <a:pt x="0" y="76199"/>
                </a:lnTo>
                <a:lnTo>
                  <a:pt x="54610" y="76199"/>
                </a:lnTo>
                <a:lnTo>
                  <a:pt x="54610" y="74929"/>
                </a:lnTo>
                <a:close/>
              </a:path>
              <a:path w="54609" h="106679">
                <a:moveTo>
                  <a:pt x="54610" y="71119"/>
                </a:moveTo>
                <a:lnTo>
                  <a:pt x="0" y="71119"/>
                </a:lnTo>
                <a:lnTo>
                  <a:pt x="0" y="73659"/>
                </a:lnTo>
                <a:lnTo>
                  <a:pt x="54610" y="73659"/>
                </a:lnTo>
                <a:lnTo>
                  <a:pt x="54610" y="71119"/>
                </a:lnTo>
                <a:close/>
              </a:path>
              <a:path w="54609" h="106679">
                <a:moveTo>
                  <a:pt x="54610" y="68579"/>
                </a:moveTo>
                <a:lnTo>
                  <a:pt x="0" y="68579"/>
                </a:lnTo>
                <a:lnTo>
                  <a:pt x="0" y="69849"/>
                </a:lnTo>
                <a:lnTo>
                  <a:pt x="54610" y="69849"/>
                </a:lnTo>
                <a:lnTo>
                  <a:pt x="54610" y="68579"/>
                </a:lnTo>
                <a:close/>
              </a:path>
              <a:path w="54609" h="106679">
                <a:moveTo>
                  <a:pt x="54610" y="62229"/>
                </a:moveTo>
                <a:lnTo>
                  <a:pt x="0" y="62229"/>
                </a:lnTo>
                <a:lnTo>
                  <a:pt x="0" y="67309"/>
                </a:lnTo>
                <a:lnTo>
                  <a:pt x="54610" y="67309"/>
                </a:lnTo>
                <a:lnTo>
                  <a:pt x="54610" y="62229"/>
                </a:lnTo>
                <a:close/>
              </a:path>
              <a:path w="54609" h="106679">
                <a:moveTo>
                  <a:pt x="54610" y="55879"/>
                </a:moveTo>
                <a:lnTo>
                  <a:pt x="0" y="55879"/>
                </a:lnTo>
                <a:lnTo>
                  <a:pt x="0" y="60959"/>
                </a:lnTo>
                <a:lnTo>
                  <a:pt x="54610" y="60959"/>
                </a:lnTo>
                <a:lnTo>
                  <a:pt x="54610" y="55879"/>
                </a:lnTo>
                <a:close/>
              </a:path>
              <a:path w="54609" h="106679">
                <a:moveTo>
                  <a:pt x="54610" y="49529"/>
                </a:moveTo>
                <a:lnTo>
                  <a:pt x="0" y="49529"/>
                </a:lnTo>
                <a:lnTo>
                  <a:pt x="0" y="54609"/>
                </a:lnTo>
                <a:lnTo>
                  <a:pt x="54610" y="54609"/>
                </a:lnTo>
                <a:lnTo>
                  <a:pt x="54610" y="49529"/>
                </a:lnTo>
                <a:close/>
              </a:path>
              <a:path w="54609" h="106679">
                <a:moveTo>
                  <a:pt x="54610" y="43179"/>
                </a:moveTo>
                <a:lnTo>
                  <a:pt x="0" y="43179"/>
                </a:lnTo>
                <a:lnTo>
                  <a:pt x="0" y="48259"/>
                </a:lnTo>
                <a:lnTo>
                  <a:pt x="54610" y="48259"/>
                </a:lnTo>
                <a:lnTo>
                  <a:pt x="54610" y="43179"/>
                </a:lnTo>
                <a:close/>
              </a:path>
              <a:path w="54609" h="106679">
                <a:moveTo>
                  <a:pt x="54610" y="36829"/>
                </a:moveTo>
                <a:lnTo>
                  <a:pt x="0" y="36829"/>
                </a:lnTo>
                <a:lnTo>
                  <a:pt x="0" y="41909"/>
                </a:lnTo>
                <a:lnTo>
                  <a:pt x="54610" y="41909"/>
                </a:lnTo>
                <a:lnTo>
                  <a:pt x="54610" y="36829"/>
                </a:lnTo>
                <a:close/>
              </a:path>
              <a:path w="54609" h="106679">
                <a:moveTo>
                  <a:pt x="54610" y="30479"/>
                </a:moveTo>
                <a:lnTo>
                  <a:pt x="0" y="30479"/>
                </a:lnTo>
                <a:lnTo>
                  <a:pt x="0" y="35559"/>
                </a:lnTo>
                <a:lnTo>
                  <a:pt x="54610" y="35559"/>
                </a:lnTo>
                <a:lnTo>
                  <a:pt x="54610" y="30479"/>
                </a:lnTo>
                <a:close/>
              </a:path>
              <a:path w="54609" h="106679">
                <a:moveTo>
                  <a:pt x="54610" y="24129"/>
                </a:moveTo>
                <a:lnTo>
                  <a:pt x="0" y="24129"/>
                </a:lnTo>
                <a:lnTo>
                  <a:pt x="0" y="29209"/>
                </a:lnTo>
                <a:lnTo>
                  <a:pt x="54610" y="29209"/>
                </a:lnTo>
                <a:lnTo>
                  <a:pt x="54610" y="24129"/>
                </a:lnTo>
                <a:close/>
              </a:path>
              <a:path w="54609" h="106679">
                <a:moveTo>
                  <a:pt x="54610" y="19049"/>
                </a:moveTo>
                <a:lnTo>
                  <a:pt x="0" y="19049"/>
                </a:lnTo>
                <a:lnTo>
                  <a:pt x="0" y="22859"/>
                </a:lnTo>
                <a:lnTo>
                  <a:pt x="54610" y="22859"/>
                </a:lnTo>
                <a:lnTo>
                  <a:pt x="54610" y="19049"/>
                </a:lnTo>
                <a:close/>
              </a:path>
              <a:path w="54609" h="106679">
                <a:moveTo>
                  <a:pt x="54610" y="12699"/>
                </a:moveTo>
                <a:lnTo>
                  <a:pt x="0" y="12699"/>
                </a:lnTo>
                <a:lnTo>
                  <a:pt x="0" y="17779"/>
                </a:lnTo>
                <a:lnTo>
                  <a:pt x="54610" y="17779"/>
                </a:lnTo>
                <a:lnTo>
                  <a:pt x="54610" y="12699"/>
                </a:lnTo>
                <a:close/>
              </a:path>
              <a:path w="54609" h="106679">
                <a:moveTo>
                  <a:pt x="54610" y="6349"/>
                </a:moveTo>
                <a:lnTo>
                  <a:pt x="0" y="6349"/>
                </a:lnTo>
                <a:lnTo>
                  <a:pt x="0" y="11429"/>
                </a:lnTo>
                <a:lnTo>
                  <a:pt x="54610" y="11429"/>
                </a:lnTo>
                <a:lnTo>
                  <a:pt x="54610" y="6349"/>
                </a:lnTo>
                <a:close/>
              </a:path>
              <a:path w="54609" h="106679">
                <a:moveTo>
                  <a:pt x="54610" y="0"/>
                </a:moveTo>
                <a:lnTo>
                  <a:pt x="0" y="0"/>
                </a:lnTo>
                <a:lnTo>
                  <a:pt x="0" y="5079"/>
                </a:lnTo>
                <a:lnTo>
                  <a:pt x="54610" y="5079"/>
                </a:lnTo>
                <a:lnTo>
                  <a:pt x="54610" y="0"/>
                </a:lnTo>
                <a:close/>
              </a:path>
            </a:pathLst>
          </a:custGeom>
          <a:solidFill>
            <a:srgbClr val="1C56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5" name="bg object 335"/>
          <p:cNvSpPr/>
          <p:nvPr/>
        </p:nvSpPr>
        <p:spPr>
          <a:xfrm>
            <a:off x="755650" y="6430009"/>
            <a:ext cx="55880" cy="102870"/>
          </a:xfrm>
          <a:custGeom>
            <a:avLst/>
            <a:gdLst/>
            <a:ahLst/>
            <a:cxnLst/>
            <a:rect l="l" t="t" r="r" b="b"/>
            <a:pathLst>
              <a:path w="55879" h="102870">
                <a:moveTo>
                  <a:pt x="55879" y="100329"/>
                </a:moveTo>
                <a:lnTo>
                  <a:pt x="48259" y="100329"/>
                </a:lnTo>
                <a:lnTo>
                  <a:pt x="48259" y="102869"/>
                </a:lnTo>
                <a:lnTo>
                  <a:pt x="55879" y="102869"/>
                </a:lnTo>
                <a:lnTo>
                  <a:pt x="55879" y="100329"/>
                </a:lnTo>
                <a:close/>
              </a:path>
              <a:path w="55879" h="102870">
                <a:moveTo>
                  <a:pt x="55879" y="96519"/>
                </a:moveTo>
                <a:lnTo>
                  <a:pt x="5079" y="96519"/>
                </a:lnTo>
                <a:lnTo>
                  <a:pt x="5079" y="97789"/>
                </a:lnTo>
                <a:lnTo>
                  <a:pt x="19050" y="97789"/>
                </a:lnTo>
                <a:lnTo>
                  <a:pt x="19050" y="100329"/>
                </a:lnTo>
                <a:lnTo>
                  <a:pt x="33020" y="100329"/>
                </a:lnTo>
                <a:lnTo>
                  <a:pt x="33020" y="99059"/>
                </a:lnTo>
                <a:lnTo>
                  <a:pt x="55879" y="99059"/>
                </a:lnTo>
                <a:lnTo>
                  <a:pt x="55879" y="96519"/>
                </a:lnTo>
                <a:close/>
              </a:path>
              <a:path w="55879" h="102870">
                <a:moveTo>
                  <a:pt x="55879" y="93979"/>
                </a:moveTo>
                <a:lnTo>
                  <a:pt x="0" y="93979"/>
                </a:lnTo>
                <a:lnTo>
                  <a:pt x="0" y="95249"/>
                </a:lnTo>
                <a:lnTo>
                  <a:pt x="55879" y="95249"/>
                </a:lnTo>
                <a:lnTo>
                  <a:pt x="55879" y="93979"/>
                </a:lnTo>
                <a:close/>
              </a:path>
              <a:path w="55879" h="102870">
                <a:moveTo>
                  <a:pt x="55879" y="90169"/>
                </a:moveTo>
                <a:lnTo>
                  <a:pt x="0" y="90169"/>
                </a:lnTo>
                <a:lnTo>
                  <a:pt x="0" y="92709"/>
                </a:lnTo>
                <a:lnTo>
                  <a:pt x="55879" y="92709"/>
                </a:lnTo>
                <a:lnTo>
                  <a:pt x="55879" y="90169"/>
                </a:lnTo>
                <a:close/>
              </a:path>
              <a:path w="55879" h="102870">
                <a:moveTo>
                  <a:pt x="55879" y="87629"/>
                </a:moveTo>
                <a:lnTo>
                  <a:pt x="0" y="87629"/>
                </a:lnTo>
                <a:lnTo>
                  <a:pt x="0" y="88899"/>
                </a:lnTo>
                <a:lnTo>
                  <a:pt x="55879" y="88899"/>
                </a:lnTo>
                <a:lnTo>
                  <a:pt x="55879" y="87629"/>
                </a:lnTo>
                <a:close/>
              </a:path>
              <a:path w="55879" h="102870">
                <a:moveTo>
                  <a:pt x="55879" y="83819"/>
                </a:moveTo>
                <a:lnTo>
                  <a:pt x="0" y="83819"/>
                </a:lnTo>
                <a:lnTo>
                  <a:pt x="0" y="86359"/>
                </a:lnTo>
                <a:lnTo>
                  <a:pt x="55879" y="86359"/>
                </a:lnTo>
                <a:lnTo>
                  <a:pt x="55879" y="83819"/>
                </a:lnTo>
                <a:close/>
              </a:path>
              <a:path w="55879" h="102870">
                <a:moveTo>
                  <a:pt x="55879" y="81279"/>
                </a:moveTo>
                <a:lnTo>
                  <a:pt x="0" y="81279"/>
                </a:lnTo>
                <a:lnTo>
                  <a:pt x="0" y="82549"/>
                </a:lnTo>
                <a:lnTo>
                  <a:pt x="55879" y="82549"/>
                </a:lnTo>
                <a:lnTo>
                  <a:pt x="55879" y="81279"/>
                </a:lnTo>
                <a:close/>
              </a:path>
              <a:path w="55879" h="102870">
                <a:moveTo>
                  <a:pt x="55879" y="77469"/>
                </a:moveTo>
                <a:lnTo>
                  <a:pt x="0" y="77469"/>
                </a:lnTo>
                <a:lnTo>
                  <a:pt x="0" y="80009"/>
                </a:lnTo>
                <a:lnTo>
                  <a:pt x="55879" y="80009"/>
                </a:lnTo>
                <a:lnTo>
                  <a:pt x="55879" y="77469"/>
                </a:lnTo>
                <a:close/>
              </a:path>
              <a:path w="55879" h="102870">
                <a:moveTo>
                  <a:pt x="55879" y="74929"/>
                </a:moveTo>
                <a:lnTo>
                  <a:pt x="0" y="74929"/>
                </a:lnTo>
                <a:lnTo>
                  <a:pt x="0" y="76199"/>
                </a:lnTo>
                <a:lnTo>
                  <a:pt x="55879" y="76199"/>
                </a:lnTo>
                <a:lnTo>
                  <a:pt x="55879" y="74929"/>
                </a:lnTo>
                <a:close/>
              </a:path>
              <a:path w="55879" h="102870">
                <a:moveTo>
                  <a:pt x="55879" y="71119"/>
                </a:moveTo>
                <a:lnTo>
                  <a:pt x="0" y="71119"/>
                </a:lnTo>
                <a:lnTo>
                  <a:pt x="0" y="73659"/>
                </a:lnTo>
                <a:lnTo>
                  <a:pt x="55879" y="73659"/>
                </a:lnTo>
                <a:lnTo>
                  <a:pt x="55879" y="71119"/>
                </a:lnTo>
                <a:close/>
              </a:path>
              <a:path w="55879" h="102870">
                <a:moveTo>
                  <a:pt x="55879" y="68579"/>
                </a:moveTo>
                <a:lnTo>
                  <a:pt x="0" y="68579"/>
                </a:lnTo>
                <a:lnTo>
                  <a:pt x="0" y="69849"/>
                </a:lnTo>
                <a:lnTo>
                  <a:pt x="55879" y="69849"/>
                </a:lnTo>
                <a:lnTo>
                  <a:pt x="55879" y="68579"/>
                </a:lnTo>
                <a:close/>
              </a:path>
              <a:path w="55879" h="102870">
                <a:moveTo>
                  <a:pt x="55879" y="62229"/>
                </a:moveTo>
                <a:lnTo>
                  <a:pt x="0" y="62229"/>
                </a:lnTo>
                <a:lnTo>
                  <a:pt x="0" y="67309"/>
                </a:lnTo>
                <a:lnTo>
                  <a:pt x="55879" y="67309"/>
                </a:lnTo>
                <a:lnTo>
                  <a:pt x="55879" y="62229"/>
                </a:lnTo>
                <a:close/>
              </a:path>
              <a:path w="55879" h="102870">
                <a:moveTo>
                  <a:pt x="55879" y="55879"/>
                </a:moveTo>
                <a:lnTo>
                  <a:pt x="0" y="55879"/>
                </a:lnTo>
                <a:lnTo>
                  <a:pt x="0" y="60959"/>
                </a:lnTo>
                <a:lnTo>
                  <a:pt x="55879" y="60959"/>
                </a:lnTo>
                <a:lnTo>
                  <a:pt x="55879" y="55879"/>
                </a:lnTo>
                <a:close/>
              </a:path>
              <a:path w="55879" h="102870">
                <a:moveTo>
                  <a:pt x="55879" y="49529"/>
                </a:moveTo>
                <a:lnTo>
                  <a:pt x="0" y="49529"/>
                </a:lnTo>
                <a:lnTo>
                  <a:pt x="0" y="54609"/>
                </a:lnTo>
                <a:lnTo>
                  <a:pt x="55879" y="54609"/>
                </a:lnTo>
                <a:lnTo>
                  <a:pt x="55879" y="49529"/>
                </a:lnTo>
                <a:close/>
              </a:path>
              <a:path w="55879" h="102870">
                <a:moveTo>
                  <a:pt x="55879" y="43179"/>
                </a:moveTo>
                <a:lnTo>
                  <a:pt x="0" y="43179"/>
                </a:lnTo>
                <a:lnTo>
                  <a:pt x="0" y="48259"/>
                </a:lnTo>
                <a:lnTo>
                  <a:pt x="55879" y="48259"/>
                </a:lnTo>
                <a:lnTo>
                  <a:pt x="55879" y="43179"/>
                </a:lnTo>
                <a:close/>
              </a:path>
              <a:path w="55879" h="102870">
                <a:moveTo>
                  <a:pt x="55879" y="36829"/>
                </a:moveTo>
                <a:lnTo>
                  <a:pt x="0" y="36829"/>
                </a:lnTo>
                <a:lnTo>
                  <a:pt x="0" y="41909"/>
                </a:lnTo>
                <a:lnTo>
                  <a:pt x="55879" y="41909"/>
                </a:lnTo>
                <a:lnTo>
                  <a:pt x="55879" y="36829"/>
                </a:lnTo>
                <a:close/>
              </a:path>
              <a:path w="55879" h="102870">
                <a:moveTo>
                  <a:pt x="55879" y="30479"/>
                </a:moveTo>
                <a:lnTo>
                  <a:pt x="0" y="30479"/>
                </a:lnTo>
                <a:lnTo>
                  <a:pt x="0" y="35559"/>
                </a:lnTo>
                <a:lnTo>
                  <a:pt x="55879" y="35559"/>
                </a:lnTo>
                <a:lnTo>
                  <a:pt x="55879" y="30479"/>
                </a:lnTo>
                <a:close/>
              </a:path>
              <a:path w="55879" h="102870">
                <a:moveTo>
                  <a:pt x="55879" y="24129"/>
                </a:moveTo>
                <a:lnTo>
                  <a:pt x="0" y="24129"/>
                </a:lnTo>
                <a:lnTo>
                  <a:pt x="0" y="29209"/>
                </a:lnTo>
                <a:lnTo>
                  <a:pt x="55879" y="29209"/>
                </a:lnTo>
                <a:lnTo>
                  <a:pt x="55879" y="24129"/>
                </a:lnTo>
                <a:close/>
              </a:path>
              <a:path w="55879" h="102870">
                <a:moveTo>
                  <a:pt x="55879" y="19049"/>
                </a:moveTo>
                <a:lnTo>
                  <a:pt x="0" y="19049"/>
                </a:lnTo>
                <a:lnTo>
                  <a:pt x="0" y="22859"/>
                </a:lnTo>
                <a:lnTo>
                  <a:pt x="55879" y="22859"/>
                </a:lnTo>
                <a:lnTo>
                  <a:pt x="55879" y="19049"/>
                </a:lnTo>
                <a:close/>
              </a:path>
              <a:path w="55879" h="102870">
                <a:moveTo>
                  <a:pt x="55879" y="12699"/>
                </a:moveTo>
                <a:lnTo>
                  <a:pt x="0" y="12699"/>
                </a:lnTo>
                <a:lnTo>
                  <a:pt x="0" y="17779"/>
                </a:lnTo>
                <a:lnTo>
                  <a:pt x="55879" y="17779"/>
                </a:lnTo>
                <a:lnTo>
                  <a:pt x="55879" y="12699"/>
                </a:lnTo>
                <a:close/>
              </a:path>
              <a:path w="55879" h="102870">
                <a:moveTo>
                  <a:pt x="55879" y="6349"/>
                </a:moveTo>
                <a:lnTo>
                  <a:pt x="0" y="6349"/>
                </a:lnTo>
                <a:lnTo>
                  <a:pt x="0" y="11429"/>
                </a:lnTo>
                <a:lnTo>
                  <a:pt x="55879" y="11429"/>
                </a:lnTo>
                <a:lnTo>
                  <a:pt x="55879" y="6349"/>
                </a:lnTo>
                <a:close/>
              </a:path>
              <a:path w="55879" h="102870">
                <a:moveTo>
                  <a:pt x="55879" y="0"/>
                </a:moveTo>
                <a:lnTo>
                  <a:pt x="7620" y="0"/>
                </a:lnTo>
                <a:lnTo>
                  <a:pt x="7620" y="1269"/>
                </a:lnTo>
                <a:lnTo>
                  <a:pt x="0" y="1269"/>
                </a:lnTo>
                <a:lnTo>
                  <a:pt x="0" y="5079"/>
                </a:lnTo>
                <a:lnTo>
                  <a:pt x="55879" y="5079"/>
                </a:lnTo>
                <a:lnTo>
                  <a:pt x="55879" y="0"/>
                </a:lnTo>
                <a:close/>
              </a:path>
            </a:pathLst>
          </a:custGeom>
          <a:solidFill>
            <a:srgbClr val="1C55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6" name="bg object 336"/>
          <p:cNvSpPr/>
          <p:nvPr/>
        </p:nvSpPr>
        <p:spPr>
          <a:xfrm>
            <a:off x="701040" y="6431279"/>
            <a:ext cx="54610" cy="95250"/>
          </a:xfrm>
          <a:custGeom>
            <a:avLst/>
            <a:gdLst/>
            <a:ahLst/>
            <a:cxnLst/>
            <a:rect l="l" t="t" r="r" b="b"/>
            <a:pathLst>
              <a:path w="54609" h="95250">
                <a:moveTo>
                  <a:pt x="54609" y="92710"/>
                </a:moveTo>
                <a:lnTo>
                  <a:pt x="30479" y="92710"/>
                </a:lnTo>
                <a:lnTo>
                  <a:pt x="30479" y="95250"/>
                </a:lnTo>
                <a:lnTo>
                  <a:pt x="44450" y="95250"/>
                </a:lnTo>
                <a:lnTo>
                  <a:pt x="44450" y="93980"/>
                </a:lnTo>
                <a:lnTo>
                  <a:pt x="54609" y="93980"/>
                </a:lnTo>
                <a:lnTo>
                  <a:pt x="54609" y="92710"/>
                </a:lnTo>
                <a:close/>
              </a:path>
              <a:path w="54609" h="95250">
                <a:moveTo>
                  <a:pt x="54609" y="88900"/>
                </a:moveTo>
                <a:lnTo>
                  <a:pt x="0" y="88900"/>
                </a:lnTo>
                <a:lnTo>
                  <a:pt x="0" y="90170"/>
                </a:lnTo>
                <a:lnTo>
                  <a:pt x="1269" y="90170"/>
                </a:lnTo>
                <a:lnTo>
                  <a:pt x="1269" y="92710"/>
                </a:lnTo>
                <a:lnTo>
                  <a:pt x="15239" y="92710"/>
                </a:lnTo>
                <a:lnTo>
                  <a:pt x="15239" y="91440"/>
                </a:lnTo>
                <a:lnTo>
                  <a:pt x="54609" y="91440"/>
                </a:lnTo>
                <a:lnTo>
                  <a:pt x="54609" y="88900"/>
                </a:lnTo>
                <a:close/>
              </a:path>
              <a:path w="54609" h="95250">
                <a:moveTo>
                  <a:pt x="54609" y="86360"/>
                </a:moveTo>
                <a:lnTo>
                  <a:pt x="0" y="86360"/>
                </a:lnTo>
                <a:lnTo>
                  <a:pt x="0" y="87630"/>
                </a:lnTo>
                <a:lnTo>
                  <a:pt x="54609" y="87630"/>
                </a:lnTo>
                <a:lnTo>
                  <a:pt x="54609" y="86360"/>
                </a:lnTo>
                <a:close/>
              </a:path>
              <a:path w="54609" h="95250">
                <a:moveTo>
                  <a:pt x="54609" y="82550"/>
                </a:moveTo>
                <a:lnTo>
                  <a:pt x="0" y="82550"/>
                </a:lnTo>
                <a:lnTo>
                  <a:pt x="0" y="85090"/>
                </a:lnTo>
                <a:lnTo>
                  <a:pt x="54609" y="85090"/>
                </a:lnTo>
                <a:lnTo>
                  <a:pt x="54609" y="82550"/>
                </a:lnTo>
                <a:close/>
              </a:path>
              <a:path w="54609" h="95250">
                <a:moveTo>
                  <a:pt x="54609" y="80010"/>
                </a:moveTo>
                <a:lnTo>
                  <a:pt x="0" y="80010"/>
                </a:lnTo>
                <a:lnTo>
                  <a:pt x="0" y="81280"/>
                </a:lnTo>
                <a:lnTo>
                  <a:pt x="54609" y="81280"/>
                </a:lnTo>
                <a:lnTo>
                  <a:pt x="54609" y="80010"/>
                </a:lnTo>
                <a:close/>
              </a:path>
              <a:path w="54609" h="95250">
                <a:moveTo>
                  <a:pt x="54609" y="76200"/>
                </a:moveTo>
                <a:lnTo>
                  <a:pt x="0" y="76200"/>
                </a:lnTo>
                <a:lnTo>
                  <a:pt x="0" y="78740"/>
                </a:lnTo>
                <a:lnTo>
                  <a:pt x="54609" y="78740"/>
                </a:lnTo>
                <a:lnTo>
                  <a:pt x="54609" y="76200"/>
                </a:lnTo>
                <a:close/>
              </a:path>
              <a:path w="54609" h="95250">
                <a:moveTo>
                  <a:pt x="54609" y="73660"/>
                </a:moveTo>
                <a:lnTo>
                  <a:pt x="0" y="73660"/>
                </a:lnTo>
                <a:lnTo>
                  <a:pt x="0" y="74930"/>
                </a:lnTo>
                <a:lnTo>
                  <a:pt x="54609" y="74930"/>
                </a:lnTo>
                <a:lnTo>
                  <a:pt x="54609" y="73660"/>
                </a:lnTo>
                <a:close/>
              </a:path>
              <a:path w="54609" h="95250">
                <a:moveTo>
                  <a:pt x="54609" y="69850"/>
                </a:moveTo>
                <a:lnTo>
                  <a:pt x="0" y="69850"/>
                </a:lnTo>
                <a:lnTo>
                  <a:pt x="0" y="72390"/>
                </a:lnTo>
                <a:lnTo>
                  <a:pt x="54609" y="72390"/>
                </a:lnTo>
                <a:lnTo>
                  <a:pt x="54609" y="69850"/>
                </a:lnTo>
                <a:close/>
              </a:path>
              <a:path w="54609" h="95250">
                <a:moveTo>
                  <a:pt x="54609" y="67310"/>
                </a:moveTo>
                <a:lnTo>
                  <a:pt x="0" y="67310"/>
                </a:lnTo>
                <a:lnTo>
                  <a:pt x="0" y="68580"/>
                </a:lnTo>
                <a:lnTo>
                  <a:pt x="54609" y="68580"/>
                </a:lnTo>
                <a:lnTo>
                  <a:pt x="54609" y="67310"/>
                </a:lnTo>
                <a:close/>
              </a:path>
              <a:path w="54609" h="95250">
                <a:moveTo>
                  <a:pt x="54609" y="60960"/>
                </a:moveTo>
                <a:lnTo>
                  <a:pt x="0" y="60960"/>
                </a:lnTo>
                <a:lnTo>
                  <a:pt x="0" y="66040"/>
                </a:lnTo>
                <a:lnTo>
                  <a:pt x="54609" y="66040"/>
                </a:lnTo>
                <a:lnTo>
                  <a:pt x="54609" y="60960"/>
                </a:lnTo>
                <a:close/>
              </a:path>
              <a:path w="54609" h="95250">
                <a:moveTo>
                  <a:pt x="54609" y="54610"/>
                </a:moveTo>
                <a:lnTo>
                  <a:pt x="0" y="54610"/>
                </a:lnTo>
                <a:lnTo>
                  <a:pt x="0" y="59690"/>
                </a:lnTo>
                <a:lnTo>
                  <a:pt x="54609" y="59690"/>
                </a:lnTo>
                <a:lnTo>
                  <a:pt x="54609" y="54610"/>
                </a:lnTo>
                <a:close/>
              </a:path>
              <a:path w="54609" h="95250">
                <a:moveTo>
                  <a:pt x="54609" y="48260"/>
                </a:moveTo>
                <a:lnTo>
                  <a:pt x="0" y="48260"/>
                </a:lnTo>
                <a:lnTo>
                  <a:pt x="0" y="53340"/>
                </a:lnTo>
                <a:lnTo>
                  <a:pt x="54609" y="53340"/>
                </a:lnTo>
                <a:lnTo>
                  <a:pt x="54609" y="48260"/>
                </a:lnTo>
                <a:close/>
              </a:path>
              <a:path w="54609" h="95250">
                <a:moveTo>
                  <a:pt x="54609" y="41910"/>
                </a:moveTo>
                <a:lnTo>
                  <a:pt x="0" y="41910"/>
                </a:lnTo>
                <a:lnTo>
                  <a:pt x="0" y="46990"/>
                </a:lnTo>
                <a:lnTo>
                  <a:pt x="54609" y="46990"/>
                </a:lnTo>
                <a:lnTo>
                  <a:pt x="54609" y="41910"/>
                </a:lnTo>
                <a:close/>
              </a:path>
              <a:path w="54609" h="95250">
                <a:moveTo>
                  <a:pt x="54609" y="35560"/>
                </a:moveTo>
                <a:lnTo>
                  <a:pt x="0" y="35560"/>
                </a:lnTo>
                <a:lnTo>
                  <a:pt x="0" y="40640"/>
                </a:lnTo>
                <a:lnTo>
                  <a:pt x="54609" y="40640"/>
                </a:lnTo>
                <a:lnTo>
                  <a:pt x="54609" y="35560"/>
                </a:lnTo>
                <a:close/>
              </a:path>
              <a:path w="54609" h="95250">
                <a:moveTo>
                  <a:pt x="54609" y="29210"/>
                </a:moveTo>
                <a:lnTo>
                  <a:pt x="0" y="29210"/>
                </a:lnTo>
                <a:lnTo>
                  <a:pt x="0" y="34290"/>
                </a:lnTo>
                <a:lnTo>
                  <a:pt x="54609" y="34290"/>
                </a:lnTo>
                <a:lnTo>
                  <a:pt x="54609" y="29210"/>
                </a:lnTo>
                <a:close/>
              </a:path>
              <a:path w="54609" h="95250">
                <a:moveTo>
                  <a:pt x="54609" y="22860"/>
                </a:moveTo>
                <a:lnTo>
                  <a:pt x="0" y="22860"/>
                </a:lnTo>
                <a:lnTo>
                  <a:pt x="0" y="27940"/>
                </a:lnTo>
                <a:lnTo>
                  <a:pt x="54609" y="27940"/>
                </a:lnTo>
                <a:lnTo>
                  <a:pt x="54609" y="22860"/>
                </a:lnTo>
                <a:close/>
              </a:path>
              <a:path w="54609" h="95250">
                <a:moveTo>
                  <a:pt x="54609" y="17780"/>
                </a:moveTo>
                <a:lnTo>
                  <a:pt x="0" y="17780"/>
                </a:lnTo>
                <a:lnTo>
                  <a:pt x="0" y="21590"/>
                </a:lnTo>
                <a:lnTo>
                  <a:pt x="54609" y="21590"/>
                </a:lnTo>
                <a:lnTo>
                  <a:pt x="54609" y="17780"/>
                </a:lnTo>
                <a:close/>
              </a:path>
              <a:path w="54609" h="95250">
                <a:moveTo>
                  <a:pt x="54609" y="11430"/>
                </a:moveTo>
                <a:lnTo>
                  <a:pt x="0" y="11430"/>
                </a:lnTo>
                <a:lnTo>
                  <a:pt x="0" y="16510"/>
                </a:lnTo>
                <a:lnTo>
                  <a:pt x="54609" y="16510"/>
                </a:lnTo>
                <a:lnTo>
                  <a:pt x="54609" y="11430"/>
                </a:lnTo>
                <a:close/>
              </a:path>
              <a:path w="54609" h="95250">
                <a:moveTo>
                  <a:pt x="54609" y="5080"/>
                </a:moveTo>
                <a:lnTo>
                  <a:pt x="0" y="5080"/>
                </a:lnTo>
                <a:lnTo>
                  <a:pt x="0" y="10160"/>
                </a:lnTo>
                <a:lnTo>
                  <a:pt x="54609" y="10160"/>
                </a:lnTo>
                <a:lnTo>
                  <a:pt x="54609" y="5080"/>
                </a:lnTo>
                <a:close/>
              </a:path>
              <a:path w="54609" h="95250">
                <a:moveTo>
                  <a:pt x="54609" y="0"/>
                </a:moveTo>
                <a:lnTo>
                  <a:pt x="0" y="0"/>
                </a:lnTo>
                <a:lnTo>
                  <a:pt x="0" y="3810"/>
                </a:lnTo>
                <a:lnTo>
                  <a:pt x="54609" y="3810"/>
                </a:lnTo>
                <a:lnTo>
                  <a:pt x="54609" y="0"/>
                </a:lnTo>
                <a:close/>
              </a:path>
            </a:pathLst>
          </a:custGeom>
          <a:solidFill>
            <a:srgbClr val="1B54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7" name="bg object 337"/>
          <p:cNvSpPr/>
          <p:nvPr/>
        </p:nvSpPr>
        <p:spPr>
          <a:xfrm>
            <a:off x="646430" y="6431279"/>
            <a:ext cx="54610" cy="90170"/>
          </a:xfrm>
          <a:custGeom>
            <a:avLst/>
            <a:gdLst/>
            <a:ahLst/>
            <a:cxnLst/>
            <a:rect l="l" t="t" r="r" b="b"/>
            <a:pathLst>
              <a:path w="54609" h="90170">
                <a:moveTo>
                  <a:pt x="54610" y="88900"/>
                </a:moveTo>
                <a:lnTo>
                  <a:pt x="41910" y="88900"/>
                </a:lnTo>
                <a:lnTo>
                  <a:pt x="41910" y="90170"/>
                </a:lnTo>
                <a:lnTo>
                  <a:pt x="54610" y="90170"/>
                </a:lnTo>
                <a:lnTo>
                  <a:pt x="54610" y="88900"/>
                </a:lnTo>
                <a:close/>
              </a:path>
              <a:path w="54609" h="90170">
                <a:moveTo>
                  <a:pt x="54610" y="86360"/>
                </a:moveTo>
                <a:lnTo>
                  <a:pt x="19050" y="86360"/>
                </a:lnTo>
                <a:lnTo>
                  <a:pt x="19050" y="88900"/>
                </a:lnTo>
                <a:lnTo>
                  <a:pt x="26670" y="88900"/>
                </a:lnTo>
                <a:lnTo>
                  <a:pt x="26670" y="87630"/>
                </a:lnTo>
                <a:lnTo>
                  <a:pt x="54610" y="87630"/>
                </a:lnTo>
                <a:lnTo>
                  <a:pt x="54610" y="86360"/>
                </a:lnTo>
                <a:close/>
              </a:path>
              <a:path w="54609" h="90170">
                <a:moveTo>
                  <a:pt x="54610" y="82550"/>
                </a:moveTo>
                <a:lnTo>
                  <a:pt x="0" y="82550"/>
                </a:lnTo>
                <a:lnTo>
                  <a:pt x="0" y="86360"/>
                </a:lnTo>
                <a:lnTo>
                  <a:pt x="3810" y="86360"/>
                </a:lnTo>
                <a:lnTo>
                  <a:pt x="3810" y="85090"/>
                </a:lnTo>
                <a:lnTo>
                  <a:pt x="54610" y="85090"/>
                </a:lnTo>
                <a:lnTo>
                  <a:pt x="54610" y="82550"/>
                </a:lnTo>
                <a:close/>
              </a:path>
              <a:path w="54609" h="90170">
                <a:moveTo>
                  <a:pt x="54610" y="80010"/>
                </a:moveTo>
                <a:lnTo>
                  <a:pt x="0" y="80010"/>
                </a:lnTo>
                <a:lnTo>
                  <a:pt x="0" y="81280"/>
                </a:lnTo>
                <a:lnTo>
                  <a:pt x="54610" y="81280"/>
                </a:lnTo>
                <a:lnTo>
                  <a:pt x="54610" y="80010"/>
                </a:lnTo>
                <a:close/>
              </a:path>
              <a:path w="54609" h="90170">
                <a:moveTo>
                  <a:pt x="54610" y="76200"/>
                </a:moveTo>
                <a:lnTo>
                  <a:pt x="0" y="76200"/>
                </a:lnTo>
                <a:lnTo>
                  <a:pt x="0" y="78740"/>
                </a:lnTo>
                <a:lnTo>
                  <a:pt x="54610" y="78740"/>
                </a:lnTo>
                <a:lnTo>
                  <a:pt x="54610" y="76200"/>
                </a:lnTo>
                <a:close/>
              </a:path>
              <a:path w="54609" h="90170">
                <a:moveTo>
                  <a:pt x="54610" y="73660"/>
                </a:moveTo>
                <a:lnTo>
                  <a:pt x="0" y="73660"/>
                </a:lnTo>
                <a:lnTo>
                  <a:pt x="0" y="74930"/>
                </a:lnTo>
                <a:lnTo>
                  <a:pt x="54610" y="74930"/>
                </a:lnTo>
                <a:lnTo>
                  <a:pt x="54610" y="73660"/>
                </a:lnTo>
                <a:close/>
              </a:path>
              <a:path w="54609" h="90170">
                <a:moveTo>
                  <a:pt x="54610" y="69850"/>
                </a:moveTo>
                <a:lnTo>
                  <a:pt x="0" y="69850"/>
                </a:lnTo>
                <a:lnTo>
                  <a:pt x="0" y="72390"/>
                </a:lnTo>
                <a:lnTo>
                  <a:pt x="54610" y="72390"/>
                </a:lnTo>
                <a:lnTo>
                  <a:pt x="54610" y="69850"/>
                </a:lnTo>
                <a:close/>
              </a:path>
              <a:path w="54609" h="90170">
                <a:moveTo>
                  <a:pt x="54610" y="67310"/>
                </a:moveTo>
                <a:lnTo>
                  <a:pt x="0" y="67310"/>
                </a:lnTo>
                <a:lnTo>
                  <a:pt x="0" y="68580"/>
                </a:lnTo>
                <a:lnTo>
                  <a:pt x="54610" y="68580"/>
                </a:lnTo>
                <a:lnTo>
                  <a:pt x="54610" y="67310"/>
                </a:lnTo>
                <a:close/>
              </a:path>
              <a:path w="54609" h="90170">
                <a:moveTo>
                  <a:pt x="54610" y="60960"/>
                </a:moveTo>
                <a:lnTo>
                  <a:pt x="0" y="60960"/>
                </a:lnTo>
                <a:lnTo>
                  <a:pt x="0" y="66040"/>
                </a:lnTo>
                <a:lnTo>
                  <a:pt x="54610" y="66040"/>
                </a:lnTo>
                <a:lnTo>
                  <a:pt x="54610" y="60960"/>
                </a:lnTo>
                <a:close/>
              </a:path>
              <a:path w="54609" h="90170">
                <a:moveTo>
                  <a:pt x="54610" y="54610"/>
                </a:moveTo>
                <a:lnTo>
                  <a:pt x="0" y="54610"/>
                </a:lnTo>
                <a:lnTo>
                  <a:pt x="0" y="59690"/>
                </a:lnTo>
                <a:lnTo>
                  <a:pt x="54610" y="59690"/>
                </a:lnTo>
                <a:lnTo>
                  <a:pt x="54610" y="54610"/>
                </a:lnTo>
                <a:close/>
              </a:path>
              <a:path w="54609" h="90170">
                <a:moveTo>
                  <a:pt x="54610" y="48260"/>
                </a:moveTo>
                <a:lnTo>
                  <a:pt x="0" y="48260"/>
                </a:lnTo>
                <a:lnTo>
                  <a:pt x="0" y="53340"/>
                </a:lnTo>
                <a:lnTo>
                  <a:pt x="54610" y="53340"/>
                </a:lnTo>
                <a:lnTo>
                  <a:pt x="54610" y="48260"/>
                </a:lnTo>
                <a:close/>
              </a:path>
              <a:path w="54609" h="90170">
                <a:moveTo>
                  <a:pt x="54610" y="41910"/>
                </a:moveTo>
                <a:lnTo>
                  <a:pt x="0" y="41910"/>
                </a:lnTo>
                <a:lnTo>
                  <a:pt x="0" y="46990"/>
                </a:lnTo>
                <a:lnTo>
                  <a:pt x="54610" y="46990"/>
                </a:lnTo>
                <a:lnTo>
                  <a:pt x="54610" y="41910"/>
                </a:lnTo>
                <a:close/>
              </a:path>
              <a:path w="54609" h="90170">
                <a:moveTo>
                  <a:pt x="54610" y="35560"/>
                </a:moveTo>
                <a:lnTo>
                  <a:pt x="0" y="35560"/>
                </a:lnTo>
                <a:lnTo>
                  <a:pt x="0" y="40640"/>
                </a:lnTo>
                <a:lnTo>
                  <a:pt x="54610" y="40640"/>
                </a:lnTo>
                <a:lnTo>
                  <a:pt x="54610" y="35560"/>
                </a:lnTo>
                <a:close/>
              </a:path>
              <a:path w="54609" h="90170">
                <a:moveTo>
                  <a:pt x="54610" y="29210"/>
                </a:moveTo>
                <a:lnTo>
                  <a:pt x="0" y="29210"/>
                </a:lnTo>
                <a:lnTo>
                  <a:pt x="0" y="34290"/>
                </a:lnTo>
                <a:lnTo>
                  <a:pt x="54610" y="34290"/>
                </a:lnTo>
                <a:lnTo>
                  <a:pt x="54610" y="29210"/>
                </a:lnTo>
                <a:close/>
              </a:path>
              <a:path w="54609" h="90170">
                <a:moveTo>
                  <a:pt x="54610" y="22860"/>
                </a:moveTo>
                <a:lnTo>
                  <a:pt x="0" y="22860"/>
                </a:lnTo>
                <a:lnTo>
                  <a:pt x="0" y="27940"/>
                </a:lnTo>
                <a:lnTo>
                  <a:pt x="54610" y="27940"/>
                </a:lnTo>
                <a:lnTo>
                  <a:pt x="54610" y="22860"/>
                </a:lnTo>
                <a:close/>
              </a:path>
              <a:path w="54609" h="90170">
                <a:moveTo>
                  <a:pt x="54610" y="17780"/>
                </a:moveTo>
                <a:lnTo>
                  <a:pt x="0" y="17780"/>
                </a:lnTo>
                <a:lnTo>
                  <a:pt x="0" y="21590"/>
                </a:lnTo>
                <a:lnTo>
                  <a:pt x="54610" y="21590"/>
                </a:lnTo>
                <a:lnTo>
                  <a:pt x="54610" y="17780"/>
                </a:lnTo>
                <a:close/>
              </a:path>
              <a:path w="54609" h="90170">
                <a:moveTo>
                  <a:pt x="54610" y="11430"/>
                </a:moveTo>
                <a:lnTo>
                  <a:pt x="0" y="11430"/>
                </a:lnTo>
                <a:lnTo>
                  <a:pt x="0" y="16510"/>
                </a:lnTo>
                <a:lnTo>
                  <a:pt x="54610" y="16510"/>
                </a:lnTo>
                <a:lnTo>
                  <a:pt x="54610" y="11430"/>
                </a:lnTo>
                <a:close/>
              </a:path>
              <a:path w="54609" h="90170">
                <a:moveTo>
                  <a:pt x="54610" y="5080"/>
                </a:moveTo>
                <a:lnTo>
                  <a:pt x="0" y="5080"/>
                </a:lnTo>
                <a:lnTo>
                  <a:pt x="0" y="10160"/>
                </a:lnTo>
                <a:lnTo>
                  <a:pt x="54610" y="10160"/>
                </a:lnTo>
                <a:lnTo>
                  <a:pt x="54610" y="5080"/>
                </a:lnTo>
                <a:close/>
              </a:path>
              <a:path w="54609" h="90170">
                <a:moveTo>
                  <a:pt x="54610" y="0"/>
                </a:moveTo>
                <a:lnTo>
                  <a:pt x="0" y="0"/>
                </a:lnTo>
                <a:lnTo>
                  <a:pt x="0" y="3810"/>
                </a:lnTo>
                <a:lnTo>
                  <a:pt x="54610" y="3810"/>
                </a:lnTo>
                <a:lnTo>
                  <a:pt x="54610" y="0"/>
                </a:lnTo>
                <a:close/>
              </a:path>
            </a:pathLst>
          </a:custGeom>
          <a:solidFill>
            <a:srgbClr val="1B53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8" name="bg object 338"/>
          <p:cNvSpPr/>
          <p:nvPr/>
        </p:nvSpPr>
        <p:spPr>
          <a:xfrm>
            <a:off x="590550" y="6431279"/>
            <a:ext cx="55880" cy="86360"/>
          </a:xfrm>
          <a:custGeom>
            <a:avLst/>
            <a:gdLst/>
            <a:ahLst/>
            <a:cxnLst/>
            <a:rect l="l" t="t" r="r" b="b"/>
            <a:pathLst>
              <a:path w="55879" h="86359">
                <a:moveTo>
                  <a:pt x="55879" y="82550"/>
                </a:moveTo>
                <a:lnTo>
                  <a:pt x="38100" y="82550"/>
                </a:lnTo>
                <a:lnTo>
                  <a:pt x="38100" y="83820"/>
                </a:lnTo>
                <a:lnTo>
                  <a:pt x="49529" y="83820"/>
                </a:lnTo>
                <a:lnTo>
                  <a:pt x="49529" y="86360"/>
                </a:lnTo>
                <a:lnTo>
                  <a:pt x="55879" y="86360"/>
                </a:lnTo>
                <a:lnTo>
                  <a:pt x="55879" y="82550"/>
                </a:lnTo>
                <a:close/>
              </a:path>
              <a:path w="55879" h="86359">
                <a:moveTo>
                  <a:pt x="55879" y="80010"/>
                </a:moveTo>
                <a:lnTo>
                  <a:pt x="17779" y="80010"/>
                </a:lnTo>
                <a:lnTo>
                  <a:pt x="17779" y="82550"/>
                </a:lnTo>
                <a:lnTo>
                  <a:pt x="27940" y="82550"/>
                </a:lnTo>
                <a:lnTo>
                  <a:pt x="27940" y="81280"/>
                </a:lnTo>
                <a:lnTo>
                  <a:pt x="55879" y="81280"/>
                </a:lnTo>
                <a:lnTo>
                  <a:pt x="55879" y="80010"/>
                </a:lnTo>
                <a:close/>
              </a:path>
              <a:path w="55879" h="86359">
                <a:moveTo>
                  <a:pt x="55879" y="76200"/>
                </a:moveTo>
                <a:lnTo>
                  <a:pt x="0" y="76200"/>
                </a:lnTo>
                <a:lnTo>
                  <a:pt x="0" y="80010"/>
                </a:lnTo>
                <a:lnTo>
                  <a:pt x="6350" y="80010"/>
                </a:lnTo>
                <a:lnTo>
                  <a:pt x="6350" y="78740"/>
                </a:lnTo>
                <a:lnTo>
                  <a:pt x="55879" y="78740"/>
                </a:lnTo>
                <a:lnTo>
                  <a:pt x="55879" y="76200"/>
                </a:lnTo>
                <a:close/>
              </a:path>
              <a:path w="55879" h="86359">
                <a:moveTo>
                  <a:pt x="55879" y="73660"/>
                </a:moveTo>
                <a:lnTo>
                  <a:pt x="0" y="73660"/>
                </a:lnTo>
                <a:lnTo>
                  <a:pt x="0" y="74930"/>
                </a:lnTo>
                <a:lnTo>
                  <a:pt x="55879" y="74930"/>
                </a:lnTo>
                <a:lnTo>
                  <a:pt x="55879" y="73660"/>
                </a:lnTo>
                <a:close/>
              </a:path>
              <a:path w="55879" h="86359">
                <a:moveTo>
                  <a:pt x="55879" y="69850"/>
                </a:moveTo>
                <a:lnTo>
                  <a:pt x="0" y="69850"/>
                </a:lnTo>
                <a:lnTo>
                  <a:pt x="0" y="72390"/>
                </a:lnTo>
                <a:lnTo>
                  <a:pt x="55879" y="72390"/>
                </a:lnTo>
                <a:lnTo>
                  <a:pt x="55879" y="69850"/>
                </a:lnTo>
                <a:close/>
              </a:path>
              <a:path w="55879" h="86359">
                <a:moveTo>
                  <a:pt x="55879" y="67310"/>
                </a:moveTo>
                <a:lnTo>
                  <a:pt x="0" y="67310"/>
                </a:lnTo>
                <a:lnTo>
                  <a:pt x="0" y="68580"/>
                </a:lnTo>
                <a:lnTo>
                  <a:pt x="55879" y="68580"/>
                </a:lnTo>
                <a:lnTo>
                  <a:pt x="55879" y="67310"/>
                </a:lnTo>
                <a:close/>
              </a:path>
              <a:path w="55879" h="86359">
                <a:moveTo>
                  <a:pt x="55879" y="60960"/>
                </a:moveTo>
                <a:lnTo>
                  <a:pt x="0" y="60960"/>
                </a:lnTo>
                <a:lnTo>
                  <a:pt x="0" y="66040"/>
                </a:lnTo>
                <a:lnTo>
                  <a:pt x="55879" y="66040"/>
                </a:lnTo>
                <a:lnTo>
                  <a:pt x="55879" y="60960"/>
                </a:lnTo>
                <a:close/>
              </a:path>
              <a:path w="55879" h="86359">
                <a:moveTo>
                  <a:pt x="55879" y="54610"/>
                </a:moveTo>
                <a:lnTo>
                  <a:pt x="0" y="54610"/>
                </a:lnTo>
                <a:lnTo>
                  <a:pt x="0" y="59690"/>
                </a:lnTo>
                <a:lnTo>
                  <a:pt x="55879" y="59690"/>
                </a:lnTo>
                <a:lnTo>
                  <a:pt x="55879" y="54610"/>
                </a:lnTo>
                <a:close/>
              </a:path>
              <a:path w="55879" h="86359">
                <a:moveTo>
                  <a:pt x="55879" y="48260"/>
                </a:moveTo>
                <a:lnTo>
                  <a:pt x="0" y="48260"/>
                </a:lnTo>
                <a:lnTo>
                  <a:pt x="0" y="53340"/>
                </a:lnTo>
                <a:lnTo>
                  <a:pt x="55879" y="53340"/>
                </a:lnTo>
                <a:lnTo>
                  <a:pt x="55879" y="48260"/>
                </a:lnTo>
                <a:close/>
              </a:path>
              <a:path w="55879" h="86359">
                <a:moveTo>
                  <a:pt x="55879" y="41910"/>
                </a:moveTo>
                <a:lnTo>
                  <a:pt x="0" y="41910"/>
                </a:lnTo>
                <a:lnTo>
                  <a:pt x="0" y="46990"/>
                </a:lnTo>
                <a:lnTo>
                  <a:pt x="55879" y="46990"/>
                </a:lnTo>
                <a:lnTo>
                  <a:pt x="55879" y="41910"/>
                </a:lnTo>
                <a:close/>
              </a:path>
              <a:path w="55879" h="86359">
                <a:moveTo>
                  <a:pt x="55879" y="35560"/>
                </a:moveTo>
                <a:lnTo>
                  <a:pt x="0" y="35560"/>
                </a:lnTo>
                <a:lnTo>
                  <a:pt x="0" y="40640"/>
                </a:lnTo>
                <a:lnTo>
                  <a:pt x="55879" y="40640"/>
                </a:lnTo>
                <a:lnTo>
                  <a:pt x="55879" y="35560"/>
                </a:lnTo>
                <a:close/>
              </a:path>
              <a:path w="55879" h="86359">
                <a:moveTo>
                  <a:pt x="55879" y="29210"/>
                </a:moveTo>
                <a:lnTo>
                  <a:pt x="0" y="29210"/>
                </a:lnTo>
                <a:lnTo>
                  <a:pt x="0" y="34290"/>
                </a:lnTo>
                <a:lnTo>
                  <a:pt x="55879" y="34290"/>
                </a:lnTo>
                <a:lnTo>
                  <a:pt x="55879" y="29210"/>
                </a:lnTo>
                <a:close/>
              </a:path>
              <a:path w="55879" h="86359">
                <a:moveTo>
                  <a:pt x="55879" y="22860"/>
                </a:moveTo>
                <a:lnTo>
                  <a:pt x="0" y="22860"/>
                </a:lnTo>
                <a:lnTo>
                  <a:pt x="0" y="27940"/>
                </a:lnTo>
                <a:lnTo>
                  <a:pt x="55879" y="27940"/>
                </a:lnTo>
                <a:lnTo>
                  <a:pt x="55879" y="22860"/>
                </a:lnTo>
                <a:close/>
              </a:path>
              <a:path w="55879" h="86359">
                <a:moveTo>
                  <a:pt x="55879" y="17780"/>
                </a:moveTo>
                <a:lnTo>
                  <a:pt x="0" y="17780"/>
                </a:lnTo>
                <a:lnTo>
                  <a:pt x="0" y="21590"/>
                </a:lnTo>
                <a:lnTo>
                  <a:pt x="55879" y="21590"/>
                </a:lnTo>
                <a:lnTo>
                  <a:pt x="55879" y="17780"/>
                </a:lnTo>
                <a:close/>
              </a:path>
              <a:path w="55879" h="86359">
                <a:moveTo>
                  <a:pt x="55879" y="11430"/>
                </a:moveTo>
                <a:lnTo>
                  <a:pt x="0" y="11430"/>
                </a:lnTo>
                <a:lnTo>
                  <a:pt x="0" y="16510"/>
                </a:lnTo>
                <a:lnTo>
                  <a:pt x="55879" y="16510"/>
                </a:lnTo>
                <a:lnTo>
                  <a:pt x="55879" y="11430"/>
                </a:lnTo>
                <a:close/>
              </a:path>
              <a:path w="55879" h="86359">
                <a:moveTo>
                  <a:pt x="55879" y="5080"/>
                </a:moveTo>
                <a:lnTo>
                  <a:pt x="0" y="5080"/>
                </a:lnTo>
                <a:lnTo>
                  <a:pt x="0" y="10160"/>
                </a:lnTo>
                <a:lnTo>
                  <a:pt x="55879" y="10160"/>
                </a:lnTo>
                <a:lnTo>
                  <a:pt x="55879" y="5080"/>
                </a:lnTo>
                <a:close/>
              </a:path>
              <a:path w="55879" h="86359">
                <a:moveTo>
                  <a:pt x="55879" y="0"/>
                </a:moveTo>
                <a:lnTo>
                  <a:pt x="31750" y="0"/>
                </a:lnTo>
                <a:lnTo>
                  <a:pt x="31750" y="1270"/>
                </a:lnTo>
                <a:lnTo>
                  <a:pt x="0" y="1270"/>
                </a:lnTo>
                <a:lnTo>
                  <a:pt x="0" y="3810"/>
                </a:lnTo>
                <a:lnTo>
                  <a:pt x="55879" y="3810"/>
                </a:lnTo>
                <a:lnTo>
                  <a:pt x="55879" y="0"/>
                </a:lnTo>
                <a:close/>
              </a:path>
            </a:pathLst>
          </a:custGeom>
          <a:solidFill>
            <a:srgbClr val="1B52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9" name="bg object 339"/>
          <p:cNvSpPr/>
          <p:nvPr/>
        </p:nvSpPr>
        <p:spPr>
          <a:xfrm>
            <a:off x="535940" y="6432549"/>
            <a:ext cx="54610" cy="78740"/>
          </a:xfrm>
          <a:custGeom>
            <a:avLst/>
            <a:gdLst/>
            <a:ahLst/>
            <a:cxnLst/>
            <a:rect l="l" t="t" r="r" b="b"/>
            <a:pathLst>
              <a:path w="54609" h="78740">
                <a:moveTo>
                  <a:pt x="54609" y="74929"/>
                </a:moveTo>
                <a:lnTo>
                  <a:pt x="40639" y="74929"/>
                </a:lnTo>
                <a:lnTo>
                  <a:pt x="40639" y="76200"/>
                </a:lnTo>
                <a:lnTo>
                  <a:pt x="50800" y="76200"/>
                </a:lnTo>
                <a:lnTo>
                  <a:pt x="50800" y="78739"/>
                </a:lnTo>
                <a:lnTo>
                  <a:pt x="54609" y="78739"/>
                </a:lnTo>
                <a:lnTo>
                  <a:pt x="54609" y="74929"/>
                </a:lnTo>
                <a:close/>
              </a:path>
              <a:path w="54609" h="78740">
                <a:moveTo>
                  <a:pt x="54609" y="72390"/>
                </a:moveTo>
                <a:lnTo>
                  <a:pt x="19050" y="72390"/>
                </a:lnTo>
                <a:lnTo>
                  <a:pt x="19050" y="74929"/>
                </a:lnTo>
                <a:lnTo>
                  <a:pt x="29209" y="74929"/>
                </a:lnTo>
                <a:lnTo>
                  <a:pt x="29209" y="73659"/>
                </a:lnTo>
                <a:lnTo>
                  <a:pt x="54609" y="73659"/>
                </a:lnTo>
                <a:lnTo>
                  <a:pt x="54609" y="72390"/>
                </a:lnTo>
                <a:close/>
              </a:path>
              <a:path w="54609" h="78740">
                <a:moveTo>
                  <a:pt x="54609" y="68579"/>
                </a:moveTo>
                <a:lnTo>
                  <a:pt x="0" y="68579"/>
                </a:lnTo>
                <a:lnTo>
                  <a:pt x="0" y="72390"/>
                </a:lnTo>
                <a:lnTo>
                  <a:pt x="8889" y="72390"/>
                </a:lnTo>
                <a:lnTo>
                  <a:pt x="8889" y="71120"/>
                </a:lnTo>
                <a:lnTo>
                  <a:pt x="54609" y="71120"/>
                </a:lnTo>
                <a:lnTo>
                  <a:pt x="54609" y="68579"/>
                </a:lnTo>
                <a:close/>
              </a:path>
              <a:path w="54609" h="78740">
                <a:moveTo>
                  <a:pt x="54609" y="66039"/>
                </a:moveTo>
                <a:lnTo>
                  <a:pt x="0" y="66039"/>
                </a:lnTo>
                <a:lnTo>
                  <a:pt x="0" y="67309"/>
                </a:lnTo>
                <a:lnTo>
                  <a:pt x="54609" y="67309"/>
                </a:lnTo>
                <a:lnTo>
                  <a:pt x="54609" y="66039"/>
                </a:lnTo>
                <a:close/>
              </a:path>
              <a:path w="54609" h="78740">
                <a:moveTo>
                  <a:pt x="54609" y="59689"/>
                </a:moveTo>
                <a:lnTo>
                  <a:pt x="0" y="59689"/>
                </a:lnTo>
                <a:lnTo>
                  <a:pt x="0" y="64770"/>
                </a:lnTo>
                <a:lnTo>
                  <a:pt x="54609" y="64770"/>
                </a:lnTo>
                <a:lnTo>
                  <a:pt x="54609" y="59689"/>
                </a:lnTo>
                <a:close/>
              </a:path>
              <a:path w="54609" h="78740">
                <a:moveTo>
                  <a:pt x="54609" y="53340"/>
                </a:moveTo>
                <a:lnTo>
                  <a:pt x="0" y="53340"/>
                </a:lnTo>
                <a:lnTo>
                  <a:pt x="0" y="58420"/>
                </a:lnTo>
                <a:lnTo>
                  <a:pt x="54609" y="58420"/>
                </a:lnTo>
                <a:lnTo>
                  <a:pt x="54609" y="53340"/>
                </a:lnTo>
                <a:close/>
              </a:path>
              <a:path w="54609" h="78740">
                <a:moveTo>
                  <a:pt x="54609" y="46989"/>
                </a:moveTo>
                <a:lnTo>
                  <a:pt x="0" y="46989"/>
                </a:lnTo>
                <a:lnTo>
                  <a:pt x="0" y="52070"/>
                </a:lnTo>
                <a:lnTo>
                  <a:pt x="54609" y="52070"/>
                </a:lnTo>
                <a:lnTo>
                  <a:pt x="54609" y="46989"/>
                </a:lnTo>
                <a:close/>
              </a:path>
              <a:path w="54609" h="78740">
                <a:moveTo>
                  <a:pt x="54609" y="40639"/>
                </a:moveTo>
                <a:lnTo>
                  <a:pt x="0" y="40639"/>
                </a:lnTo>
                <a:lnTo>
                  <a:pt x="0" y="45720"/>
                </a:lnTo>
                <a:lnTo>
                  <a:pt x="54609" y="45720"/>
                </a:lnTo>
                <a:lnTo>
                  <a:pt x="54609" y="40639"/>
                </a:lnTo>
                <a:close/>
              </a:path>
              <a:path w="54609" h="78740">
                <a:moveTo>
                  <a:pt x="54609" y="34289"/>
                </a:moveTo>
                <a:lnTo>
                  <a:pt x="0" y="34289"/>
                </a:lnTo>
                <a:lnTo>
                  <a:pt x="0" y="39370"/>
                </a:lnTo>
                <a:lnTo>
                  <a:pt x="54609" y="39370"/>
                </a:lnTo>
                <a:lnTo>
                  <a:pt x="54609" y="34289"/>
                </a:lnTo>
                <a:close/>
              </a:path>
              <a:path w="54609" h="78740">
                <a:moveTo>
                  <a:pt x="54609" y="27939"/>
                </a:moveTo>
                <a:lnTo>
                  <a:pt x="0" y="27939"/>
                </a:lnTo>
                <a:lnTo>
                  <a:pt x="0" y="33020"/>
                </a:lnTo>
                <a:lnTo>
                  <a:pt x="54609" y="33020"/>
                </a:lnTo>
                <a:lnTo>
                  <a:pt x="54609" y="27939"/>
                </a:lnTo>
                <a:close/>
              </a:path>
              <a:path w="54609" h="78740">
                <a:moveTo>
                  <a:pt x="54609" y="21589"/>
                </a:moveTo>
                <a:lnTo>
                  <a:pt x="0" y="21589"/>
                </a:lnTo>
                <a:lnTo>
                  <a:pt x="0" y="26670"/>
                </a:lnTo>
                <a:lnTo>
                  <a:pt x="54609" y="26670"/>
                </a:lnTo>
                <a:lnTo>
                  <a:pt x="54609" y="21589"/>
                </a:lnTo>
                <a:close/>
              </a:path>
              <a:path w="54609" h="78740">
                <a:moveTo>
                  <a:pt x="54609" y="16509"/>
                </a:moveTo>
                <a:lnTo>
                  <a:pt x="0" y="16509"/>
                </a:lnTo>
                <a:lnTo>
                  <a:pt x="0" y="20319"/>
                </a:lnTo>
                <a:lnTo>
                  <a:pt x="54609" y="20319"/>
                </a:lnTo>
                <a:lnTo>
                  <a:pt x="54609" y="16509"/>
                </a:lnTo>
                <a:close/>
              </a:path>
              <a:path w="54609" h="78740">
                <a:moveTo>
                  <a:pt x="54609" y="10159"/>
                </a:moveTo>
                <a:lnTo>
                  <a:pt x="0" y="10159"/>
                </a:lnTo>
                <a:lnTo>
                  <a:pt x="0" y="15240"/>
                </a:lnTo>
                <a:lnTo>
                  <a:pt x="54609" y="15240"/>
                </a:lnTo>
                <a:lnTo>
                  <a:pt x="54609" y="10159"/>
                </a:lnTo>
                <a:close/>
              </a:path>
              <a:path w="54609" h="78740">
                <a:moveTo>
                  <a:pt x="54609" y="3809"/>
                </a:moveTo>
                <a:lnTo>
                  <a:pt x="0" y="3809"/>
                </a:lnTo>
                <a:lnTo>
                  <a:pt x="0" y="8890"/>
                </a:lnTo>
                <a:lnTo>
                  <a:pt x="54609" y="8890"/>
                </a:lnTo>
                <a:lnTo>
                  <a:pt x="54609" y="3809"/>
                </a:lnTo>
                <a:close/>
              </a:path>
              <a:path w="54609" h="78740">
                <a:moveTo>
                  <a:pt x="54609" y="0"/>
                </a:moveTo>
                <a:lnTo>
                  <a:pt x="0" y="0"/>
                </a:lnTo>
                <a:lnTo>
                  <a:pt x="0" y="2540"/>
                </a:lnTo>
                <a:lnTo>
                  <a:pt x="54609" y="2540"/>
                </a:lnTo>
                <a:lnTo>
                  <a:pt x="54609" y="0"/>
                </a:lnTo>
                <a:close/>
              </a:path>
            </a:pathLst>
          </a:custGeom>
          <a:solidFill>
            <a:srgbClr val="1A51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0" name="bg object 340"/>
          <p:cNvSpPr/>
          <p:nvPr/>
        </p:nvSpPr>
        <p:spPr>
          <a:xfrm>
            <a:off x="481330" y="6432549"/>
            <a:ext cx="54610" cy="72390"/>
          </a:xfrm>
          <a:custGeom>
            <a:avLst/>
            <a:gdLst/>
            <a:ahLst/>
            <a:cxnLst/>
            <a:rect l="l" t="t" r="r" b="b"/>
            <a:pathLst>
              <a:path w="54609" h="72390">
                <a:moveTo>
                  <a:pt x="54610" y="68579"/>
                </a:moveTo>
                <a:lnTo>
                  <a:pt x="41910" y="68579"/>
                </a:lnTo>
                <a:lnTo>
                  <a:pt x="41910" y="69850"/>
                </a:lnTo>
                <a:lnTo>
                  <a:pt x="52070" y="69850"/>
                </a:lnTo>
                <a:lnTo>
                  <a:pt x="52070" y="72389"/>
                </a:lnTo>
                <a:lnTo>
                  <a:pt x="54610" y="72389"/>
                </a:lnTo>
                <a:lnTo>
                  <a:pt x="54610" y="68579"/>
                </a:lnTo>
                <a:close/>
              </a:path>
              <a:path w="54609" h="72390">
                <a:moveTo>
                  <a:pt x="54610" y="66039"/>
                </a:moveTo>
                <a:lnTo>
                  <a:pt x="20320" y="66039"/>
                </a:lnTo>
                <a:lnTo>
                  <a:pt x="20320" y="68579"/>
                </a:lnTo>
                <a:lnTo>
                  <a:pt x="31750" y="68579"/>
                </a:lnTo>
                <a:lnTo>
                  <a:pt x="31750" y="67309"/>
                </a:lnTo>
                <a:lnTo>
                  <a:pt x="54610" y="67309"/>
                </a:lnTo>
                <a:lnTo>
                  <a:pt x="54610" y="66039"/>
                </a:lnTo>
                <a:close/>
              </a:path>
              <a:path w="54609" h="72390">
                <a:moveTo>
                  <a:pt x="54610" y="59689"/>
                </a:moveTo>
                <a:lnTo>
                  <a:pt x="0" y="59689"/>
                </a:lnTo>
                <a:lnTo>
                  <a:pt x="0" y="66039"/>
                </a:lnTo>
                <a:lnTo>
                  <a:pt x="10160" y="66039"/>
                </a:lnTo>
                <a:lnTo>
                  <a:pt x="10160" y="64770"/>
                </a:lnTo>
                <a:lnTo>
                  <a:pt x="54610" y="64770"/>
                </a:lnTo>
                <a:lnTo>
                  <a:pt x="54610" y="59689"/>
                </a:lnTo>
                <a:close/>
              </a:path>
              <a:path w="54609" h="72390">
                <a:moveTo>
                  <a:pt x="54610" y="53340"/>
                </a:moveTo>
                <a:lnTo>
                  <a:pt x="0" y="53340"/>
                </a:lnTo>
                <a:lnTo>
                  <a:pt x="0" y="58420"/>
                </a:lnTo>
                <a:lnTo>
                  <a:pt x="54610" y="58420"/>
                </a:lnTo>
                <a:lnTo>
                  <a:pt x="54610" y="53340"/>
                </a:lnTo>
                <a:close/>
              </a:path>
              <a:path w="54609" h="72390">
                <a:moveTo>
                  <a:pt x="54610" y="46989"/>
                </a:moveTo>
                <a:lnTo>
                  <a:pt x="0" y="46989"/>
                </a:lnTo>
                <a:lnTo>
                  <a:pt x="0" y="52070"/>
                </a:lnTo>
                <a:lnTo>
                  <a:pt x="54610" y="52070"/>
                </a:lnTo>
                <a:lnTo>
                  <a:pt x="54610" y="46989"/>
                </a:lnTo>
                <a:close/>
              </a:path>
              <a:path w="54609" h="72390">
                <a:moveTo>
                  <a:pt x="54610" y="40639"/>
                </a:moveTo>
                <a:lnTo>
                  <a:pt x="0" y="40639"/>
                </a:lnTo>
                <a:lnTo>
                  <a:pt x="0" y="45720"/>
                </a:lnTo>
                <a:lnTo>
                  <a:pt x="54610" y="45720"/>
                </a:lnTo>
                <a:lnTo>
                  <a:pt x="54610" y="40639"/>
                </a:lnTo>
                <a:close/>
              </a:path>
              <a:path w="54609" h="72390">
                <a:moveTo>
                  <a:pt x="54610" y="34289"/>
                </a:moveTo>
                <a:lnTo>
                  <a:pt x="0" y="34289"/>
                </a:lnTo>
                <a:lnTo>
                  <a:pt x="0" y="39370"/>
                </a:lnTo>
                <a:lnTo>
                  <a:pt x="54610" y="39370"/>
                </a:lnTo>
                <a:lnTo>
                  <a:pt x="54610" y="34289"/>
                </a:lnTo>
                <a:close/>
              </a:path>
              <a:path w="54609" h="72390">
                <a:moveTo>
                  <a:pt x="54610" y="27939"/>
                </a:moveTo>
                <a:lnTo>
                  <a:pt x="0" y="27939"/>
                </a:lnTo>
                <a:lnTo>
                  <a:pt x="0" y="33020"/>
                </a:lnTo>
                <a:lnTo>
                  <a:pt x="54610" y="33020"/>
                </a:lnTo>
                <a:lnTo>
                  <a:pt x="54610" y="27939"/>
                </a:lnTo>
                <a:close/>
              </a:path>
              <a:path w="54609" h="72390">
                <a:moveTo>
                  <a:pt x="54610" y="21589"/>
                </a:moveTo>
                <a:lnTo>
                  <a:pt x="0" y="21589"/>
                </a:lnTo>
                <a:lnTo>
                  <a:pt x="0" y="26670"/>
                </a:lnTo>
                <a:lnTo>
                  <a:pt x="54610" y="26670"/>
                </a:lnTo>
                <a:lnTo>
                  <a:pt x="54610" y="21589"/>
                </a:lnTo>
                <a:close/>
              </a:path>
              <a:path w="54609" h="72390">
                <a:moveTo>
                  <a:pt x="54610" y="16509"/>
                </a:moveTo>
                <a:lnTo>
                  <a:pt x="0" y="16509"/>
                </a:lnTo>
                <a:lnTo>
                  <a:pt x="0" y="20319"/>
                </a:lnTo>
                <a:lnTo>
                  <a:pt x="54610" y="20319"/>
                </a:lnTo>
                <a:lnTo>
                  <a:pt x="54610" y="16509"/>
                </a:lnTo>
                <a:close/>
              </a:path>
              <a:path w="54609" h="72390">
                <a:moveTo>
                  <a:pt x="54610" y="10159"/>
                </a:moveTo>
                <a:lnTo>
                  <a:pt x="0" y="10159"/>
                </a:lnTo>
                <a:lnTo>
                  <a:pt x="0" y="15240"/>
                </a:lnTo>
                <a:lnTo>
                  <a:pt x="54610" y="15240"/>
                </a:lnTo>
                <a:lnTo>
                  <a:pt x="54610" y="10159"/>
                </a:lnTo>
                <a:close/>
              </a:path>
              <a:path w="54609" h="72390">
                <a:moveTo>
                  <a:pt x="54610" y="3809"/>
                </a:moveTo>
                <a:lnTo>
                  <a:pt x="0" y="3809"/>
                </a:lnTo>
                <a:lnTo>
                  <a:pt x="0" y="8890"/>
                </a:lnTo>
                <a:lnTo>
                  <a:pt x="54610" y="8890"/>
                </a:lnTo>
                <a:lnTo>
                  <a:pt x="54610" y="3809"/>
                </a:lnTo>
                <a:close/>
              </a:path>
              <a:path w="54609" h="72390">
                <a:moveTo>
                  <a:pt x="54610" y="0"/>
                </a:moveTo>
                <a:lnTo>
                  <a:pt x="0" y="0"/>
                </a:lnTo>
                <a:lnTo>
                  <a:pt x="0" y="2540"/>
                </a:lnTo>
                <a:lnTo>
                  <a:pt x="54610" y="2540"/>
                </a:lnTo>
                <a:lnTo>
                  <a:pt x="54610" y="0"/>
                </a:lnTo>
                <a:close/>
              </a:path>
            </a:pathLst>
          </a:custGeom>
          <a:solidFill>
            <a:srgbClr val="1A50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1" name="bg object 341"/>
          <p:cNvSpPr/>
          <p:nvPr/>
        </p:nvSpPr>
        <p:spPr>
          <a:xfrm>
            <a:off x="426719" y="6436359"/>
            <a:ext cx="54610" cy="59690"/>
          </a:xfrm>
          <a:custGeom>
            <a:avLst/>
            <a:gdLst/>
            <a:ahLst/>
            <a:cxnLst/>
            <a:rect l="l" t="t" r="r" b="b"/>
            <a:pathLst>
              <a:path w="54609" h="59689">
                <a:moveTo>
                  <a:pt x="54609" y="55879"/>
                </a:moveTo>
                <a:lnTo>
                  <a:pt x="22859" y="55879"/>
                </a:lnTo>
                <a:lnTo>
                  <a:pt x="22859" y="57149"/>
                </a:lnTo>
                <a:lnTo>
                  <a:pt x="33020" y="57149"/>
                </a:lnTo>
                <a:lnTo>
                  <a:pt x="33020" y="58419"/>
                </a:lnTo>
                <a:lnTo>
                  <a:pt x="43179" y="58419"/>
                </a:lnTo>
                <a:lnTo>
                  <a:pt x="43179" y="59689"/>
                </a:lnTo>
                <a:lnTo>
                  <a:pt x="54609" y="59689"/>
                </a:lnTo>
                <a:lnTo>
                  <a:pt x="54609" y="55879"/>
                </a:lnTo>
                <a:close/>
              </a:path>
              <a:path w="54609" h="59689">
                <a:moveTo>
                  <a:pt x="54609" y="49529"/>
                </a:moveTo>
                <a:lnTo>
                  <a:pt x="0" y="49529"/>
                </a:lnTo>
                <a:lnTo>
                  <a:pt x="0" y="53339"/>
                </a:lnTo>
                <a:lnTo>
                  <a:pt x="1270" y="53339"/>
                </a:lnTo>
                <a:lnTo>
                  <a:pt x="1270" y="55879"/>
                </a:lnTo>
                <a:lnTo>
                  <a:pt x="11429" y="55879"/>
                </a:lnTo>
                <a:lnTo>
                  <a:pt x="11429" y="54609"/>
                </a:lnTo>
                <a:lnTo>
                  <a:pt x="54609" y="54609"/>
                </a:lnTo>
                <a:lnTo>
                  <a:pt x="54609" y="49529"/>
                </a:lnTo>
                <a:close/>
              </a:path>
              <a:path w="54609" h="59689">
                <a:moveTo>
                  <a:pt x="54609" y="43179"/>
                </a:moveTo>
                <a:lnTo>
                  <a:pt x="0" y="43179"/>
                </a:lnTo>
                <a:lnTo>
                  <a:pt x="0" y="48259"/>
                </a:lnTo>
                <a:lnTo>
                  <a:pt x="54609" y="48259"/>
                </a:lnTo>
                <a:lnTo>
                  <a:pt x="54609" y="43179"/>
                </a:lnTo>
                <a:close/>
              </a:path>
              <a:path w="54609" h="59689">
                <a:moveTo>
                  <a:pt x="54609" y="36829"/>
                </a:moveTo>
                <a:lnTo>
                  <a:pt x="0" y="36829"/>
                </a:lnTo>
                <a:lnTo>
                  <a:pt x="0" y="41909"/>
                </a:lnTo>
                <a:lnTo>
                  <a:pt x="54609" y="41909"/>
                </a:lnTo>
                <a:lnTo>
                  <a:pt x="54609" y="36829"/>
                </a:lnTo>
                <a:close/>
              </a:path>
              <a:path w="54609" h="59689">
                <a:moveTo>
                  <a:pt x="54609" y="30479"/>
                </a:moveTo>
                <a:lnTo>
                  <a:pt x="0" y="30479"/>
                </a:lnTo>
                <a:lnTo>
                  <a:pt x="0" y="35559"/>
                </a:lnTo>
                <a:lnTo>
                  <a:pt x="54609" y="35559"/>
                </a:lnTo>
                <a:lnTo>
                  <a:pt x="54609" y="30479"/>
                </a:lnTo>
                <a:close/>
              </a:path>
              <a:path w="54609" h="59689">
                <a:moveTo>
                  <a:pt x="54609" y="24129"/>
                </a:moveTo>
                <a:lnTo>
                  <a:pt x="0" y="24129"/>
                </a:lnTo>
                <a:lnTo>
                  <a:pt x="0" y="29209"/>
                </a:lnTo>
                <a:lnTo>
                  <a:pt x="54609" y="29209"/>
                </a:lnTo>
                <a:lnTo>
                  <a:pt x="54609" y="24129"/>
                </a:lnTo>
                <a:close/>
              </a:path>
              <a:path w="54609" h="59689">
                <a:moveTo>
                  <a:pt x="54609" y="17779"/>
                </a:moveTo>
                <a:lnTo>
                  <a:pt x="0" y="17779"/>
                </a:lnTo>
                <a:lnTo>
                  <a:pt x="0" y="22859"/>
                </a:lnTo>
                <a:lnTo>
                  <a:pt x="54609" y="22859"/>
                </a:lnTo>
                <a:lnTo>
                  <a:pt x="54609" y="17779"/>
                </a:lnTo>
                <a:close/>
              </a:path>
              <a:path w="54609" h="59689">
                <a:moveTo>
                  <a:pt x="54609" y="12699"/>
                </a:moveTo>
                <a:lnTo>
                  <a:pt x="0" y="12699"/>
                </a:lnTo>
                <a:lnTo>
                  <a:pt x="0" y="16509"/>
                </a:lnTo>
                <a:lnTo>
                  <a:pt x="54609" y="16509"/>
                </a:lnTo>
                <a:lnTo>
                  <a:pt x="54609" y="12699"/>
                </a:lnTo>
                <a:close/>
              </a:path>
              <a:path w="54609" h="59689">
                <a:moveTo>
                  <a:pt x="54609" y="6349"/>
                </a:moveTo>
                <a:lnTo>
                  <a:pt x="0" y="6349"/>
                </a:lnTo>
                <a:lnTo>
                  <a:pt x="0" y="11429"/>
                </a:lnTo>
                <a:lnTo>
                  <a:pt x="54609" y="11429"/>
                </a:lnTo>
                <a:lnTo>
                  <a:pt x="54609" y="6349"/>
                </a:lnTo>
                <a:close/>
              </a:path>
              <a:path w="54609" h="59689">
                <a:moveTo>
                  <a:pt x="54609" y="0"/>
                </a:moveTo>
                <a:lnTo>
                  <a:pt x="0" y="0"/>
                </a:lnTo>
                <a:lnTo>
                  <a:pt x="0" y="5079"/>
                </a:lnTo>
                <a:lnTo>
                  <a:pt x="54609" y="5079"/>
                </a:lnTo>
                <a:lnTo>
                  <a:pt x="54609" y="0"/>
                </a:lnTo>
                <a:close/>
              </a:path>
            </a:pathLst>
          </a:custGeom>
          <a:solidFill>
            <a:srgbClr val="1A4F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2" name="bg object 342"/>
          <p:cNvSpPr/>
          <p:nvPr/>
        </p:nvSpPr>
        <p:spPr>
          <a:xfrm>
            <a:off x="372109" y="6436359"/>
            <a:ext cx="54610" cy="53340"/>
          </a:xfrm>
          <a:custGeom>
            <a:avLst/>
            <a:gdLst/>
            <a:ahLst/>
            <a:cxnLst/>
            <a:rect l="l" t="t" r="r" b="b"/>
            <a:pathLst>
              <a:path w="54609" h="53339">
                <a:moveTo>
                  <a:pt x="54610" y="49529"/>
                </a:moveTo>
                <a:lnTo>
                  <a:pt x="24129" y="49529"/>
                </a:lnTo>
                <a:lnTo>
                  <a:pt x="24129" y="50799"/>
                </a:lnTo>
                <a:lnTo>
                  <a:pt x="34289" y="50799"/>
                </a:lnTo>
                <a:lnTo>
                  <a:pt x="34289" y="52069"/>
                </a:lnTo>
                <a:lnTo>
                  <a:pt x="45719" y="52069"/>
                </a:lnTo>
                <a:lnTo>
                  <a:pt x="45719" y="53339"/>
                </a:lnTo>
                <a:lnTo>
                  <a:pt x="54610" y="53339"/>
                </a:lnTo>
                <a:lnTo>
                  <a:pt x="54610" y="49529"/>
                </a:lnTo>
                <a:close/>
              </a:path>
              <a:path w="54609" h="53339">
                <a:moveTo>
                  <a:pt x="54610" y="43179"/>
                </a:moveTo>
                <a:lnTo>
                  <a:pt x="0" y="43179"/>
                </a:lnTo>
                <a:lnTo>
                  <a:pt x="0" y="46989"/>
                </a:lnTo>
                <a:lnTo>
                  <a:pt x="2539" y="46989"/>
                </a:lnTo>
                <a:lnTo>
                  <a:pt x="2539" y="49529"/>
                </a:lnTo>
                <a:lnTo>
                  <a:pt x="13969" y="49529"/>
                </a:lnTo>
                <a:lnTo>
                  <a:pt x="13969" y="48259"/>
                </a:lnTo>
                <a:lnTo>
                  <a:pt x="54610" y="48259"/>
                </a:lnTo>
                <a:lnTo>
                  <a:pt x="54610" y="43179"/>
                </a:lnTo>
                <a:close/>
              </a:path>
              <a:path w="54609" h="53339">
                <a:moveTo>
                  <a:pt x="54610" y="36829"/>
                </a:moveTo>
                <a:lnTo>
                  <a:pt x="0" y="36829"/>
                </a:lnTo>
                <a:lnTo>
                  <a:pt x="0" y="41909"/>
                </a:lnTo>
                <a:lnTo>
                  <a:pt x="54610" y="41909"/>
                </a:lnTo>
                <a:lnTo>
                  <a:pt x="54610" y="36829"/>
                </a:lnTo>
                <a:close/>
              </a:path>
              <a:path w="54609" h="53339">
                <a:moveTo>
                  <a:pt x="54610" y="30479"/>
                </a:moveTo>
                <a:lnTo>
                  <a:pt x="0" y="30479"/>
                </a:lnTo>
                <a:lnTo>
                  <a:pt x="0" y="35559"/>
                </a:lnTo>
                <a:lnTo>
                  <a:pt x="54610" y="35559"/>
                </a:lnTo>
                <a:lnTo>
                  <a:pt x="54610" y="30479"/>
                </a:lnTo>
                <a:close/>
              </a:path>
              <a:path w="54609" h="53339">
                <a:moveTo>
                  <a:pt x="54610" y="24129"/>
                </a:moveTo>
                <a:lnTo>
                  <a:pt x="0" y="24129"/>
                </a:lnTo>
                <a:lnTo>
                  <a:pt x="0" y="29209"/>
                </a:lnTo>
                <a:lnTo>
                  <a:pt x="54610" y="29209"/>
                </a:lnTo>
                <a:lnTo>
                  <a:pt x="54610" y="24129"/>
                </a:lnTo>
                <a:close/>
              </a:path>
              <a:path w="54609" h="53339">
                <a:moveTo>
                  <a:pt x="54610" y="17779"/>
                </a:moveTo>
                <a:lnTo>
                  <a:pt x="0" y="17779"/>
                </a:lnTo>
                <a:lnTo>
                  <a:pt x="0" y="22859"/>
                </a:lnTo>
                <a:lnTo>
                  <a:pt x="54610" y="22859"/>
                </a:lnTo>
                <a:lnTo>
                  <a:pt x="54610" y="17779"/>
                </a:lnTo>
                <a:close/>
              </a:path>
              <a:path w="54609" h="53339">
                <a:moveTo>
                  <a:pt x="54610" y="12699"/>
                </a:moveTo>
                <a:lnTo>
                  <a:pt x="0" y="12699"/>
                </a:lnTo>
                <a:lnTo>
                  <a:pt x="0" y="16509"/>
                </a:lnTo>
                <a:lnTo>
                  <a:pt x="54610" y="16509"/>
                </a:lnTo>
                <a:lnTo>
                  <a:pt x="54610" y="12699"/>
                </a:lnTo>
                <a:close/>
              </a:path>
              <a:path w="54609" h="53339">
                <a:moveTo>
                  <a:pt x="54610" y="6349"/>
                </a:moveTo>
                <a:lnTo>
                  <a:pt x="0" y="6349"/>
                </a:lnTo>
                <a:lnTo>
                  <a:pt x="0" y="11429"/>
                </a:lnTo>
                <a:lnTo>
                  <a:pt x="54610" y="11429"/>
                </a:lnTo>
                <a:lnTo>
                  <a:pt x="54610" y="6349"/>
                </a:lnTo>
                <a:close/>
              </a:path>
              <a:path w="54609" h="53339">
                <a:moveTo>
                  <a:pt x="54610" y="0"/>
                </a:moveTo>
                <a:lnTo>
                  <a:pt x="0" y="0"/>
                </a:lnTo>
                <a:lnTo>
                  <a:pt x="0" y="5079"/>
                </a:lnTo>
                <a:lnTo>
                  <a:pt x="54610" y="5079"/>
                </a:lnTo>
                <a:lnTo>
                  <a:pt x="54610" y="0"/>
                </a:lnTo>
                <a:close/>
              </a:path>
            </a:pathLst>
          </a:custGeom>
          <a:solidFill>
            <a:srgbClr val="194E1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3" name="bg object 343"/>
          <p:cNvSpPr/>
          <p:nvPr/>
        </p:nvSpPr>
        <p:spPr>
          <a:xfrm>
            <a:off x="316229" y="6435089"/>
            <a:ext cx="55880" cy="48260"/>
          </a:xfrm>
          <a:custGeom>
            <a:avLst/>
            <a:gdLst/>
            <a:ahLst/>
            <a:cxnLst/>
            <a:rect l="l" t="t" r="r" b="b"/>
            <a:pathLst>
              <a:path w="55879" h="48260">
                <a:moveTo>
                  <a:pt x="55880" y="44450"/>
                </a:moveTo>
                <a:lnTo>
                  <a:pt x="26670" y="44450"/>
                </a:lnTo>
                <a:lnTo>
                  <a:pt x="26670" y="45720"/>
                </a:lnTo>
                <a:lnTo>
                  <a:pt x="38100" y="45720"/>
                </a:lnTo>
                <a:lnTo>
                  <a:pt x="38100" y="46990"/>
                </a:lnTo>
                <a:lnTo>
                  <a:pt x="48260" y="46990"/>
                </a:lnTo>
                <a:lnTo>
                  <a:pt x="48260" y="48260"/>
                </a:lnTo>
                <a:lnTo>
                  <a:pt x="55880" y="48260"/>
                </a:lnTo>
                <a:lnTo>
                  <a:pt x="55880" y="44450"/>
                </a:lnTo>
                <a:close/>
              </a:path>
              <a:path w="55879" h="48260">
                <a:moveTo>
                  <a:pt x="55880" y="38100"/>
                </a:moveTo>
                <a:lnTo>
                  <a:pt x="0" y="38100"/>
                </a:lnTo>
                <a:lnTo>
                  <a:pt x="0" y="41910"/>
                </a:lnTo>
                <a:lnTo>
                  <a:pt x="6350" y="41910"/>
                </a:lnTo>
                <a:lnTo>
                  <a:pt x="6350" y="44450"/>
                </a:lnTo>
                <a:lnTo>
                  <a:pt x="16510" y="44450"/>
                </a:lnTo>
                <a:lnTo>
                  <a:pt x="16510" y="43180"/>
                </a:lnTo>
                <a:lnTo>
                  <a:pt x="55880" y="43180"/>
                </a:lnTo>
                <a:lnTo>
                  <a:pt x="55880" y="38100"/>
                </a:lnTo>
                <a:close/>
              </a:path>
              <a:path w="55879" h="48260">
                <a:moveTo>
                  <a:pt x="55880" y="31750"/>
                </a:moveTo>
                <a:lnTo>
                  <a:pt x="0" y="31750"/>
                </a:lnTo>
                <a:lnTo>
                  <a:pt x="0" y="36830"/>
                </a:lnTo>
                <a:lnTo>
                  <a:pt x="55880" y="36830"/>
                </a:lnTo>
                <a:lnTo>
                  <a:pt x="55880" y="31750"/>
                </a:lnTo>
                <a:close/>
              </a:path>
              <a:path w="55879" h="48260">
                <a:moveTo>
                  <a:pt x="55880" y="25400"/>
                </a:moveTo>
                <a:lnTo>
                  <a:pt x="0" y="25400"/>
                </a:lnTo>
                <a:lnTo>
                  <a:pt x="0" y="30480"/>
                </a:lnTo>
                <a:lnTo>
                  <a:pt x="55880" y="30480"/>
                </a:lnTo>
                <a:lnTo>
                  <a:pt x="55880" y="25400"/>
                </a:lnTo>
                <a:close/>
              </a:path>
              <a:path w="55879" h="48260">
                <a:moveTo>
                  <a:pt x="55880" y="19050"/>
                </a:moveTo>
                <a:lnTo>
                  <a:pt x="0" y="19050"/>
                </a:lnTo>
                <a:lnTo>
                  <a:pt x="0" y="24130"/>
                </a:lnTo>
                <a:lnTo>
                  <a:pt x="55880" y="24130"/>
                </a:lnTo>
                <a:lnTo>
                  <a:pt x="55880" y="19050"/>
                </a:lnTo>
                <a:close/>
              </a:path>
              <a:path w="55879" h="48260">
                <a:moveTo>
                  <a:pt x="55880" y="13970"/>
                </a:moveTo>
                <a:lnTo>
                  <a:pt x="0" y="13970"/>
                </a:lnTo>
                <a:lnTo>
                  <a:pt x="0" y="17780"/>
                </a:lnTo>
                <a:lnTo>
                  <a:pt x="55880" y="17780"/>
                </a:lnTo>
                <a:lnTo>
                  <a:pt x="55880" y="13970"/>
                </a:lnTo>
                <a:close/>
              </a:path>
              <a:path w="55879" h="48260">
                <a:moveTo>
                  <a:pt x="55880" y="7620"/>
                </a:moveTo>
                <a:lnTo>
                  <a:pt x="0" y="7620"/>
                </a:lnTo>
                <a:lnTo>
                  <a:pt x="0" y="12700"/>
                </a:lnTo>
                <a:lnTo>
                  <a:pt x="55880" y="12700"/>
                </a:lnTo>
                <a:lnTo>
                  <a:pt x="55880" y="7620"/>
                </a:lnTo>
                <a:close/>
              </a:path>
              <a:path w="55879" h="48260">
                <a:moveTo>
                  <a:pt x="24130" y="0"/>
                </a:moveTo>
                <a:lnTo>
                  <a:pt x="0" y="0"/>
                </a:lnTo>
                <a:lnTo>
                  <a:pt x="0" y="6350"/>
                </a:lnTo>
                <a:lnTo>
                  <a:pt x="55880" y="6350"/>
                </a:lnTo>
                <a:lnTo>
                  <a:pt x="55880" y="1270"/>
                </a:lnTo>
                <a:lnTo>
                  <a:pt x="24130" y="1270"/>
                </a:lnTo>
                <a:lnTo>
                  <a:pt x="24130" y="0"/>
                </a:lnTo>
                <a:close/>
              </a:path>
            </a:pathLst>
          </a:custGeom>
          <a:solidFill>
            <a:srgbClr val="194D1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4" name="bg object 344"/>
          <p:cNvSpPr/>
          <p:nvPr/>
        </p:nvSpPr>
        <p:spPr>
          <a:xfrm>
            <a:off x="261620" y="6435089"/>
            <a:ext cx="54610" cy="41910"/>
          </a:xfrm>
          <a:custGeom>
            <a:avLst/>
            <a:gdLst/>
            <a:ahLst/>
            <a:cxnLst/>
            <a:rect l="l" t="t" r="r" b="b"/>
            <a:pathLst>
              <a:path w="54610" h="41910">
                <a:moveTo>
                  <a:pt x="54609" y="38100"/>
                </a:moveTo>
                <a:lnTo>
                  <a:pt x="29209" y="38100"/>
                </a:lnTo>
                <a:lnTo>
                  <a:pt x="29209" y="39370"/>
                </a:lnTo>
                <a:lnTo>
                  <a:pt x="39369" y="39370"/>
                </a:lnTo>
                <a:lnTo>
                  <a:pt x="39369" y="40640"/>
                </a:lnTo>
                <a:lnTo>
                  <a:pt x="50800" y="40640"/>
                </a:lnTo>
                <a:lnTo>
                  <a:pt x="50800" y="41910"/>
                </a:lnTo>
                <a:lnTo>
                  <a:pt x="54609" y="41910"/>
                </a:lnTo>
                <a:lnTo>
                  <a:pt x="54609" y="38100"/>
                </a:lnTo>
                <a:close/>
              </a:path>
              <a:path w="54610" h="41910">
                <a:moveTo>
                  <a:pt x="54609" y="31750"/>
                </a:moveTo>
                <a:lnTo>
                  <a:pt x="0" y="31750"/>
                </a:lnTo>
                <a:lnTo>
                  <a:pt x="0" y="35560"/>
                </a:lnTo>
                <a:lnTo>
                  <a:pt x="7619" y="35560"/>
                </a:lnTo>
                <a:lnTo>
                  <a:pt x="7619" y="38100"/>
                </a:lnTo>
                <a:lnTo>
                  <a:pt x="19050" y="38100"/>
                </a:lnTo>
                <a:lnTo>
                  <a:pt x="19050" y="36830"/>
                </a:lnTo>
                <a:lnTo>
                  <a:pt x="54609" y="36830"/>
                </a:lnTo>
                <a:lnTo>
                  <a:pt x="54609" y="31750"/>
                </a:lnTo>
                <a:close/>
              </a:path>
              <a:path w="54610" h="41910">
                <a:moveTo>
                  <a:pt x="54609" y="25400"/>
                </a:moveTo>
                <a:lnTo>
                  <a:pt x="0" y="25400"/>
                </a:lnTo>
                <a:lnTo>
                  <a:pt x="0" y="30480"/>
                </a:lnTo>
                <a:lnTo>
                  <a:pt x="54609" y="30480"/>
                </a:lnTo>
                <a:lnTo>
                  <a:pt x="54609" y="25400"/>
                </a:lnTo>
                <a:close/>
              </a:path>
              <a:path w="54610" h="41910">
                <a:moveTo>
                  <a:pt x="54609" y="19050"/>
                </a:moveTo>
                <a:lnTo>
                  <a:pt x="0" y="19050"/>
                </a:lnTo>
                <a:lnTo>
                  <a:pt x="0" y="24130"/>
                </a:lnTo>
                <a:lnTo>
                  <a:pt x="54609" y="24130"/>
                </a:lnTo>
                <a:lnTo>
                  <a:pt x="54609" y="19050"/>
                </a:lnTo>
                <a:close/>
              </a:path>
              <a:path w="54610" h="41910">
                <a:moveTo>
                  <a:pt x="54609" y="13970"/>
                </a:moveTo>
                <a:lnTo>
                  <a:pt x="0" y="13970"/>
                </a:lnTo>
                <a:lnTo>
                  <a:pt x="0" y="17780"/>
                </a:lnTo>
                <a:lnTo>
                  <a:pt x="54609" y="17780"/>
                </a:lnTo>
                <a:lnTo>
                  <a:pt x="54609" y="13970"/>
                </a:lnTo>
                <a:close/>
              </a:path>
              <a:path w="54610" h="41910">
                <a:moveTo>
                  <a:pt x="54609" y="7620"/>
                </a:moveTo>
                <a:lnTo>
                  <a:pt x="0" y="7620"/>
                </a:lnTo>
                <a:lnTo>
                  <a:pt x="0" y="12700"/>
                </a:lnTo>
                <a:lnTo>
                  <a:pt x="54609" y="12700"/>
                </a:lnTo>
                <a:lnTo>
                  <a:pt x="54609" y="7620"/>
                </a:lnTo>
                <a:close/>
              </a:path>
              <a:path w="54610" h="41910">
                <a:moveTo>
                  <a:pt x="54609" y="0"/>
                </a:moveTo>
                <a:lnTo>
                  <a:pt x="0" y="0"/>
                </a:lnTo>
                <a:lnTo>
                  <a:pt x="0" y="6350"/>
                </a:lnTo>
                <a:lnTo>
                  <a:pt x="54609" y="6350"/>
                </a:lnTo>
                <a:lnTo>
                  <a:pt x="54609" y="0"/>
                </a:lnTo>
                <a:close/>
              </a:path>
            </a:pathLst>
          </a:custGeom>
          <a:solidFill>
            <a:srgbClr val="194C1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5" name="bg object 345"/>
          <p:cNvSpPr/>
          <p:nvPr/>
        </p:nvSpPr>
        <p:spPr>
          <a:xfrm>
            <a:off x="207009" y="6435089"/>
            <a:ext cx="54610" cy="35560"/>
          </a:xfrm>
          <a:custGeom>
            <a:avLst/>
            <a:gdLst/>
            <a:ahLst/>
            <a:cxnLst/>
            <a:rect l="l" t="t" r="r" b="b"/>
            <a:pathLst>
              <a:path w="54610" h="35560">
                <a:moveTo>
                  <a:pt x="54610" y="31750"/>
                </a:moveTo>
                <a:lnTo>
                  <a:pt x="30479" y="31750"/>
                </a:lnTo>
                <a:lnTo>
                  <a:pt x="30479" y="33020"/>
                </a:lnTo>
                <a:lnTo>
                  <a:pt x="41910" y="33020"/>
                </a:lnTo>
                <a:lnTo>
                  <a:pt x="41910" y="34290"/>
                </a:lnTo>
                <a:lnTo>
                  <a:pt x="52069" y="34290"/>
                </a:lnTo>
                <a:lnTo>
                  <a:pt x="52069" y="35560"/>
                </a:lnTo>
                <a:lnTo>
                  <a:pt x="54610" y="35560"/>
                </a:lnTo>
                <a:lnTo>
                  <a:pt x="54610" y="31750"/>
                </a:lnTo>
                <a:close/>
              </a:path>
              <a:path w="54610" h="35560">
                <a:moveTo>
                  <a:pt x="54610" y="25400"/>
                </a:moveTo>
                <a:lnTo>
                  <a:pt x="0" y="25400"/>
                </a:lnTo>
                <a:lnTo>
                  <a:pt x="0" y="29210"/>
                </a:lnTo>
                <a:lnTo>
                  <a:pt x="10160" y="29210"/>
                </a:lnTo>
                <a:lnTo>
                  <a:pt x="10160" y="31750"/>
                </a:lnTo>
                <a:lnTo>
                  <a:pt x="20319" y="31750"/>
                </a:lnTo>
                <a:lnTo>
                  <a:pt x="20319" y="30480"/>
                </a:lnTo>
                <a:lnTo>
                  <a:pt x="54610" y="30480"/>
                </a:lnTo>
                <a:lnTo>
                  <a:pt x="54610" y="25400"/>
                </a:lnTo>
                <a:close/>
              </a:path>
              <a:path w="54610" h="35560">
                <a:moveTo>
                  <a:pt x="54610" y="19050"/>
                </a:moveTo>
                <a:lnTo>
                  <a:pt x="0" y="19050"/>
                </a:lnTo>
                <a:lnTo>
                  <a:pt x="0" y="24130"/>
                </a:lnTo>
                <a:lnTo>
                  <a:pt x="54610" y="24130"/>
                </a:lnTo>
                <a:lnTo>
                  <a:pt x="54610" y="19050"/>
                </a:lnTo>
                <a:close/>
              </a:path>
              <a:path w="54610" h="35560">
                <a:moveTo>
                  <a:pt x="54610" y="13970"/>
                </a:moveTo>
                <a:lnTo>
                  <a:pt x="0" y="13970"/>
                </a:lnTo>
                <a:lnTo>
                  <a:pt x="0" y="17780"/>
                </a:lnTo>
                <a:lnTo>
                  <a:pt x="54610" y="17780"/>
                </a:lnTo>
                <a:lnTo>
                  <a:pt x="54610" y="13970"/>
                </a:lnTo>
                <a:close/>
              </a:path>
              <a:path w="54610" h="35560">
                <a:moveTo>
                  <a:pt x="54610" y="7620"/>
                </a:moveTo>
                <a:lnTo>
                  <a:pt x="0" y="7620"/>
                </a:lnTo>
                <a:lnTo>
                  <a:pt x="0" y="12700"/>
                </a:lnTo>
                <a:lnTo>
                  <a:pt x="54610" y="12700"/>
                </a:lnTo>
                <a:lnTo>
                  <a:pt x="54610" y="7620"/>
                </a:lnTo>
                <a:close/>
              </a:path>
              <a:path w="54610" h="35560">
                <a:moveTo>
                  <a:pt x="54610" y="0"/>
                </a:moveTo>
                <a:lnTo>
                  <a:pt x="0" y="0"/>
                </a:lnTo>
                <a:lnTo>
                  <a:pt x="0" y="6350"/>
                </a:lnTo>
                <a:lnTo>
                  <a:pt x="54610" y="6350"/>
                </a:lnTo>
                <a:lnTo>
                  <a:pt x="54610" y="0"/>
                </a:lnTo>
                <a:close/>
              </a:path>
            </a:pathLst>
          </a:custGeom>
          <a:solidFill>
            <a:srgbClr val="184B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6" name="bg object 346"/>
          <p:cNvSpPr/>
          <p:nvPr/>
        </p:nvSpPr>
        <p:spPr>
          <a:xfrm>
            <a:off x="152400" y="6435089"/>
            <a:ext cx="54610" cy="29209"/>
          </a:xfrm>
          <a:custGeom>
            <a:avLst/>
            <a:gdLst/>
            <a:ahLst/>
            <a:cxnLst/>
            <a:rect l="l" t="t" r="r" b="b"/>
            <a:pathLst>
              <a:path w="54610" h="29210">
                <a:moveTo>
                  <a:pt x="54610" y="25400"/>
                </a:moveTo>
                <a:lnTo>
                  <a:pt x="33019" y="25400"/>
                </a:lnTo>
                <a:lnTo>
                  <a:pt x="33019" y="26670"/>
                </a:lnTo>
                <a:lnTo>
                  <a:pt x="43180" y="26670"/>
                </a:lnTo>
                <a:lnTo>
                  <a:pt x="43180" y="27940"/>
                </a:lnTo>
                <a:lnTo>
                  <a:pt x="53339" y="27940"/>
                </a:lnTo>
                <a:lnTo>
                  <a:pt x="53339" y="29210"/>
                </a:lnTo>
                <a:lnTo>
                  <a:pt x="54610" y="29210"/>
                </a:lnTo>
                <a:lnTo>
                  <a:pt x="54610" y="25400"/>
                </a:lnTo>
                <a:close/>
              </a:path>
              <a:path w="54610" h="29210">
                <a:moveTo>
                  <a:pt x="54610" y="19050"/>
                </a:moveTo>
                <a:lnTo>
                  <a:pt x="0" y="19050"/>
                </a:lnTo>
                <a:lnTo>
                  <a:pt x="0" y="21590"/>
                </a:lnTo>
                <a:lnTo>
                  <a:pt x="1269" y="21590"/>
                </a:lnTo>
                <a:lnTo>
                  <a:pt x="1269" y="22860"/>
                </a:lnTo>
                <a:lnTo>
                  <a:pt x="11430" y="22860"/>
                </a:lnTo>
                <a:lnTo>
                  <a:pt x="11430" y="25400"/>
                </a:lnTo>
                <a:lnTo>
                  <a:pt x="21589" y="25400"/>
                </a:lnTo>
                <a:lnTo>
                  <a:pt x="21589" y="24130"/>
                </a:lnTo>
                <a:lnTo>
                  <a:pt x="54610" y="24130"/>
                </a:lnTo>
                <a:lnTo>
                  <a:pt x="54610" y="19050"/>
                </a:lnTo>
                <a:close/>
              </a:path>
              <a:path w="54610" h="29210">
                <a:moveTo>
                  <a:pt x="54610" y="13970"/>
                </a:moveTo>
                <a:lnTo>
                  <a:pt x="0" y="13970"/>
                </a:lnTo>
                <a:lnTo>
                  <a:pt x="0" y="17780"/>
                </a:lnTo>
                <a:lnTo>
                  <a:pt x="54610" y="17780"/>
                </a:lnTo>
                <a:lnTo>
                  <a:pt x="54610" y="13970"/>
                </a:lnTo>
                <a:close/>
              </a:path>
              <a:path w="54610" h="29210">
                <a:moveTo>
                  <a:pt x="54610" y="7620"/>
                </a:moveTo>
                <a:lnTo>
                  <a:pt x="0" y="7620"/>
                </a:lnTo>
                <a:lnTo>
                  <a:pt x="0" y="12700"/>
                </a:lnTo>
                <a:lnTo>
                  <a:pt x="54610" y="12700"/>
                </a:lnTo>
                <a:lnTo>
                  <a:pt x="54610" y="7620"/>
                </a:lnTo>
                <a:close/>
              </a:path>
              <a:path w="54610" h="29210">
                <a:moveTo>
                  <a:pt x="54610" y="0"/>
                </a:moveTo>
                <a:lnTo>
                  <a:pt x="46989" y="0"/>
                </a:lnTo>
                <a:lnTo>
                  <a:pt x="46989" y="1270"/>
                </a:lnTo>
                <a:lnTo>
                  <a:pt x="0" y="1270"/>
                </a:lnTo>
                <a:lnTo>
                  <a:pt x="0" y="6350"/>
                </a:lnTo>
                <a:lnTo>
                  <a:pt x="54610" y="6350"/>
                </a:lnTo>
                <a:lnTo>
                  <a:pt x="54610" y="0"/>
                </a:lnTo>
                <a:close/>
              </a:path>
            </a:pathLst>
          </a:custGeom>
          <a:solidFill>
            <a:srgbClr val="184A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7" name="bg object 347"/>
          <p:cNvSpPr/>
          <p:nvPr/>
        </p:nvSpPr>
        <p:spPr>
          <a:xfrm>
            <a:off x="97789" y="6436359"/>
            <a:ext cx="54610" cy="20320"/>
          </a:xfrm>
          <a:custGeom>
            <a:avLst/>
            <a:gdLst/>
            <a:ahLst/>
            <a:cxnLst/>
            <a:rect l="l" t="t" r="r" b="b"/>
            <a:pathLst>
              <a:path w="54610" h="20320">
                <a:moveTo>
                  <a:pt x="54610" y="17779"/>
                </a:moveTo>
                <a:lnTo>
                  <a:pt x="34290" y="17779"/>
                </a:lnTo>
                <a:lnTo>
                  <a:pt x="34290" y="19049"/>
                </a:lnTo>
                <a:lnTo>
                  <a:pt x="44449" y="19049"/>
                </a:lnTo>
                <a:lnTo>
                  <a:pt x="44449" y="20319"/>
                </a:lnTo>
                <a:lnTo>
                  <a:pt x="54610" y="20319"/>
                </a:lnTo>
                <a:lnTo>
                  <a:pt x="54610" y="17779"/>
                </a:lnTo>
                <a:close/>
              </a:path>
              <a:path w="54610" h="20320">
                <a:moveTo>
                  <a:pt x="54610" y="12699"/>
                </a:moveTo>
                <a:lnTo>
                  <a:pt x="0" y="12699"/>
                </a:lnTo>
                <a:lnTo>
                  <a:pt x="0" y="13969"/>
                </a:lnTo>
                <a:lnTo>
                  <a:pt x="2540" y="13969"/>
                </a:lnTo>
                <a:lnTo>
                  <a:pt x="2540" y="15239"/>
                </a:lnTo>
                <a:lnTo>
                  <a:pt x="12699" y="15239"/>
                </a:lnTo>
                <a:lnTo>
                  <a:pt x="12699" y="17779"/>
                </a:lnTo>
                <a:lnTo>
                  <a:pt x="24129" y="17779"/>
                </a:lnTo>
                <a:lnTo>
                  <a:pt x="24129" y="16509"/>
                </a:lnTo>
                <a:lnTo>
                  <a:pt x="54610" y="16509"/>
                </a:lnTo>
                <a:lnTo>
                  <a:pt x="54610" y="12699"/>
                </a:lnTo>
                <a:close/>
              </a:path>
              <a:path w="54610" h="20320">
                <a:moveTo>
                  <a:pt x="54610" y="6349"/>
                </a:moveTo>
                <a:lnTo>
                  <a:pt x="0" y="6349"/>
                </a:lnTo>
                <a:lnTo>
                  <a:pt x="0" y="11429"/>
                </a:lnTo>
                <a:lnTo>
                  <a:pt x="54610" y="11429"/>
                </a:lnTo>
                <a:lnTo>
                  <a:pt x="54610" y="6349"/>
                </a:lnTo>
                <a:close/>
              </a:path>
              <a:path w="54610" h="20320">
                <a:moveTo>
                  <a:pt x="54610" y="0"/>
                </a:moveTo>
                <a:lnTo>
                  <a:pt x="0" y="0"/>
                </a:lnTo>
                <a:lnTo>
                  <a:pt x="0" y="5079"/>
                </a:lnTo>
                <a:lnTo>
                  <a:pt x="54610" y="5079"/>
                </a:lnTo>
                <a:lnTo>
                  <a:pt x="54610" y="0"/>
                </a:lnTo>
                <a:close/>
              </a:path>
            </a:pathLst>
          </a:custGeom>
          <a:solidFill>
            <a:srgbClr val="1849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8" name="bg object 348"/>
          <p:cNvSpPr/>
          <p:nvPr/>
        </p:nvSpPr>
        <p:spPr>
          <a:xfrm>
            <a:off x="41909" y="6436359"/>
            <a:ext cx="55880" cy="13970"/>
          </a:xfrm>
          <a:custGeom>
            <a:avLst/>
            <a:gdLst/>
            <a:ahLst/>
            <a:cxnLst/>
            <a:rect l="l" t="t" r="r" b="b"/>
            <a:pathLst>
              <a:path w="55880" h="13970">
                <a:moveTo>
                  <a:pt x="55880" y="12699"/>
                </a:moveTo>
                <a:lnTo>
                  <a:pt x="48260" y="12699"/>
                </a:lnTo>
                <a:lnTo>
                  <a:pt x="48260" y="13969"/>
                </a:lnTo>
                <a:lnTo>
                  <a:pt x="55880" y="13969"/>
                </a:lnTo>
                <a:lnTo>
                  <a:pt x="55880" y="12699"/>
                </a:lnTo>
                <a:close/>
              </a:path>
              <a:path w="55880" h="13970">
                <a:moveTo>
                  <a:pt x="36830" y="11429"/>
                </a:moveTo>
                <a:lnTo>
                  <a:pt x="26670" y="11429"/>
                </a:lnTo>
                <a:lnTo>
                  <a:pt x="26670" y="12699"/>
                </a:lnTo>
                <a:lnTo>
                  <a:pt x="36830" y="12699"/>
                </a:lnTo>
                <a:lnTo>
                  <a:pt x="36830" y="11429"/>
                </a:lnTo>
                <a:close/>
              </a:path>
              <a:path w="55880" h="13970">
                <a:moveTo>
                  <a:pt x="55880" y="6349"/>
                </a:moveTo>
                <a:lnTo>
                  <a:pt x="0" y="6349"/>
                </a:lnTo>
                <a:lnTo>
                  <a:pt x="0" y="7619"/>
                </a:lnTo>
                <a:lnTo>
                  <a:pt x="5080" y="7619"/>
                </a:lnTo>
                <a:lnTo>
                  <a:pt x="5080" y="8889"/>
                </a:lnTo>
                <a:lnTo>
                  <a:pt x="16509" y="8889"/>
                </a:lnTo>
                <a:lnTo>
                  <a:pt x="16509" y="11429"/>
                </a:lnTo>
                <a:lnTo>
                  <a:pt x="55880" y="11429"/>
                </a:lnTo>
                <a:lnTo>
                  <a:pt x="55880" y="6349"/>
                </a:lnTo>
                <a:close/>
              </a:path>
              <a:path w="55880" h="13970">
                <a:moveTo>
                  <a:pt x="55880" y="0"/>
                </a:moveTo>
                <a:lnTo>
                  <a:pt x="0" y="0"/>
                </a:lnTo>
                <a:lnTo>
                  <a:pt x="0" y="5079"/>
                </a:lnTo>
                <a:lnTo>
                  <a:pt x="55880" y="5079"/>
                </a:lnTo>
                <a:lnTo>
                  <a:pt x="55880" y="0"/>
                </a:lnTo>
                <a:close/>
              </a:path>
            </a:pathLst>
          </a:custGeom>
          <a:solidFill>
            <a:srgbClr val="174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9" name="bg object 349"/>
          <p:cNvSpPr/>
          <p:nvPr/>
        </p:nvSpPr>
        <p:spPr>
          <a:xfrm>
            <a:off x="0" y="6436359"/>
            <a:ext cx="41910" cy="7620"/>
          </a:xfrm>
          <a:custGeom>
            <a:avLst/>
            <a:gdLst/>
            <a:ahLst/>
            <a:cxnLst/>
            <a:rect l="l" t="t" r="r" b="b"/>
            <a:pathLst>
              <a:path w="41910" h="7620">
                <a:moveTo>
                  <a:pt x="41910" y="6349"/>
                </a:moveTo>
                <a:lnTo>
                  <a:pt x="36830" y="6349"/>
                </a:lnTo>
                <a:lnTo>
                  <a:pt x="36830" y="7619"/>
                </a:lnTo>
                <a:lnTo>
                  <a:pt x="41910" y="7619"/>
                </a:lnTo>
                <a:lnTo>
                  <a:pt x="41910" y="6349"/>
                </a:lnTo>
                <a:close/>
              </a:path>
              <a:path w="41910" h="7620">
                <a:moveTo>
                  <a:pt x="26670" y="5079"/>
                </a:moveTo>
                <a:lnTo>
                  <a:pt x="15240" y="5079"/>
                </a:lnTo>
                <a:lnTo>
                  <a:pt x="15240" y="6349"/>
                </a:lnTo>
                <a:lnTo>
                  <a:pt x="26670" y="6349"/>
                </a:lnTo>
                <a:lnTo>
                  <a:pt x="26670" y="5079"/>
                </a:lnTo>
                <a:close/>
              </a:path>
              <a:path w="41910" h="7620">
                <a:moveTo>
                  <a:pt x="41910" y="0"/>
                </a:moveTo>
                <a:lnTo>
                  <a:pt x="0" y="0"/>
                </a:lnTo>
                <a:lnTo>
                  <a:pt x="0" y="2539"/>
                </a:lnTo>
                <a:lnTo>
                  <a:pt x="5080" y="2539"/>
                </a:lnTo>
                <a:lnTo>
                  <a:pt x="5080" y="5079"/>
                </a:lnTo>
                <a:lnTo>
                  <a:pt x="41910" y="5079"/>
                </a:lnTo>
                <a:lnTo>
                  <a:pt x="41910" y="0"/>
                </a:lnTo>
                <a:close/>
              </a:path>
            </a:pathLst>
          </a:custGeom>
          <a:solidFill>
            <a:srgbClr val="17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96720" y="497840"/>
            <a:ext cx="5750559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00AF4F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3400" y="1536700"/>
            <a:ext cx="8077199" cy="44030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83689" y="2517140"/>
            <a:ext cx="597535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Times New Roman"/>
                <a:cs typeface="Times New Roman"/>
              </a:rPr>
              <a:t>Depreciation</a:t>
            </a:r>
            <a:r>
              <a:rPr spc="-4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Accounting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28800" y="4114800"/>
            <a:ext cx="6781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BY ASST. PROF DR. J . SAHA</a:t>
            </a:r>
          </a:p>
          <a:p>
            <a:r>
              <a:rPr lang="en-US" sz="3200" smtClean="0"/>
              <a:t>          DEPARTMENT </a:t>
            </a:r>
            <a:r>
              <a:rPr lang="en-US" sz="3200" dirty="0" smtClean="0"/>
              <a:t>OF COMMERCE</a:t>
            </a:r>
            <a:endParaRPr lang="en-IN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200" y="497840"/>
            <a:ext cx="714248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solidFill>
                  <a:srgbClr val="00AF4F"/>
                </a:solidFill>
                <a:latin typeface="Carlito"/>
                <a:cs typeface="Carlito"/>
              </a:rPr>
              <a:t>Depreciation</a:t>
            </a:r>
            <a:r>
              <a:rPr sz="4400" b="1" spc="-20" dirty="0">
                <a:solidFill>
                  <a:srgbClr val="00AF4F"/>
                </a:solidFill>
                <a:latin typeface="Carlito"/>
                <a:cs typeface="Carlito"/>
              </a:rPr>
              <a:t> </a:t>
            </a:r>
            <a:r>
              <a:rPr sz="4400" b="1" spc="-5" dirty="0">
                <a:solidFill>
                  <a:srgbClr val="00AF4F"/>
                </a:solidFill>
                <a:latin typeface="Carlito"/>
                <a:cs typeface="Carlito"/>
              </a:rPr>
              <a:t>Accounting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30730" y="2667000"/>
            <a:ext cx="513207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latin typeface="Carlito"/>
                <a:cs typeface="Carlito"/>
              </a:rPr>
              <a:t>Estimated Scrap</a:t>
            </a:r>
            <a:r>
              <a:rPr sz="3200" b="1" spc="-80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Value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96720" y="497840"/>
            <a:ext cx="691388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Depreciation</a:t>
            </a:r>
            <a:r>
              <a:rPr spc="-20" dirty="0"/>
              <a:t> </a:t>
            </a:r>
            <a:r>
              <a:rPr spc="-5" dirty="0"/>
              <a:t>Accounting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8" y="1536700"/>
            <a:ext cx="7085331" cy="4245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224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latin typeface="Carlito"/>
                <a:cs typeface="Carlito"/>
              </a:rPr>
              <a:t>Life of the</a:t>
            </a:r>
            <a:r>
              <a:rPr sz="3200" b="1" spc="-120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Asset</a:t>
            </a:r>
            <a:endParaRPr sz="3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6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800" b="1" u="sng" spc="-5" dirty="0">
                <a:solidFill>
                  <a:srgbClr val="FF0000"/>
                </a:solidFill>
                <a:latin typeface="Carlito"/>
                <a:cs typeface="Carlito"/>
              </a:rPr>
              <a:t>Factors</a:t>
            </a:r>
            <a:r>
              <a:rPr sz="2800" b="1" u="sng" spc="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2800" b="1" u="sng" spc="-5" dirty="0">
                <a:solidFill>
                  <a:srgbClr val="FF0000"/>
                </a:solidFill>
                <a:latin typeface="Carlito"/>
                <a:cs typeface="Carlito"/>
              </a:rPr>
              <a:t>Responsible</a:t>
            </a:r>
            <a:endParaRPr sz="2700" u="sng">
              <a:solidFill>
                <a:srgbClr val="FF0000"/>
              </a:solidFill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650">
              <a:latin typeface="Carlito"/>
              <a:cs typeface="Carlito"/>
            </a:endParaRPr>
          </a:p>
          <a:p>
            <a:pPr marL="194945" indent="-182880">
              <a:lnSpc>
                <a:spcPct val="100000"/>
              </a:lnSpc>
              <a:buChar char="-"/>
              <a:tabLst>
                <a:tab pos="195580" algn="l"/>
              </a:tabLst>
            </a:pPr>
            <a:r>
              <a:rPr sz="2700" spc="-5" dirty="0">
                <a:latin typeface="Carlito"/>
                <a:cs typeface="Carlito"/>
              </a:rPr>
              <a:t>Nature </a:t>
            </a:r>
            <a:r>
              <a:rPr sz="2700" dirty="0">
                <a:latin typeface="Carlito"/>
                <a:cs typeface="Carlito"/>
              </a:rPr>
              <a:t>of </a:t>
            </a:r>
            <a:r>
              <a:rPr sz="2700" spc="-5" dirty="0">
                <a:latin typeface="Carlito"/>
                <a:cs typeface="Carlito"/>
              </a:rPr>
              <a:t>the</a:t>
            </a:r>
            <a:r>
              <a:rPr sz="2700" spc="-15" dirty="0">
                <a:latin typeface="Carlito"/>
                <a:cs typeface="Carlito"/>
              </a:rPr>
              <a:t> </a:t>
            </a:r>
            <a:r>
              <a:rPr sz="2700" spc="-5" dirty="0">
                <a:latin typeface="Carlito"/>
                <a:cs typeface="Carlito"/>
              </a:rPr>
              <a:t>product</a:t>
            </a:r>
            <a:endParaRPr sz="2700">
              <a:latin typeface="Carlito"/>
              <a:cs typeface="Carlito"/>
            </a:endParaRPr>
          </a:p>
          <a:p>
            <a:pPr marL="194945" indent="-182880">
              <a:lnSpc>
                <a:spcPct val="100000"/>
              </a:lnSpc>
              <a:spcBef>
                <a:spcPts val="30"/>
              </a:spcBef>
              <a:buChar char="-"/>
              <a:tabLst>
                <a:tab pos="195580" algn="l"/>
              </a:tabLst>
            </a:pPr>
            <a:r>
              <a:rPr sz="2700" spc="-5" dirty="0">
                <a:latin typeface="Carlito"/>
                <a:cs typeface="Carlito"/>
              </a:rPr>
              <a:t>Quality of</a:t>
            </a:r>
            <a:r>
              <a:rPr sz="2700" spc="5" dirty="0">
                <a:latin typeface="Carlito"/>
                <a:cs typeface="Carlito"/>
              </a:rPr>
              <a:t> </a:t>
            </a:r>
            <a:r>
              <a:rPr sz="2700" dirty="0">
                <a:latin typeface="Carlito"/>
                <a:cs typeface="Carlito"/>
              </a:rPr>
              <a:t>machine</a:t>
            </a:r>
            <a:endParaRPr sz="2700">
              <a:latin typeface="Carlito"/>
              <a:cs typeface="Carlito"/>
            </a:endParaRPr>
          </a:p>
          <a:p>
            <a:pPr marL="194945" indent="-182880">
              <a:lnSpc>
                <a:spcPct val="100000"/>
              </a:lnSpc>
              <a:spcBef>
                <a:spcPts val="30"/>
              </a:spcBef>
              <a:buChar char="-"/>
              <a:tabLst>
                <a:tab pos="195580" algn="l"/>
              </a:tabLst>
            </a:pPr>
            <a:r>
              <a:rPr sz="2700" spc="-5" dirty="0">
                <a:latin typeface="Carlito"/>
                <a:cs typeface="Carlito"/>
              </a:rPr>
              <a:t>Legal</a:t>
            </a:r>
            <a:r>
              <a:rPr sz="2700" spc="5" dirty="0">
                <a:latin typeface="Carlito"/>
                <a:cs typeface="Carlito"/>
              </a:rPr>
              <a:t> </a:t>
            </a:r>
            <a:r>
              <a:rPr sz="2700" spc="-5" dirty="0">
                <a:latin typeface="Carlito"/>
                <a:cs typeface="Carlito"/>
              </a:rPr>
              <a:t>requirements</a:t>
            </a:r>
            <a:endParaRPr sz="2700">
              <a:latin typeface="Carlito"/>
              <a:cs typeface="Carlito"/>
            </a:endParaRPr>
          </a:p>
          <a:p>
            <a:pPr marL="194945" indent="-182880">
              <a:lnSpc>
                <a:spcPct val="100000"/>
              </a:lnSpc>
              <a:spcBef>
                <a:spcPts val="20"/>
              </a:spcBef>
              <a:buChar char="-"/>
              <a:tabLst>
                <a:tab pos="195580" algn="l"/>
              </a:tabLst>
            </a:pPr>
            <a:r>
              <a:rPr sz="2700" spc="-5" dirty="0">
                <a:latin typeface="Carlito"/>
                <a:cs typeface="Carlito"/>
              </a:rPr>
              <a:t>Use </a:t>
            </a:r>
            <a:r>
              <a:rPr sz="2700" dirty="0">
                <a:latin typeface="Carlito"/>
                <a:cs typeface="Carlito"/>
              </a:rPr>
              <a:t>of</a:t>
            </a:r>
            <a:r>
              <a:rPr sz="2700" spc="10" dirty="0">
                <a:latin typeface="Carlito"/>
                <a:cs typeface="Carlito"/>
              </a:rPr>
              <a:t> </a:t>
            </a:r>
            <a:r>
              <a:rPr sz="2700" spc="-5" dirty="0">
                <a:latin typeface="Carlito"/>
                <a:cs typeface="Carlito"/>
              </a:rPr>
              <a:t>machine</a:t>
            </a:r>
            <a:endParaRPr sz="2700">
              <a:latin typeface="Carlito"/>
              <a:cs typeface="Carlito"/>
            </a:endParaRPr>
          </a:p>
          <a:p>
            <a:pPr marL="194945" indent="-182880">
              <a:lnSpc>
                <a:spcPct val="100000"/>
              </a:lnSpc>
              <a:spcBef>
                <a:spcPts val="30"/>
              </a:spcBef>
              <a:buChar char="-"/>
              <a:tabLst>
                <a:tab pos="195580" algn="l"/>
              </a:tabLst>
            </a:pPr>
            <a:r>
              <a:rPr sz="2700" spc="-5" dirty="0">
                <a:latin typeface="Carlito"/>
                <a:cs typeface="Carlito"/>
              </a:rPr>
              <a:t>Maintenance </a:t>
            </a:r>
            <a:r>
              <a:rPr sz="2700" dirty="0">
                <a:latin typeface="Carlito"/>
                <a:cs typeface="Carlito"/>
              </a:rPr>
              <a:t>of</a:t>
            </a:r>
            <a:r>
              <a:rPr sz="2700" spc="10" dirty="0">
                <a:latin typeface="Carlito"/>
                <a:cs typeface="Carlito"/>
              </a:rPr>
              <a:t> </a:t>
            </a:r>
            <a:r>
              <a:rPr sz="2700" spc="-5" dirty="0">
                <a:latin typeface="Carlito"/>
                <a:cs typeface="Carlito"/>
              </a:rPr>
              <a:t>asset</a:t>
            </a:r>
            <a:endParaRPr sz="2700">
              <a:latin typeface="Carlito"/>
              <a:cs typeface="Carlito"/>
            </a:endParaRPr>
          </a:p>
          <a:p>
            <a:pPr marL="194945" indent="-182880">
              <a:lnSpc>
                <a:spcPct val="100000"/>
              </a:lnSpc>
              <a:spcBef>
                <a:spcPts val="20"/>
              </a:spcBef>
              <a:buChar char="-"/>
              <a:tabLst>
                <a:tab pos="195580" algn="l"/>
              </a:tabLst>
            </a:pPr>
            <a:r>
              <a:rPr sz="2700" spc="-5" dirty="0">
                <a:latin typeface="Carlito"/>
                <a:cs typeface="Carlito"/>
              </a:rPr>
              <a:t>Replacement</a:t>
            </a:r>
            <a:r>
              <a:rPr sz="2700" spc="-15" dirty="0">
                <a:latin typeface="Carlito"/>
                <a:cs typeface="Carlito"/>
              </a:rPr>
              <a:t> </a:t>
            </a:r>
            <a:r>
              <a:rPr sz="2700" spc="-5" dirty="0">
                <a:latin typeface="Carlito"/>
                <a:cs typeface="Carlito"/>
              </a:rPr>
              <a:t>policy</a:t>
            </a:r>
            <a:endParaRPr sz="27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65860" y="675640"/>
            <a:ext cx="660654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solidFill>
                  <a:srgbClr val="00AF4F"/>
                </a:solidFill>
                <a:latin typeface="Carlito"/>
                <a:cs typeface="Carlito"/>
              </a:rPr>
              <a:t>Depreciation</a:t>
            </a:r>
            <a:r>
              <a:rPr sz="4400" b="1" spc="-20" dirty="0">
                <a:solidFill>
                  <a:srgbClr val="00AF4F"/>
                </a:solidFill>
                <a:latin typeface="Carlito"/>
                <a:cs typeface="Carlito"/>
              </a:rPr>
              <a:t> </a:t>
            </a:r>
            <a:r>
              <a:rPr sz="4400" b="1" spc="-5" dirty="0">
                <a:solidFill>
                  <a:srgbClr val="00AF4F"/>
                </a:solidFill>
                <a:latin typeface="Carlito"/>
                <a:cs typeface="Carlito"/>
              </a:rPr>
              <a:t>Accounting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3400" y="2813050"/>
            <a:ext cx="8003540" cy="151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83485" marR="5080" indent="-2471420" algn="ctr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latin typeface="Carlito"/>
                <a:cs typeface="Carlito"/>
              </a:rPr>
              <a:t>Diminishing </a:t>
            </a:r>
            <a:r>
              <a:rPr sz="3200" b="1">
                <a:latin typeface="Carlito"/>
                <a:cs typeface="Carlito"/>
              </a:rPr>
              <a:t>Balance </a:t>
            </a:r>
            <a:r>
              <a:rPr sz="3200" b="1" spc="-5" smtClean="0">
                <a:latin typeface="Carlito"/>
                <a:cs typeface="Carlito"/>
              </a:rPr>
              <a:t>Method</a:t>
            </a:r>
            <a:r>
              <a:rPr lang="en-US" sz="3200" b="1" spc="-5" dirty="0" smtClean="0">
                <a:latin typeface="Carlito"/>
                <a:cs typeface="Carlito"/>
              </a:rPr>
              <a:t> </a:t>
            </a:r>
          </a:p>
          <a:p>
            <a:pPr marL="2483485" marR="5080" indent="-2471420" algn="ctr">
              <a:lnSpc>
                <a:spcPct val="100000"/>
              </a:lnSpc>
              <a:spcBef>
                <a:spcPts val="100"/>
              </a:spcBef>
            </a:pPr>
            <a:r>
              <a:rPr lang="en-US" sz="3200" b="1" spc="-5" dirty="0" smtClean="0">
                <a:latin typeface="Carlito"/>
                <a:cs typeface="Carlito"/>
              </a:rPr>
              <a:t>Or </a:t>
            </a:r>
          </a:p>
          <a:p>
            <a:pPr marL="2483485" marR="5080" indent="-2471420" algn="ctr">
              <a:lnSpc>
                <a:spcPct val="100000"/>
              </a:lnSpc>
              <a:spcBef>
                <a:spcPts val="100"/>
              </a:spcBef>
            </a:pPr>
            <a:r>
              <a:rPr sz="3200" b="1" spc="-5" smtClean="0">
                <a:latin typeface="Carlito"/>
                <a:cs typeface="Carlito"/>
              </a:rPr>
              <a:t>Written</a:t>
            </a:r>
            <a:r>
              <a:rPr lang="en-US" sz="3200" b="1" spc="-5" dirty="0">
                <a:latin typeface="Carlito"/>
                <a:cs typeface="Carlito"/>
              </a:rPr>
              <a:t> </a:t>
            </a:r>
            <a:r>
              <a:rPr sz="3200" b="1" smtClean="0">
                <a:latin typeface="Carlito"/>
                <a:cs typeface="Carlito"/>
              </a:rPr>
              <a:t>Down  </a:t>
            </a:r>
            <a:r>
              <a:rPr sz="3200" b="1" dirty="0">
                <a:latin typeface="Carlito"/>
                <a:cs typeface="Carlito"/>
              </a:rPr>
              <a:t>Value</a:t>
            </a:r>
            <a:r>
              <a:rPr sz="3200" b="1" spc="-15" dirty="0">
                <a:latin typeface="Carlito"/>
                <a:cs typeface="Carlito"/>
              </a:rPr>
              <a:t> </a:t>
            </a:r>
            <a:r>
              <a:rPr sz="3200" b="1" spc="-5" dirty="0">
                <a:latin typeface="Carlito"/>
                <a:cs typeface="Carlito"/>
              </a:rPr>
              <a:t>Method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6800" y="497840"/>
            <a:ext cx="714248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solidFill>
                  <a:srgbClr val="00AF4F"/>
                </a:solidFill>
                <a:latin typeface="Carlito"/>
                <a:cs typeface="Carlito"/>
              </a:rPr>
              <a:t>Depreciation</a:t>
            </a:r>
            <a:r>
              <a:rPr sz="4400" b="1" spc="-20" dirty="0">
                <a:solidFill>
                  <a:srgbClr val="00AF4F"/>
                </a:solidFill>
                <a:latin typeface="Carlito"/>
                <a:cs typeface="Carlito"/>
              </a:rPr>
              <a:t> </a:t>
            </a:r>
            <a:r>
              <a:rPr sz="4400" b="1" spc="-5" dirty="0">
                <a:solidFill>
                  <a:srgbClr val="00AF4F"/>
                </a:solidFill>
                <a:latin typeface="Carlito"/>
                <a:cs typeface="Carlito"/>
              </a:rPr>
              <a:t>Accounting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09470" y="3276600"/>
            <a:ext cx="497713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mtClean="0">
                <a:latin typeface="Carlito"/>
                <a:cs typeface="Carlito"/>
              </a:rPr>
              <a:t>Accounting</a:t>
            </a:r>
            <a:r>
              <a:rPr sz="3200" b="1" spc="-60" smtClean="0">
                <a:latin typeface="Carlito"/>
                <a:cs typeface="Carlito"/>
              </a:rPr>
              <a:t> </a:t>
            </a:r>
            <a:r>
              <a:rPr sz="3200" b="1" spc="-5" dirty="0">
                <a:latin typeface="Carlito"/>
                <a:cs typeface="Carlito"/>
              </a:rPr>
              <a:t>treatment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15720" y="497840"/>
            <a:ext cx="691388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solidFill>
                  <a:srgbClr val="00AF4F"/>
                </a:solidFill>
                <a:latin typeface="Carlito"/>
                <a:cs typeface="Carlito"/>
              </a:rPr>
              <a:t>Depreciation</a:t>
            </a:r>
            <a:r>
              <a:rPr sz="4400" b="1" spc="-20" dirty="0">
                <a:solidFill>
                  <a:srgbClr val="00AF4F"/>
                </a:solidFill>
                <a:latin typeface="Carlito"/>
                <a:cs typeface="Carlito"/>
              </a:rPr>
              <a:t> </a:t>
            </a:r>
            <a:r>
              <a:rPr sz="4400" b="1" spc="-5" dirty="0">
                <a:solidFill>
                  <a:srgbClr val="00AF4F"/>
                </a:solidFill>
                <a:latin typeface="Carlito"/>
                <a:cs typeface="Carlito"/>
              </a:rPr>
              <a:t>Accounting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95401" y="3068320"/>
            <a:ext cx="6629399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latin typeface="Carlito"/>
                <a:cs typeface="Carlito"/>
              </a:rPr>
              <a:t>AS – 6 Depreciation</a:t>
            </a:r>
            <a:r>
              <a:rPr sz="3200" b="1" spc="-110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Accounting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4400" y="497840"/>
            <a:ext cx="706628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Depreciation</a:t>
            </a:r>
            <a:r>
              <a:rPr spc="-20" dirty="0"/>
              <a:t> </a:t>
            </a:r>
            <a:r>
              <a:rPr spc="-5" dirty="0"/>
              <a:t>Accounting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APPLICABILITY</a:t>
            </a:r>
          </a:p>
          <a:p>
            <a:pPr marL="635">
              <a:lnSpc>
                <a:spcPct val="100000"/>
              </a:lnSpc>
              <a:spcBef>
                <a:spcPts val="35"/>
              </a:spcBef>
            </a:pPr>
            <a:endParaRPr/>
          </a:p>
          <a:p>
            <a:pPr marL="13335" marR="6350">
              <a:lnSpc>
                <a:spcPct val="79900"/>
              </a:lnSpc>
              <a:buSzPct val="96296"/>
              <a:buFont typeface="Wingdings"/>
              <a:buChar char=""/>
              <a:tabLst>
                <a:tab pos="284480" algn="l"/>
                <a:tab pos="1555750" algn="l"/>
                <a:tab pos="3302635" algn="l"/>
                <a:tab pos="4003675" algn="l"/>
                <a:tab pos="5109845" algn="l"/>
                <a:tab pos="7061200" algn="l"/>
              </a:tabLst>
            </a:pPr>
            <a:r>
              <a:rPr sz="2700" b="0" spc="-10" dirty="0">
                <a:latin typeface="Carlito"/>
                <a:cs typeface="Carlito"/>
              </a:rPr>
              <a:t>F</a:t>
            </a:r>
            <a:r>
              <a:rPr sz="2700" b="0" spc="5" dirty="0">
                <a:latin typeface="Carlito"/>
                <a:cs typeface="Carlito"/>
              </a:rPr>
              <a:t>o</a:t>
            </a:r>
            <a:r>
              <a:rPr sz="2700" b="0" spc="-5" dirty="0">
                <a:latin typeface="Carlito"/>
                <a:cs typeface="Carlito"/>
              </a:rPr>
              <a:t>re</a:t>
            </a:r>
            <a:r>
              <a:rPr sz="2700" b="0" spc="5" dirty="0">
                <a:latin typeface="Carlito"/>
                <a:cs typeface="Carlito"/>
              </a:rPr>
              <a:t>s</a:t>
            </a:r>
            <a:r>
              <a:rPr sz="2700" b="0" spc="-10" dirty="0">
                <a:latin typeface="Carlito"/>
                <a:cs typeface="Carlito"/>
              </a:rPr>
              <a:t>t</a:t>
            </a:r>
            <a:r>
              <a:rPr sz="2700" b="0" spc="5" dirty="0">
                <a:latin typeface="Carlito"/>
                <a:cs typeface="Carlito"/>
              </a:rPr>
              <a:t>s</a:t>
            </a:r>
            <a:r>
              <a:rPr sz="2700" b="0" dirty="0">
                <a:latin typeface="Carlito"/>
                <a:cs typeface="Carlito"/>
              </a:rPr>
              <a:t>,	</a:t>
            </a:r>
            <a:r>
              <a:rPr sz="2700" b="0" spc="-10" dirty="0">
                <a:latin typeface="Carlito"/>
                <a:cs typeface="Carlito"/>
              </a:rPr>
              <a:t>p</a:t>
            </a:r>
            <a:r>
              <a:rPr sz="2700" b="0" spc="5" dirty="0">
                <a:latin typeface="Carlito"/>
                <a:cs typeface="Carlito"/>
              </a:rPr>
              <a:t>la</a:t>
            </a:r>
            <a:r>
              <a:rPr sz="2700" b="0" spc="-10" dirty="0">
                <a:latin typeface="Carlito"/>
                <a:cs typeface="Carlito"/>
              </a:rPr>
              <a:t>nt</a:t>
            </a:r>
            <a:r>
              <a:rPr sz="2700" b="0" spc="5" dirty="0">
                <a:latin typeface="Carlito"/>
                <a:cs typeface="Carlito"/>
              </a:rPr>
              <a:t>a</a:t>
            </a:r>
            <a:r>
              <a:rPr sz="2700" b="0" spc="-10" dirty="0">
                <a:latin typeface="Carlito"/>
                <a:cs typeface="Carlito"/>
              </a:rPr>
              <a:t>t</a:t>
            </a:r>
            <a:r>
              <a:rPr sz="2700" b="0" dirty="0">
                <a:latin typeface="Carlito"/>
                <a:cs typeface="Carlito"/>
              </a:rPr>
              <a:t>i</a:t>
            </a:r>
            <a:r>
              <a:rPr sz="2700" b="0" spc="5" dirty="0">
                <a:latin typeface="Carlito"/>
                <a:cs typeface="Carlito"/>
              </a:rPr>
              <a:t>o</a:t>
            </a:r>
            <a:r>
              <a:rPr sz="2700" b="0" dirty="0">
                <a:latin typeface="Carlito"/>
                <a:cs typeface="Carlito"/>
              </a:rPr>
              <a:t>ns	</a:t>
            </a:r>
            <a:r>
              <a:rPr sz="2700" b="0" spc="5" dirty="0">
                <a:latin typeface="Carlito"/>
                <a:cs typeface="Carlito"/>
              </a:rPr>
              <a:t>a</a:t>
            </a:r>
            <a:r>
              <a:rPr sz="2700" b="0" spc="-10" dirty="0">
                <a:latin typeface="Carlito"/>
                <a:cs typeface="Carlito"/>
              </a:rPr>
              <a:t>n</a:t>
            </a:r>
            <a:r>
              <a:rPr sz="2700" b="0" dirty="0">
                <a:latin typeface="Carlito"/>
                <a:cs typeface="Carlito"/>
              </a:rPr>
              <a:t>d	</a:t>
            </a:r>
            <a:r>
              <a:rPr sz="2700" b="0" spc="5" dirty="0">
                <a:latin typeface="Carlito"/>
                <a:cs typeface="Carlito"/>
              </a:rPr>
              <a:t>s</a:t>
            </a:r>
            <a:r>
              <a:rPr sz="2700" b="0" dirty="0">
                <a:latin typeface="Carlito"/>
                <a:cs typeface="Carlito"/>
              </a:rPr>
              <a:t>im</a:t>
            </a:r>
            <a:r>
              <a:rPr sz="2700" b="0" spc="5" dirty="0">
                <a:latin typeface="Carlito"/>
                <a:cs typeface="Carlito"/>
              </a:rPr>
              <a:t>i</a:t>
            </a:r>
            <a:r>
              <a:rPr sz="2700" b="0" dirty="0">
                <a:latin typeface="Carlito"/>
                <a:cs typeface="Carlito"/>
              </a:rPr>
              <a:t>l</a:t>
            </a:r>
            <a:r>
              <a:rPr sz="2700" b="0" spc="-5" dirty="0">
                <a:latin typeface="Carlito"/>
                <a:cs typeface="Carlito"/>
              </a:rPr>
              <a:t>a</a:t>
            </a:r>
            <a:r>
              <a:rPr sz="2700" b="0" dirty="0">
                <a:latin typeface="Carlito"/>
                <a:cs typeface="Carlito"/>
              </a:rPr>
              <a:t>r	</a:t>
            </a:r>
            <a:r>
              <a:rPr sz="2700" b="0" spc="-5" dirty="0">
                <a:latin typeface="Carlito"/>
                <a:cs typeface="Carlito"/>
              </a:rPr>
              <a:t>reg</a:t>
            </a:r>
            <a:r>
              <a:rPr sz="2700" b="0" spc="5" dirty="0">
                <a:latin typeface="Carlito"/>
                <a:cs typeface="Carlito"/>
              </a:rPr>
              <a:t>e</a:t>
            </a:r>
            <a:r>
              <a:rPr sz="2700" b="0" spc="-10" dirty="0">
                <a:latin typeface="Carlito"/>
                <a:cs typeface="Carlito"/>
              </a:rPr>
              <a:t>n</a:t>
            </a:r>
            <a:r>
              <a:rPr sz="2700" b="0" spc="5" dirty="0">
                <a:latin typeface="Carlito"/>
                <a:cs typeface="Carlito"/>
              </a:rPr>
              <a:t>e</a:t>
            </a:r>
            <a:r>
              <a:rPr sz="2700" b="0" spc="-15" dirty="0">
                <a:latin typeface="Carlito"/>
                <a:cs typeface="Carlito"/>
              </a:rPr>
              <a:t>r</a:t>
            </a:r>
            <a:r>
              <a:rPr sz="2700" b="0" spc="5" dirty="0">
                <a:latin typeface="Carlito"/>
                <a:cs typeface="Carlito"/>
              </a:rPr>
              <a:t>a</a:t>
            </a:r>
            <a:r>
              <a:rPr sz="2700" b="0" spc="-10" dirty="0">
                <a:latin typeface="Carlito"/>
                <a:cs typeface="Carlito"/>
              </a:rPr>
              <a:t>t</a:t>
            </a:r>
            <a:r>
              <a:rPr sz="2700" b="0" dirty="0">
                <a:latin typeface="Carlito"/>
                <a:cs typeface="Carlito"/>
              </a:rPr>
              <a:t>i</a:t>
            </a:r>
            <a:r>
              <a:rPr sz="2700" b="0" spc="10" dirty="0">
                <a:latin typeface="Carlito"/>
                <a:cs typeface="Carlito"/>
              </a:rPr>
              <a:t>v</a:t>
            </a:r>
            <a:r>
              <a:rPr sz="2700" b="0" dirty="0">
                <a:latin typeface="Carlito"/>
                <a:cs typeface="Carlito"/>
              </a:rPr>
              <a:t>e	n</a:t>
            </a:r>
            <a:r>
              <a:rPr sz="2700" b="0" spc="-5" dirty="0">
                <a:latin typeface="Carlito"/>
                <a:cs typeface="Carlito"/>
              </a:rPr>
              <a:t>a</a:t>
            </a:r>
            <a:r>
              <a:rPr sz="2700" b="0" spc="-10" dirty="0">
                <a:latin typeface="Carlito"/>
                <a:cs typeface="Carlito"/>
              </a:rPr>
              <a:t>t</a:t>
            </a:r>
            <a:r>
              <a:rPr sz="2700" b="0" dirty="0">
                <a:latin typeface="Carlito"/>
                <a:cs typeface="Carlito"/>
              </a:rPr>
              <a:t>u</a:t>
            </a:r>
            <a:r>
              <a:rPr sz="2700" b="0" spc="-15" dirty="0">
                <a:latin typeface="Carlito"/>
                <a:cs typeface="Carlito"/>
              </a:rPr>
              <a:t>r</a:t>
            </a:r>
            <a:r>
              <a:rPr sz="2700" b="0" spc="5" dirty="0">
                <a:latin typeface="Carlito"/>
                <a:cs typeface="Carlito"/>
              </a:rPr>
              <a:t>a</a:t>
            </a:r>
            <a:r>
              <a:rPr sz="2700" b="0" dirty="0">
                <a:latin typeface="Carlito"/>
                <a:cs typeface="Carlito"/>
              </a:rPr>
              <a:t>l  </a:t>
            </a:r>
            <a:r>
              <a:rPr sz="2700" b="0" spc="-5" dirty="0">
                <a:latin typeface="Carlito"/>
                <a:cs typeface="Carlito"/>
              </a:rPr>
              <a:t>resources.</a:t>
            </a:r>
            <a:endParaRPr sz="2700">
              <a:latin typeface="Carlito"/>
              <a:cs typeface="Carlito"/>
            </a:endParaRPr>
          </a:p>
          <a:p>
            <a:pPr marL="283210" indent="-270510">
              <a:lnSpc>
                <a:spcPct val="100000"/>
              </a:lnSpc>
              <a:spcBef>
                <a:spcPts val="30"/>
              </a:spcBef>
              <a:buSzPct val="96296"/>
              <a:buFont typeface="Wingdings"/>
              <a:buChar char=""/>
              <a:tabLst>
                <a:tab pos="284480" algn="l"/>
              </a:tabLst>
            </a:pPr>
            <a:r>
              <a:rPr sz="2700" b="0" spc="-5" dirty="0">
                <a:latin typeface="Carlito"/>
                <a:cs typeface="Carlito"/>
              </a:rPr>
              <a:t>Wasting Assets </a:t>
            </a:r>
            <a:r>
              <a:rPr sz="2700" b="0" dirty="0">
                <a:latin typeface="Carlito"/>
                <a:cs typeface="Carlito"/>
              </a:rPr>
              <a:t>– </a:t>
            </a:r>
            <a:r>
              <a:rPr sz="2700" b="0" spc="-5" dirty="0">
                <a:latin typeface="Carlito"/>
                <a:cs typeface="Carlito"/>
              </a:rPr>
              <a:t>Oil </a:t>
            </a:r>
            <a:r>
              <a:rPr sz="2700" b="0" dirty="0">
                <a:latin typeface="Carlito"/>
                <a:cs typeface="Carlito"/>
              </a:rPr>
              <a:t>wells, </a:t>
            </a:r>
            <a:r>
              <a:rPr sz="2700" b="0" spc="-5" dirty="0">
                <a:latin typeface="Carlito"/>
                <a:cs typeface="Carlito"/>
              </a:rPr>
              <a:t>Coal mines</a:t>
            </a:r>
            <a:r>
              <a:rPr sz="2700" b="0" spc="30" dirty="0">
                <a:latin typeface="Carlito"/>
                <a:cs typeface="Carlito"/>
              </a:rPr>
              <a:t> </a:t>
            </a:r>
            <a:r>
              <a:rPr sz="2700" b="0" spc="-10" dirty="0">
                <a:latin typeface="Carlito"/>
                <a:cs typeface="Carlito"/>
              </a:rPr>
              <a:t>etc.</a:t>
            </a:r>
            <a:endParaRPr sz="2700">
              <a:latin typeface="Carlito"/>
              <a:cs typeface="Carlito"/>
            </a:endParaRPr>
          </a:p>
          <a:p>
            <a:pPr marL="13335" marR="5080">
              <a:lnSpc>
                <a:spcPct val="79900"/>
              </a:lnSpc>
              <a:spcBef>
                <a:spcPts val="680"/>
              </a:spcBef>
              <a:buSzPct val="96296"/>
              <a:buFont typeface="Wingdings"/>
              <a:buChar char=""/>
              <a:tabLst>
                <a:tab pos="284480" algn="l"/>
                <a:tab pos="2148205" algn="l"/>
                <a:tab pos="2685415" algn="l"/>
                <a:tab pos="4064000" algn="l"/>
                <a:tab pos="4765040" algn="l"/>
                <a:tab pos="6884034" algn="l"/>
              </a:tabLst>
            </a:pPr>
            <a:r>
              <a:rPr sz="2700" b="0" dirty="0">
                <a:latin typeface="Carlito"/>
                <a:cs typeface="Carlito"/>
              </a:rPr>
              <a:t>E</a:t>
            </a:r>
            <a:r>
              <a:rPr sz="2700" b="0" spc="-10" dirty="0">
                <a:latin typeface="Carlito"/>
                <a:cs typeface="Carlito"/>
              </a:rPr>
              <a:t>x</a:t>
            </a:r>
            <a:r>
              <a:rPr sz="2700" b="0" dirty="0">
                <a:latin typeface="Carlito"/>
                <a:cs typeface="Carlito"/>
              </a:rPr>
              <a:t>p</a:t>
            </a:r>
            <a:r>
              <a:rPr sz="2700" b="0" spc="-5" dirty="0">
                <a:latin typeface="Carlito"/>
                <a:cs typeface="Carlito"/>
              </a:rPr>
              <a:t>e</a:t>
            </a:r>
            <a:r>
              <a:rPr sz="2700" b="0" dirty="0">
                <a:latin typeface="Carlito"/>
                <a:cs typeface="Carlito"/>
              </a:rPr>
              <a:t>n</a:t>
            </a:r>
            <a:r>
              <a:rPr sz="2700" b="0" spc="-10" dirty="0">
                <a:latin typeface="Carlito"/>
                <a:cs typeface="Carlito"/>
              </a:rPr>
              <a:t>d</a:t>
            </a:r>
            <a:r>
              <a:rPr sz="2700" b="0" spc="5" dirty="0">
                <a:latin typeface="Carlito"/>
                <a:cs typeface="Carlito"/>
              </a:rPr>
              <a:t>i</a:t>
            </a:r>
            <a:r>
              <a:rPr sz="2700" b="0" spc="-10" dirty="0">
                <a:latin typeface="Carlito"/>
                <a:cs typeface="Carlito"/>
              </a:rPr>
              <a:t>tu</a:t>
            </a:r>
            <a:r>
              <a:rPr sz="2700" b="0" spc="-5" dirty="0">
                <a:latin typeface="Carlito"/>
                <a:cs typeface="Carlito"/>
              </a:rPr>
              <a:t>r</a:t>
            </a:r>
            <a:r>
              <a:rPr sz="2700" b="0" dirty="0">
                <a:latin typeface="Carlito"/>
                <a:cs typeface="Carlito"/>
              </a:rPr>
              <a:t>e	</a:t>
            </a:r>
            <a:r>
              <a:rPr sz="2700" b="0" spc="-5" dirty="0">
                <a:latin typeface="Carlito"/>
                <a:cs typeface="Carlito"/>
              </a:rPr>
              <a:t>o</a:t>
            </a:r>
            <a:r>
              <a:rPr sz="2700" b="0" dirty="0">
                <a:latin typeface="Carlito"/>
                <a:cs typeface="Carlito"/>
              </a:rPr>
              <a:t>n	</a:t>
            </a:r>
            <a:r>
              <a:rPr sz="2700" b="0" spc="-5" dirty="0">
                <a:latin typeface="Carlito"/>
                <a:cs typeface="Carlito"/>
              </a:rPr>
              <a:t>re</a:t>
            </a:r>
            <a:r>
              <a:rPr sz="2700" b="0" spc="5" dirty="0">
                <a:latin typeface="Carlito"/>
                <a:cs typeface="Carlito"/>
              </a:rPr>
              <a:t>s</a:t>
            </a:r>
            <a:r>
              <a:rPr sz="2700" b="0" spc="-5" dirty="0">
                <a:latin typeface="Carlito"/>
                <a:cs typeface="Carlito"/>
              </a:rPr>
              <a:t>e</a:t>
            </a:r>
            <a:r>
              <a:rPr sz="2700" b="0" spc="5" dirty="0">
                <a:latin typeface="Carlito"/>
                <a:cs typeface="Carlito"/>
              </a:rPr>
              <a:t>a</a:t>
            </a:r>
            <a:r>
              <a:rPr sz="2700" b="0" spc="-15" dirty="0">
                <a:latin typeface="Carlito"/>
                <a:cs typeface="Carlito"/>
              </a:rPr>
              <a:t>r</a:t>
            </a:r>
            <a:r>
              <a:rPr sz="2700" b="0" spc="-5" dirty="0">
                <a:latin typeface="Carlito"/>
                <a:cs typeface="Carlito"/>
              </a:rPr>
              <a:t>c</a:t>
            </a:r>
            <a:r>
              <a:rPr sz="2700" b="0" dirty="0">
                <a:latin typeface="Carlito"/>
                <a:cs typeface="Carlito"/>
              </a:rPr>
              <a:t>h	</a:t>
            </a:r>
            <a:r>
              <a:rPr sz="2700" b="0" spc="5" dirty="0">
                <a:latin typeface="Carlito"/>
                <a:cs typeface="Carlito"/>
              </a:rPr>
              <a:t>a</a:t>
            </a:r>
            <a:r>
              <a:rPr sz="2700" b="0" spc="-10" dirty="0">
                <a:latin typeface="Carlito"/>
                <a:cs typeface="Carlito"/>
              </a:rPr>
              <a:t>n</a:t>
            </a:r>
            <a:r>
              <a:rPr sz="2700" b="0" dirty="0">
                <a:latin typeface="Carlito"/>
                <a:cs typeface="Carlito"/>
              </a:rPr>
              <a:t>d	</a:t>
            </a:r>
            <a:r>
              <a:rPr sz="2700" b="0" spc="-10" dirty="0">
                <a:latin typeface="Carlito"/>
                <a:cs typeface="Carlito"/>
              </a:rPr>
              <a:t>d</a:t>
            </a:r>
            <a:r>
              <a:rPr sz="2700" b="0" spc="5" dirty="0">
                <a:latin typeface="Carlito"/>
                <a:cs typeface="Carlito"/>
              </a:rPr>
              <a:t>e</a:t>
            </a:r>
            <a:r>
              <a:rPr sz="2700" b="0" dirty="0">
                <a:latin typeface="Carlito"/>
                <a:cs typeface="Carlito"/>
              </a:rPr>
              <a:t>v</a:t>
            </a:r>
            <a:r>
              <a:rPr sz="2700" b="0" spc="5" dirty="0">
                <a:latin typeface="Carlito"/>
                <a:cs typeface="Carlito"/>
              </a:rPr>
              <a:t>e</a:t>
            </a:r>
            <a:r>
              <a:rPr sz="2700" b="0" dirty="0">
                <a:latin typeface="Carlito"/>
                <a:cs typeface="Carlito"/>
              </a:rPr>
              <a:t>l</a:t>
            </a:r>
            <a:r>
              <a:rPr sz="2700" b="0" spc="5" dirty="0">
                <a:latin typeface="Carlito"/>
                <a:cs typeface="Carlito"/>
              </a:rPr>
              <a:t>o</a:t>
            </a:r>
            <a:r>
              <a:rPr sz="2700" b="0" spc="-10" dirty="0">
                <a:latin typeface="Carlito"/>
                <a:cs typeface="Carlito"/>
              </a:rPr>
              <a:t>p</a:t>
            </a:r>
            <a:r>
              <a:rPr sz="2700" b="0" dirty="0">
                <a:latin typeface="Carlito"/>
                <a:cs typeface="Carlito"/>
              </a:rPr>
              <a:t>m</a:t>
            </a:r>
            <a:r>
              <a:rPr sz="2700" b="0" spc="5" dirty="0">
                <a:latin typeface="Carlito"/>
                <a:cs typeface="Carlito"/>
              </a:rPr>
              <a:t>e</a:t>
            </a:r>
            <a:r>
              <a:rPr sz="2700" b="0" dirty="0">
                <a:latin typeface="Carlito"/>
                <a:cs typeface="Carlito"/>
              </a:rPr>
              <a:t>n</a:t>
            </a:r>
            <a:r>
              <a:rPr sz="2700" b="0" spc="-15" dirty="0">
                <a:latin typeface="Carlito"/>
                <a:cs typeface="Carlito"/>
              </a:rPr>
              <a:t>t</a:t>
            </a:r>
            <a:r>
              <a:rPr sz="2700" b="0" dirty="0">
                <a:latin typeface="Carlito"/>
                <a:cs typeface="Carlito"/>
              </a:rPr>
              <a:t>,	w</a:t>
            </a:r>
            <a:r>
              <a:rPr sz="2700" b="0" spc="-10" dirty="0">
                <a:latin typeface="Carlito"/>
                <a:cs typeface="Carlito"/>
              </a:rPr>
              <a:t>h</a:t>
            </a:r>
            <a:r>
              <a:rPr sz="2700" b="0" spc="5" dirty="0">
                <a:latin typeface="Carlito"/>
                <a:cs typeface="Carlito"/>
              </a:rPr>
              <a:t>e</a:t>
            </a:r>
            <a:r>
              <a:rPr sz="2700" b="0" spc="-10" dirty="0">
                <a:latin typeface="Carlito"/>
                <a:cs typeface="Carlito"/>
              </a:rPr>
              <a:t>th</a:t>
            </a:r>
            <a:r>
              <a:rPr sz="2700" b="0" spc="5" dirty="0">
                <a:latin typeface="Carlito"/>
                <a:cs typeface="Carlito"/>
              </a:rPr>
              <a:t>e</a:t>
            </a:r>
            <a:r>
              <a:rPr sz="2700" b="0" dirty="0">
                <a:latin typeface="Carlito"/>
                <a:cs typeface="Carlito"/>
              </a:rPr>
              <a:t>r  </a:t>
            </a:r>
            <a:r>
              <a:rPr sz="2700" b="0" spc="-5" dirty="0">
                <a:latin typeface="Carlito"/>
                <a:cs typeface="Carlito"/>
              </a:rPr>
              <a:t>successful or</a:t>
            </a:r>
            <a:r>
              <a:rPr sz="2700" b="0" spc="5" dirty="0">
                <a:latin typeface="Carlito"/>
                <a:cs typeface="Carlito"/>
              </a:rPr>
              <a:t> </a:t>
            </a:r>
            <a:r>
              <a:rPr sz="2700" b="0" spc="-5" dirty="0">
                <a:latin typeface="Carlito"/>
                <a:cs typeface="Carlito"/>
              </a:rPr>
              <a:t>unsuccessful.</a:t>
            </a:r>
            <a:endParaRPr sz="2700">
              <a:latin typeface="Carlito"/>
              <a:cs typeface="Carlito"/>
            </a:endParaRPr>
          </a:p>
          <a:p>
            <a:pPr marL="283210" indent="-270510">
              <a:lnSpc>
                <a:spcPct val="100000"/>
              </a:lnSpc>
              <a:spcBef>
                <a:spcPts val="20"/>
              </a:spcBef>
              <a:buSzPct val="96296"/>
              <a:buFont typeface="Wingdings"/>
              <a:buChar char=""/>
              <a:tabLst>
                <a:tab pos="284480" algn="l"/>
              </a:tabLst>
            </a:pPr>
            <a:r>
              <a:rPr sz="2700" b="0" dirty="0">
                <a:latin typeface="Carlito"/>
                <a:cs typeface="Carlito"/>
              </a:rPr>
              <a:t>Goodwill</a:t>
            </a:r>
            <a:endParaRPr sz="2700">
              <a:latin typeface="Carlito"/>
              <a:cs typeface="Carlito"/>
            </a:endParaRPr>
          </a:p>
          <a:p>
            <a:pPr marL="283210" indent="-270510">
              <a:lnSpc>
                <a:spcPct val="100000"/>
              </a:lnSpc>
              <a:spcBef>
                <a:spcPts val="30"/>
              </a:spcBef>
              <a:buSzPct val="96296"/>
              <a:buFont typeface="Wingdings"/>
              <a:buChar char=""/>
              <a:tabLst>
                <a:tab pos="284480" algn="l"/>
              </a:tabLst>
            </a:pPr>
            <a:r>
              <a:rPr sz="2700" b="0" spc="-5" dirty="0">
                <a:latin typeface="Carlito"/>
                <a:cs typeface="Carlito"/>
              </a:rPr>
              <a:t>Livestock</a:t>
            </a:r>
            <a:endParaRPr sz="2700">
              <a:latin typeface="Carlito"/>
              <a:cs typeface="Carlito"/>
            </a:endParaRPr>
          </a:p>
          <a:p>
            <a:pPr marL="13335" marR="6350">
              <a:lnSpc>
                <a:spcPct val="79900"/>
              </a:lnSpc>
              <a:spcBef>
                <a:spcPts val="670"/>
              </a:spcBef>
              <a:buSzPct val="96296"/>
              <a:buFont typeface="Wingdings"/>
              <a:buChar char=""/>
              <a:tabLst>
                <a:tab pos="284480" algn="l"/>
                <a:tab pos="1279525" algn="l"/>
                <a:tab pos="2399665" algn="l"/>
                <a:tab pos="2836545" algn="l"/>
                <a:tab pos="3556635" algn="l"/>
                <a:tab pos="3963670" algn="l"/>
                <a:tab pos="5182870" algn="l"/>
                <a:tab pos="6273800" algn="l"/>
                <a:tab pos="6950709" algn="l"/>
                <a:tab pos="7597140" algn="l"/>
              </a:tabLst>
            </a:pPr>
            <a:r>
              <a:rPr sz="2700" b="0" dirty="0">
                <a:latin typeface="Carlito"/>
                <a:cs typeface="Carlito"/>
              </a:rPr>
              <a:t>L</a:t>
            </a:r>
            <a:r>
              <a:rPr sz="2700" b="0" spc="-5" dirty="0">
                <a:latin typeface="Carlito"/>
                <a:cs typeface="Carlito"/>
              </a:rPr>
              <a:t>a</a:t>
            </a:r>
            <a:r>
              <a:rPr sz="2700" b="0" dirty="0">
                <a:latin typeface="Carlito"/>
                <a:cs typeface="Carlito"/>
              </a:rPr>
              <a:t>nd,	u</a:t>
            </a:r>
            <a:r>
              <a:rPr sz="2700" b="0" spc="-10" dirty="0">
                <a:latin typeface="Carlito"/>
                <a:cs typeface="Carlito"/>
              </a:rPr>
              <a:t>n</a:t>
            </a:r>
            <a:r>
              <a:rPr sz="2700" b="0" spc="5" dirty="0">
                <a:latin typeface="Carlito"/>
                <a:cs typeface="Carlito"/>
              </a:rPr>
              <a:t>l</a:t>
            </a:r>
            <a:r>
              <a:rPr sz="2700" b="0" spc="-5" dirty="0">
                <a:latin typeface="Carlito"/>
                <a:cs typeface="Carlito"/>
              </a:rPr>
              <a:t>e</a:t>
            </a:r>
            <a:r>
              <a:rPr sz="2700" b="0" spc="-10" dirty="0">
                <a:latin typeface="Carlito"/>
                <a:cs typeface="Carlito"/>
              </a:rPr>
              <a:t>s</a:t>
            </a:r>
            <a:r>
              <a:rPr sz="2700" b="0" dirty="0">
                <a:latin typeface="Carlito"/>
                <a:cs typeface="Carlito"/>
              </a:rPr>
              <a:t>s	</a:t>
            </a:r>
            <a:r>
              <a:rPr sz="2700" b="0" spc="5" dirty="0">
                <a:latin typeface="Carlito"/>
                <a:cs typeface="Carlito"/>
              </a:rPr>
              <a:t>i</a:t>
            </a:r>
            <a:r>
              <a:rPr sz="2700" b="0" dirty="0">
                <a:latin typeface="Carlito"/>
                <a:cs typeface="Carlito"/>
              </a:rPr>
              <a:t>t	</a:t>
            </a:r>
            <a:r>
              <a:rPr sz="2700" b="0" spc="-10" dirty="0">
                <a:latin typeface="Carlito"/>
                <a:cs typeface="Carlito"/>
              </a:rPr>
              <a:t>h</a:t>
            </a:r>
            <a:r>
              <a:rPr sz="2700" b="0" spc="5" dirty="0">
                <a:latin typeface="Carlito"/>
                <a:cs typeface="Carlito"/>
              </a:rPr>
              <a:t>a</a:t>
            </a:r>
            <a:r>
              <a:rPr sz="2700" b="0" dirty="0">
                <a:latin typeface="Carlito"/>
                <a:cs typeface="Carlito"/>
              </a:rPr>
              <a:t>s	a	l</a:t>
            </a:r>
            <a:r>
              <a:rPr sz="2700" b="0" spc="5" dirty="0">
                <a:latin typeface="Carlito"/>
                <a:cs typeface="Carlito"/>
              </a:rPr>
              <a:t>i</a:t>
            </a:r>
            <a:r>
              <a:rPr sz="2700" b="0" dirty="0">
                <a:latin typeface="Carlito"/>
                <a:cs typeface="Carlito"/>
              </a:rPr>
              <a:t>mi</a:t>
            </a:r>
            <a:r>
              <a:rPr sz="2700" b="0" spc="-10" dirty="0">
                <a:latin typeface="Carlito"/>
                <a:cs typeface="Carlito"/>
              </a:rPr>
              <a:t>t</a:t>
            </a:r>
            <a:r>
              <a:rPr sz="2700" b="0" spc="-5" dirty="0">
                <a:latin typeface="Carlito"/>
                <a:cs typeface="Carlito"/>
              </a:rPr>
              <a:t>e</a:t>
            </a:r>
            <a:r>
              <a:rPr sz="2700" b="0" dirty="0">
                <a:latin typeface="Carlito"/>
                <a:cs typeface="Carlito"/>
              </a:rPr>
              <a:t>d	</a:t>
            </a:r>
            <a:r>
              <a:rPr sz="2700" b="0" spc="-10" dirty="0">
                <a:latin typeface="Carlito"/>
                <a:cs typeface="Carlito"/>
              </a:rPr>
              <a:t>u</a:t>
            </a:r>
            <a:r>
              <a:rPr sz="2700" b="0" spc="5" dirty="0">
                <a:latin typeface="Carlito"/>
                <a:cs typeface="Carlito"/>
              </a:rPr>
              <a:t>s</a:t>
            </a:r>
            <a:r>
              <a:rPr sz="2700" b="0" spc="-5" dirty="0">
                <a:latin typeface="Carlito"/>
                <a:cs typeface="Carlito"/>
              </a:rPr>
              <a:t>e</a:t>
            </a:r>
            <a:r>
              <a:rPr sz="2700" b="0" dirty="0">
                <a:latin typeface="Carlito"/>
                <a:cs typeface="Carlito"/>
              </a:rPr>
              <a:t>ful	l</a:t>
            </a:r>
            <a:r>
              <a:rPr sz="2700" b="0" spc="5" dirty="0">
                <a:latin typeface="Carlito"/>
                <a:cs typeface="Carlito"/>
              </a:rPr>
              <a:t>i</a:t>
            </a:r>
            <a:r>
              <a:rPr sz="2700" b="0" spc="-5" dirty="0">
                <a:latin typeface="Carlito"/>
                <a:cs typeface="Carlito"/>
              </a:rPr>
              <a:t>f</a:t>
            </a:r>
            <a:r>
              <a:rPr sz="2700" b="0" dirty="0">
                <a:latin typeface="Carlito"/>
                <a:cs typeface="Carlito"/>
              </a:rPr>
              <a:t>e	</a:t>
            </a:r>
            <a:r>
              <a:rPr sz="2700" b="0" spc="-5" dirty="0">
                <a:latin typeface="Carlito"/>
                <a:cs typeface="Carlito"/>
              </a:rPr>
              <a:t>f</a:t>
            </a:r>
            <a:r>
              <a:rPr sz="2700" b="0" spc="5" dirty="0">
                <a:latin typeface="Carlito"/>
                <a:cs typeface="Carlito"/>
              </a:rPr>
              <a:t>o</a:t>
            </a:r>
            <a:r>
              <a:rPr sz="2700" b="0" dirty="0">
                <a:latin typeface="Carlito"/>
                <a:cs typeface="Carlito"/>
              </a:rPr>
              <a:t>r	</a:t>
            </a:r>
            <a:r>
              <a:rPr sz="2700" b="0" spc="5" dirty="0">
                <a:latin typeface="Carlito"/>
                <a:cs typeface="Carlito"/>
              </a:rPr>
              <a:t>t</a:t>
            </a:r>
            <a:r>
              <a:rPr sz="2700" b="0" spc="-10" dirty="0">
                <a:latin typeface="Carlito"/>
                <a:cs typeface="Carlito"/>
              </a:rPr>
              <a:t>h</a:t>
            </a:r>
            <a:r>
              <a:rPr sz="2700" b="0" dirty="0">
                <a:latin typeface="Carlito"/>
                <a:cs typeface="Carlito"/>
              </a:rPr>
              <a:t>e  </a:t>
            </a:r>
            <a:r>
              <a:rPr sz="2700" b="0" spc="-5" dirty="0">
                <a:latin typeface="Carlito"/>
                <a:cs typeface="Carlito"/>
              </a:rPr>
              <a:t>organisation</a:t>
            </a:r>
            <a:endParaRPr sz="27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4400" y="523240"/>
            <a:ext cx="714248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Depreciation</a:t>
            </a:r>
            <a:r>
              <a:rPr spc="-20" dirty="0"/>
              <a:t> </a:t>
            </a:r>
            <a:r>
              <a:rPr spc="-5" dirty="0"/>
              <a:t>Accounting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4800" y="1794510"/>
            <a:ext cx="8609331" cy="38442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14069">
              <a:lnSpc>
                <a:spcPct val="100000"/>
              </a:lnSpc>
              <a:spcBef>
                <a:spcPts val="100"/>
              </a:spcBef>
            </a:pPr>
            <a:r>
              <a:rPr sz="3200" b="1" spc="-5" dirty="0">
                <a:latin typeface="Carlito"/>
                <a:cs typeface="Carlito"/>
              </a:rPr>
              <a:t>Change </a:t>
            </a:r>
            <a:r>
              <a:rPr sz="3200" b="1" spc="5" dirty="0">
                <a:latin typeface="Carlito"/>
                <a:cs typeface="Carlito"/>
              </a:rPr>
              <a:t>in </a:t>
            </a:r>
            <a:r>
              <a:rPr sz="3200" b="1" dirty="0">
                <a:latin typeface="Carlito"/>
                <a:cs typeface="Carlito"/>
              </a:rPr>
              <a:t>the method </a:t>
            </a:r>
            <a:r>
              <a:rPr sz="3200" b="1" spc="5" dirty="0">
                <a:latin typeface="Carlito"/>
                <a:cs typeface="Carlito"/>
              </a:rPr>
              <a:t>of</a:t>
            </a:r>
            <a:r>
              <a:rPr sz="3200" b="1" spc="-95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Depreciation</a:t>
            </a:r>
            <a:endParaRPr sz="3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450">
              <a:latin typeface="Carlito"/>
              <a:cs typeface="Carlito"/>
            </a:endParaRPr>
          </a:p>
          <a:p>
            <a:pPr marL="332740" indent="-320040">
              <a:lnSpc>
                <a:spcPct val="100000"/>
              </a:lnSpc>
              <a:buSzPct val="96875"/>
              <a:buFont typeface="Wingdings"/>
              <a:buChar char=""/>
              <a:tabLst>
                <a:tab pos="332740" algn="l"/>
              </a:tabLst>
            </a:pPr>
            <a:r>
              <a:rPr sz="3200" spc="-5" dirty="0">
                <a:latin typeface="Carlito"/>
                <a:cs typeface="Carlito"/>
              </a:rPr>
              <a:t>Statutory requirement</a:t>
            </a:r>
            <a:r>
              <a:rPr sz="3200" spc="-1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arises</a:t>
            </a:r>
            <a:endParaRPr sz="3200">
              <a:latin typeface="Carlito"/>
              <a:cs typeface="Carlito"/>
            </a:endParaRPr>
          </a:p>
          <a:p>
            <a:pPr marL="332740" indent="-320040">
              <a:lnSpc>
                <a:spcPct val="100000"/>
              </a:lnSpc>
              <a:spcBef>
                <a:spcPts val="790"/>
              </a:spcBef>
              <a:buSzPct val="96875"/>
              <a:buFont typeface="Wingdings"/>
              <a:buChar char=""/>
              <a:tabLst>
                <a:tab pos="332740" algn="l"/>
              </a:tabLst>
            </a:pPr>
            <a:r>
              <a:rPr sz="3200" spc="-5" dirty="0">
                <a:latin typeface="Carlito"/>
                <a:cs typeface="Carlito"/>
              </a:rPr>
              <a:t>Compliance with the Accounting</a:t>
            </a:r>
            <a:r>
              <a:rPr sz="3200" spc="-1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Standard</a:t>
            </a:r>
            <a:endParaRPr sz="3200">
              <a:latin typeface="Carlito"/>
              <a:cs typeface="Carlito"/>
            </a:endParaRPr>
          </a:p>
          <a:p>
            <a:pPr marL="12700" marR="5080">
              <a:lnSpc>
                <a:spcPct val="100000"/>
              </a:lnSpc>
              <a:spcBef>
                <a:spcPts val="800"/>
              </a:spcBef>
              <a:buSzPct val="96875"/>
              <a:buFont typeface="Wingdings"/>
              <a:buChar char=""/>
              <a:tabLst>
                <a:tab pos="332740" algn="l"/>
              </a:tabLst>
            </a:pPr>
            <a:r>
              <a:rPr sz="3200" spc="-5" dirty="0">
                <a:latin typeface="Carlito"/>
                <a:cs typeface="Carlito"/>
              </a:rPr>
              <a:t>If the change would result in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5" dirty="0">
                <a:latin typeface="Carlito"/>
                <a:cs typeface="Carlito"/>
              </a:rPr>
              <a:t>more  appropriate preparation </a:t>
            </a:r>
            <a:r>
              <a:rPr sz="3200" dirty="0">
                <a:latin typeface="Carlito"/>
                <a:cs typeface="Carlito"/>
              </a:rPr>
              <a:t>or </a:t>
            </a:r>
            <a:r>
              <a:rPr sz="3200" spc="-5" dirty="0">
                <a:latin typeface="Carlito"/>
                <a:cs typeface="Carlito"/>
              </a:rPr>
              <a:t>presentation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10" dirty="0">
                <a:latin typeface="Carlito"/>
                <a:cs typeface="Carlito"/>
              </a:rPr>
              <a:t>the  </a:t>
            </a:r>
            <a:r>
              <a:rPr sz="3200" spc="-5" dirty="0">
                <a:latin typeface="Carlito"/>
                <a:cs typeface="Carlito"/>
              </a:rPr>
              <a:t>financial</a:t>
            </a:r>
            <a:r>
              <a:rPr sz="3200" spc="-1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statements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6800" y="497840"/>
            <a:ext cx="691388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Depreciation</a:t>
            </a:r>
            <a:r>
              <a:rPr spc="-20" dirty="0"/>
              <a:t> </a:t>
            </a:r>
            <a:r>
              <a:rPr spc="-5" dirty="0"/>
              <a:t>Accounting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1000" y="1634490"/>
            <a:ext cx="8075931" cy="404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6713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latin typeface="Carlito"/>
                <a:cs typeface="Carlito"/>
              </a:rPr>
              <a:t>Disclosure </a:t>
            </a:r>
            <a:r>
              <a:rPr sz="3200" b="1" spc="5" dirty="0">
                <a:latin typeface="Carlito"/>
                <a:cs typeface="Carlito"/>
              </a:rPr>
              <a:t>in </a:t>
            </a:r>
            <a:r>
              <a:rPr sz="3200" b="1" dirty="0">
                <a:latin typeface="Carlito"/>
                <a:cs typeface="Carlito"/>
              </a:rPr>
              <a:t>Financial</a:t>
            </a:r>
            <a:r>
              <a:rPr sz="3200" b="1" spc="-90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statements</a:t>
            </a:r>
            <a:endParaRPr sz="3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450">
              <a:latin typeface="Carlito"/>
              <a:cs typeface="Carlito"/>
            </a:endParaRPr>
          </a:p>
          <a:p>
            <a:pPr marL="375285" indent="-363220">
              <a:lnSpc>
                <a:spcPct val="100000"/>
              </a:lnSpc>
              <a:buSzPct val="96875"/>
              <a:buFont typeface="Wingdings"/>
              <a:buChar char=""/>
              <a:tabLst>
                <a:tab pos="375920" algn="l"/>
              </a:tabLst>
            </a:pPr>
            <a:r>
              <a:rPr sz="3200" spc="-5" dirty="0">
                <a:latin typeface="Carlito"/>
                <a:cs typeface="Carlito"/>
              </a:rPr>
              <a:t>Historical cost </a:t>
            </a:r>
            <a:r>
              <a:rPr sz="3200" dirty="0">
                <a:latin typeface="Carlito"/>
                <a:cs typeface="Carlito"/>
              </a:rPr>
              <a:t>of each</a:t>
            </a:r>
            <a:r>
              <a:rPr sz="3200" spc="-3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asset</a:t>
            </a:r>
            <a:endParaRPr sz="3200">
              <a:latin typeface="Carlito"/>
              <a:cs typeface="Carlito"/>
            </a:endParaRPr>
          </a:p>
          <a:p>
            <a:pPr marL="375285" indent="-363220">
              <a:lnSpc>
                <a:spcPct val="100000"/>
              </a:lnSpc>
              <a:spcBef>
                <a:spcPts val="790"/>
              </a:spcBef>
              <a:buSzPct val="96875"/>
              <a:buFont typeface="Wingdings"/>
              <a:buChar char=""/>
              <a:tabLst>
                <a:tab pos="375920" algn="l"/>
              </a:tabLst>
            </a:pPr>
            <a:r>
              <a:rPr sz="3200" spc="-5" dirty="0">
                <a:latin typeface="Carlito"/>
                <a:cs typeface="Carlito"/>
              </a:rPr>
              <a:t>Total depreciation </a:t>
            </a:r>
            <a:r>
              <a:rPr sz="3200" dirty="0">
                <a:latin typeface="Carlito"/>
                <a:cs typeface="Carlito"/>
              </a:rPr>
              <a:t>for </a:t>
            </a:r>
            <a:r>
              <a:rPr sz="3200" spc="-10" dirty="0">
                <a:latin typeface="Carlito"/>
                <a:cs typeface="Carlito"/>
              </a:rPr>
              <a:t>the</a:t>
            </a:r>
            <a:r>
              <a:rPr sz="3200" spc="-1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period</a:t>
            </a:r>
            <a:endParaRPr sz="3200">
              <a:latin typeface="Carlito"/>
              <a:cs typeface="Carlito"/>
            </a:endParaRPr>
          </a:p>
          <a:p>
            <a:pPr marL="375285" indent="-363220">
              <a:lnSpc>
                <a:spcPct val="100000"/>
              </a:lnSpc>
              <a:spcBef>
                <a:spcPts val="800"/>
              </a:spcBef>
              <a:buSzPct val="96875"/>
              <a:buFont typeface="Wingdings"/>
              <a:buChar char=""/>
              <a:tabLst>
                <a:tab pos="375920" algn="l"/>
              </a:tabLst>
            </a:pPr>
            <a:r>
              <a:rPr sz="3200" spc="-5" dirty="0">
                <a:latin typeface="Carlito"/>
                <a:cs typeface="Carlito"/>
              </a:rPr>
              <a:t>The method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5" dirty="0">
                <a:latin typeface="Carlito"/>
                <a:cs typeface="Carlito"/>
              </a:rPr>
              <a:t>depreciation being</a:t>
            </a:r>
            <a:r>
              <a:rPr sz="3200" spc="-3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used</a:t>
            </a:r>
            <a:endParaRPr sz="3200">
              <a:latin typeface="Carlito"/>
              <a:cs typeface="Carlito"/>
            </a:endParaRPr>
          </a:p>
          <a:p>
            <a:pPr marL="375285" indent="-363220">
              <a:lnSpc>
                <a:spcPct val="100000"/>
              </a:lnSpc>
              <a:spcBef>
                <a:spcPts val="800"/>
              </a:spcBef>
              <a:buSzPct val="96875"/>
              <a:buFont typeface="Wingdings"/>
              <a:buChar char=""/>
              <a:tabLst>
                <a:tab pos="375920" algn="l"/>
              </a:tabLst>
            </a:pPr>
            <a:r>
              <a:rPr sz="3200" spc="-5" dirty="0">
                <a:latin typeface="Carlito"/>
                <a:cs typeface="Carlito"/>
              </a:rPr>
              <a:t>Rate </a:t>
            </a:r>
            <a:r>
              <a:rPr sz="3200" dirty="0">
                <a:latin typeface="Carlito"/>
                <a:cs typeface="Carlito"/>
              </a:rPr>
              <a:t>of</a:t>
            </a:r>
            <a:r>
              <a:rPr sz="3200" spc="-1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depreciation</a:t>
            </a:r>
            <a:endParaRPr sz="3200">
              <a:latin typeface="Carlito"/>
              <a:cs typeface="Carlito"/>
            </a:endParaRPr>
          </a:p>
          <a:p>
            <a:pPr marL="375285" indent="-363220">
              <a:lnSpc>
                <a:spcPct val="100000"/>
              </a:lnSpc>
              <a:spcBef>
                <a:spcPts val="800"/>
              </a:spcBef>
              <a:buSzPct val="96875"/>
              <a:buFont typeface="Wingdings"/>
              <a:buChar char=""/>
              <a:tabLst>
                <a:tab pos="375920" algn="l"/>
              </a:tabLst>
            </a:pPr>
            <a:r>
              <a:rPr sz="3200" spc="-5" dirty="0">
                <a:latin typeface="Carlito"/>
                <a:cs typeface="Carlito"/>
              </a:rPr>
              <a:t>Useful life </a:t>
            </a:r>
            <a:r>
              <a:rPr sz="3200" spc="5" dirty="0">
                <a:latin typeface="Carlito"/>
                <a:cs typeface="Carlito"/>
              </a:rPr>
              <a:t>of </a:t>
            </a:r>
            <a:r>
              <a:rPr sz="3200" spc="-10" dirty="0">
                <a:latin typeface="Carlito"/>
                <a:cs typeface="Carlito"/>
              </a:rPr>
              <a:t>the</a:t>
            </a:r>
            <a:r>
              <a:rPr sz="3200" spc="-5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asset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497840"/>
            <a:ext cx="721868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solidFill>
                  <a:srgbClr val="00AF4F"/>
                </a:solidFill>
                <a:latin typeface="Carlito"/>
                <a:cs typeface="Carlito"/>
              </a:rPr>
              <a:t>Depreciation</a:t>
            </a:r>
            <a:r>
              <a:rPr sz="4400" b="1" spc="-20" dirty="0">
                <a:solidFill>
                  <a:srgbClr val="00AF4F"/>
                </a:solidFill>
                <a:latin typeface="Carlito"/>
                <a:cs typeface="Carlito"/>
              </a:rPr>
              <a:t> </a:t>
            </a:r>
            <a:r>
              <a:rPr sz="4400" b="1" spc="-5" dirty="0">
                <a:solidFill>
                  <a:srgbClr val="00AF4F"/>
                </a:solidFill>
                <a:latin typeface="Carlito"/>
                <a:cs typeface="Carlito"/>
              </a:rPr>
              <a:t>Accounting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6000" y="3401059"/>
            <a:ext cx="331851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200" b="1">
                <a:latin typeface="Carlito"/>
                <a:cs typeface="Carlito"/>
              </a:rPr>
              <a:t>THANK</a:t>
            </a:r>
            <a:r>
              <a:rPr sz="3200" b="1" spc="-85">
                <a:latin typeface="Carlito"/>
                <a:cs typeface="Carlito"/>
              </a:rPr>
              <a:t> </a:t>
            </a:r>
            <a:r>
              <a:rPr sz="3200" b="1" smtClean="0">
                <a:latin typeface="Carlito"/>
                <a:cs typeface="Carlito"/>
              </a:rPr>
              <a:t>YOU</a:t>
            </a:r>
            <a:r>
              <a:rPr lang="en-US" sz="3200" b="1" dirty="0" smtClean="0">
                <a:latin typeface="Carlito"/>
                <a:cs typeface="Carlito"/>
              </a:rPr>
              <a:t>!!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96720" y="497840"/>
            <a:ext cx="691388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Depreciation</a:t>
            </a:r>
            <a:r>
              <a:rPr spc="-20" dirty="0"/>
              <a:t> </a:t>
            </a:r>
            <a:r>
              <a:rPr spc="-5" dirty="0"/>
              <a:t>Accounting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532890"/>
            <a:ext cx="8079105" cy="3172663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sz="3200" b="1" dirty="0">
                <a:latin typeface="Carlito"/>
                <a:cs typeface="Carlito"/>
              </a:rPr>
              <a:t>Definition</a:t>
            </a:r>
            <a:endParaRPr sz="3200">
              <a:latin typeface="Carlito"/>
              <a:cs typeface="Carlito"/>
            </a:endParaRPr>
          </a:p>
          <a:p>
            <a:pPr marL="12700" marR="5080" indent="377190" algn="just">
              <a:lnSpc>
                <a:spcPct val="100000"/>
              </a:lnSpc>
              <a:spcBef>
                <a:spcPts val="800"/>
              </a:spcBef>
            </a:pPr>
            <a:r>
              <a:rPr sz="3200" i="1" dirty="0">
                <a:solidFill>
                  <a:schemeClr val="bg2">
                    <a:lumMod val="10000"/>
                  </a:schemeClr>
                </a:solidFill>
                <a:latin typeface="Carlito"/>
                <a:cs typeface="Carlito"/>
              </a:rPr>
              <a:t>A measure of </a:t>
            </a:r>
            <a:r>
              <a:rPr sz="3200" i="1" spc="-5" dirty="0">
                <a:solidFill>
                  <a:schemeClr val="bg2">
                    <a:lumMod val="10000"/>
                  </a:schemeClr>
                </a:solidFill>
                <a:latin typeface="Carlito"/>
                <a:cs typeface="Carlito"/>
              </a:rPr>
              <a:t>the </a:t>
            </a:r>
            <a:r>
              <a:rPr sz="3200" i="1" dirty="0">
                <a:solidFill>
                  <a:schemeClr val="bg2">
                    <a:lumMod val="10000"/>
                  </a:schemeClr>
                </a:solidFill>
                <a:latin typeface="Carlito"/>
                <a:cs typeface="Carlito"/>
              </a:rPr>
              <a:t>wearing </a:t>
            </a:r>
            <a:r>
              <a:rPr sz="3200" i="1" spc="-5" dirty="0">
                <a:solidFill>
                  <a:schemeClr val="bg2">
                    <a:lumMod val="10000"/>
                  </a:schemeClr>
                </a:solidFill>
                <a:latin typeface="Carlito"/>
                <a:cs typeface="Carlito"/>
              </a:rPr>
              <a:t>out, consumption or  other </a:t>
            </a:r>
            <a:r>
              <a:rPr sz="3200" i="1" dirty="0">
                <a:solidFill>
                  <a:schemeClr val="bg2">
                    <a:lumMod val="10000"/>
                  </a:schemeClr>
                </a:solidFill>
                <a:latin typeface="Carlito"/>
                <a:cs typeface="Carlito"/>
              </a:rPr>
              <a:t>loss of </a:t>
            </a:r>
            <a:r>
              <a:rPr sz="3200" i="1" spc="-5" dirty="0">
                <a:solidFill>
                  <a:schemeClr val="bg2">
                    <a:lumMod val="10000"/>
                  </a:schemeClr>
                </a:solidFill>
                <a:latin typeface="Carlito"/>
                <a:cs typeface="Carlito"/>
              </a:rPr>
              <a:t>value of depreciable </a:t>
            </a:r>
            <a:r>
              <a:rPr sz="3200" i="1" dirty="0">
                <a:solidFill>
                  <a:schemeClr val="bg2">
                    <a:lumMod val="10000"/>
                  </a:schemeClr>
                </a:solidFill>
                <a:latin typeface="Carlito"/>
                <a:cs typeface="Carlito"/>
              </a:rPr>
              <a:t>assets </a:t>
            </a:r>
            <a:r>
              <a:rPr sz="3200" i="1" spc="-5" dirty="0">
                <a:solidFill>
                  <a:schemeClr val="bg2">
                    <a:lumMod val="10000"/>
                  </a:schemeClr>
                </a:solidFill>
                <a:latin typeface="Carlito"/>
                <a:cs typeface="Carlito"/>
              </a:rPr>
              <a:t>arising  from </a:t>
            </a:r>
            <a:r>
              <a:rPr sz="3200" i="1" dirty="0">
                <a:solidFill>
                  <a:schemeClr val="bg2">
                    <a:lumMod val="10000"/>
                  </a:schemeClr>
                </a:solidFill>
                <a:latin typeface="Carlito"/>
                <a:cs typeface="Carlito"/>
              </a:rPr>
              <a:t>use, </a:t>
            </a:r>
            <a:r>
              <a:rPr sz="3200" i="1" spc="-5" dirty="0">
                <a:solidFill>
                  <a:schemeClr val="bg2">
                    <a:lumMod val="10000"/>
                  </a:schemeClr>
                </a:solidFill>
                <a:latin typeface="Carlito"/>
                <a:cs typeface="Carlito"/>
              </a:rPr>
              <a:t>efflux </a:t>
            </a:r>
            <a:r>
              <a:rPr sz="3200" i="1" dirty="0">
                <a:solidFill>
                  <a:schemeClr val="bg2">
                    <a:lumMod val="10000"/>
                  </a:schemeClr>
                </a:solidFill>
                <a:latin typeface="Carlito"/>
                <a:cs typeface="Carlito"/>
              </a:rPr>
              <a:t>of </a:t>
            </a:r>
            <a:r>
              <a:rPr sz="3200" i="1" spc="-5" dirty="0">
                <a:solidFill>
                  <a:schemeClr val="bg2">
                    <a:lumMod val="10000"/>
                  </a:schemeClr>
                </a:solidFill>
                <a:latin typeface="Carlito"/>
                <a:cs typeface="Carlito"/>
              </a:rPr>
              <a:t>time or </a:t>
            </a:r>
            <a:r>
              <a:rPr sz="3200" i="1" dirty="0">
                <a:solidFill>
                  <a:schemeClr val="bg2">
                    <a:lumMod val="10000"/>
                  </a:schemeClr>
                </a:solidFill>
                <a:latin typeface="Carlito"/>
                <a:cs typeface="Carlito"/>
              </a:rPr>
              <a:t>obsolescence </a:t>
            </a:r>
            <a:r>
              <a:rPr sz="3200" i="1" spc="-5" dirty="0">
                <a:solidFill>
                  <a:schemeClr val="bg2">
                    <a:lumMod val="10000"/>
                  </a:schemeClr>
                </a:solidFill>
                <a:latin typeface="Carlito"/>
                <a:cs typeface="Carlito"/>
              </a:rPr>
              <a:t>through  technology </a:t>
            </a:r>
            <a:r>
              <a:rPr sz="3200" i="1" dirty="0">
                <a:solidFill>
                  <a:schemeClr val="bg2">
                    <a:lumMod val="10000"/>
                  </a:schemeClr>
                </a:solidFill>
                <a:latin typeface="Carlito"/>
                <a:cs typeface="Carlito"/>
              </a:rPr>
              <a:t>and </a:t>
            </a:r>
            <a:r>
              <a:rPr sz="3200" i="1" spc="-5" dirty="0">
                <a:solidFill>
                  <a:schemeClr val="bg2">
                    <a:lumMod val="10000"/>
                  </a:schemeClr>
                </a:solidFill>
                <a:latin typeface="Carlito"/>
                <a:cs typeface="Carlito"/>
              </a:rPr>
              <a:t>market</a:t>
            </a:r>
            <a:r>
              <a:rPr sz="3200" i="1" spc="-25" dirty="0">
                <a:solidFill>
                  <a:schemeClr val="bg2">
                    <a:lumMod val="10000"/>
                  </a:schemeClr>
                </a:solidFill>
                <a:latin typeface="Carlito"/>
                <a:cs typeface="Carlito"/>
              </a:rPr>
              <a:t> </a:t>
            </a:r>
            <a:r>
              <a:rPr sz="3200" i="1" spc="-5" dirty="0">
                <a:solidFill>
                  <a:schemeClr val="bg2">
                    <a:lumMod val="10000"/>
                  </a:schemeClr>
                </a:solidFill>
                <a:latin typeface="Carlito"/>
                <a:cs typeface="Carlito"/>
              </a:rPr>
              <a:t>changes.</a:t>
            </a:r>
            <a:r>
              <a:rPr sz="3200" spc="-5" dirty="0">
                <a:solidFill>
                  <a:schemeClr val="bg2">
                    <a:lumMod val="10000"/>
                  </a:schemeClr>
                </a:solidFill>
                <a:latin typeface="Carlito"/>
                <a:cs typeface="Carlito"/>
              </a:rPr>
              <a:t>”</a:t>
            </a:r>
            <a:endParaRPr sz="3200">
              <a:solidFill>
                <a:schemeClr val="bg2">
                  <a:lumMod val="10000"/>
                </a:schemeClr>
              </a:solidFill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96720" y="497840"/>
            <a:ext cx="714248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Depreciation</a:t>
            </a:r>
            <a:r>
              <a:rPr spc="-20" dirty="0"/>
              <a:t> </a:t>
            </a:r>
            <a:r>
              <a:rPr spc="-5" dirty="0"/>
              <a:t>Accounting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588770"/>
            <a:ext cx="7892415" cy="43421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5" dirty="0">
                <a:latin typeface="Carlito"/>
                <a:cs typeface="Carlito"/>
              </a:rPr>
              <a:t>Definition Analysis</a:t>
            </a:r>
            <a:endParaRPr sz="30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900">
              <a:latin typeface="Carlito"/>
              <a:cs typeface="Carlito"/>
            </a:endParaRPr>
          </a:p>
          <a:p>
            <a:pPr marL="12700" marR="5080">
              <a:lnSpc>
                <a:spcPts val="3240"/>
              </a:lnSpc>
              <a:buSzPct val="96666"/>
              <a:buFont typeface="Wingdings"/>
              <a:buChar char=""/>
              <a:tabLst>
                <a:tab pos="313055" algn="l"/>
              </a:tabLst>
            </a:pPr>
            <a:r>
              <a:rPr sz="3000" spc="-5" dirty="0">
                <a:latin typeface="Carlito"/>
                <a:cs typeface="Carlito"/>
              </a:rPr>
              <a:t>Allocation of depreciable amount </a:t>
            </a:r>
            <a:r>
              <a:rPr sz="3000" dirty="0">
                <a:latin typeface="Carlito"/>
                <a:cs typeface="Carlito"/>
              </a:rPr>
              <a:t>of a </a:t>
            </a:r>
            <a:r>
              <a:rPr sz="3000" spc="-10" dirty="0">
                <a:latin typeface="Carlito"/>
                <a:cs typeface="Carlito"/>
              </a:rPr>
              <a:t>fixed </a:t>
            </a:r>
            <a:r>
              <a:rPr sz="3000" spc="-5" dirty="0">
                <a:latin typeface="Carlito"/>
                <a:cs typeface="Carlito"/>
              </a:rPr>
              <a:t>asset  over its estimated </a:t>
            </a:r>
            <a:r>
              <a:rPr sz="3000" spc="-10" dirty="0">
                <a:latin typeface="Carlito"/>
                <a:cs typeface="Carlito"/>
              </a:rPr>
              <a:t>useful</a:t>
            </a:r>
            <a:r>
              <a:rPr sz="3000" spc="20" dirty="0">
                <a:latin typeface="Carlito"/>
                <a:cs typeface="Carlito"/>
              </a:rPr>
              <a:t> </a:t>
            </a:r>
            <a:r>
              <a:rPr sz="3000" spc="-5" dirty="0">
                <a:latin typeface="Carlito"/>
                <a:cs typeface="Carlito"/>
              </a:rPr>
              <a:t>life</a:t>
            </a:r>
            <a:endParaRPr sz="30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Wingdings"/>
              <a:buChar char=""/>
            </a:pPr>
            <a:endParaRPr sz="3850">
              <a:latin typeface="Carlito"/>
              <a:cs typeface="Carlito"/>
            </a:endParaRPr>
          </a:p>
          <a:p>
            <a:pPr marL="12700" marR="1100455">
              <a:lnSpc>
                <a:spcPts val="3240"/>
              </a:lnSpc>
              <a:buSzPct val="96666"/>
              <a:buFont typeface="Wingdings"/>
              <a:buChar char=""/>
              <a:tabLst>
                <a:tab pos="313055" algn="l"/>
              </a:tabLst>
            </a:pPr>
            <a:r>
              <a:rPr sz="3000" spc="-5" dirty="0">
                <a:latin typeface="Carlito"/>
                <a:cs typeface="Carlito"/>
              </a:rPr>
              <a:t>Depreciation is </a:t>
            </a:r>
            <a:r>
              <a:rPr sz="3000" dirty="0">
                <a:latin typeface="Carlito"/>
                <a:cs typeface="Carlito"/>
              </a:rPr>
              <a:t>a </a:t>
            </a:r>
            <a:r>
              <a:rPr sz="3000" b="1" i="1" dirty="0">
                <a:solidFill>
                  <a:srgbClr val="943634"/>
                </a:solidFill>
                <a:latin typeface="Carlito"/>
                <a:cs typeface="Carlito"/>
              </a:rPr>
              <a:t>non-cash </a:t>
            </a:r>
            <a:r>
              <a:rPr sz="3000" b="1" i="1" spc="-5" dirty="0">
                <a:solidFill>
                  <a:srgbClr val="943634"/>
                </a:solidFill>
                <a:latin typeface="Carlito"/>
                <a:cs typeface="Carlito"/>
              </a:rPr>
              <a:t>expense </a:t>
            </a:r>
            <a:r>
              <a:rPr sz="3000" dirty="0">
                <a:latin typeface="Carlito"/>
                <a:cs typeface="Carlito"/>
              </a:rPr>
              <a:t>and is  </a:t>
            </a:r>
            <a:r>
              <a:rPr sz="3000" spc="-5" dirty="0">
                <a:latin typeface="Carlito"/>
                <a:cs typeface="Carlito"/>
              </a:rPr>
              <a:t>charged </a:t>
            </a:r>
            <a:r>
              <a:rPr sz="3000" dirty="0">
                <a:latin typeface="Carlito"/>
                <a:cs typeface="Carlito"/>
              </a:rPr>
              <a:t>to </a:t>
            </a:r>
            <a:r>
              <a:rPr sz="3000" spc="-5" dirty="0">
                <a:latin typeface="Carlito"/>
                <a:cs typeface="Carlito"/>
              </a:rPr>
              <a:t>Profit </a:t>
            </a:r>
            <a:r>
              <a:rPr sz="3000" dirty="0">
                <a:latin typeface="Carlito"/>
                <a:cs typeface="Carlito"/>
              </a:rPr>
              <a:t>&amp; </a:t>
            </a:r>
            <a:r>
              <a:rPr sz="3000" spc="-5" dirty="0">
                <a:latin typeface="Carlito"/>
                <a:cs typeface="Carlito"/>
              </a:rPr>
              <a:t>Loss </a:t>
            </a:r>
            <a:r>
              <a:rPr sz="3000" dirty="0">
                <a:latin typeface="Carlito"/>
                <a:cs typeface="Carlito"/>
              </a:rPr>
              <a:t>a/c </a:t>
            </a:r>
            <a:r>
              <a:rPr sz="3000" spc="-5" dirty="0">
                <a:latin typeface="Carlito"/>
                <a:cs typeface="Carlito"/>
              </a:rPr>
              <a:t>each</a:t>
            </a:r>
            <a:r>
              <a:rPr sz="3000" spc="20" dirty="0">
                <a:latin typeface="Carlito"/>
                <a:cs typeface="Carlito"/>
              </a:rPr>
              <a:t> </a:t>
            </a:r>
            <a:r>
              <a:rPr sz="3000" spc="-5" dirty="0">
                <a:latin typeface="Carlito"/>
                <a:cs typeface="Carlito"/>
              </a:rPr>
              <a:t>year</a:t>
            </a:r>
            <a:endParaRPr sz="30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Wingdings"/>
              <a:buChar char=""/>
            </a:pPr>
            <a:endParaRPr sz="3500">
              <a:latin typeface="Carlito"/>
              <a:cs typeface="Carlito"/>
            </a:endParaRPr>
          </a:p>
          <a:p>
            <a:pPr marL="312420" indent="-300355">
              <a:lnSpc>
                <a:spcPct val="100000"/>
              </a:lnSpc>
              <a:buSzPct val="96666"/>
              <a:buFont typeface="Wingdings"/>
              <a:buChar char=""/>
              <a:tabLst>
                <a:tab pos="313055" algn="l"/>
              </a:tabLst>
            </a:pPr>
            <a:r>
              <a:rPr sz="3000" spc="-5" dirty="0">
                <a:latin typeface="Carlito"/>
                <a:cs typeface="Carlito"/>
              </a:rPr>
              <a:t>Depreciation is based </a:t>
            </a:r>
            <a:r>
              <a:rPr sz="3000" dirty="0">
                <a:latin typeface="Carlito"/>
                <a:cs typeface="Carlito"/>
              </a:rPr>
              <a:t>on cost </a:t>
            </a:r>
            <a:r>
              <a:rPr sz="3000" spc="-5" dirty="0">
                <a:latin typeface="Carlito"/>
                <a:cs typeface="Carlito"/>
              </a:rPr>
              <a:t>of</a:t>
            </a:r>
            <a:r>
              <a:rPr sz="3000" spc="15" dirty="0">
                <a:latin typeface="Carlito"/>
                <a:cs typeface="Carlito"/>
              </a:rPr>
              <a:t> </a:t>
            </a:r>
            <a:r>
              <a:rPr sz="3000" spc="-5" dirty="0">
                <a:latin typeface="Carlito"/>
                <a:cs typeface="Carlito"/>
              </a:rPr>
              <a:t>asset</a:t>
            </a:r>
            <a:endParaRPr sz="3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6400" y="533400"/>
            <a:ext cx="952500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Depreciation</a:t>
            </a:r>
            <a:r>
              <a:rPr spc="-20" dirty="0"/>
              <a:t> </a:t>
            </a:r>
            <a:r>
              <a:rPr spc="-5" dirty="0"/>
              <a:t>Accounting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8" y="1525270"/>
            <a:ext cx="8228331" cy="4257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5928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latin typeface="Carlito"/>
                <a:cs typeface="Carlito"/>
              </a:rPr>
              <a:t>Causes </a:t>
            </a:r>
            <a:r>
              <a:rPr sz="3600" b="1" spc="-5" dirty="0">
                <a:latin typeface="Carlito"/>
                <a:cs typeface="Carlito"/>
              </a:rPr>
              <a:t>of</a:t>
            </a:r>
            <a:r>
              <a:rPr sz="3600" b="1" spc="-40" dirty="0">
                <a:latin typeface="Carlito"/>
                <a:cs typeface="Carlito"/>
              </a:rPr>
              <a:t> </a:t>
            </a:r>
            <a:r>
              <a:rPr sz="3600" b="1" spc="-5" dirty="0">
                <a:latin typeface="Carlito"/>
                <a:cs typeface="Carlito"/>
              </a:rPr>
              <a:t>Depreciation</a:t>
            </a:r>
            <a:endParaRPr sz="36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950">
              <a:latin typeface="Carlito"/>
              <a:cs typeface="Carlito"/>
            </a:endParaRPr>
          </a:p>
          <a:p>
            <a:pPr marL="352425" indent="-340360">
              <a:lnSpc>
                <a:spcPct val="100000"/>
              </a:lnSpc>
              <a:buSzPct val="96666"/>
              <a:buFont typeface="Wingdings"/>
              <a:buChar char=""/>
              <a:tabLst>
                <a:tab pos="353060" algn="l"/>
              </a:tabLst>
            </a:pPr>
            <a:r>
              <a:rPr sz="3000" b="1" spc="-5" dirty="0">
                <a:solidFill>
                  <a:srgbClr val="6F2F9F"/>
                </a:solidFill>
                <a:latin typeface="Carlito"/>
                <a:cs typeface="Carlito"/>
              </a:rPr>
              <a:t>Use/consumption</a:t>
            </a:r>
            <a:endParaRPr sz="30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6F2F9F"/>
              </a:buClr>
              <a:buFont typeface="Wingdings"/>
              <a:buChar char=""/>
            </a:pPr>
            <a:endParaRPr sz="2950">
              <a:latin typeface="Carlito"/>
              <a:cs typeface="Carlito"/>
            </a:endParaRPr>
          </a:p>
          <a:p>
            <a:pPr marL="352425" indent="-340360">
              <a:lnSpc>
                <a:spcPct val="100000"/>
              </a:lnSpc>
              <a:buSzPct val="96666"/>
              <a:buFont typeface="Wingdings"/>
              <a:buChar char=""/>
              <a:tabLst>
                <a:tab pos="353060" algn="l"/>
              </a:tabLst>
            </a:pPr>
            <a:r>
              <a:rPr sz="3000" b="1" spc="-5" dirty="0">
                <a:solidFill>
                  <a:srgbClr val="6F2F9F"/>
                </a:solidFill>
                <a:latin typeface="Carlito"/>
                <a:cs typeface="Carlito"/>
              </a:rPr>
              <a:t>Efflux </a:t>
            </a:r>
            <a:r>
              <a:rPr sz="3000" b="1" spc="-10" dirty="0">
                <a:solidFill>
                  <a:srgbClr val="6F2F9F"/>
                </a:solidFill>
                <a:latin typeface="Carlito"/>
                <a:cs typeface="Carlito"/>
              </a:rPr>
              <a:t>of</a:t>
            </a:r>
            <a:r>
              <a:rPr sz="3000" b="1" spc="20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3000" b="1" spc="-5" dirty="0">
                <a:solidFill>
                  <a:srgbClr val="6F2F9F"/>
                </a:solidFill>
                <a:latin typeface="Carlito"/>
                <a:cs typeface="Carlito"/>
              </a:rPr>
              <a:t>time</a:t>
            </a:r>
            <a:endParaRPr sz="30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6F2F9F"/>
              </a:buClr>
              <a:buFont typeface="Wingdings"/>
              <a:buChar char=""/>
            </a:pPr>
            <a:endParaRPr sz="2950">
              <a:latin typeface="Carlito"/>
              <a:cs typeface="Carlito"/>
            </a:endParaRPr>
          </a:p>
          <a:p>
            <a:pPr marL="352425" indent="-340360">
              <a:lnSpc>
                <a:spcPct val="100000"/>
              </a:lnSpc>
              <a:buSzPct val="96666"/>
              <a:buFont typeface="Wingdings"/>
              <a:buChar char=""/>
              <a:tabLst>
                <a:tab pos="353060" algn="l"/>
              </a:tabLst>
            </a:pPr>
            <a:r>
              <a:rPr sz="3000" b="1" spc="-5" dirty="0">
                <a:solidFill>
                  <a:srgbClr val="6F2F9F"/>
                </a:solidFill>
                <a:latin typeface="Carlito"/>
                <a:cs typeface="Carlito"/>
              </a:rPr>
              <a:t>Abnormal</a:t>
            </a:r>
            <a:r>
              <a:rPr sz="3000" b="1" spc="-15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3000" b="1" spc="-5" dirty="0">
                <a:solidFill>
                  <a:srgbClr val="6F2F9F"/>
                </a:solidFill>
                <a:latin typeface="Carlito"/>
                <a:cs typeface="Carlito"/>
              </a:rPr>
              <a:t>factors</a:t>
            </a:r>
            <a:endParaRPr sz="30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6F2F9F"/>
              </a:buClr>
              <a:buFont typeface="Wingdings"/>
              <a:buChar char=""/>
            </a:pPr>
            <a:endParaRPr sz="2950">
              <a:latin typeface="Carlito"/>
              <a:cs typeface="Carlito"/>
            </a:endParaRPr>
          </a:p>
          <a:p>
            <a:pPr marL="352425" indent="-340360">
              <a:lnSpc>
                <a:spcPct val="100000"/>
              </a:lnSpc>
              <a:buSzPct val="96666"/>
              <a:buFont typeface="Wingdings"/>
              <a:buChar char=""/>
              <a:tabLst>
                <a:tab pos="353060" algn="l"/>
              </a:tabLst>
            </a:pPr>
            <a:r>
              <a:rPr sz="3000" b="1" spc="-5" dirty="0">
                <a:solidFill>
                  <a:srgbClr val="6F2F9F"/>
                </a:solidFill>
                <a:latin typeface="Carlito"/>
                <a:cs typeface="Carlito"/>
              </a:rPr>
              <a:t>Obsolescence</a:t>
            </a:r>
            <a:endParaRPr sz="3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96720" y="497840"/>
            <a:ext cx="744728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Depreciation</a:t>
            </a:r>
            <a:r>
              <a:rPr spc="-20" dirty="0"/>
              <a:t> </a:t>
            </a:r>
            <a:r>
              <a:rPr spc="-5" dirty="0"/>
              <a:t>Accounting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551940"/>
            <a:ext cx="7090409" cy="4413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12289">
              <a:lnSpc>
                <a:spcPct val="100000"/>
              </a:lnSpc>
              <a:spcBef>
                <a:spcPts val="100"/>
              </a:spcBef>
            </a:pPr>
            <a:r>
              <a:rPr sz="2700" b="1" spc="-5" dirty="0">
                <a:latin typeface="Carlito"/>
                <a:cs typeface="Carlito"/>
              </a:rPr>
              <a:t>Need </a:t>
            </a:r>
            <a:r>
              <a:rPr sz="2700" b="1" dirty="0">
                <a:latin typeface="Carlito"/>
                <a:cs typeface="Carlito"/>
              </a:rPr>
              <a:t>for </a:t>
            </a:r>
            <a:r>
              <a:rPr sz="2700" b="1" spc="-5" dirty="0">
                <a:latin typeface="Carlito"/>
                <a:cs typeface="Carlito"/>
              </a:rPr>
              <a:t>charging</a:t>
            </a:r>
            <a:r>
              <a:rPr sz="2700" b="1" spc="-10" dirty="0">
                <a:latin typeface="Carlito"/>
                <a:cs typeface="Carlito"/>
              </a:rPr>
              <a:t> </a:t>
            </a:r>
            <a:r>
              <a:rPr sz="2700" b="1" spc="-5" dirty="0">
                <a:latin typeface="Carlito"/>
                <a:cs typeface="Carlito"/>
              </a:rPr>
              <a:t>Depreciation</a:t>
            </a:r>
            <a:endParaRPr sz="27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3200">
              <a:latin typeface="Carlito"/>
              <a:cs typeface="Carlito"/>
            </a:endParaRPr>
          </a:p>
          <a:p>
            <a:pPr marL="12700" marR="292100">
              <a:lnSpc>
                <a:spcPts val="2600"/>
              </a:lnSpc>
              <a:buSzPct val="96296"/>
              <a:buFont typeface="Wingdings"/>
              <a:buChar char=""/>
              <a:tabLst>
                <a:tab pos="285750" algn="l"/>
              </a:tabLst>
            </a:pPr>
            <a:r>
              <a:rPr sz="2700" spc="5" dirty="0">
                <a:latin typeface="Carlito"/>
                <a:cs typeface="Carlito"/>
              </a:rPr>
              <a:t>To </a:t>
            </a:r>
            <a:r>
              <a:rPr sz="2700" spc="-5" dirty="0">
                <a:latin typeface="Carlito"/>
                <a:cs typeface="Carlito"/>
              </a:rPr>
              <a:t>ascertain the </a:t>
            </a:r>
            <a:r>
              <a:rPr sz="2700" spc="-10" dirty="0">
                <a:latin typeface="Carlito"/>
                <a:cs typeface="Carlito"/>
              </a:rPr>
              <a:t>true </a:t>
            </a:r>
            <a:r>
              <a:rPr sz="2700" dirty="0">
                <a:latin typeface="Carlito"/>
                <a:cs typeface="Carlito"/>
              </a:rPr>
              <a:t>&amp; fair </a:t>
            </a:r>
            <a:r>
              <a:rPr sz="2700" spc="-5" dirty="0">
                <a:latin typeface="Carlito"/>
                <a:cs typeface="Carlito"/>
              </a:rPr>
              <a:t>profit </a:t>
            </a:r>
            <a:r>
              <a:rPr sz="2700" dirty="0">
                <a:latin typeface="Carlito"/>
                <a:cs typeface="Carlito"/>
              </a:rPr>
              <a:t>or loss of </a:t>
            </a:r>
            <a:r>
              <a:rPr sz="2700" spc="-5" dirty="0">
                <a:latin typeface="Carlito"/>
                <a:cs typeface="Carlito"/>
              </a:rPr>
              <a:t>the  organisation</a:t>
            </a:r>
            <a:endParaRPr sz="27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Wingdings"/>
              <a:buChar char=""/>
            </a:pPr>
            <a:endParaRPr sz="3200">
              <a:latin typeface="Carlito"/>
              <a:cs typeface="Carlito"/>
            </a:endParaRPr>
          </a:p>
          <a:p>
            <a:pPr marL="12700" marR="5080">
              <a:lnSpc>
                <a:spcPct val="79900"/>
              </a:lnSpc>
              <a:buSzPct val="96296"/>
              <a:buFont typeface="Wingdings"/>
              <a:buChar char=""/>
              <a:tabLst>
                <a:tab pos="363220" algn="l"/>
              </a:tabLst>
            </a:pPr>
            <a:r>
              <a:rPr sz="2700" dirty="0">
                <a:latin typeface="Carlito"/>
                <a:cs typeface="Carlito"/>
              </a:rPr>
              <a:t>To </a:t>
            </a:r>
            <a:r>
              <a:rPr sz="2700" spc="-5" dirty="0">
                <a:latin typeface="Carlito"/>
                <a:cs typeface="Carlito"/>
              </a:rPr>
              <a:t>reveal </a:t>
            </a:r>
            <a:r>
              <a:rPr sz="2700" spc="-10" dirty="0">
                <a:latin typeface="Carlito"/>
                <a:cs typeface="Carlito"/>
              </a:rPr>
              <a:t>the true </a:t>
            </a:r>
            <a:r>
              <a:rPr sz="2700" dirty="0">
                <a:latin typeface="Carlito"/>
                <a:cs typeface="Carlito"/>
              </a:rPr>
              <a:t>&amp; fair </a:t>
            </a:r>
            <a:r>
              <a:rPr sz="2700" spc="-5" dirty="0">
                <a:latin typeface="Carlito"/>
                <a:cs typeface="Carlito"/>
              </a:rPr>
              <a:t>financial position </a:t>
            </a:r>
            <a:r>
              <a:rPr sz="2700" dirty="0">
                <a:latin typeface="Carlito"/>
                <a:cs typeface="Carlito"/>
              </a:rPr>
              <a:t>of </a:t>
            </a:r>
            <a:r>
              <a:rPr sz="2700" spc="-10" dirty="0">
                <a:latin typeface="Carlito"/>
                <a:cs typeface="Carlito"/>
              </a:rPr>
              <a:t>the  </a:t>
            </a:r>
            <a:r>
              <a:rPr sz="2700" spc="-5" dirty="0">
                <a:latin typeface="Carlito"/>
                <a:cs typeface="Carlito"/>
              </a:rPr>
              <a:t>organisation</a:t>
            </a:r>
            <a:endParaRPr sz="27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Wingdings"/>
              <a:buChar char=""/>
            </a:pPr>
            <a:endParaRPr sz="2650">
              <a:latin typeface="Carlito"/>
              <a:cs typeface="Carlito"/>
            </a:endParaRPr>
          </a:p>
          <a:p>
            <a:pPr marL="285750" indent="-273050">
              <a:lnSpc>
                <a:spcPct val="100000"/>
              </a:lnSpc>
              <a:buSzPct val="96296"/>
              <a:buFont typeface="Wingdings"/>
              <a:buChar char=""/>
              <a:tabLst>
                <a:tab pos="285750" algn="l"/>
              </a:tabLst>
            </a:pPr>
            <a:r>
              <a:rPr sz="2700" spc="5" dirty="0">
                <a:latin typeface="Carlito"/>
                <a:cs typeface="Carlito"/>
              </a:rPr>
              <a:t>To </a:t>
            </a:r>
            <a:r>
              <a:rPr sz="2700" dirty="0">
                <a:latin typeface="Carlito"/>
                <a:cs typeface="Carlito"/>
              </a:rPr>
              <a:t>provide </a:t>
            </a:r>
            <a:r>
              <a:rPr sz="2700" spc="-5" dirty="0">
                <a:latin typeface="Carlito"/>
                <a:cs typeface="Carlito"/>
              </a:rPr>
              <a:t>funds for</a:t>
            </a:r>
            <a:r>
              <a:rPr sz="2700" spc="-20" dirty="0">
                <a:latin typeface="Carlito"/>
                <a:cs typeface="Carlito"/>
              </a:rPr>
              <a:t> </a:t>
            </a:r>
            <a:r>
              <a:rPr sz="2700" spc="-5" dirty="0">
                <a:latin typeface="Carlito"/>
                <a:cs typeface="Carlito"/>
              </a:rPr>
              <a:t>replacement</a:t>
            </a:r>
            <a:endParaRPr sz="27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Wingdings"/>
              <a:buChar char=""/>
            </a:pPr>
            <a:endParaRPr sz="2650">
              <a:latin typeface="Carlito"/>
              <a:cs typeface="Carlito"/>
            </a:endParaRPr>
          </a:p>
          <a:p>
            <a:pPr marL="285750" indent="-273050">
              <a:lnSpc>
                <a:spcPct val="100000"/>
              </a:lnSpc>
              <a:spcBef>
                <a:spcPts val="5"/>
              </a:spcBef>
              <a:buSzPct val="96296"/>
              <a:buFont typeface="Wingdings"/>
              <a:buChar char=""/>
              <a:tabLst>
                <a:tab pos="285750" algn="l"/>
              </a:tabLst>
            </a:pPr>
            <a:r>
              <a:rPr sz="2700" spc="5" dirty="0">
                <a:latin typeface="Carlito"/>
                <a:cs typeface="Carlito"/>
              </a:rPr>
              <a:t>To </a:t>
            </a:r>
            <a:r>
              <a:rPr sz="2700" spc="-5" dirty="0">
                <a:latin typeface="Carlito"/>
                <a:cs typeface="Carlito"/>
              </a:rPr>
              <a:t>compute the correct tax</a:t>
            </a:r>
            <a:r>
              <a:rPr sz="2700" spc="-20" dirty="0">
                <a:latin typeface="Carlito"/>
                <a:cs typeface="Carlito"/>
              </a:rPr>
              <a:t> </a:t>
            </a:r>
            <a:r>
              <a:rPr sz="2700" spc="-5" dirty="0">
                <a:latin typeface="Carlito"/>
                <a:cs typeface="Carlito"/>
              </a:rPr>
              <a:t>liability</a:t>
            </a:r>
            <a:endParaRPr sz="27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96720" y="497840"/>
            <a:ext cx="714248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Depreciation</a:t>
            </a:r>
            <a:r>
              <a:rPr spc="-20" dirty="0"/>
              <a:t> </a:t>
            </a:r>
            <a:r>
              <a:rPr spc="-5" dirty="0"/>
              <a:t>Accounting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634490"/>
            <a:ext cx="7139305" cy="3356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6116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latin typeface="Carlito"/>
                <a:cs typeface="Carlito"/>
              </a:rPr>
              <a:t>Accounting for</a:t>
            </a:r>
            <a:r>
              <a:rPr sz="3200" b="1" spc="-25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Depreciation</a:t>
            </a:r>
            <a:endParaRPr sz="3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450">
              <a:latin typeface="Carlito"/>
              <a:cs typeface="Carlito"/>
            </a:endParaRPr>
          </a:p>
          <a:p>
            <a:pPr marL="12700" marR="5080">
              <a:lnSpc>
                <a:spcPct val="100000"/>
              </a:lnSpc>
            </a:pPr>
            <a:r>
              <a:rPr sz="3200" spc="-5" smtClean="0">
                <a:latin typeface="Carlito"/>
                <a:cs typeface="Carlito"/>
              </a:rPr>
              <a:t>(</a:t>
            </a:r>
            <a:r>
              <a:rPr lang="en-US" sz="3200" spc="-5" dirty="0">
                <a:latin typeface="Carlito"/>
                <a:cs typeface="Carlito"/>
              </a:rPr>
              <a:t>A</a:t>
            </a:r>
            <a:r>
              <a:rPr sz="3200" spc="-5" smtClean="0">
                <a:latin typeface="Carlito"/>
                <a:cs typeface="Carlito"/>
              </a:rPr>
              <a:t>)Methods </a:t>
            </a:r>
            <a:r>
              <a:rPr sz="3200" spc="-5" dirty="0">
                <a:latin typeface="Carlito"/>
                <a:cs typeface="Carlito"/>
              </a:rPr>
              <a:t>of determining the amounts </a:t>
            </a:r>
            <a:r>
              <a:rPr sz="3200" dirty="0">
                <a:latin typeface="Carlito"/>
                <a:cs typeface="Carlito"/>
              </a:rPr>
              <a:t>of  </a:t>
            </a:r>
            <a:r>
              <a:rPr sz="3200" spc="-5" dirty="0">
                <a:latin typeface="Carlito"/>
                <a:cs typeface="Carlito"/>
              </a:rPr>
              <a:t>depreciation.</a:t>
            </a:r>
            <a:endParaRPr sz="32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44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3200" spc="-5" dirty="0">
                <a:latin typeface="Carlito"/>
                <a:cs typeface="Carlito"/>
              </a:rPr>
              <a:t>(B) Accounting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treatment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270" y="0"/>
            <a:ext cx="9146540" cy="6860540"/>
            <a:chOff x="-1270" y="0"/>
            <a:chExt cx="9146540" cy="6860540"/>
          </a:xfrm>
        </p:grpSpPr>
        <p:sp>
          <p:nvSpPr>
            <p:cNvPr id="3" name="object 3"/>
            <p:cNvSpPr/>
            <p:nvPr/>
          </p:nvSpPr>
          <p:spPr>
            <a:xfrm>
              <a:off x="-1270" y="0"/>
              <a:ext cx="9146540" cy="81280"/>
            </a:xfrm>
            <a:custGeom>
              <a:avLst/>
              <a:gdLst/>
              <a:ahLst/>
              <a:cxnLst/>
              <a:rect l="l" t="t" r="r" b="b"/>
              <a:pathLst>
                <a:path w="9146540" h="81280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0" y="81280"/>
                  </a:lnTo>
                  <a:lnTo>
                    <a:pt x="9146540" y="8128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3DBD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-1270" y="8001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3EBD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-1270" y="12065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3FBD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-1270" y="16129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40BE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-1270" y="20192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41BE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-1270" y="24257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42BE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-1270" y="28320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43B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-1270" y="32385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44B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-1270" y="36448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45B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-1270" y="40512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40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46C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-1270" y="44577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40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47C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-1270" y="48641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40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48C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-1270" y="52704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40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49C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-1270" y="56768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40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4AC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-1270" y="60832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40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4BC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-1270" y="64897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40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4CC2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-1270" y="68961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40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4DC2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-1270" y="73024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40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4EC2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-1270" y="77088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40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4FC3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-1270" y="811529"/>
              <a:ext cx="9146540" cy="39370"/>
            </a:xfrm>
            <a:custGeom>
              <a:avLst/>
              <a:gdLst/>
              <a:ahLst/>
              <a:cxnLst/>
              <a:rect l="l" t="t" r="r" b="b"/>
              <a:pathLst>
                <a:path w="9146540" h="39369">
                  <a:moveTo>
                    <a:pt x="9146540" y="0"/>
                  </a:moveTo>
                  <a:lnTo>
                    <a:pt x="0" y="0"/>
                  </a:lnTo>
                  <a:lnTo>
                    <a:pt x="0" y="39370"/>
                  </a:lnTo>
                  <a:lnTo>
                    <a:pt x="9146540" y="3937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50C3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-1270" y="85089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40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51C3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-1270" y="89154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40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52C4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-1270" y="93217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40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53C4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-1270" y="97281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40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54C4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-1270" y="101346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40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55C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-1270" y="105409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40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56C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-1270" y="109474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40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57C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-1270" y="113537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40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58C6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-1270" y="117601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40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59C6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-1270" y="121666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40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5AC6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-1270" y="125729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40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5BC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-1270" y="129794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40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5CC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-1270" y="133857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40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5DC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-1270" y="137921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40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5EC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-1270" y="141986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40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5FC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-1270" y="146049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40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60C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-1270" y="150114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40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61C9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-1270" y="154177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40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62C9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-1270" y="158241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40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63C9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-1270" y="162306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64CA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-1270" y="1663699"/>
              <a:ext cx="9146540" cy="81280"/>
            </a:xfrm>
            <a:custGeom>
              <a:avLst/>
              <a:gdLst/>
              <a:ahLst/>
              <a:cxnLst/>
              <a:rect l="l" t="t" r="r" b="b"/>
              <a:pathLst>
                <a:path w="9146540" h="81280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0" y="81280"/>
                  </a:lnTo>
                  <a:lnTo>
                    <a:pt x="9146540" y="8128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66CA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-1270" y="174497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67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-1270" y="1785619"/>
              <a:ext cx="9146540" cy="39370"/>
            </a:xfrm>
            <a:custGeom>
              <a:avLst/>
              <a:gdLst/>
              <a:ahLst/>
              <a:cxnLst/>
              <a:rect l="l" t="t" r="r" b="b"/>
              <a:pathLst>
                <a:path w="9146540" h="39369">
                  <a:moveTo>
                    <a:pt x="9146540" y="0"/>
                  </a:moveTo>
                  <a:lnTo>
                    <a:pt x="0" y="0"/>
                  </a:lnTo>
                  <a:lnTo>
                    <a:pt x="0" y="39369"/>
                  </a:lnTo>
                  <a:lnTo>
                    <a:pt x="9146540" y="3936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68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-1270" y="182499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69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-1270" y="1865629"/>
              <a:ext cx="9146540" cy="41910"/>
            </a:xfrm>
            <a:custGeom>
              <a:avLst/>
              <a:gdLst/>
              <a:ahLst/>
              <a:cxnLst/>
              <a:rect l="l" t="t" r="r" b="b"/>
              <a:pathLst>
                <a:path w="9146540" h="41910">
                  <a:moveTo>
                    <a:pt x="9146540" y="0"/>
                  </a:moveTo>
                  <a:lnTo>
                    <a:pt x="0" y="0"/>
                  </a:lnTo>
                  <a:lnTo>
                    <a:pt x="0" y="41910"/>
                  </a:lnTo>
                  <a:lnTo>
                    <a:pt x="9146540" y="4191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6A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-1270" y="190754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6B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-1270" y="1948179"/>
              <a:ext cx="9146540" cy="39370"/>
            </a:xfrm>
            <a:custGeom>
              <a:avLst/>
              <a:gdLst/>
              <a:ahLst/>
              <a:cxnLst/>
              <a:rect l="l" t="t" r="r" b="b"/>
              <a:pathLst>
                <a:path w="9146540" h="39369">
                  <a:moveTo>
                    <a:pt x="9146540" y="0"/>
                  </a:moveTo>
                  <a:lnTo>
                    <a:pt x="0" y="0"/>
                  </a:lnTo>
                  <a:lnTo>
                    <a:pt x="0" y="39370"/>
                  </a:lnTo>
                  <a:lnTo>
                    <a:pt x="9146540" y="3937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6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-1270" y="198755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6DCD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-1270" y="202819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6ECD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-1270" y="206882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6FCD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-1270" y="210946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70CE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-1270" y="215010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71CE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-1270" y="219075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72CE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-1270" y="223139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73C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-1270" y="227202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74C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-1270" y="231266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75C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-1270" y="235330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76D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-1270" y="239395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77D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-1270" y="243459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78D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-1270" y="247522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79D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-1270" y="251586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7AD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-1270" y="255650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7BD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-1270" y="259715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7CD2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-1270" y="263779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7DD2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-1270" y="267842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7ED2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-1270" y="271906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7FD3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-1270" y="275970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80D3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-1270" y="280035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81D3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-1270" y="284099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82D4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-1270" y="288162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83D4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-1270" y="2922269"/>
              <a:ext cx="9146540" cy="39370"/>
            </a:xfrm>
            <a:custGeom>
              <a:avLst/>
              <a:gdLst/>
              <a:ahLst/>
              <a:cxnLst/>
              <a:rect l="l" t="t" r="r" b="b"/>
              <a:pathLst>
                <a:path w="9146540" h="39369">
                  <a:moveTo>
                    <a:pt x="9146540" y="0"/>
                  </a:moveTo>
                  <a:lnTo>
                    <a:pt x="0" y="0"/>
                  </a:lnTo>
                  <a:lnTo>
                    <a:pt x="0" y="39369"/>
                  </a:lnTo>
                  <a:lnTo>
                    <a:pt x="9146540" y="3936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84D4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-1270" y="296164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85D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-1270" y="300227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86D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-1270" y="304291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87D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-1270" y="308355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88D6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-1270" y="312420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89D6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-1270" y="316484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8AD6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-1270" y="320547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8BD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-1270" y="324611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8CD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-1270" y="328675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8DD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-1270" y="332740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8ED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-1270" y="336803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8FD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-1270" y="340867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90D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-1270" y="344932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91D9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-1270" y="348995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92D9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-1270" y="353060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93D9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-1270" y="357123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94D9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-1270" y="361187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95DA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-1270" y="365252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96DA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-1270" y="369315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97DA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-1270" y="373380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98DB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-1270" y="377443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99DB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-1270" y="381507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9ADB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-1270" y="385572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9BD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-1270" y="3896359"/>
              <a:ext cx="9146540" cy="39370"/>
            </a:xfrm>
            <a:custGeom>
              <a:avLst/>
              <a:gdLst/>
              <a:ahLst/>
              <a:cxnLst/>
              <a:rect l="l" t="t" r="r" b="b"/>
              <a:pathLst>
                <a:path w="9146540" h="39370">
                  <a:moveTo>
                    <a:pt x="9146540" y="0"/>
                  </a:moveTo>
                  <a:lnTo>
                    <a:pt x="0" y="0"/>
                  </a:lnTo>
                  <a:lnTo>
                    <a:pt x="0" y="39369"/>
                  </a:lnTo>
                  <a:lnTo>
                    <a:pt x="9146540" y="3936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9CD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-1270" y="393572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9DD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-1270" y="397637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9EDD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-1270" y="401700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9FDD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-1270" y="405765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A0DD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-1270" y="409828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A1DE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-1270" y="413892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A2DE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-1270" y="417957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A3DE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-1270" y="422020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A4D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-1270" y="426085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A5D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-1270" y="430148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A6D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-1270" y="434212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A7E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-1270" y="438277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A8E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-1270" y="442340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A9E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-1270" y="446405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AAE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-1270" y="450468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ABE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-1270" y="454532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ACE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-1270" y="458597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ADE2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-1270" y="462660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AEE2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-1270" y="466725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AFE2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-1270" y="470788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B0E3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-1270" y="474852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B1E3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-1270" y="478917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B2E3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-1270" y="482980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B3E4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-1270" y="4870450"/>
              <a:ext cx="9146540" cy="39370"/>
            </a:xfrm>
            <a:custGeom>
              <a:avLst/>
              <a:gdLst/>
              <a:ahLst/>
              <a:cxnLst/>
              <a:rect l="l" t="t" r="r" b="b"/>
              <a:pathLst>
                <a:path w="9146540" h="39370">
                  <a:moveTo>
                    <a:pt x="9146540" y="0"/>
                  </a:moveTo>
                  <a:lnTo>
                    <a:pt x="0" y="0"/>
                  </a:lnTo>
                  <a:lnTo>
                    <a:pt x="0" y="39369"/>
                  </a:lnTo>
                  <a:lnTo>
                    <a:pt x="9146540" y="3936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B4E4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-1270" y="490982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B5E4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-1270" y="4950459"/>
              <a:ext cx="9146540" cy="41910"/>
            </a:xfrm>
            <a:custGeom>
              <a:avLst/>
              <a:gdLst/>
              <a:ahLst/>
              <a:cxnLst/>
              <a:rect l="l" t="t" r="r" b="b"/>
              <a:pathLst>
                <a:path w="9146540" h="41910">
                  <a:moveTo>
                    <a:pt x="9146540" y="0"/>
                  </a:moveTo>
                  <a:lnTo>
                    <a:pt x="0" y="0"/>
                  </a:lnTo>
                  <a:lnTo>
                    <a:pt x="0" y="41909"/>
                  </a:lnTo>
                  <a:lnTo>
                    <a:pt x="9146540" y="4190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B6E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-1270" y="499237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B7E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-1270" y="5033009"/>
              <a:ext cx="9146540" cy="39370"/>
            </a:xfrm>
            <a:custGeom>
              <a:avLst/>
              <a:gdLst/>
              <a:ahLst/>
              <a:cxnLst/>
              <a:rect l="l" t="t" r="r" b="b"/>
              <a:pathLst>
                <a:path w="9146540" h="39370">
                  <a:moveTo>
                    <a:pt x="9146540" y="0"/>
                  </a:moveTo>
                  <a:lnTo>
                    <a:pt x="0" y="0"/>
                  </a:lnTo>
                  <a:lnTo>
                    <a:pt x="0" y="39369"/>
                  </a:lnTo>
                  <a:lnTo>
                    <a:pt x="9146540" y="3936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B8E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-1270" y="507237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B9E6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-1270" y="511302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BAE6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-1270" y="515365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BBE6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-1270" y="519430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BC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-1270" y="523493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BD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-1270" y="527557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BE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-1270" y="531622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BFE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-1270" y="535685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C0E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-1270" y="539750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C1E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-1270" y="543813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C2E9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-1270" y="547877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C3E9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-1270" y="551942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C4E9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-1270" y="556005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C5EA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-1270" y="560070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C6EA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-1270" y="564133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C7EA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-1270" y="568197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C8EB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-1270" y="572262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C9EB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-1270" y="576325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CAEB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-1270" y="5803900"/>
              <a:ext cx="9146540" cy="81280"/>
            </a:xfrm>
            <a:custGeom>
              <a:avLst/>
              <a:gdLst/>
              <a:ahLst/>
              <a:cxnLst/>
              <a:rect l="l" t="t" r="r" b="b"/>
              <a:pathLst>
                <a:path w="9146540" h="8127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0" y="81280"/>
                  </a:lnTo>
                  <a:lnTo>
                    <a:pt x="9146540" y="8128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CCE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-1270" y="588517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CDE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-1270" y="592582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CEED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-1270" y="596645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CFED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-1270" y="6007100"/>
              <a:ext cx="9146540" cy="39370"/>
            </a:xfrm>
            <a:custGeom>
              <a:avLst/>
              <a:gdLst/>
              <a:ahLst/>
              <a:cxnLst/>
              <a:rect l="l" t="t" r="r" b="b"/>
              <a:pathLst>
                <a:path w="9146540" h="39370">
                  <a:moveTo>
                    <a:pt x="9146540" y="0"/>
                  </a:moveTo>
                  <a:lnTo>
                    <a:pt x="0" y="0"/>
                  </a:lnTo>
                  <a:lnTo>
                    <a:pt x="0" y="39370"/>
                  </a:lnTo>
                  <a:lnTo>
                    <a:pt x="9146540" y="3937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D0ED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-1270" y="604647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D1EE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-1270" y="608710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D2EE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-1270" y="612775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D3EE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-1270" y="616838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D4E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-1270" y="620902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D5E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-1270" y="624967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D6E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-1270" y="629030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D7F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-1270" y="633095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D8F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-1270" y="637158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D9F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-1270" y="641222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DAF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-1270" y="645287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39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DBF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-1270" y="649350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40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DCF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-1270" y="653414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40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DDF2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-1270" y="657478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40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DEF2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-1270" y="661542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40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DFF2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-1270" y="665607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40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E0F3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-1270" y="6696710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40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E1F3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-1270" y="673734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40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E2F3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-1270" y="677798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40">
                  <a:moveTo>
                    <a:pt x="9146540" y="0"/>
                  </a:moveTo>
                  <a:lnTo>
                    <a:pt x="0" y="0"/>
                  </a:lnTo>
                  <a:lnTo>
                    <a:pt x="0" y="40639"/>
                  </a:lnTo>
                  <a:lnTo>
                    <a:pt x="9146540" y="40639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E3F4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-1270" y="6818629"/>
              <a:ext cx="9146540" cy="40640"/>
            </a:xfrm>
            <a:custGeom>
              <a:avLst/>
              <a:gdLst/>
              <a:ahLst/>
              <a:cxnLst/>
              <a:rect l="l" t="t" r="r" b="b"/>
              <a:pathLst>
                <a:path w="9146540" h="40640">
                  <a:moveTo>
                    <a:pt x="91465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9146540" y="40640"/>
                  </a:lnTo>
                  <a:lnTo>
                    <a:pt x="9146540" y="0"/>
                  </a:lnTo>
                  <a:close/>
                </a:path>
              </a:pathLst>
            </a:custGeom>
            <a:solidFill>
              <a:srgbClr val="E4F4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5758179" y="4880609"/>
              <a:ext cx="3383279" cy="191643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2700" y="6350"/>
              <a:ext cx="7211059" cy="14732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9047480" y="6355079"/>
              <a:ext cx="96520" cy="29845"/>
            </a:xfrm>
            <a:custGeom>
              <a:avLst/>
              <a:gdLst/>
              <a:ahLst/>
              <a:cxnLst/>
              <a:rect l="l" t="t" r="r" b="b"/>
              <a:pathLst>
                <a:path w="96520" h="29845">
                  <a:moveTo>
                    <a:pt x="15227" y="24130"/>
                  </a:moveTo>
                  <a:lnTo>
                    <a:pt x="0" y="24130"/>
                  </a:lnTo>
                  <a:lnTo>
                    <a:pt x="0" y="29222"/>
                  </a:lnTo>
                  <a:lnTo>
                    <a:pt x="6350" y="29222"/>
                  </a:lnTo>
                  <a:lnTo>
                    <a:pt x="6337" y="26670"/>
                  </a:lnTo>
                  <a:lnTo>
                    <a:pt x="10160" y="26670"/>
                  </a:lnTo>
                  <a:lnTo>
                    <a:pt x="10160" y="25400"/>
                  </a:lnTo>
                  <a:lnTo>
                    <a:pt x="15227" y="25400"/>
                  </a:lnTo>
                  <a:lnTo>
                    <a:pt x="15227" y="24130"/>
                  </a:lnTo>
                  <a:close/>
                </a:path>
                <a:path w="96520" h="29845">
                  <a:moveTo>
                    <a:pt x="41910" y="17780"/>
                  </a:moveTo>
                  <a:lnTo>
                    <a:pt x="0" y="17780"/>
                  </a:lnTo>
                  <a:lnTo>
                    <a:pt x="0" y="22860"/>
                  </a:lnTo>
                  <a:lnTo>
                    <a:pt x="20320" y="22860"/>
                  </a:lnTo>
                  <a:lnTo>
                    <a:pt x="20320" y="24130"/>
                  </a:lnTo>
                  <a:lnTo>
                    <a:pt x="25400" y="24130"/>
                  </a:lnTo>
                  <a:lnTo>
                    <a:pt x="25400" y="22860"/>
                  </a:lnTo>
                  <a:lnTo>
                    <a:pt x="30480" y="22860"/>
                  </a:lnTo>
                  <a:lnTo>
                    <a:pt x="30480" y="20332"/>
                  </a:lnTo>
                  <a:lnTo>
                    <a:pt x="36830" y="20332"/>
                  </a:lnTo>
                  <a:lnTo>
                    <a:pt x="36830" y="19050"/>
                  </a:lnTo>
                  <a:lnTo>
                    <a:pt x="41910" y="19050"/>
                  </a:lnTo>
                  <a:lnTo>
                    <a:pt x="41910" y="17780"/>
                  </a:lnTo>
                  <a:close/>
                </a:path>
                <a:path w="96520" h="29845">
                  <a:moveTo>
                    <a:pt x="68580" y="11430"/>
                  </a:moveTo>
                  <a:lnTo>
                    <a:pt x="55880" y="11430"/>
                  </a:lnTo>
                  <a:lnTo>
                    <a:pt x="0" y="11430"/>
                  </a:lnTo>
                  <a:lnTo>
                    <a:pt x="0" y="16522"/>
                  </a:lnTo>
                  <a:lnTo>
                    <a:pt x="46990" y="16522"/>
                  </a:lnTo>
                  <a:lnTo>
                    <a:pt x="46990" y="17780"/>
                  </a:lnTo>
                  <a:lnTo>
                    <a:pt x="52070" y="17780"/>
                  </a:lnTo>
                  <a:lnTo>
                    <a:pt x="52070" y="16522"/>
                  </a:lnTo>
                  <a:lnTo>
                    <a:pt x="55880" y="16522"/>
                  </a:lnTo>
                  <a:lnTo>
                    <a:pt x="57150" y="16522"/>
                  </a:lnTo>
                  <a:lnTo>
                    <a:pt x="57150" y="13982"/>
                  </a:lnTo>
                  <a:lnTo>
                    <a:pt x="63500" y="13982"/>
                  </a:lnTo>
                  <a:lnTo>
                    <a:pt x="63500" y="12700"/>
                  </a:lnTo>
                  <a:lnTo>
                    <a:pt x="68580" y="12700"/>
                  </a:lnTo>
                  <a:lnTo>
                    <a:pt x="68580" y="11430"/>
                  </a:lnTo>
                  <a:close/>
                </a:path>
                <a:path w="96520" h="29845">
                  <a:moveTo>
                    <a:pt x="92710" y="5080"/>
                  </a:moveTo>
                  <a:lnTo>
                    <a:pt x="55880" y="5080"/>
                  </a:lnTo>
                  <a:lnTo>
                    <a:pt x="0" y="5080"/>
                  </a:lnTo>
                  <a:lnTo>
                    <a:pt x="0" y="10160"/>
                  </a:lnTo>
                  <a:lnTo>
                    <a:pt x="55880" y="10160"/>
                  </a:lnTo>
                  <a:lnTo>
                    <a:pt x="73660" y="10160"/>
                  </a:lnTo>
                  <a:lnTo>
                    <a:pt x="73660" y="11430"/>
                  </a:lnTo>
                  <a:lnTo>
                    <a:pt x="78740" y="11430"/>
                  </a:lnTo>
                  <a:lnTo>
                    <a:pt x="78740" y="10160"/>
                  </a:lnTo>
                  <a:lnTo>
                    <a:pt x="86347" y="10160"/>
                  </a:lnTo>
                  <a:lnTo>
                    <a:pt x="86347" y="7632"/>
                  </a:lnTo>
                  <a:lnTo>
                    <a:pt x="88900" y="7632"/>
                  </a:lnTo>
                  <a:lnTo>
                    <a:pt x="88900" y="6350"/>
                  </a:lnTo>
                  <a:lnTo>
                    <a:pt x="92710" y="6350"/>
                  </a:lnTo>
                  <a:lnTo>
                    <a:pt x="92710" y="5080"/>
                  </a:lnTo>
                  <a:close/>
                </a:path>
                <a:path w="96520" h="29845">
                  <a:moveTo>
                    <a:pt x="96520" y="0"/>
                  </a:moveTo>
                  <a:lnTo>
                    <a:pt x="55880" y="0"/>
                  </a:lnTo>
                  <a:lnTo>
                    <a:pt x="38100" y="0"/>
                  </a:lnTo>
                  <a:lnTo>
                    <a:pt x="38100" y="1270"/>
                  </a:lnTo>
                  <a:lnTo>
                    <a:pt x="0" y="1270"/>
                  </a:lnTo>
                  <a:lnTo>
                    <a:pt x="0" y="3822"/>
                  </a:lnTo>
                  <a:lnTo>
                    <a:pt x="55880" y="3822"/>
                  </a:lnTo>
                  <a:lnTo>
                    <a:pt x="96520" y="3822"/>
                  </a:lnTo>
                  <a:lnTo>
                    <a:pt x="96520" y="0"/>
                  </a:lnTo>
                  <a:close/>
                </a:path>
              </a:pathLst>
            </a:custGeom>
            <a:solidFill>
              <a:srgbClr val="1645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8992870" y="6356350"/>
              <a:ext cx="54610" cy="36830"/>
            </a:xfrm>
            <a:custGeom>
              <a:avLst/>
              <a:gdLst/>
              <a:ahLst/>
              <a:cxnLst/>
              <a:rect l="l" t="t" r="r" b="b"/>
              <a:pathLst>
                <a:path w="54609" h="36829">
                  <a:moveTo>
                    <a:pt x="2539" y="35559"/>
                  </a:moveTo>
                  <a:lnTo>
                    <a:pt x="0" y="35559"/>
                  </a:lnTo>
                  <a:lnTo>
                    <a:pt x="0" y="36829"/>
                  </a:lnTo>
                  <a:lnTo>
                    <a:pt x="2539" y="36829"/>
                  </a:lnTo>
                  <a:lnTo>
                    <a:pt x="2539" y="35559"/>
                  </a:lnTo>
                  <a:close/>
                </a:path>
                <a:path w="54609" h="36829">
                  <a:moveTo>
                    <a:pt x="16509" y="34290"/>
                  </a:moveTo>
                  <a:lnTo>
                    <a:pt x="10159" y="34290"/>
                  </a:lnTo>
                  <a:lnTo>
                    <a:pt x="10159" y="35559"/>
                  </a:lnTo>
                  <a:lnTo>
                    <a:pt x="16509" y="35559"/>
                  </a:lnTo>
                  <a:lnTo>
                    <a:pt x="16509" y="34290"/>
                  </a:lnTo>
                  <a:close/>
                </a:path>
                <a:path w="54609" h="36829">
                  <a:moveTo>
                    <a:pt x="36829" y="29209"/>
                  </a:moveTo>
                  <a:lnTo>
                    <a:pt x="0" y="29209"/>
                  </a:lnTo>
                  <a:lnTo>
                    <a:pt x="0" y="34290"/>
                  </a:lnTo>
                  <a:lnTo>
                    <a:pt x="24129" y="34290"/>
                  </a:lnTo>
                  <a:lnTo>
                    <a:pt x="24129" y="31750"/>
                  </a:lnTo>
                  <a:lnTo>
                    <a:pt x="30479" y="31750"/>
                  </a:lnTo>
                  <a:lnTo>
                    <a:pt x="30479" y="30480"/>
                  </a:lnTo>
                  <a:lnTo>
                    <a:pt x="36829" y="30480"/>
                  </a:lnTo>
                  <a:lnTo>
                    <a:pt x="36829" y="29209"/>
                  </a:lnTo>
                  <a:close/>
                </a:path>
                <a:path w="54609" h="36829">
                  <a:moveTo>
                    <a:pt x="50800" y="27940"/>
                  </a:moveTo>
                  <a:lnTo>
                    <a:pt x="44450" y="27940"/>
                  </a:lnTo>
                  <a:lnTo>
                    <a:pt x="44450" y="29209"/>
                  </a:lnTo>
                  <a:lnTo>
                    <a:pt x="50800" y="29209"/>
                  </a:lnTo>
                  <a:lnTo>
                    <a:pt x="50800" y="27940"/>
                  </a:lnTo>
                  <a:close/>
                </a:path>
                <a:path w="54609" h="36829">
                  <a:moveTo>
                    <a:pt x="54609" y="22859"/>
                  </a:moveTo>
                  <a:lnTo>
                    <a:pt x="0" y="22859"/>
                  </a:lnTo>
                  <a:lnTo>
                    <a:pt x="0" y="27940"/>
                  </a:lnTo>
                  <a:lnTo>
                    <a:pt x="54609" y="27940"/>
                  </a:lnTo>
                  <a:lnTo>
                    <a:pt x="54609" y="22859"/>
                  </a:lnTo>
                  <a:close/>
                </a:path>
                <a:path w="54609" h="36829">
                  <a:moveTo>
                    <a:pt x="54609" y="16509"/>
                  </a:moveTo>
                  <a:lnTo>
                    <a:pt x="0" y="16509"/>
                  </a:lnTo>
                  <a:lnTo>
                    <a:pt x="0" y="21590"/>
                  </a:lnTo>
                  <a:lnTo>
                    <a:pt x="54609" y="21590"/>
                  </a:lnTo>
                  <a:lnTo>
                    <a:pt x="54609" y="16509"/>
                  </a:lnTo>
                  <a:close/>
                </a:path>
                <a:path w="54609" h="36829">
                  <a:moveTo>
                    <a:pt x="54609" y="10159"/>
                  </a:moveTo>
                  <a:lnTo>
                    <a:pt x="0" y="10159"/>
                  </a:lnTo>
                  <a:lnTo>
                    <a:pt x="0" y="15240"/>
                  </a:lnTo>
                  <a:lnTo>
                    <a:pt x="54609" y="15240"/>
                  </a:lnTo>
                  <a:lnTo>
                    <a:pt x="54609" y="10159"/>
                  </a:lnTo>
                  <a:close/>
                </a:path>
                <a:path w="54609" h="36829">
                  <a:moveTo>
                    <a:pt x="54609" y="3809"/>
                  </a:moveTo>
                  <a:lnTo>
                    <a:pt x="0" y="3809"/>
                  </a:lnTo>
                  <a:lnTo>
                    <a:pt x="0" y="8890"/>
                  </a:lnTo>
                  <a:lnTo>
                    <a:pt x="54609" y="8890"/>
                  </a:lnTo>
                  <a:lnTo>
                    <a:pt x="54609" y="3809"/>
                  </a:lnTo>
                  <a:close/>
                </a:path>
                <a:path w="54609" h="36829">
                  <a:moveTo>
                    <a:pt x="54609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54609" y="2540"/>
                  </a:lnTo>
                  <a:lnTo>
                    <a:pt x="54609" y="0"/>
                  </a:lnTo>
                  <a:close/>
                </a:path>
              </a:pathLst>
            </a:custGeom>
            <a:solidFill>
              <a:srgbClr val="1646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8938260" y="6356350"/>
              <a:ext cx="54610" cy="48260"/>
            </a:xfrm>
            <a:custGeom>
              <a:avLst/>
              <a:gdLst/>
              <a:ahLst/>
              <a:cxnLst/>
              <a:rect l="l" t="t" r="r" b="b"/>
              <a:pathLst>
                <a:path w="54609" h="48260">
                  <a:moveTo>
                    <a:pt x="22860" y="41909"/>
                  </a:moveTo>
                  <a:lnTo>
                    <a:pt x="0" y="41909"/>
                  </a:lnTo>
                  <a:lnTo>
                    <a:pt x="0" y="48259"/>
                  </a:lnTo>
                  <a:lnTo>
                    <a:pt x="2540" y="48259"/>
                  </a:lnTo>
                  <a:lnTo>
                    <a:pt x="2540" y="46990"/>
                  </a:lnTo>
                  <a:lnTo>
                    <a:pt x="8890" y="46990"/>
                  </a:lnTo>
                  <a:lnTo>
                    <a:pt x="8890" y="44450"/>
                  </a:lnTo>
                  <a:lnTo>
                    <a:pt x="15240" y="44450"/>
                  </a:lnTo>
                  <a:lnTo>
                    <a:pt x="15240" y="43179"/>
                  </a:lnTo>
                  <a:lnTo>
                    <a:pt x="22860" y="43179"/>
                  </a:lnTo>
                  <a:lnTo>
                    <a:pt x="22860" y="41909"/>
                  </a:lnTo>
                  <a:close/>
                </a:path>
                <a:path w="54609" h="48260">
                  <a:moveTo>
                    <a:pt x="36830" y="40640"/>
                  </a:moveTo>
                  <a:lnTo>
                    <a:pt x="29209" y="40640"/>
                  </a:lnTo>
                  <a:lnTo>
                    <a:pt x="29209" y="41909"/>
                  </a:lnTo>
                  <a:lnTo>
                    <a:pt x="36830" y="41909"/>
                  </a:lnTo>
                  <a:lnTo>
                    <a:pt x="36830" y="40640"/>
                  </a:lnTo>
                  <a:close/>
                </a:path>
                <a:path w="54609" h="48260">
                  <a:moveTo>
                    <a:pt x="54610" y="35559"/>
                  </a:moveTo>
                  <a:lnTo>
                    <a:pt x="0" y="35559"/>
                  </a:lnTo>
                  <a:lnTo>
                    <a:pt x="0" y="40640"/>
                  </a:lnTo>
                  <a:lnTo>
                    <a:pt x="43180" y="40640"/>
                  </a:lnTo>
                  <a:lnTo>
                    <a:pt x="43180" y="38100"/>
                  </a:lnTo>
                  <a:lnTo>
                    <a:pt x="50800" y="38100"/>
                  </a:lnTo>
                  <a:lnTo>
                    <a:pt x="50800" y="36829"/>
                  </a:lnTo>
                  <a:lnTo>
                    <a:pt x="54610" y="36829"/>
                  </a:lnTo>
                  <a:lnTo>
                    <a:pt x="54610" y="35559"/>
                  </a:lnTo>
                  <a:close/>
                </a:path>
                <a:path w="54609" h="48260">
                  <a:moveTo>
                    <a:pt x="54610" y="29209"/>
                  </a:moveTo>
                  <a:lnTo>
                    <a:pt x="0" y="29209"/>
                  </a:lnTo>
                  <a:lnTo>
                    <a:pt x="0" y="34290"/>
                  </a:lnTo>
                  <a:lnTo>
                    <a:pt x="54610" y="34290"/>
                  </a:lnTo>
                  <a:lnTo>
                    <a:pt x="54610" y="29209"/>
                  </a:lnTo>
                  <a:close/>
                </a:path>
                <a:path w="54609" h="48260">
                  <a:moveTo>
                    <a:pt x="54610" y="22859"/>
                  </a:moveTo>
                  <a:lnTo>
                    <a:pt x="0" y="22859"/>
                  </a:lnTo>
                  <a:lnTo>
                    <a:pt x="0" y="27940"/>
                  </a:lnTo>
                  <a:lnTo>
                    <a:pt x="54610" y="27940"/>
                  </a:lnTo>
                  <a:lnTo>
                    <a:pt x="54610" y="22859"/>
                  </a:lnTo>
                  <a:close/>
                </a:path>
                <a:path w="54609" h="48260">
                  <a:moveTo>
                    <a:pt x="54610" y="16509"/>
                  </a:moveTo>
                  <a:lnTo>
                    <a:pt x="0" y="16509"/>
                  </a:lnTo>
                  <a:lnTo>
                    <a:pt x="0" y="21590"/>
                  </a:lnTo>
                  <a:lnTo>
                    <a:pt x="54610" y="21590"/>
                  </a:lnTo>
                  <a:lnTo>
                    <a:pt x="54610" y="16509"/>
                  </a:lnTo>
                  <a:close/>
                </a:path>
                <a:path w="54609" h="48260">
                  <a:moveTo>
                    <a:pt x="54610" y="10159"/>
                  </a:moveTo>
                  <a:lnTo>
                    <a:pt x="0" y="10159"/>
                  </a:lnTo>
                  <a:lnTo>
                    <a:pt x="0" y="15240"/>
                  </a:lnTo>
                  <a:lnTo>
                    <a:pt x="54610" y="15240"/>
                  </a:lnTo>
                  <a:lnTo>
                    <a:pt x="54610" y="10159"/>
                  </a:lnTo>
                  <a:close/>
                </a:path>
                <a:path w="54609" h="48260">
                  <a:moveTo>
                    <a:pt x="54610" y="3809"/>
                  </a:moveTo>
                  <a:lnTo>
                    <a:pt x="0" y="3809"/>
                  </a:lnTo>
                  <a:lnTo>
                    <a:pt x="0" y="8890"/>
                  </a:lnTo>
                  <a:lnTo>
                    <a:pt x="54610" y="8890"/>
                  </a:lnTo>
                  <a:lnTo>
                    <a:pt x="54610" y="3809"/>
                  </a:lnTo>
                  <a:close/>
                </a:path>
                <a:path w="54609" h="48260">
                  <a:moveTo>
                    <a:pt x="54610" y="0"/>
                  </a:moveTo>
                  <a:lnTo>
                    <a:pt x="6350" y="0"/>
                  </a:lnTo>
                  <a:lnTo>
                    <a:pt x="6350" y="2540"/>
                  </a:lnTo>
                  <a:lnTo>
                    <a:pt x="54610" y="2540"/>
                  </a:lnTo>
                  <a:lnTo>
                    <a:pt x="54610" y="0"/>
                  </a:lnTo>
                  <a:close/>
                </a:path>
              </a:pathLst>
            </a:custGeom>
            <a:solidFill>
              <a:srgbClr val="1647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8883649" y="6360159"/>
              <a:ext cx="54610" cy="53340"/>
            </a:xfrm>
            <a:custGeom>
              <a:avLst/>
              <a:gdLst/>
              <a:ahLst/>
              <a:cxnLst/>
              <a:rect l="l" t="t" r="r" b="b"/>
              <a:pathLst>
                <a:path w="54609" h="53339">
                  <a:moveTo>
                    <a:pt x="7619" y="50799"/>
                  </a:moveTo>
                  <a:lnTo>
                    <a:pt x="0" y="50799"/>
                  </a:lnTo>
                  <a:lnTo>
                    <a:pt x="0" y="53339"/>
                  </a:lnTo>
                  <a:lnTo>
                    <a:pt x="1270" y="53339"/>
                  </a:lnTo>
                  <a:lnTo>
                    <a:pt x="1270" y="52069"/>
                  </a:lnTo>
                  <a:lnTo>
                    <a:pt x="7619" y="52069"/>
                  </a:lnTo>
                  <a:lnTo>
                    <a:pt x="7619" y="50799"/>
                  </a:lnTo>
                  <a:close/>
                </a:path>
                <a:path w="54609" h="53339">
                  <a:moveTo>
                    <a:pt x="21590" y="49529"/>
                  </a:moveTo>
                  <a:lnTo>
                    <a:pt x="15240" y="49529"/>
                  </a:lnTo>
                  <a:lnTo>
                    <a:pt x="15240" y="50799"/>
                  </a:lnTo>
                  <a:lnTo>
                    <a:pt x="21590" y="50799"/>
                  </a:lnTo>
                  <a:lnTo>
                    <a:pt x="21590" y="49529"/>
                  </a:lnTo>
                  <a:close/>
                </a:path>
                <a:path w="54609" h="53339">
                  <a:moveTo>
                    <a:pt x="43180" y="44449"/>
                  </a:moveTo>
                  <a:lnTo>
                    <a:pt x="0" y="44449"/>
                  </a:lnTo>
                  <a:lnTo>
                    <a:pt x="0" y="49529"/>
                  </a:lnTo>
                  <a:lnTo>
                    <a:pt x="29209" y="49529"/>
                  </a:lnTo>
                  <a:lnTo>
                    <a:pt x="29209" y="46989"/>
                  </a:lnTo>
                  <a:lnTo>
                    <a:pt x="35559" y="46989"/>
                  </a:lnTo>
                  <a:lnTo>
                    <a:pt x="35559" y="45719"/>
                  </a:lnTo>
                  <a:lnTo>
                    <a:pt x="43180" y="45719"/>
                  </a:lnTo>
                  <a:lnTo>
                    <a:pt x="43180" y="44449"/>
                  </a:lnTo>
                  <a:close/>
                </a:path>
                <a:path w="54609" h="53339">
                  <a:moveTo>
                    <a:pt x="54609" y="38099"/>
                  </a:moveTo>
                  <a:lnTo>
                    <a:pt x="0" y="38099"/>
                  </a:lnTo>
                  <a:lnTo>
                    <a:pt x="0" y="43179"/>
                  </a:lnTo>
                  <a:lnTo>
                    <a:pt x="49529" y="43179"/>
                  </a:lnTo>
                  <a:lnTo>
                    <a:pt x="49529" y="44449"/>
                  </a:lnTo>
                  <a:lnTo>
                    <a:pt x="54609" y="44449"/>
                  </a:lnTo>
                  <a:lnTo>
                    <a:pt x="54609" y="38099"/>
                  </a:lnTo>
                  <a:close/>
                </a:path>
                <a:path w="54609" h="53339">
                  <a:moveTo>
                    <a:pt x="54609" y="31749"/>
                  </a:moveTo>
                  <a:lnTo>
                    <a:pt x="0" y="31749"/>
                  </a:lnTo>
                  <a:lnTo>
                    <a:pt x="0" y="36829"/>
                  </a:lnTo>
                  <a:lnTo>
                    <a:pt x="54609" y="36829"/>
                  </a:lnTo>
                  <a:lnTo>
                    <a:pt x="54609" y="31749"/>
                  </a:lnTo>
                  <a:close/>
                </a:path>
                <a:path w="54609" h="53339">
                  <a:moveTo>
                    <a:pt x="54609" y="25399"/>
                  </a:moveTo>
                  <a:lnTo>
                    <a:pt x="0" y="25399"/>
                  </a:lnTo>
                  <a:lnTo>
                    <a:pt x="0" y="30479"/>
                  </a:lnTo>
                  <a:lnTo>
                    <a:pt x="54609" y="30479"/>
                  </a:lnTo>
                  <a:lnTo>
                    <a:pt x="54609" y="25399"/>
                  </a:lnTo>
                  <a:close/>
                </a:path>
                <a:path w="54609" h="53339">
                  <a:moveTo>
                    <a:pt x="54609" y="19049"/>
                  </a:moveTo>
                  <a:lnTo>
                    <a:pt x="0" y="19049"/>
                  </a:lnTo>
                  <a:lnTo>
                    <a:pt x="0" y="24129"/>
                  </a:lnTo>
                  <a:lnTo>
                    <a:pt x="54609" y="24129"/>
                  </a:lnTo>
                  <a:lnTo>
                    <a:pt x="54609" y="19049"/>
                  </a:lnTo>
                  <a:close/>
                </a:path>
                <a:path w="54609" h="53339">
                  <a:moveTo>
                    <a:pt x="54609" y="12699"/>
                  </a:moveTo>
                  <a:lnTo>
                    <a:pt x="0" y="12699"/>
                  </a:lnTo>
                  <a:lnTo>
                    <a:pt x="0" y="17779"/>
                  </a:lnTo>
                  <a:lnTo>
                    <a:pt x="54609" y="17779"/>
                  </a:lnTo>
                  <a:lnTo>
                    <a:pt x="54609" y="12699"/>
                  </a:lnTo>
                  <a:close/>
                </a:path>
                <a:path w="54609" h="53339">
                  <a:moveTo>
                    <a:pt x="54609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4609" y="11429"/>
                  </a:lnTo>
                  <a:lnTo>
                    <a:pt x="54609" y="6349"/>
                  </a:lnTo>
                  <a:close/>
                </a:path>
                <a:path w="54609" h="53339">
                  <a:moveTo>
                    <a:pt x="54609" y="0"/>
                  </a:moveTo>
                  <a:lnTo>
                    <a:pt x="0" y="0"/>
                  </a:lnTo>
                  <a:lnTo>
                    <a:pt x="0" y="5079"/>
                  </a:lnTo>
                  <a:lnTo>
                    <a:pt x="54609" y="5079"/>
                  </a:lnTo>
                  <a:lnTo>
                    <a:pt x="54609" y="0"/>
                  </a:lnTo>
                  <a:close/>
                </a:path>
              </a:pathLst>
            </a:custGeom>
            <a:solidFill>
              <a:srgbClr val="1748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8827770" y="6360159"/>
              <a:ext cx="55880" cy="63500"/>
            </a:xfrm>
            <a:custGeom>
              <a:avLst/>
              <a:gdLst/>
              <a:ahLst/>
              <a:cxnLst/>
              <a:rect l="l" t="t" r="r" b="b"/>
              <a:pathLst>
                <a:path w="55879" h="63500">
                  <a:moveTo>
                    <a:pt x="8889" y="62229"/>
                  </a:moveTo>
                  <a:lnTo>
                    <a:pt x="1269" y="62229"/>
                  </a:lnTo>
                  <a:lnTo>
                    <a:pt x="1269" y="63499"/>
                  </a:lnTo>
                  <a:lnTo>
                    <a:pt x="8889" y="63499"/>
                  </a:lnTo>
                  <a:lnTo>
                    <a:pt x="8889" y="62229"/>
                  </a:lnTo>
                  <a:close/>
                </a:path>
                <a:path w="55879" h="63500">
                  <a:moveTo>
                    <a:pt x="29210" y="57149"/>
                  </a:moveTo>
                  <a:lnTo>
                    <a:pt x="0" y="57149"/>
                  </a:lnTo>
                  <a:lnTo>
                    <a:pt x="0" y="62229"/>
                  </a:lnTo>
                  <a:lnTo>
                    <a:pt x="15239" y="62229"/>
                  </a:lnTo>
                  <a:lnTo>
                    <a:pt x="15239" y="59689"/>
                  </a:lnTo>
                  <a:lnTo>
                    <a:pt x="22859" y="59689"/>
                  </a:lnTo>
                  <a:lnTo>
                    <a:pt x="22859" y="58419"/>
                  </a:lnTo>
                  <a:lnTo>
                    <a:pt x="29210" y="58419"/>
                  </a:lnTo>
                  <a:lnTo>
                    <a:pt x="29210" y="57149"/>
                  </a:lnTo>
                  <a:close/>
                </a:path>
                <a:path w="55879" h="63500">
                  <a:moveTo>
                    <a:pt x="43179" y="55879"/>
                  </a:moveTo>
                  <a:lnTo>
                    <a:pt x="36829" y="55879"/>
                  </a:lnTo>
                  <a:lnTo>
                    <a:pt x="36829" y="57149"/>
                  </a:lnTo>
                  <a:lnTo>
                    <a:pt x="43179" y="57149"/>
                  </a:lnTo>
                  <a:lnTo>
                    <a:pt x="43179" y="55879"/>
                  </a:lnTo>
                  <a:close/>
                </a:path>
                <a:path w="55879" h="63500">
                  <a:moveTo>
                    <a:pt x="55879" y="50799"/>
                  </a:moveTo>
                  <a:lnTo>
                    <a:pt x="0" y="50799"/>
                  </a:lnTo>
                  <a:lnTo>
                    <a:pt x="0" y="55879"/>
                  </a:lnTo>
                  <a:lnTo>
                    <a:pt x="49529" y="55879"/>
                  </a:lnTo>
                  <a:lnTo>
                    <a:pt x="49529" y="53339"/>
                  </a:lnTo>
                  <a:lnTo>
                    <a:pt x="55879" y="53339"/>
                  </a:lnTo>
                  <a:lnTo>
                    <a:pt x="55879" y="50799"/>
                  </a:lnTo>
                  <a:close/>
                </a:path>
                <a:path w="55879" h="63500">
                  <a:moveTo>
                    <a:pt x="55879" y="44449"/>
                  </a:moveTo>
                  <a:lnTo>
                    <a:pt x="0" y="44449"/>
                  </a:lnTo>
                  <a:lnTo>
                    <a:pt x="0" y="49529"/>
                  </a:lnTo>
                  <a:lnTo>
                    <a:pt x="55879" y="49529"/>
                  </a:lnTo>
                  <a:lnTo>
                    <a:pt x="55879" y="44449"/>
                  </a:lnTo>
                  <a:close/>
                </a:path>
                <a:path w="55879" h="63500">
                  <a:moveTo>
                    <a:pt x="55879" y="38099"/>
                  </a:moveTo>
                  <a:lnTo>
                    <a:pt x="0" y="38099"/>
                  </a:lnTo>
                  <a:lnTo>
                    <a:pt x="0" y="43179"/>
                  </a:lnTo>
                  <a:lnTo>
                    <a:pt x="55879" y="43179"/>
                  </a:lnTo>
                  <a:lnTo>
                    <a:pt x="55879" y="38099"/>
                  </a:lnTo>
                  <a:close/>
                </a:path>
                <a:path w="55879" h="63500">
                  <a:moveTo>
                    <a:pt x="55879" y="31749"/>
                  </a:moveTo>
                  <a:lnTo>
                    <a:pt x="0" y="31749"/>
                  </a:lnTo>
                  <a:lnTo>
                    <a:pt x="0" y="36829"/>
                  </a:lnTo>
                  <a:lnTo>
                    <a:pt x="55879" y="36829"/>
                  </a:lnTo>
                  <a:lnTo>
                    <a:pt x="55879" y="31749"/>
                  </a:lnTo>
                  <a:close/>
                </a:path>
                <a:path w="55879" h="63500">
                  <a:moveTo>
                    <a:pt x="55879" y="25399"/>
                  </a:moveTo>
                  <a:lnTo>
                    <a:pt x="0" y="25399"/>
                  </a:lnTo>
                  <a:lnTo>
                    <a:pt x="0" y="30479"/>
                  </a:lnTo>
                  <a:lnTo>
                    <a:pt x="55879" y="30479"/>
                  </a:lnTo>
                  <a:lnTo>
                    <a:pt x="55879" y="25399"/>
                  </a:lnTo>
                  <a:close/>
                </a:path>
                <a:path w="55879" h="63500">
                  <a:moveTo>
                    <a:pt x="55879" y="19049"/>
                  </a:moveTo>
                  <a:lnTo>
                    <a:pt x="0" y="19049"/>
                  </a:lnTo>
                  <a:lnTo>
                    <a:pt x="0" y="24129"/>
                  </a:lnTo>
                  <a:lnTo>
                    <a:pt x="55879" y="24129"/>
                  </a:lnTo>
                  <a:lnTo>
                    <a:pt x="55879" y="19049"/>
                  </a:lnTo>
                  <a:close/>
                </a:path>
                <a:path w="55879" h="63500">
                  <a:moveTo>
                    <a:pt x="55879" y="12699"/>
                  </a:moveTo>
                  <a:lnTo>
                    <a:pt x="0" y="12699"/>
                  </a:lnTo>
                  <a:lnTo>
                    <a:pt x="0" y="17779"/>
                  </a:lnTo>
                  <a:lnTo>
                    <a:pt x="55879" y="17779"/>
                  </a:lnTo>
                  <a:lnTo>
                    <a:pt x="55879" y="12699"/>
                  </a:lnTo>
                  <a:close/>
                </a:path>
                <a:path w="55879" h="63500">
                  <a:moveTo>
                    <a:pt x="55879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5879" y="11429"/>
                  </a:lnTo>
                  <a:lnTo>
                    <a:pt x="55879" y="6349"/>
                  </a:lnTo>
                  <a:close/>
                </a:path>
                <a:path w="55879" h="63500">
                  <a:moveTo>
                    <a:pt x="55879" y="0"/>
                  </a:moveTo>
                  <a:lnTo>
                    <a:pt x="0" y="0"/>
                  </a:lnTo>
                  <a:lnTo>
                    <a:pt x="0" y="5079"/>
                  </a:lnTo>
                  <a:lnTo>
                    <a:pt x="55879" y="5079"/>
                  </a:lnTo>
                  <a:lnTo>
                    <a:pt x="55879" y="0"/>
                  </a:lnTo>
                  <a:close/>
                </a:path>
              </a:pathLst>
            </a:custGeom>
            <a:solidFill>
              <a:srgbClr val="1749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8773160" y="6358889"/>
              <a:ext cx="54610" cy="76200"/>
            </a:xfrm>
            <a:custGeom>
              <a:avLst/>
              <a:gdLst/>
              <a:ahLst/>
              <a:cxnLst/>
              <a:rect l="l" t="t" r="r" b="b"/>
              <a:pathLst>
                <a:path w="54609" h="76200">
                  <a:moveTo>
                    <a:pt x="15240" y="71120"/>
                  </a:moveTo>
                  <a:lnTo>
                    <a:pt x="0" y="71120"/>
                  </a:lnTo>
                  <a:lnTo>
                    <a:pt x="0" y="76200"/>
                  </a:lnTo>
                  <a:lnTo>
                    <a:pt x="1270" y="76200"/>
                  </a:lnTo>
                  <a:lnTo>
                    <a:pt x="1270" y="73660"/>
                  </a:lnTo>
                  <a:lnTo>
                    <a:pt x="7620" y="73660"/>
                  </a:lnTo>
                  <a:lnTo>
                    <a:pt x="7620" y="72390"/>
                  </a:lnTo>
                  <a:lnTo>
                    <a:pt x="15240" y="72390"/>
                  </a:lnTo>
                  <a:lnTo>
                    <a:pt x="15240" y="71120"/>
                  </a:lnTo>
                  <a:close/>
                </a:path>
                <a:path w="54609" h="76200">
                  <a:moveTo>
                    <a:pt x="27940" y="69850"/>
                  </a:moveTo>
                  <a:lnTo>
                    <a:pt x="21590" y="69850"/>
                  </a:lnTo>
                  <a:lnTo>
                    <a:pt x="21590" y="71120"/>
                  </a:lnTo>
                  <a:lnTo>
                    <a:pt x="27940" y="71120"/>
                  </a:lnTo>
                  <a:lnTo>
                    <a:pt x="27940" y="69850"/>
                  </a:lnTo>
                  <a:close/>
                </a:path>
                <a:path w="54609" h="76200">
                  <a:moveTo>
                    <a:pt x="49530" y="64770"/>
                  </a:moveTo>
                  <a:lnTo>
                    <a:pt x="0" y="64770"/>
                  </a:lnTo>
                  <a:lnTo>
                    <a:pt x="0" y="69850"/>
                  </a:lnTo>
                  <a:lnTo>
                    <a:pt x="35560" y="69850"/>
                  </a:lnTo>
                  <a:lnTo>
                    <a:pt x="35560" y="67310"/>
                  </a:lnTo>
                  <a:lnTo>
                    <a:pt x="41910" y="67310"/>
                  </a:lnTo>
                  <a:lnTo>
                    <a:pt x="41910" y="66040"/>
                  </a:lnTo>
                  <a:lnTo>
                    <a:pt x="49530" y="66040"/>
                  </a:lnTo>
                  <a:lnTo>
                    <a:pt x="49530" y="64770"/>
                  </a:lnTo>
                  <a:close/>
                </a:path>
                <a:path w="54609" h="76200">
                  <a:moveTo>
                    <a:pt x="54610" y="58420"/>
                  </a:moveTo>
                  <a:lnTo>
                    <a:pt x="0" y="58420"/>
                  </a:lnTo>
                  <a:lnTo>
                    <a:pt x="0" y="63500"/>
                  </a:lnTo>
                  <a:lnTo>
                    <a:pt x="54610" y="63500"/>
                  </a:lnTo>
                  <a:lnTo>
                    <a:pt x="54610" y="58420"/>
                  </a:lnTo>
                  <a:close/>
                </a:path>
                <a:path w="54609" h="76200">
                  <a:moveTo>
                    <a:pt x="54610" y="52070"/>
                  </a:moveTo>
                  <a:lnTo>
                    <a:pt x="0" y="52070"/>
                  </a:lnTo>
                  <a:lnTo>
                    <a:pt x="0" y="57150"/>
                  </a:lnTo>
                  <a:lnTo>
                    <a:pt x="54610" y="57150"/>
                  </a:lnTo>
                  <a:lnTo>
                    <a:pt x="54610" y="52070"/>
                  </a:lnTo>
                  <a:close/>
                </a:path>
                <a:path w="54609" h="76200">
                  <a:moveTo>
                    <a:pt x="54610" y="45720"/>
                  </a:moveTo>
                  <a:lnTo>
                    <a:pt x="0" y="45720"/>
                  </a:lnTo>
                  <a:lnTo>
                    <a:pt x="0" y="50800"/>
                  </a:lnTo>
                  <a:lnTo>
                    <a:pt x="54610" y="50800"/>
                  </a:lnTo>
                  <a:lnTo>
                    <a:pt x="54610" y="45720"/>
                  </a:lnTo>
                  <a:close/>
                </a:path>
                <a:path w="54609" h="76200">
                  <a:moveTo>
                    <a:pt x="54610" y="39370"/>
                  </a:moveTo>
                  <a:lnTo>
                    <a:pt x="0" y="39370"/>
                  </a:lnTo>
                  <a:lnTo>
                    <a:pt x="0" y="44450"/>
                  </a:lnTo>
                  <a:lnTo>
                    <a:pt x="54610" y="44450"/>
                  </a:lnTo>
                  <a:lnTo>
                    <a:pt x="54610" y="39370"/>
                  </a:lnTo>
                  <a:close/>
                </a:path>
                <a:path w="54609" h="76200">
                  <a:moveTo>
                    <a:pt x="54610" y="33020"/>
                  </a:moveTo>
                  <a:lnTo>
                    <a:pt x="0" y="33020"/>
                  </a:lnTo>
                  <a:lnTo>
                    <a:pt x="0" y="38100"/>
                  </a:lnTo>
                  <a:lnTo>
                    <a:pt x="54610" y="38100"/>
                  </a:lnTo>
                  <a:lnTo>
                    <a:pt x="54610" y="33020"/>
                  </a:lnTo>
                  <a:close/>
                </a:path>
                <a:path w="54609" h="76200">
                  <a:moveTo>
                    <a:pt x="54610" y="26670"/>
                  </a:moveTo>
                  <a:lnTo>
                    <a:pt x="0" y="26670"/>
                  </a:lnTo>
                  <a:lnTo>
                    <a:pt x="0" y="31750"/>
                  </a:lnTo>
                  <a:lnTo>
                    <a:pt x="54610" y="31750"/>
                  </a:lnTo>
                  <a:lnTo>
                    <a:pt x="54610" y="26670"/>
                  </a:lnTo>
                  <a:close/>
                </a:path>
                <a:path w="54609" h="76200">
                  <a:moveTo>
                    <a:pt x="54610" y="20320"/>
                  </a:moveTo>
                  <a:lnTo>
                    <a:pt x="0" y="20320"/>
                  </a:lnTo>
                  <a:lnTo>
                    <a:pt x="0" y="25400"/>
                  </a:lnTo>
                  <a:lnTo>
                    <a:pt x="54610" y="25400"/>
                  </a:lnTo>
                  <a:lnTo>
                    <a:pt x="54610" y="20320"/>
                  </a:lnTo>
                  <a:close/>
                </a:path>
                <a:path w="54609" h="76200">
                  <a:moveTo>
                    <a:pt x="54610" y="13970"/>
                  </a:moveTo>
                  <a:lnTo>
                    <a:pt x="0" y="13970"/>
                  </a:lnTo>
                  <a:lnTo>
                    <a:pt x="0" y="19050"/>
                  </a:lnTo>
                  <a:lnTo>
                    <a:pt x="54610" y="19050"/>
                  </a:lnTo>
                  <a:lnTo>
                    <a:pt x="54610" y="13970"/>
                  </a:lnTo>
                  <a:close/>
                </a:path>
                <a:path w="54609" h="76200">
                  <a:moveTo>
                    <a:pt x="54610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4610" y="12700"/>
                  </a:lnTo>
                  <a:lnTo>
                    <a:pt x="54610" y="7620"/>
                  </a:lnTo>
                  <a:close/>
                </a:path>
                <a:path w="54609" h="76200">
                  <a:moveTo>
                    <a:pt x="3048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54610" y="6350"/>
                  </a:lnTo>
                  <a:lnTo>
                    <a:pt x="54610" y="1270"/>
                  </a:lnTo>
                  <a:lnTo>
                    <a:pt x="30480" y="1270"/>
                  </a:lnTo>
                  <a:lnTo>
                    <a:pt x="30480" y="0"/>
                  </a:lnTo>
                  <a:close/>
                </a:path>
              </a:pathLst>
            </a:custGeom>
            <a:solidFill>
              <a:srgbClr val="174A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8718549" y="6358889"/>
              <a:ext cx="54610" cy="83820"/>
            </a:xfrm>
            <a:custGeom>
              <a:avLst/>
              <a:gdLst/>
              <a:ahLst/>
              <a:cxnLst/>
              <a:rect l="l" t="t" r="r" b="b"/>
              <a:pathLst>
                <a:path w="54609" h="83820">
                  <a:moveTo>
                    <a:pt x="13970" y="82550"/>
                  </a:moveTo>
                  <a:lnTo>
                    <a:pt x="6350" y="82550"/>
                  </a:lnTo>
                  <a:lnTo>
                    <a:pt x="6350" y="83820"/>
                  </a:lnTo>
                  <a:lnTo>
                    <a:pt x="13970" y="83820"/>
                  </a:lnTo>
                  <a:lnTo>
                    <a:pt x="13970" y="82550"/>
                  </a:lnTo>
                  <a:close/>
                </a:path>
                <a:path w="54609" h="83820">
                  <a:moveTo>
                    <a:pt x="34290" y="77470"/>
                  </a:moveTo>
                  <a:lnTo>
                    <a:pt x="0" y="77470"/>
                  </a:lnTo>
                  <a:lnTo>
                    <a:pt x="0" y="82550"/>
                  </a:lnTo>
                  <a:lnTo>
                    <a:pt x="20320" y="82550"/>
                  </a:lnTo>
                  <a:lnTo>
                    <a:pt x="20320" y="80010"/>
                  </a:lnTo>
                  <a:lnTo>
                    <a:pt x="27940" y="80010"/>
                  </a:lnTo>
                  <a:lnTo>
                    <a:pt x="27940" y="78740"/>
                  </a:lnTo>
                  <a:lnTo>
                    <a:pt x="34290" y="78740"/>
                  </a:lnTo>
                  <a:lnTo>
                    <a:pt x="34290" y="77470"/>
                  </a:lnTo>
                  <a:close/>
                </a:path>
                <a:path w="54609" h="83820">
                  <a:moveTo>
                    <a:pt x="48259" y="76200"/>
                  </a:moveTo>
                  <a:lnTo>
                    <a:pt x="41910" y="76200"/>
                  </a:lnTo>
                  <a:lnTo>
                    <a:pt x="41910" y="77470"/>
                  </a:lnTo>
                  <a:lnTo>
                    <a:pt x="48259" y="77470"/>
                  </a:lnTo>
                  <a:lnTo>
                    <a:pt x="48259" y="76200"/>
                  </a:lnTo>
                  <a:close/>
                </a:path>
                <a:path w="54609" h="83820">
                  <a:moveTo>
                    <a:pt x="54609" y="71120"/>
                  </a:moveTo>
                  <a:lnTo>
                    <a:pt x="0" y="71120"/>
                  </a:lnTo>
                  <a:lnTo>
                    <a:pt x="0" y="76200"/>
                  </a:lnTo>
                  <a:lnTo>
                    <a:pt x="54609" y="76200"/>
                  </a:lnTo>
                  <a:lnTo>
                    <a:pt x="54609" y="71120"/>
                  </a:lnTo>
                  <a:close/>
                </a:path>
                <a:path w="54609" h="83820">
                  <a:moveTo>
                    <a:pt x="54609" y="64770"/>
                  </a:moveTo>
                  <a:lnTo>
                    <a:pt x="0" y="64770"/>
                  </a:lnTo>
                  <a:lnTo>
                    <a:pt x="0" y="69850"/>
                  </a:lnTo>
                  <a:lnTo>
                    <a:pt x="54609" y="69850"/>
                  </a:lnTo>
                  <a:lnTo>
                    <a:pt x="54609" y="64770"/>
                  </a:lnTo>
                  <a:close/>
                </a:path>
                <a:path w="54609" h="83820">
                  <a:moveTo>
                    <a:pt x="54609" y="58420"/>
                  </a:moveTo>
                  <a:lnTo>
                    <a:pt x="0" y="58420"/>
                  </a:lnTo>
                  <a:lnTo>
                    <a:pt x="0" y="63500"/>
                  </a:lnTo>
                  <a:lnTo>
                    <a:pt x="54609" y="63500"/>
                  </a:lnTo>
                  <a:lnTo>
                    <a:pt x="54609" y="58420"/>
                  </a:lnTo>
                  <a:close/>
                </a:path>
                <a:path w="54609" h="83820">
                  <a:moveTo>
                    <a:pt x="54609" y="52070"/>
                  </a:moveTo>
                  <a:lnTo>
                    <a:pt x="0" y="52070"/>
                  </a:lnTo>
                  <a:lnTo>
                    <a:pt x="0" y="57150"/>
                  </a:lnTo>
                  <a:lnTo>
                    <a:pt x="54609" y="57150"/>
                  </a:lnTo>
                  <a:lnTo>
                    <a:pt x="54609" y="52070"/>
                  </a:lnTo>
                  <a:close/>
                </a:path>
                <a:path w="54609" h="83820">
                  <a:moveTo>
                    <a:pt x="54609" y="45720"/>
                  </a:moveTo>
                  <a:lnTo>
                    <a:pt x="0" y="45720"/>
                  </a:lnTo>
                  <a:lnTo>
                    <a:pt x="0" y="50800"/>
                  </a:lnTo>
                  <a:lnTo>
                    <a:pt x="54609" y="50800"/>
                  </a:lnTo>
                  <a:lnTo>
                    <a:pt x="54609" y="45720"/>
                  </a:lnTo>
                  <a:close/>
                </a:path>
                <a:path w="54609" h="83820">
                  <a:moveTo>
                    <a:pt x="54609" y="39370"/>
                  </a:moveTo>
                  <a:lnTo>
                    <a:pt x="0" y="39370"/>
                  </a:lnTo>
                  <a:lnTo>
                    <a:pt x="0" y="44450"/>
                  </a:lnTo>
                  <a:lnTo>
                    <a:pt x="54609" y="44450"/>
                  </a:lnTo>
                  <a:lnTo>
                    <a:pt x="54609" y="39370"/>
                  </a:lnTo>
                  <a:close/>
                </a:path>
                <a:path w="54609" h="83820">
                  <a:moveTo>
                    <a:pt x="54609" y="33020"/>
                  </a:moveTo>
                  <a:lnTo>
                    <a:pt x="0" y="33020"/>
                  </a:lnTo>
                  <a:lnTo>
                    <a:pt x="0" y="38100"/>
                  </a:lnTo>
                  <a:lnTo>
                    <a:pt x="54609" y="38100"/>
                  </a:lnTo>
                  <a:lnTo>
                    <a:pt x="54609" y="33020"/>
                  </a:lnTo>
                  <a:close/>
                </a:path>
                <a:path w="54609" h="83820">
                  <a:moveTo>
                    <a:pt x="54609" y="26670"/>
                  </a:moveTo>
                  <a:lnTo>
                    <a:pt x="0" y="26670"/>
                  </a:lnTo>
                  <a:lnTo>
                    <a:pt x="0" y="31750"/>
                  </a:lnTo>
                  <a:lnTo>
                    <a:pt x="54609" y="31750"/>
                  </a:lnTo>
                  <a:lnTo>
                    <a:pt x="54609" y="26670"/>
                  </a:lnTo>
                  <a:close/>
                </a:path>
                <a:path w="54609" h="83820">
                  <a:moveTo>
                    <a:pt x="54609" y="20320"/>
                  </a:moveTo>
                  <a:lnTo>
                    <a:pt x="0" y="20320"/>
                  </a:lnTo>
                  <a:lnTo>
                    <a:pt x="0" y="25400"/>
                  </a:lnTo>
                  <a:lnTo>
                    <a:pt x="54609" y="25400"/>
                  </a:lnTo>
                  <a:lnTo>
                    <a:pt x="54609" y="20320"/>
                  </a:lnTo>
                  <a:close/>
                </a:path>
                <a:path w="54609" h="83820">
                  <a:moveTo>
                    <a:pt x="54609" y="13970"/>
                  </a:moveTo>
                  <a:lnTo>
                    <a:pt x="0" y="13970"/>
                  </a:lnTo>
                  <a:lnTo>
                    <a:pt x="0" y="19050"/>
                  </a:lnTo>
                  <a:lnTo>
                    <a:pt x="54609" y="19050"/>
                  </a:lnTo>
                  <a:lnTo>
                    <a:pt x="54609" y="13970"/>
                  </a:lnTo>
                  <a:close/>
                </a:path>
                <a:path w="54609" h="83820">
                  <a:moveTo>
                    <a:pt x="54609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4609" y="12700"/>
                  </a:lnTo>
                  <a:lnTo>
                    <a:pt x="54609" y="7620"/>
                  </a:lnTo>
                  <a:close/>
                </a:path>
                <a:path w="54609" h="83820">
                  <a:moveTo>
                    <a:pt x="54609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54609" y="6350"/>
                  </a:lnTo>
                  <a:lnTo>
                    <a:pt x="54609" y="0"/>
                  </a:lnTo>
                  <a:close/>
                </a:path>
              </a:pathLst>
            </a:custGeom>
            <a:solidFill>
              <a:srgbClr val="184B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8663939" y="6358889"/>
              <a:ext cx="54610" cy="92710"/>
            </a:xfrm>
            <a:custGeom>
              <a:avLst/>
              <a:gdLst/>
              <a:ahLst/>
              <a:cxnLst/>
              <a:rect l="l" t="t" r="r" b="b"/>
              <a:pathLst>
                <a:path w="54609" h="92710">
                  <a:moveTo>
                    <a:pt x="22859" y="90170"/>
                  </a:moveTo>
                  <a:lnTo>
                    <a:pt x="0" y="90170"/>
                  </a:lnTo>
                  <a:lnTo>
                    <a:pt x="0" y="92710"/>
                  </a:lnTo>
                  <a:lnTo>
                    <a:pt x="8889" y="92710"/>
                  </a:lnTo>
                  <a:lnTo>
                    <a:pt x="8889" y="91440"/>
                  </a:lnTo>
                  <a:lnTo>
                    <a:pt x="22859" y="91440"/>
                  </a:lnTo>
                  <a:lnTo>
                    <a:pt x="22859" y="90170"/>
                  </a:lnTo>
                  <a:close/>
                </a:path>
                <a:path w="54609" h="92710">
                  <a:moveTo>
                    <a:pt x="34289" y="88900"/>
                  </a:moveTo>
                  <a:lnTo>
                    <a:pt x="26670" y="88900"/>
                  </a:lnTo>
                  <a:lnTo>
                    <a:pt x="26670" y="90170"/>
                  </a:lnTo>
                  <a:lnTo>
                    <a:pt x="34289" y="90170"/>
                  </a:lnTo>
                  <a:lnTo>
                    <a:pt x="34289" y="88900"/>
                  </a:lnTo>
                  <a:close/>
                </a:path>
                <a:path w="54609" h="92710">
                  <a:moveTo>
                    <a:pt x="54609" y="83820"/>
                  </a:moveTo>
                  <a:lnTo>
                    <a:pt x="0" y="83820"/>
                  </a:lnTo>
                  <a:lnTo>
                    <a:pt x="0" y="88900"/>
                  </a:lnTo>
                  <a:lnTo>
                    <a:pt x="40639" y="88900"/>
                  </a:lnTo>
                  <a:lnTo>
                    <a:pt x="40639" y="86360"/>
                  </a:lnTo>
                  <a:lnTo>
                    <a:pt x="48259" y="86360"/>
                  </a:lnTo>
                  <a:lnTo>
                    <a:pt x="48259" y="85090"/>
                  </a:lnTo>
                  <a:lnTo>
                    <a:pt x="54609" y="85090"/>
                  </a:lnTo>
                  <a:lnTo>
                    <a:pt x="54609" y="83820"/>
                  </a:lnTo>
                  <a:close/>
                </a:path>
                <a:path w="54609" h="92710">
                  <a:moveTo>
                    <a:pt x="54609" y="77470"/>
                  </a:moveTo>
                  <a:lnTo>
                    <a:pt x="0" y="77470"/>
                  </a:lnTo>
                  <a:lnTo>
                    <a:pt x="0" y="82550"/>
                  </a:lnTo>
                  <a:lnTo>
                    <a:pt x="54609" y="82550"/>
                  </a:lnTo>
                  <a:lnTo>
                    <a:pt x="54609" y="77470"/>
                  </a:lnTo>
                  <a:close/>
                </a:path>
                <a:path w="54609" h="92710">
                  <a:moveTo>
                    <a:pt x="54609" y="71120"/>
                  </a:moveTo>
                  <a:lnTo>
                    <a:pt x="0" y="71120"/>
                  </a:lnTo>
                  <a:lnTo>
                    <a:pt x="0" y="76200"/>
                  </a:lnTo>
                  <a:lnTo>
                    <a:pt x="54609" y="76200"/>
                  </a:lnTo>
                  <a:lnTo>
                    <a:pt x="54609" y="71120"/>
                  </a:lnTo>
                  <a:close/>
                </a:path>
                <a:path w="54609" h="92710">
                  <a:moveTo>
                    <a:pt x="54609" y="64770"/>
                  </a:moveTo>
                  <a:lnTo>
                    <a:pt x="0" y="64770"/>
                  </a:lnTo>
                  <a:lnTo>
                    <a:pt x="0" y="69850"/>
                  </a:lnTo>
                  <a:lnTo>
                    <a:pt x="54609" y="69850"/>
                  </a:lnTo>
                  <a:lnTo>
                    <a:pt x="54609" y="64770"/>
                  </a:lnTo>
                  <a:close/>
                </a:path>
                <a:path w="54609" h="92710">
                  <a:moveTo>
                    <a:pt x="54609" y="58420"/>
                  </a:moveTo>
                  <a:lnTo>
                    <a:pt x="0" y="58420"/>
                  </a:lnTo>
                  <a:lnTo>
                    <a:pt x="0" y="63500"/>
                  </a:lnTo>
                  <a:lnTo>
                    <a:pt x="54609" y="63500"/>
                  </a:lnTo>
                  <a:lnTo>
                    <a:pt x="54609" y="58420"/>
                  </a:lnTo>
                  <a:close/>
                </a:path>
                <a:path w="54609" h="92710">
                  <a:moveTo>
                    <a:pt x="54609" y="52070"/>
                  </a:moveTo>
                  <a:lnTo>
                    <a:pt x="0" y="52070"/>
                  </a:lnTo>
                  <a:lnTo>
                    <a:pt x="0" y="57150"/>
                  </a:lnTo>
                  <a:lnTo>
                    <a:pt x="54609" y="57150"/>
                  </a:lnTo>
                  <a:lnTo>
                    <a:pt x="54609" y="52070"/>
                  </a:lnTo>
                  <a:close/>
                </a:path>
                <a:path w="54609" h="92710">
                  <a:moveTo>
                    <a:pt x="54609" y="45720"/>
                  </a:moveTo>
                  <a:lnTo>
                    <a:pt x="0" y="45720"/>
                  </a:lnTo>
                  <a:lnTo>
                    <a:pt x="0" y="50800"/>
                  </a:lnTo>
                  <a:lnTo>
                    <a:pt x="54609" y="50800"/>
                  </a:lnTo>
                  <a:lnTo>
                    <a:pt x="54609" y="45720"/>
                  </a:lnTo>
                  <a:close/>
                </a:path>
                <a:path w="54609" h="92710">
                  <a:moveTo>
                    <a:pt x="54609" y="39370"/>
                  </a:moveTo>
                  <a:lnTo>
                    <a:pt x="0" y="39370"/>
                  </a:lnTo>
                  <a:lnTo>
                    <a:pt x="0" y="44450"/>
                  </a:lnTo>
                  <a:lnTo>
                    <a:pt x="54609" y="44450"/>
                  </a:lnTo>
                  <a:lnTo>
                    <a:pt x="54609" y="39370"/>
                  </a:lnTo>
                  <a:close/>
                </a:path>
                <a:path w="54609" h="92710">
                  <a:moveTo>
                    <a:pt x="54609" y="33020"/>
                  </a:moveTo>
                  <a:lnTo>
                    <a:pt x="0" y="33020"/>
                  </a:lnTo>
                  <a:lnTo>
                    <a:pt x="0" y="38100"/>
                  </a:lnTo>
                  <a:lnTo>
                    <a:pt x="54609" y="38100"/>
                  </a:lnTo>
                  <a:lnTo>
                    <a:pt x="54609" y="33020"/>
                  </a:lnTo>
                  <a:close/>
                </a:path>
                <a:path w="54609" h="92710">
                  <a:moveTo>
                    <a:pt x="54609" y="26670"/>
                  </a:moveTo>
                  <a:lnTo>
                    <a:pt x="0" y="26670"/>
                  </a:lnTo>
                  <a:lnTo>
                    <a:pt x="0" y="31750"/>
                  </a:lnTo>
                  <a:lnTo>
                    <a:pt x="54609" y="31750"/>
                  </a:lnTo>
                  <a:lnTo>
                    <a:pt x="54609" y="26670"/>
                  </a:lnTo>
                  <a:close/>
                </a:path>
                <a:path w="54609" h="92710">
                  <a:moveTo>
                    <a:pt x="54609" y="20320"/>
                  </a:moveTo>
                  <a:lnTo>
                    <a:pt x="0" y="20320"/>
                  </a:lnTo>
                  <a:lnTo>
                    <a:pt x="0" y="25400"/>
                  </a:lnTo>
                  <a:lnTo>
                    <a:pt x="54609" y="25400"/>
                  </a:lnTo>
                  <a:lnTo>
                    <a:pt x="54609" y="20320"/>
                  </a:lnTo>
                  <a:close/>
                </a:path>
                <a:path w="54609" h="92710">
                  <a:moveTo>
                    <a:pt x="54609" y="13970"/>
                  </a:moveTo>
                  <a:lnTo>
                    <a:pt x="0" y="13970"/>
                  </a:lnTo>
                  <a:lnTo>
                    <a:pt x="0" y="19050"/>
                  </a:lnTo>
                  <a:lnTo>
                    <a:pt x="54609" y="19050"/>
                  </a:lnTo>
                  <a:lnTo>
                    <a:pt x="54609" y="13970"/>
                  </a:lnTo>
                  <a:close/>
                </a:path>
                <a:path w="54609" h="92710">
                  <a:moveTo>
                    <a:pt x="54609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4609" y="12700"/>
                  </a:lnTo>
                  <a:lnTo>
                    <a:pt x="54609" y="7620"/>
                  </a:lnTo>
                  <a:close/>
                </a:path>
                <a:path w="54609" h="92710">
                  <a:moveTo>
                    <a:pt x="54609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54609" y="6350"/>
                  </a:lnTo>
                  <a:lnTo>
                    <a:pt x="54609" y="0"/>
                  </a:lnTo>
                  <a:close/>
                </a:path>
              </a:pathLst>
            </a:custGeom>
            <a:solidFill>
              <a:srgbClr val="184C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8608060" y="6358889"/>
              <a:ext cx="55880" cy="101600"/>
            </a:xfrm>
            <a:custGeom>
              <a:avLst/>
              <a:gdLst/>
              <a:ahLst/>
              <a:cxnLst/>
              <a:rect l="l" t="t" r="r" b="b"/>
              <a:pathLst>
                <a:path w="55879" h="101600">
                  <a:moveTo>
                    <a:pt x="36829" y="95250"/>
                  </a:moveTo>
                  <a:lnTo>
                    <a:pt x="0" y="95250"/>
                  </a:lnTo>
                  <a:lnTo>
                    <a:pt x="0" y="101600"/>
                  </a:lnTo>
                  <a:lnTo>
                    <a:pt x="7620" y="101600"/>
                  </a:lnTo>
                  <a:lnTo>
                    <a:pt x="7620" y="99060"/>
                  </a:lnTo>
                  <a:lnTo>
                    <a:pt x="16510" y="99060"/>
                  </a:lnTo>
                  <a:lnTo>
                    <a:pt x="16510" y="97790"/>
                  </a:lnTo>
                  <a:lnTo>
                    <a:pt x="26670" y="97790"/>
                  </a:lnTo>
                  <a:lnTo>
                    <a:pt x="26670" y="96520"/>
                  </a:lnTo>
                  <a:lnTo>
                    <a:pt x="36829" y="96520"/>
                  </a:lnTo>
                  <a:lnTo>
                    <a:pt x="36829" y="95250"/>
                  </a:lnTo>
                  <a:close/>
                </a:path>
                <a:path w="55879" h="101600">
                  <a:moveTo>
                    <a:pt x="55880" y="90170"/>
                  </a:moveTo>
                  <a:lnTo>
                    <a:pt x="0" y="90170"/>
                  </a:lnTo>
                  <a:lnTo>
                    <a:pt x="0" y="93980"/>
                  </a:lnTo>
                  <a:lnTo>
                    <a:pt x="45720" y="93980"/>
                  </a:lnTo>
                  <a:lnTo>
                    <a:pt x="45720" y="95250"/>
                  </a:lnTo>
                  <a:lnTo>
                    <a:pt x="55880" y="95250"/>
                  </a:lnTo>
                  <a:lnTo>
                    <a:pt x="55880" y="90170"/>
                  </a:lnTo>
                  <a:close/>
                </a:path>
                <a:path w="55879" h="101600">
                  <a:moveTo>
                    <a:pt x="55880" y="83820"/>
                  </a:moveTo>
                  <a:lnTo>
                    <a:pt x="0" y="83820"/>
                  </a:lnTo>
                  <a:lnTo>
                    <a:pt x="0" y="88900"/>
                  </a:lnTo>
                  <a:lnTo>
                    <a:pt x="55880" y="88900"/>
                  </a:lnTo>
                  <a:lnTo>
                    <a:pt x="55880" y="83820"/>
                  </a:lnTo>
                  <a:close/>
                </a:path>
                <a:path w="55879" h="101600">
                  <a:moveTo>
                    <a:pt x="55880" y="77470"/>
                  </a:moveTo>
                  <a:lnTo>
                    <a:pt x="0" y="77470"/>
                  </a:lnTo>
                  <a:lnTo>
                    <a:pt x="0" y="82550"/>
                  </a:lnTo>
                  <a:lnTo>
                    <a:pt x="55880" y="82550"/>
                  </a:lnTo>
                  <a:lnTo>
                    <a:pt x="55880" y="77470"/>
                  </a:lnTo>
                  <a:close/>
                </a:path>
                <a:path w="55879" h="101600">
                  <a:moveTo>
                    <a:pt x="55880" y="71120"/>
                  </a:moveTo>
                  <a:lnTo>
                    <a:pt x="0" y="71120"/>
                  </a:lnTo>
                  <a:lnTo>
                    <a:pt x="0" y="76200"/>
                  </a:lnTo>
                  <a:lnTo>
                    <a:pt x="55880" y="76200"/>
                  </a:lnTo>
                  <a:lnTo>
                    <a:pt x="55880" y="71120"/>
                  </a:lnTo>
                  <a:close/>
                </a:path>
                <a:path w="55879" h="101600">
                  <a:moveTo>
                    <a:pt x="55880" y="64770"/>
                  </a:moveTo>
                  <a:lnTo>
                    <a:pt x="0" y="64770"/>
                  </a:lnTo>
                  <a:lnTo>
                    <a:pt x="0" y="69850"/>
                  </a:lnTo>
                  <a:lnTo>
                    <a:pt x="55880" y="69850"/>
                  </a:lnTo>
                  <a:lnTo>
                    <a:pt x="55880" y="64770"/>
                  </a:lnTo>
                  <a:close/>
                </a:path>
                <a:path w="55879" h="101600">
                  <a:moveTo>
                    <a:pt x="55880" y="58420"/>
                  </a:moveTo>
                  <a:lnTo>
                    <a:pt x="0" y="58420"/>
                  </a:lnTo>
                  <a:lnTo>
                    <a:pt x="0" y="63500"/>
                  </a:lnTo>
                  <a:lnTo>
                    <a:pt x="55880" y="63500"/>
                  </a:lnTo>
                  <a:lnTo>
                    <a:pt x="55880" y="58420"/>
                  </a:lnTo>
                  <a:close/>
                </a:path>
                <a:path w="55879" h="101600">
                  <a:moveTo>
                    <a:pt x="55880" y="52070"/>
                  </a:moveTo>
                  <a:lnTo>
                    <a:pt x="0" y="52070"/>
                  </a:lnTo>
                  <a:lnTo>
                    <a:pt x="0" y="57150"/>
                  </a:lnTo>
                  <a:lnTo>
                    <a:pt x="55880" y="57150"/>
                  </a:lnTo>
                  <a:lnTo>
                    <a:pt x="55880" y="52070"/>
                  </a:lnTo>
                  <a:close/>
                </a:path>
                <a:path w="55879" h="101600">
                  <a:moveTo>
                    <a:pt x="55880" y="45720"/>
                  </a:moveTo>
                  <a:lnTo>
                    <a:pt x="0" y="45720"/>
                  </a:lnTo>
                  <a:lnTo>
                    <a:pt x="0" y="50800"/>
                  </a:lnTo>
                  <a:lnTo>
                    <a:pt x="55880" y="50800"/>
                  </a:lnTo>
                  <a:lnTo>
                    <a:pt x="55880" y="45720"/>
                  </a:lnTo>
                  <a:close/>
                </a:path>
                <a:path w="55879" h="101600">
                  <a:moveTo>
                    <a:pt x="55880" y="39370"/>
                  </a:moveTo>
                  <a:lnTo>
                    <a:pt x="0" y="39370"/>
                  </a:lnTo>
                  <a:lnTo>
                    <a:pt x="0" y="44450"/>
                  </a:lnTo>
                  <a:lnTo>
                    <a:pt x="55880" y="44450"/>
                  </a:lnTo>
                  <a:lnTo>
                    <a:pt x="55880" y="39370"/>
                  </a:lnTo>
                  <a:close/>
                </a:path>
                <a:path w="55879" h="101600">
                  <a:moveTo>
                    <a:pt x="55880" y="33020"/>
                  </a:moveTo>
                  <a:lnTo>
                    <a:pt x="0" y="33020"/>
                  </a:lnTo>
                  <a:lnTo>
                    <a:pt x="0" y="38100"/>
                  </a:lnTo>
                  <a:lnTo>
                    <a:pt x="55880" y="38100"/>
                  </a:lnTo>
                  <a:lnTo>
                    <a:pt x="55880" y="33020"/>
                  </a:lnTo>
                  <a:close/>
                </a:path>
                <a:path w="55879" h="101600">
                  <a:moveTo>
                    <a:pt x="55880" y="26670"/>
                  </a:moveTo>
                  <a:lnTo>
                    <a:pt x="0" y="26670"/>
                  </a:lnTo>
                  <a:lnTo>
                    <a:pt x="0" y="31750"/>
                  </a:lnTo>
                  <a:lnTo>
                    <a:pt x="55880" y="31750"/>
                  </a:lnTo>
                  <a:lnTo>
                    <a:pt x="55880" y="26670"/>
                  </a:lnTo>
                  <a:close/>
                </a:path>
                <a:path w="55879" h="101600">
                  <a:moveTo>
                    <a:pt x="55880" y="20320"/>
                  </a:moveTo>
                  <a:lnTo>
                    <a:pt x="0" y="20320"/>
                  </a:lnTo>
                  <a:lnTo>
                    <a:pt x="0" y="25400"/>
                  </a:lnTo>
                  <a:lnTo>
                    <a:pt x="55880" y="25400"/>
                  </a:lnTo>
                  <a:lnTo>
                    <a:pt x="55880" y="20320"/>
                  </a:lnTo>
                  <a:close/>
                </a:path>
                <a:path w="55879" h="101600">
                  <a:moveTo>
                    <a:pt x="55880" y="13970"/>
                  </a:moveTo>
                  <a:lnTo>
                    <a:pt x="0" y="13970"/>
                  </a:lnTo>
                  <a:lnTo>
                    <a:pt x="0" y="19050"/>
                  </a:lnTo>
                  <a:lnTo>
                    <a:pt x="55880" y="19050"/>
                  </a:lnTo>
                  <a:lnTo>
                    <a:pt x="55880" y="13970"/>
                  </a:lnTo>
                  <a:close/>
                </a:path>
                <a:path w="55879" h="101600">
                  <a:moveTo>
                    <a:pt x="55880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5880" y="12700"/>
                  </a:lnTo>
                  <a:lnTo>
                    <a:pt x="55880" y="7620"/>
                  </a:lnTo>
                  <a:close/>
                </a:path>
                <a:path w="55879" h="101600">
                  <a:moveTo>
                    <a:pt x="55880" y="0"/>
                  </a:moveTo>
                  <a:lnTo>
                    <a:pt x="54610" y="0"/>
                  </a:lnTo>
                  <a:lnTo>
                    <a:pt x="54610" y="1270"/>
                  </a:lnTo>
                  <a:lnTo>
                    <a:pt x="0" y="1270"/>
                  </a:lnTo>
                  <a:lnTo>
                    <a:pt x="0" y="6350"/>
                  </a:lnTo>
                  <a:lnTo>
                    <a:pt x="55880" y="6350"/>
                  </a:lnTo>
                  <a:lnTo>
                    <a:pt x="55880" y="0"/>
                  </a:lnTo>
                  <a:close/>
                </a:path>
              </a:pathLst>
            </a:custGeom>
            <a:solidFill>
              <a:srgbClr val="184D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8553449" y="6360159"/>
              <a:ext cx="54610" cy="106680"/>
            </a:xfrm>
            <a:custGeom>
              <a:avLst/>
              <a:gdLst/>
              <a:ahLst/>
              <a:cxnLst/>
              <a:rect l="l" t="t" r="r" b="b"/>
              <a:pathLst>
                <a:path w="54609" h="106679">
                  <a:moveTo>
                    <a:pt x="43179" y="100329"/>
                  </a:moveTo>
                  <a:lnTo>
                    <a:pt x="0" y="100329"/>
                  </a:lnTo>
                  <a:lnTo>
                    <a:pt x="0" y="105409"/>
                  </a:lnTo>
                  <a:lnTo>
                    <a:pt x="5079" y="105409"/>
                  </a:lnTo>
                  <a:lnTo>
                    <a:pt x="5079" y="106679"/>
                  </a:lnTo>
                  <a:lnTo>
                    <a:pt x="13970" y="106679"/>
                  </a:lnTo>
                  <a:lnTo>
                    <a:pt x="13970" y="104139"/>
                  </a:lnTo>
                  <a:lnTo>
                    <a:pt x="24130" y="104139"/>
                  </a:lnTo>
                  <a:lnTo>
                    <a:pt x="24130" y="102869"/>
                  </a:lnTo>
                  <a:lnTo>
                    <a:pt x="33020" y="102869"/>
                  </a:lnTo>
                  <a:lnTo>
                    <a:pt x="33020" y="101599"/>
                  </a:lnTo>
                  <a:lnTo>
                    <a:pt x="43179" y="101599"/>
                  </a:lnTo>
                  <a:lnTo>
                    <a:pt x="43179" y="100329"/>
                  </a:lnTo>
                  <a:close/>
                </a:path>
                <a:path w="54609" h="106679">
                  <a:moveTo>
                    <a:pt x="54609" y="93979"/>
                  </a:moveTo>
                  <a:lnTo>
                    <a:pt x="0" y="93979"/>
                  </a:lnTo>
                  <a:lnTo>
                    <a:pt x="0" y="99059"/>
                  </a:lnTo>
                  <a:lnTo>
                    <a:pt x="52070" y="99059"/>
                  </a:lnTo>
                  <a:lnTo>
                    <a:pt x="52070" y="100329"/>
                  </a:lnTo>
                  <a:lnTo>
                    <a:pt x="54609" y="100329"/>
                  </a:lnTo>
                  <a:lnTo>
                    <a:pt x="54609" y="93979"/>
                  </a:lnTo>
                  <a:close/>
                </a:path>
                <a:path w="54609" h="106679">
                  <a:moveTo>
                    <a:pt x="54609" y="88899"/>
                  </a:moveTo>
                  <a:lnTo>
                    <a:pt x="0" y="88899"/>
                  </a:lnTo>
                  <a:lnTo>
                    <a:pt x="0" y="92709"/>
                  </a:lnTo>
                  <a:lnTo>
                    <a:pt x="54609" y="92709"/>
                  </a:lnTo>
                  <a:lnTo>
                    <a:pt x="54609" y="88899"/>
                  </a:lnTo>
                  <a:close/>
                </a:path>
                <a:path w="54609" h="106679">
                  <a:moveTo>
                    <a:pt x="54609" y="82549"/>
                  </a:moveTo>
                  <a:lnTo>
                    <a:pt x="0" y="82549"/>
                  </a:lnTo>
                  <a:lnTo>
                    <a:pt x="0" y="87629"/>
                  </a:lnTo>
                  <a:lnTo>
                    <a:pt x="54609" y="87629"/>
                  </a:lnTo>
                  <a:lnTo>
                    <a:pt x="54609" y="82549"/>
                  </a:lnTo>
                  <a:close/>
                </a:path>
                <a:path w="54609" h="106679">
                  <a:moveTo>
                    <a:pt x="54609" y="76199"/>
                  </a:moveTo>
                  <a:lnTo>
                    <a:pt x="0" y="76199"/>
                  </a:lnTo>
                  <a:lnTo>
                    <a:pt x="0" y="81279"/>
                  </a:lnTo>
                  <a:lnTo>
                    <a:pt x="54609" y="81279"/>
                  </a:lnTo>
                  <a:lnTo>
                    <a:pt x="54609" y="76199"/>
                  </a:lnTo>
                  <a:close/>
                </a:path>
                <a:path w="54609" h="106679">
                  <a:moveTo>
                    <a:pt x="54609" y="69849"/>
                  </a:moveTo>
                  <a:lnTo>
                    <a:pt x="0" y="69849"/>
                  </a:lnTo>
                  <a:lnTo>
                    <a:pt x="0" y="74929"/>
                  </a:lnTo>
                  <a:lnTo>
                    <a:pt x="54609" y="74929"/>
                  </a:lnTo>
                  <a:lnTo>
                    <a:pt x="54609" y="69849"/>
                  </a:lnTo>
                  <a:close/>
                </a:path>
                <a:path w="54609" h="106679">
                  <a:moveTo>
                    <a:pt x="54609" y="63499"/>
                  </a:moveTo>
                  <a:lnTo>
                    <a:pt x="0" y="63499"/>
                  </a:lnTo>
                  <a:lnTo>
                    <a:pt x="0" y="68579"/>
                  </a:lnTo>
                  <a:lnTo>
                    <a:pt x="54609" y="68579"/>
                  </a:lnTo>
                  <a:lnTo>
                    <a:pt x="54609" y="63499"/>
                  </a:lnTo>
                  <a:close/>
                </a:path>
                <a:path w="54609" h="106679">
                  <a:moveTo>
                    <a:pt x="54609" y="57149"/>
                  </a:moveTo>
                  <a:lnTo>
                    <a:pt x="0" y="57149"/>
                  </a:lnTo>
                  <a:lnTo>
                    <a:pt x="0" y="62229"/>
                  </a:lnTo>
                  <a:lnTo>
                    <a:pt x="54609" y="62229"/>
                  </a:lnTo>
                  <a:lnTo>
                    <a:pt x="54609" y="57149"/>
                  </a:lnTo>
                  <a:close/>
                </a:path>
                <a:path w="54609" h="106679">
                  <a:moveTo>
                    <a:pt x="54609" y="50799"/>
                  </a:moveTo>
                  <a:lnTo>
                    <a:pt x="0" y="50799"/>
                  </a:lnTo>
                  <a:lnTo>
                    <a:pt x="0" y="55879"/>
                  </a:lnTo>
                  <a:lnTo>
                    <a:pt x="54609" y="55879"/>
                  </a:lnTo>
                  <a:lnTo>
                    <a:pt x="54609" y="50799"/>
                  </a:lnTo>
                  <a:close/>
                </a:path>
                <a:path w="54609" h="106679">
                  <a:moveTo>
                    <a:pt x="54609" y="44449"/>
                  </a:moveTo>
                  <a:lnTo>
                    <a:pt x="0" y="44449"/>
                  </a:lnTo>
                  <a:lnTo>
                    <a:pt x="0" y="49529"/>
                  </a:lnTo>
                  <a:lnTo>
                    <a:pt x="54609" y="49529"/>
                  </a:lnTo>
                  <a:lnTo>
                    <a:pt x="54609" y="44449"/>
                  </a:lnTo>
                  <a:close/>
                </a:path>
                <a:path w="54609" h="106679">
                  <a:moveTo>
                    <a:pt x="54609" y="38099"/>
                  </a:moveTo>
                  <a:lnTo>
                    <a:pt x="0" y="38099"/>
                  </a:lnTo>
                  <a:lnTo>
                    <a:pt x="0" y="43179"/>
                  </a:lnTo>
                  <a:lnTo>
                    <a:pt x="54609" y="43179"/>
                  </a:lnTo>
                  <a:lnTo>
                    <a:pt x="54609" y="38099"/>
                  </a:lnTo>
                  <a:close/>
                </a:path>
                <a:path w="54609" h="106679">
                  <a:moveTo>
                    <a:pt x="54609" y="31749"/>
                  </a:moveTo>
                  <a:lnTo>
                    <a:pt x="0" y="31749"/>
                  </a:lnTo>
                  <a:lnTo>
                    <a:pt x="0" y="36829"/>
                  </a:lnTo>
                  <a:lnTo>
                    <a:pt x="54609" y="36829"/>
                  </a:lnTo>
                  <a:lnTo>
                    <a:pt x="54609" y="31749"/>
                  </a:lnTo>
                  <a:close/>
                </a:path>
                <a:path w="54609" h="106679">
                  <a:moveTo>
                    <a:pt x="54609" y="25399"/>
                  </a:moveTo>
                  <a:lnTo>
                    <a:pt x="0" y="25399"/>
                  </a:lnTo>
                  <a:lnTo>
                    <a:pt x="0" y="30479"/>
                  </a:lnTo>
                  <a:lnTo>
                    <a:pt x="54609" y="30479"/>
                  </a:lnTo>
                  <a:lnTo>
                    <a:pt x="54609" y="25399"/>
                  </a:lnTo>
                  <a:close/>
                </a:path>
                <a:path w="54609" h="106679">
                  <a:moveTo>
                    <a:pt x="54609" y="19049"/>
                  </a:moveTo>
                  <a:lnTo>
                    <a:pt x="0" y="19049"/>
                  </a:lnTo>
                  <a:lnTo>
                    <a:pt x="0" y="24129"/>
                  </a:lnTo>
                  <a:lnTo>
                    <a:pt x="54609" y="24129"/>
                  </a:lnTo>
                  <a:lnTo>
                    <a:pt x="54609" y="19049"/>
                  </a:lnTo>
                  <a:close/>
                </a:path>
                <a:path w="54609" h="106679">
                  <a:moveTo>
                    <a:pt x="54609" y="12699"/>
                  </a:moveTo>
                  <a:lnTo>
                    <a:pt x="0" y="12699"/>
                  </a:lnTo>
                  <a:lnTo>
                    <a:pt x="0" y="17779"/>
                  </a:lnTo>
                  <a:lnTo>
                    <a:pt x="54609" y="17779"/>
                  </a:lnTo>
                  <a:lnTo>
                    <a:pt x="54609" y="12699"/>
                  </a:lnTo>
                  <a:close/>
                </a:path>
                <a:path w="54609" h="106679">
                  <a:moveTo>
                    <a:pt x="54609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4609" y="11429"/>
                  </a:lnTo>
                  <a:lnTo>
                    <a:pt x="54609" y="6349"/>
                  </a:lnTo>
                  <a:close/>
                </a:path>
                <a:path w="54609" h="106679">
                  <a:moveTo>
                    <a:pt x="54609" y="0"/>
                  </a:moveTo>
                  <a:lnTo>
                    <a:pt x="0" y="0"/>
                  </a:lnTo>
                  <a:lnTo>
                    <a:pt x="0" y="5079"/>
                  </a:lnTo>
                  <a:lnTo>
                    <a:pt x="54609" y="5079"/>
                  </a:lnTo>
                  <a:lnTo>
                    <a:pt x="54609" y="0"/>
                  </a:lnTo>
                  <a:close/>
                </a:path>
              </a:pathLst>
            </a:custGeom>
            <a:solidFill>
              <a:srgbClr val="194E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8498839" y="6360159"/>
              <a:ext cx="54610" cy="114300"/>
            </a:xfrm>
            <a:custGeom>
              <a:avLst/>
              <a:gdLst/>
              <a:ahLst/>
              <a:cxnLst/>
              <a:rect l="l" t="t" r="r" b="b"/>
              <a:pathLst>
                <a:path w="54609" h="114300">
                  <a:moveTo>
                    <a:pt x="1269" y="113029"/>
                  </a:moveTo>
                  <a:lnTo>
                    <a:pt x="0" y="113029"/>
                  </a:lnTo>
                  <a:lnTo>
                    <a:pt x="0" y="114299"/>
                  </a:lnTo>
                  <a:lnTo>
                    <a:pt x="1269" y="114299"/>
                  </a:lnTo>
                  <a:lnTo>
                    <a:pt x="1269" y="113029"/>
                  </a:lnTo>
                  <a:close/>
                </a:path>
                <a:path w="54609" h="114300">
                  <a:moveTo>
                    <a:pt x="49529" y="106679"/>
                  </a:moveTo>
                  <a:lnTo>
                    <a:pt x="0" y="106679"/>
                  </a:lnTo>
                  <a:lnTo>
                    <a:pt x="0" y="111759"/>
                  </a:lnTo>
                  <a:lnTo>
                    <a:pt x="11429" y="111759"/>
                  </a:lnTo>
                  <a:lnTo>
                    <a:pt x="11429" y="113029"/>
                  </a:lnTo>
                  <a:lnTo>
                    <a:pt x="21590" y="113029"/>
                  </a:lnTo>
                  <a:lnTo>
                    <a:pt x="21590" y="110489"/>
                  </a:lnTo>
                  <a:lnTo>
                    <a:pt x="30479" y="110489"/>
                  </a:lnTo>
                  <a:lnTo>
                    <a:pt x="30479" y="109219"/>
                  </a:lnTo>
                  <a:lnTo>
                    <a:pt x="40639" y="109219"/>
                  </a:lnTo>
                  <a:lnTo>
                    <a:pt x="40639" y="107949"/>
                  </a:lnTo>
                  <a:lnTo>
                    <a:pt x="49529" y="107949"/>
                  </a:lnTo>
                  <a:lnTo>
                    <a:pt x="49529" y="106679"/>
                  </a:lnTo>
                  <a:close/>
                </a:path>
                <a:path w="54609" h="114300">
                  <a:moveTo>
                    <a:pt x="54609" y="100329"/>
                  </a:moveTo>
                  <a:lnTo>
                    <a:pt x="0" y="100329"/>
                  </a:lnTo>
                  <a:lnTo>
                    <a:pt x="0" y="105409"/>
                  </a:lnTo>
                  <a:lnTo>
                    <a:pt x="54609" y="105409"/>
                  </a:lnTo>
                  <a:lnTo>
                    <a:pt x="54609" y="100329"/>
                  </a:lnTo>
                  <a:close/>
                </a:path>
                <a:path w="54609" h="114300">
                  <a:moveTo>
                    <a:pt x="54609" y="93979"/>
                  </a:moveTo>
                  <a:lnTo>
                    <a:pt x="0" y="93979"/>
                  </a:lnTo>
                  <a:lnTo>
                    <a:pt x="0" y="99059"/>
                  </a:lnTo>
                  <a:lnTo>
                    <a:pt x="54609" y="99059"/>
                  </a:lnTo>
                  <a:lnTo>
                    <a:pt x="54609" y="93979"/>
                  </a:lnTo>
                  <a:close/>
                </a:path>
                <a:path w="54609" h="114300">
                  <a:moveTo>
                    <a:pt x="54609" y="88899"/>
                  </a:moveTo>
                  <a:lnTo>
                    <a:pt x="0" y="88899"/>
                  </a:lnTo>
                  <a:lnTo>
                    <a:pt x="0" y="92709"/>
                  </a:lnTo>
                  <a:lnTo>
                    <a:pt x="54609" y="92709"/>
                  </a:lnTo>
                  <a:lnTo>
                    <a:pt x="54609" y="88899"/>
                  </a:lnTo>
                  <a:close/>
                </a:path>
                <a:path w="54609" h="114300">
                  <a:moveTo>
                    <a:pt x="54609" y="82549"/>
                  </a:moveTo>
                  <a:lnTo>
                    <a:pt x="0" y="82549"/>
                  </a:lnTo>
                  <a:lnTo>
                    <a:pt x="0" y="87629"/>
                  </a:lnTo>
                  <a:lnTo>
                    <a:pt x="54609" y="87629"/>
                  </a:lnTo>
                  <a:lnTo>
                    <a:pt x="54609" y="82549"/>
                  </a:lnTo>
                  <a:close/>
                </a:path>
                <a:path w="54609" h="114300">
                  <a:moveTo>
                    <a:pt x="54609" y="76199"/>
                  </a:moveTo>
                  <a:lnTo>
                    <a:pt x="0" y="76199"/>
                  </a:lnTo>
                  <a:lnTo>
                    <a:pt x="0" y="81279"/>
                  </a:lnTo>
                  <a:lnTo>
                    <a:pt x="54609" y="81279"/>
                  </a:lnTo>
                  <a:lnTo>
                    <a:pt x="54609" y="76199"/>
                  </a:lnTo>
                  <a:close/>
                </a:path>
                <a:path w="54609" h="114300">
                  <a:moveTo>
                    <a:pt x="54609" y="69849"/>
                  </a:moveTo>
                  <a:lnTo>
                    <a:pt x="0" y="69849"/>
                  </a:lnTo>
                  <a:lnTo>
                    <a:pt x="0" y="74929"/>
                  </a:lnTo>
                  <a:lnTo>
                    <a:pt x="54609" y="74929"/>
                  </a:lnTo>
                  <a:lnTo>
                    <a:pt x="54609" y="69849"/>
                  </a:lnTo>
                  <a:close/>
                </a:path>
                <a:path w="54609" h="114300">
                  <a:moveTo>
                    <a:pt x="54609" y="63499"/>
                  </a:moveTo>
                  <a:lnTo>
                    <a:pt x="0" y="63499"/>
                  </a:lnTo>
                  <a:lnTo>
                    <a:pt x="0" y="68579"/>
                  </a:lnTo>
                  <a:lnTo>
                    <a:pt x="54609" y="68579"/>
                  </a:lnTo>
                  <a:lnTo>
                    <a:pt x="54609" y="63499"/>
                  </a:lnTo>
                  <a:close/>
                </a:path>
                <a:path w="54609" h="114300">
                  <a:moveTo>
                    <a:pt x="54609" y="57149"/>
                  </a:moveTo>
                  <a:lnTo>
                    <a:pt x="0" y="57149"/>
                  </a:lnTo>
                  <a:lnTo>
                    <a:pt x="0" y="62229"/>
                  </a:lnTo>
                  <a:lnTo>
                    <a:pt x="54609" y="62229"/>
                  </a:lnTo>
                  <a:lnTo>
                    <a:pt x="54609" y="57149"/>
                  </a:lnTo>
                  <a:close/>
                </a:path>
                <a:path w="54609" h="114300">
                  <a:moveTo>
                    <a:pt x="54609" y="50799"/>
                  </a:moveTo>
                  <a:lnTo>
                    <a:pt x="0" y="50799"/>
                  </a:lnTo>
                  <a:lnTo>
                    <a:pt x="0" y="55879"/>
                  </a:lnTo>
                  <a:lnTo>
                    <a:pt x="54609" y="55879"/>
                  </a:lnTo>
                  <a:lnTo>
                    <a:pt x="54609" y="50799"/>
                  </a:lnTo>
                  <a:close/>
                </a:path>
                <a:path w="54609" h="114300">
                  <a:moveTo>
                    <a:pt x="54609" y="44449"/>
                  </a:moveTo>
                  <a:lnTo>
                    <a:pt x="0" y="44449"/>
                  </a:lnTo>
                  <a:lnTo>
                    <a:pt x="0" y="49529"/>
                  </a:lnTo>
                  <a:lnTo>
                    <a:pt x="54609" y="49529"/>
                  </a:lnTo>
                  <a:lnTo>
                    <a:pt x="54609" y="44449"/>
                  </a:lnTo>
                  <a:close/>
                </a:path>
                <a:path w="54609" h="114300">
                  <a:moveTo>
                    <a:pt x="54609" y="38099"/>
                  </a:moveTo>
                  <a:lnTo>
                    <a:pt x="0" y="38099"/>
                  </a:lnTo>
                  <a:lnTo>
                    <a:pt x="0" y="43179"/>
                  </a:lnTo>
                  <a:lnTo>
                    <a:pt x="54609" y="43179"/>
                  </a:lnTo>
                  <a:lnTo>
                    <a:pt x="54609" y="38099"/>
                  </a:lnTo>
                  <a:close/>
                </a:path>
                <a:path w="54609" h="114300">
                  <a:moveTo>
                    <a:pt x="54609" y="31749"/>
                  </a:moveTo>
                  <a:lnTo>
                    <a:pt x="0" y="31749"/>
                  </a:lnTo>
                  <a:lnTo>
                    <a:pt x="0" y="36829"/>
                  </a:lnTo>
                  <a:lnTo>
                    <a:pt x="54609" y="36829"/>
                  </a:lnTo>
                  <a:lnTo>
                    <a:pt x="54609" y="31749"/>
                  </a:lnTo>
                  <a:close/>
                </a:path>
                <a:path w="54609" h="114300">
                  <a:moveTo>
                    <a:pt x="54609" y="25399"/>
                  </a:moveTo>
                  <a:lnTo>
                    <a:pt x="0" y="25399"/>
                  </a:lnTo>
                  <a:lnTo>
                    <a:pt x="0" y="30479"/>
                  </a:lnTo>
                  <a:lnTo>
                    <a:pt x="54609" y="30479"/>
                  </a:lnTo>
                  <a:lnTo>
                    <a:pt x="54609" y="25399"/>
                  </a:lnTo>
                  <a:close/>
                </a:path>
                <a:path w="54609" h="114300">
                  <a:moveTo>
                    <a:pt x="54609" y="19049"/>
                  </a:moveTo>
                  <a:lnTo>
                    <a:pt x="0" y="19049"/>
                  </a:lnTo>
                  <a:lnTo>
                    <a:pt x="0" y="24129"/>
                  </a:lnTo>
                  <a:lnTo>
                    <a:pt x="54609" y="24129"/>
                  </a:lnTo>
                  <a:lnTo>
                    <a:pt x="54609" y="19049"/>
                  </a:lnTo>
                  <a:close/>
                </a:path>
                <a:path w="54609" h="114300">
                  <a:moveTo>
                    <a:pt x="54609" y="12699"/>
                  </a:moveTo>
                  <a:lnTo>
                    <a:pt x="0" y="12699"/>
                  </a:lnTo>
                  <a:lnTo>
                    <a:pt x="0" y="17779"/>
                  </a:lnTo>
                  <a:lnTo>
                    <a:pt x="54609" y="17779"/>
                  </a:lnTo>
                  <a:lnTo>
                    <a:pt x="54609" y="12699"/>
                  </a:lnTo>
                  <a:close/>
                </a:path>
                <a:path w="54609" h="114300">
                  <a:moveTo>
                    <a:pt x="54609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4609" y="11429"/>
                  </a:lnTo>
                  <a:lnTo>
                    <a:pt x="54609" y="6349"/>
                  </a:lnTo>
                  <a:close/>
                </a:path>
                <a:path w="54609" h="114300">
                  <a:moveTo>
                    <a:pt x="54609" y="0"/>
                  </a:moveTo>
                  <a:lnTo>
                    <a:pt x="22859" y="0"/>
                  </a:lnTo>
                  <a:lnTo>
                    <a:pt x="22859" y="1269"/>
                  </a:lnTo>
                  <a:lnTo>
                    <a:pt x="0" y="1269"/>
                  </a:lnTo>
                  <a:lnTo>
                    <a:pt x="0" y="5079"/>
                  </a:lnTo>
                  <a:lnTo>
                    <a:pt x="54609" y="5079"/>
                  </a:lnTo>
                  <a:lnTo>
                    <a:pt x="54609" y="0"/>
                  </a:lnTo>
                  <a:close/>
                </a:path>
              </a:pathLst>
            </a:custGeom>
            <a:solidFill>
              <a:srgbClr val="194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8444229" y="6361429"/>
              <a:ext cx="54610" cy="119380"/>
            </a:xfrm>
            <a:custGeom>
              <a:avLst/>
              <a:gdLst/>
              <a:ahLst/>
              <a:cxnLst/>
              <a:rect l="l" t="t" r="r" b="b"/>
              <a:pathLst>
                <a:path w="54609" h="119379">
                  <a:moveTo>
                    <a:pt x="8890" y="118110"/>
                  </a:moveTo>
                  <a:lnTo>
                    <a:pt x="0" y="118110"/>
                  </a:lnTo>
                  <a:lnTo>
                    <a:pt x="0" y="119380"/>
                  </a:lnTo>
                  <a:lnTo>
                    <a:pt x="8890" y="119380"/>
                  </a:lnTo>
                  <a:lnTo>
                    <a:pt x="8890" y="118110"/>
                  </a:lnTo>
                  <a:close/>
                </a:path>
                <a:path w="54609" h="119379">
                  <a:moveTo>
                    <a:pt x="54610" y="111760"/>
                  </a:moveTo>
                  <a:lnTo>
                    <a:pt x="0" y="111760"/>
                  </a:lnTo>
                  <a:lnTo>
                    <a:pt x="0" y="116840"/>
                  </a:lnTo>
                  <a:lnTo>
                    <a:pt x="17780" y="116840"/>
                  </a:lnTo>
                  <a:lnTo>
                    <a:pt x="17780" y="118110"/>
                  </a:lnTo>
                  <a:lnTo>
                    <a:pt x="27940" y="118110"/>
                  </a:lnTo>
                  <a:lnTo>
                    <a:pt x="27940" y="115570"/>
                  </a:lnTo>
                  <a:lnTo>
                    <a:pt x="36830" y="115570"/>
                  </a:lnTo>
                  <a:lnTo>
                    <a:pt x="36830" y="114300"/>
                  </a:lnTo>
                  <a:lnTo>
                    <a:pt x="46990" y="114300"/>
                  </a:lnTo>
                  <a:lnTo>
                    <a:pt x="46990" y="113030"/>
                  </a:lnTo>
                  <a:lnTo>
                    <a:pt x="54610" y="113030"/>
                  </a:lnTo>
                  <a:lnTo>
                    <a:pt x="54610" y="111760"/>
                  </a:lnTo>
                  <a:close/>
                </a:path>
                <a:path w="54609" h="119379">
                  <a:moveTo>
                    <a:pt x="54610" y="105410"/>
                  </a:moveTo>
                  <a:lnTo>
                    <a:pt x="0" y="105410"/>
                  </a:lnTo>
                  <a:lnTo>
                    <a:pt x="0" y="110490"/>
                  </a:lnTo>
                  <a:lnTo>
                    <a:pt x="54610" y="110490"/>
                  </a:lnTo>
                  <a:lnTo>
                    <a:pt x="54610" y="105410"/>
                  </a:lnTo>
                  <a:close/>
                </a:path>
                <a:path w="54609" h="119379">
                  <a:moveTo>
                    <a:pt x="54610" y="99060"/>
                  </a:moveTo>
                  <a:lnTo>
                    <a:pt x="0" y="99060"/>
                  </a:lnTo>
                  <a:lnTo>
                    <a:pt x="0" y="104140"/>
                  </a:lnTo>
                  <a:lnTo>
                    <a:pt x="54610" y="104140"/>
                  </a:lnTo>
                  <a:lnTo>
                    <a:pt x="54610" y="99060"/>
                  </a:lnTo>
                  <a:close/>
                </a:path>
                <a:path w="54609" h="119379">
                  <a:moveTo>
                    <a:pt x="54610" y="92710"/>
                  </a:moveTo>
                  <a:lnTo>
                    <a:pt x="0" y="92710"/>
                  </a:lnTo>
                  <a:lnTo>
                    <a:pt x="0" y="97790"/>
                  </a:lnTo>
                  <a:lnTo>
                    <a:pt x="54610" y="97790"/>
                  </a:lnTo>
                  <a:lnTo>
                    <a:pt x="54610" y="92710"/>
                  </a:lnTo>
                  <a:close/>
                </a:path>
                <a:path w="54609" h="119379">
                  <a:moveTo>
                    <a:pt x="54610" y="87630"/>
                  </a:moveTo>
                  <a:lnTo>
                    <a:pt x="0" y="87630"/>
                  </a:lnTo>
                  <a:lnTo>
                    <a:pt x="0" y="91440"/>
                  </a:lnTo>
                  <a:lnTo>
                    <a:pt x="54610" y="91440"/>
                  </a:lnTo>
                  <a:lnTo>
                    <a:pt x="54610" y="87630"/>
                  </a:lnTo>
                  <a:close/>
                </a:path>
                <a:path w="54609" h="119379">
                  <a:moveTo>
                    <a:pt x="54610" y="81280"/>
                  </a:moveTo>
                  <a:lnTo>
                    <a:pt x="0" y="81280"/>
                  </a:lnTo>
                  <a:lnTo>
                    <a:pt x="0" y="86360"/>
                  </a:lnTo>
                  <a:lnTo>
                    <a:pt x="54610" y="86360"/>
                  </a:lnTo>
                  <a:lnTo>
                    <a:pt x="54610" y="81280"/>
                  </a:lnTo>
                  <a:close/>
                </a:path>
                <a:path w="54609" h="119379">
                  <a:moveTo>
                    <a:pt x="54610" y="74930"/>
                  </a:moveTo>
                  <a:lnTo>
                    <a:pt x="0" y="74930"/>
                  </a:lnTo>
                  <a:lnTo>
                    <a:pt x="0" y="80010"/>
                  </a:lnTo>
                  <a:lnTo>
                    <a:pt x="54610" y="80010"/>
                  </a:lnTo>
                  <a:lnTo>
                    <a:pt x="54610" y="74930"/>
                  </a:lnTo>
                  <a:close/>
                </a:path>
                <a:path w="54609" h="119379">
                  <a:moveTo>
                    <a:pt x="54610" y="68580"/>
                  </a:moveTo>
                  <a:lnTo>
                    <a:pt x="0" y="68580"/>
                  </a:lnTo>
                  <a:lnTo>
                    <a:pt x="0" y="73660"/>
                  </a:lnTo>
                  <a:lnTo>
                    <a:pt x="54610" y="73660"/>
                  </a:lnTo>
                  <a:lnTo>
                    <a:pt x="54610" y="68580"/>
                  </a:lnTo>
                  <a:close/>
                </a:path>
                <a:path w="54609" h="119379">
                  <a:moveTo>
                    <a:pt x="54610" y="62230"/>
                  </a:moveTo>
                  <a:lnTo>
                    <a:pt x="0" y="62230"/>
                  </a:lnTo>
                  <a:lnTo>
                    <a:pt x="0" y="67310"/>
                  </a:lnTo>
                  <a:lnTo>
                    <a:pt x="54610" y="67310"/>
                  </a:lnTo>
                  <a:lnTo>
                    <a:pt x="54610" y="62230"/>
                  </a:lnTo>
                  <a:close/>
                </a:path>
                <a:path w="54609" h="119379">
                  <a:moveTo>
                    <a:pt x="54610" y="55880"/>
                  </a:moveTo>
                  <a:lnTo>
                    <a:pt x="0" y="55880"/>
                  </a:lnTo>
                  <a:lnTo>
                    <a:pt x="0" y="60960"/>
                  </a:lnTo>
                  <a:lnTo>
                    <a:pt x="54610" y="60960"/>
                  </a:lnTo>
                  <a:lnTo>
                    <a:pt x="54610" y="55880"/>
                  </a:lnTo>
                  <a:close/>
                </a:path>
                <a:path w="54609" h="119379">
                  <a:moveTo>
                    <a:pt x="54610" y="49530"/>
                  </a:moveTo>
                  <a:lnTo>
                    <a:pt x="0" y="49530"/>
                  </a:lnTo>
                  <a:lnTo>
                    <a:pt x="0" y="54610"/>
                  </a:lnTo>
                  <a:lnTo>
                    <a:pt x="54610" y="54610"/>
                  </a:lnTo>
                  <a:lnTo>
                    <a:pt x="54610" y="49530"/>
                  </a:lnTo>
                  <a:close/>
                </a:path>
                <a:path w="54609" h="119379">
                  <a:moveTo>
                    <a:pt x="54610" y="43180"/>
                  </a:moveTo>
                  <a:lnTo>
                    <a:pt x="0" y="43180"/>
                  </a:lnTo>
                  <a:lnTo>
                    <a:pt x="0" y="48260"/>
                  </a:lnTo>
                  <a:lnTo>
                    <a:pt x="54610" y="48260"/>
                  </a:lnTo>
                  <a:lnTo>
                    <a:pt x="54610" y="43180"/>
                  </a:lnTo>
                  <a:close/>
                </a:path>
                <a:path w="54609" h="119379">
                  <a:moveTo>
                    <a:pt x="54610" y="36830"/>
                  </a:moveTo>
                  <a:lnTo>
                    <a:pt x="0" y="36830"/>
                  </a:lnTo>
                  <a:lnTo>
                    <a:pt x="0" y="41910"/>
                  </a:lnTo>
                  <a:lnTo>
                    <a:pt x="54610" y="41910"/>
                  </a:lnTo>
                  <a:lnTo>
                    <a:pt x="54610" y="36830"/>
                  </a:lnTo>
                  <a:close/>
                </a:path>
                <a:path w="54609" h="119379">
                  <a:moveTo>
                    <a:pt x="54610" y="30480"/>
                  </a:moveTo>
                  <a:lnTo>
                    <a:pt x="0" y="30480"/>
                  </a:lnTo>
                  <a:lnTo>
                    <a:pt x="0" y="35560"/>
                  </a:lnTo>
                  <a:lnTo>
                    <a:pt x="54610" y="35560"/>
                  </a:lnTo>
                  <a:lnTo>
                    <a:pt x="54610" y="30480"/>
                  </a:lnTo>
                  <a:close/>
                </a:path>
                <a:path w="54609" h="119379">
                  <a:moveTo>
                    <a:pt x="54610" y="24130"/>
                  </a:moveTo>
                  <a:lnTo>
                    <a:pt x="0" y="24130"/>
                  </a:lnTo>
                  <a:lnTo>
                    <a:pt x="0" y="29210"/>
                  </a:lnTo>
                  <a:lnTo>
                    <a:pt x="54610" y="29210"/>
                  </a:lnTo>
                  <a:lnTo>
                    <a:pt x="54610" y="24130"/>
                  </a:lnTo>
                  <a:close/>
                </a:path>
                <a:path w="54609" h="119379">
                  <a:moveTo>
                    <a:pt x="54610" y="17780"/>
                  </a:moveTo>
                  <a:lnTo>
                    <a:pt x="0" y="17780"/>
                  </a:lnTo>
                  <a:lnTo>
                    <a:pt x="0" y="22860"/>
                  </a:lnTo>
                  <a:lnTo>
                    <a:pt x="54610" y="22860"/>
                  </a:lnTo>
                  <a:lnTo>
                    <a:pt x="54610" y="17780"/>
                  </a:lnTo>
                  <a:close/>
                </a:path>
                <a:path w="54609" h="119379">
                  <a:moveTo>
                    <a:pt x="54610" y="11430"/>
                  </a:moveTo>
                  <a:lnTo>
                    <a:pt x="0" y="11430"/>
                  </a:lnTo>
                  <a:lnTo>
                    <a:pt x="0" y="16510"/>
                  </a:lnTo>
                  <a:lnTo>
                    <a:pt x="54610" y="16510"/>
                  </a:lnTo>
                  <a:lnTo>
                    <a:pt x="54610" y="11430"/>
                  </a:lnTo>
                  <a:close/>
                </a:path>
                <a:path w="54609" h="119379">
                  <a:moveTo>
                    <a:pt x="54610" y="5080"/>
                  </a:moveTo>
                  <a:lnTo>
                    <a:pt x="0" y="5080"/>
                  </a:lnTo>
                  <a:lnTo>
                    <a:pt x="0" y="10160"/>
                  </a:lnTo>
                  <a:lnTo>
                    <a:pt x="54610" y="10160"/>
                  </a:lnTo>
                  <a:lnTo>
                    <a:pt x="54610" y="5080"/>
                  </a:lnTo>
                  <a:close/>
                </a:path>
                <a:path w="54609" h="119379">
                  <a:moveTo>
                    <a:pt x="5461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54610" y="3810"/>
                  </a:lnTo>
                  <a:lnTo>
                    <a:pt x="54610" y="0"/>
                  </a:lnTo>
                  <a:close/>
                </a:path>
              </a:pathLst>
            </a:custGeom>
            <a:solidFill>
              <a:srgbClr val="1950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8389620" y="6361429"/>
              <a:ext cx="54610" cy="127000"/>
            </a:xfrm>
            <a:custGeom>
              <a:avLst/>
              <a:gdLst/>
              <a:ahLst/>
              <a:cxnLst/>
              <a:rect l="l" t="t" r="r" b="b"/>
              <a:pathLst>
                <a:path w="54609" h="127000">
                  <a:moveTo>
                    <a:pt x="15240" y="124460"/>
                  </a:moveTo>
                  <a:lnTo>
                    <a:pt x="0" y="124460"/>
                  </a:lnTo>
                  <a:lnTo>
                    <a:pt x="0" y="127000"/>
                  </a:lnTo>
                  <a:lnTo>
                    <a:pt x="6350" y="127000"/>
                  </a:lnTo>
                  <a:lnTo>
                    <a:pt x="6350" y="125730"/>
                  </a:lnTo>
                  <a:lnTo>
                    <a:pt x="15240" y="125730"/>
                  </a:lnTo>
                  <a:lnTo>
                    <a:pt x="15240" y="124460"/>
                  </a:lnTo>
                  <a:close/>
                </a:path>
                <a:path w="54609" h="127000">
                  <a:moveTo>
                    <a:pt x="54609" y="118110"/>
                  </a:moveTo>
                  <a:lnTo>
                    <a:pt x="0" y="118110"/>
                  </a:lnTo>
                  <a:lnTo>
                    <a:pt x="0" y="123190"/>
                  </a:lnTo>
                  <a:lnTo>
                    <a:pt x="25400" y="123190"/>
                  </a:lnTo>
                  <a:lnTo>
                    <a:pt x="25400" y="124460"/>
                  </a:lnTo>
                  <a:lnTo>
                    <a:pt x="34289" y="124460"/>
                  </a:lnTo>
                  <a:lnTo>
                    <a:pt x="34289" y="121920"/>
                  </a:lnTo>
                  <a:lnTo>
                    <a:pt x="44450" y="121920"/>
                  </a:lnTo>
                  <a:lnTo>
                    <a:pt x="44450" y="120650"/>
                  </a:lnTo>
                  <a:lnTo>
                    <a:pt x="53339" y="120650"/>
                  </a:lnTo>
                  <a:lnTo>
                    <a:pt x="53339" y="119380"/>
                  </a:lnTo>
                  <a:lnTo>
                    <a:pt x="54609" y="119380"/>
                  </a:lnTo>
                  <a:lnTo>
                    <a:pt x="54609" y="118110"/>
                  </a:lnTo>
                  <a:close/>
                </a:path>
                <a:path w="54609" h="127000">
                  <a:moveTo>
                    <a:pt x="54609" y="111760"/>
                  </a:moveTo>
                  <a:lnTo>
                    <a:pt x="0" y="111760"/>
                  </a:lnTo>
                  <a:lnTo>
                    <a:pt x="0" y="116840"/>
                  </a:lnTo>
                  <a:lnTo>
                    <a:pt x="54609" y="116840"/>
                  </a:lnTo>
                  <a:lnTo>
                    <a:pt x="54609" y="111760"/>
                  </a:lnTo>
                  <a:close/>
                </a:path>
                <a:path w="54609" h="127000">
                  <a:moveTo>
                    <a:pt x="54609" y="105410"/>
                  </a:moveTo>
                  <a:lnTo>
                    <a:pt x="0" y="105410"/>
                  </a:lnTo>
                  <a:lnTo>
                    <a:pt x="0" y="110490"/>
                  </a:lnTo>
                  <a:lnTo>
                    <a:pt x="54609" y="110490"/>
                  </a:lnTo>
                  <a:lnTo>
                    <a:pt x="54609" y="105410"/>
                  </a:lnTo>
                  <a:close/>
                </a:path>
                <a:path w="54609" h="127000">
                  <a:moveTo>
                    <a:pt x="54609" y="99060"/>
                  </a:moveTo>
                  <a:lnTo>
                    <a:pt x="0" y="99060"/>
                  </a:lnTo>
                  <a:lnTo>
                    <a:pt x="0" y="104140"/>
                  </a:lnTo>
                  <a:lnTo>
                    <a:pt x="54609" y="104140"/>
                  </a:lnTo>
                  <a:lnTo>
                    <a:pt x="54609" y="99060"/>
                  </a:lnTo>
                  <a:close/>
                </a:path>
                <a:path w="54609" h="127000">
                  <a:moveTo>
                    <a:pt x="54609" y="92710"/>
                  </a:moveTo>
                  <a:lnTo>
                    <a:pt x="0" y="92710"/>
                  </a:lnTo>
                  <a:lnTo>
                    <a:pt x="0" y="97790"/>
                  </a:lnTo>
                  <a:lnTo>
                    <a:pt x="54609" y="97790"/>
                  </a:lnTo>
                  <a:lnTo>
                    <a:pt x="54609" y="92710"/>
                  </a:lnTo>
                  <a:close/>
                </a:path>
                <a:path w="54609" h="127000">
                  <a:moveTo>
                    <a:pt x="54609" y="87630"/>
                  </a:moveTo>
                  <a:lnTo>
                    <a:pt x="0" y="87630"/>
                  </a:lnTo>
                  <a:lnTo>
                    <a:pt x="0" y="91440"/>
                  </a:lnTo>
                  <a:lnTo>
                    <a:pt x="54609" y="91440"/>
                  </a:lnTo>
                  <a:lnTo>
                    <a:pt x="54609" y="87630"/>
                  </a:lnTo>
                  <a:close/>
                </a:path>
                <a:path w="54609" h="127000">
                  <a:moveTo>
                    <a:pt x="54609" y="81280"/>
                  </a:moveTo>
                  <a:lnTo>
                    <a:pt x="0" y="81280"/>
                  </a:lnTo>
                  <a:lnTo>
                    <a:pt x="0" y="86360"/>
                  </a:lnTo>
                  <a:lnTo>
                    <a:pt x="54609" y="86360"/>
                  </a:lnTo>
                  <a:lnTo>
                    <a:pt x="54609" y="81280"/>
                  </a:lnTo>
                  <a:close/>
                </a:path>
                <a:path w="54609" h="127000">
                  <a:moveTo>
                    <a:pt x="54609" y="74930"/>
                  </a:moveTo>
                  <a:lnTo>
                    <a:pt x="0" y="74930"/>
                  </a:lnTo>
                  <a:lnTo>
                    <a:pt x="0" y="80010"/>
                  </a:lnTo>
                  <a:lnTo>
                    <a:pt x="54609" y="80010"/>
                  </a:lnTo>
                  <a:lnTo>
                    <a:pt x="54609" y="74930"/>
                  </a:lnTo>
                  <a:close/>
                </a:path>
                <a:path w="54609" h="127000">
                  <a:moveTo>
                    <a:pt x="54609" y="68580"/>
                  </a:moveTo>
                  <a:lnTo>
                    <a:pt x="0" y="68580"/>
                  </a:lnTo>
                  <a:lnTo>
                    <a:pt x="0" y="73660"/>
                  </a:lnTo>
                  <a:lnTo>
                    <a:pt x="54609" y="73660"/>
                  </a:lnTo>
                  <a:lnTo>
                    <a:pt x="54609" y="68580"/>
                  </a:lnTo>
                  <a:close/>
                </a:path>
                <a:path w="54609" h="127000">
                  <a:moveTo>
                    <a:pt x="54609" y="62230"/>
                  </a:moveTo>
                  <a:lnTo>
                    <a:pt x="0" y="62230"/>
                  </a:lnTo>
                  <a:lnTo>
                    <a:pt x="0" y="67310"/>
                  </a:lnTo>
                  <a:lnTo>
                    <a:pt x="54609" y="67310"/>
                  </a:lnTo>
                  <a:lnTo>
                    <a:pt x="54609" y="62230"/>
                  </a:lnTo>
                  <a:close/>
                </a:path>
                <a:path w="54609" h="127000">
                  <a:moveTo>
                    <a:pt x="54609" y="55880"/>
                  </a:moveTo>
                  <a:lnTo>
                    <a:pt x="0" y="55880"/>
                  </a:lnTo>
                  <a:lnTo>
                    <a:pt x="0" y="60960"/>
                  </a:lnTo>
                  <a:lnTo>
                    <a:pt x="54609" y="60960"/>
                  </a:lnTo>
                  <a:lnTo>
                    <a:pt x="54609" y="55880"/>
                  </a:lnTo>
                  <a:close/>
                </a:path>
                <a:path w="54609" h="127000">
                  <a:moveTo>
                    <a:pt x="54609" y="49530"/>
                  </a:moveTo>
                  <a:lnTo>
                    <a:pt x="0" y="49530"/>
                  </a:lnTo>
                  <a:lnTo>
                    <a:pt x="0" y="54610"/>
                  </a:lnTo>
                  <a:lnTo>
                    <a:pt x="54609" y="54610"/>
                  </a:lnTo>
                  <a:lnTo>
                    <a:pt x="54609" y="49530"/>
                  </a:lnTo>
                  <a:close/>
                </a:path>
                <a:path w="54609" h="127000">
                  <a:moveTo>
                    <a:pt x="54609" y="43180"/>
                  </a:moveTo>
                  <a:lnTo>
                    <a:pt x="0" y="43180"/>
                  </a:lnTo>
                  <a:lnTo>
                    <a:pt x="0" y="48260"/>
                  </a:lnTo>
                  <a:lnTo>
                    <a:pt x="54609" y="48260"/>
                  </a:lnTo>
                  <a:lnTo>
                    <a:pt x="54609" y="43180"/>
                  </a:lnTo>
                  <a:close/>
                </a:path>
                <a:path w="54609" h="127000">
                  <a:moveTo>
                    <a:pt x="54609" y="36830"/>
                  </a:moveTo>
                  <a:lnTo>
                    <a:pt x="0" y="36830"/>
                  </a:lnTo>
                  <a:lnTo>
                    <a:pt x="0" y="41910"/>
                  </a:lnTo>
                  <a:lnTo>
                    <a:pt x="54609" y="41910"/>
                  </a:lnTo>
                  <a:lnTo>
                    <a:pt x="54609" y="36830"/>
                  </a:lnTo>
                  <a:close/>
                </a:path>
                <a:path w="54609" h="127000">
                  <a:moveTo>
                    <a:pt x="54609" y="30480"/>
                  </a:moveTo>
                  <a:lnTo>
                    <a:pt x="0" y="30480"/>
                  </a:lnTo>
                  <a:lnTo>
                    <a:pt x="0" y="35560"/>
                  </a:lnTo>
                  <a:lnTo>
                    <a:pt x="54609" y="35560"/>
                  </a:lnTo>
                  <a:lnTo>
                    <a:pt x="54609" y="30480"/>
                  </a:lnTo>
                  <a:close/>
                </a:path>
                <a:path w="54609" h="127000">
                  <a:moveTo>
                    <a:pt x="54609" y="24130"/>
                  </a:moveTo>
                  <a:lnTo>
                    <a:pt x="0" y="24130"/>
                  </a:lnTo>
                  <a:lnTo>
                    <a:pt x="0" y="29210"/>
                  </a:lnTo>
                  <a:lnTo>
                    <a:pt x="54609" y="29210"/>
                  </a:lnTo>
                  <a:lnTo>
                    <a:pt x="54609" y="24130"/>
                  </a:lnTo>
                  <a:close/>
                </a:path>
                <a:path w="54609" h="127000">
                  <a:moveTo>
                    <a:pt x="54609" y="17780"/>
                  </a:moveTo>
                  <a:lnTo>
                    <a:pt x="0" y="17780"/>
                  </a:lnTo>
                  <a:lnTo>
                    <a:pt x="0" y="22860"/>
                  </a:lnTo>
                  <a:lnTo>
                    <a:pt x="54609" y="22860"/>
                  </a:lnTo>
                  <a:lnTo>
                    <a:pt x="54609" y="17780"/>
                  </a:lnTo>
                  <a:close/>
                </a:path>
                <a:path w="54609" h="127000">
                  <a:moveTo>
                    <a:pt x="54609" y="11430"/>
                  </a:moveTo>
                  <a:lnTo>
                    <a:pt x="0" y="11430"/>
                  </a:lnTo>
                  <a:lnTo>
                    <a:pt x="0" y="16510"/>
                  </a:lnTo>
                  <a:lnTo>
                    <a:pt x="54609" y="16510"/>
                  </a:lnTo>
                  <a:lnTo>
                    <a:pt x="54609" y="11430"/>
                  </a:lnTo>
                  <a:close/>
                </a:path>
                <a:path w="54609" h="127000">
                  <a:moveTo>
                    <a:pt x="54609" y="5080"/>
                  </a:moveTo>
                  <a:lnTo>
                    <a:pt x="0" y="5080"/>
                  </a:lnTo>
                  <a:lnTo>
                    <a:pt x="0" y="10160"/>
                  </a:lnTo>
                  <a:lnTo>
                    <a:pt x="54609" y="10160"/>
                  </a:lnTo>
                  <a:lnTo>
                    <a:pt x="54609" y="5080"/>
                  </a:lnTo>
                  <a:close/>
                </a:path>
                <a:path w="54609" h="127000">
                  <a:moveTo>
                    <a:pt x="54609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54609" y="3810"/>
                  </a:lnTo>
                  <a:lnTo>
                    <a:pt x="54609" y="0"/>
                  </a:lnTo>
                  <a:close/>
                </a:path>
              </a:pathLst>
            </a:custGeom>
            <a:solidFill>
              <a:srgbClr val="1A51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8333739" y="6361429"/>
              <a:ext cx="55880" cy="134620"/>
            </a:xfrm>
            <a:custGeom>
              <a:avLst/>
              <a:gdLst/>
              <a:ahLst/>
              <a:cxnLst/>
              <a:rect l="l" t="t" r="r" b="b"/>
              <a:pathLst>
                <a:path w="55879" h="134620">
                  <a:moveTo>
                    <a:pt x="22859" y="130810"/>
                  </a:moveTo>
                  <a:lnTo>
                    <a:pt x="0" y="130810"/>
                  </a:lnTo>
                  <a:lnTo>
                    <a:pt x="0" y="134620"/>
                  </a:lnTo>
                  <a:lnTo>
                    <a:pt x="3809" y="134620"/>
                  </a:lnTo>
                  <a:lnTo>
                    <a:pt x="3809" y="133350"/>
                  </a:lnTo>
                  <a:lnTo>
                    <a:pt x="13970" y="133350"/>
                  </a:lnTo>
                  <a:lnTo>
                    <a:pt x="13970" y="132080"/>
                  </a:lnTo>
                  <a:lnTo>
                    <a:pt x="22859" y="132080"/>
                  </a:lnTo>
                  <a:lnTo>
                    <a:pt x="22859" y="130810"/>
                  </a:lnTo>
                  <a:close/>
                </a:path>
                <a:path w="55879" h="134620">
                  <a:moveTo>
                    <a:pt x="55879" y="124460"/>
                  </a:moveTo>
                  <a:lnTo>
                    <a:pt x="0" y="124460"/>
                  </a:lnTo>
                  <a:lnTo>
                    <a:pt x="0" y="129540"/>
                  </a:lnTo>
                  <a:lnTo>
                    <a:pt x="33019" y="129540"/>
                  </a:lnTo>
                  <a:lnTo>
                    <a:pt x="33019" y="130810"/>
                  </a:lnTo>
                  <a:lnTo>
                    <a:pt x="41909" y="130810"/>
                  </a:lnTo>
                  <a:lnTo>
                    <a:pt x="41909" y="128270"/>
                  </a:lnTo>
                  <a:lnTo>
                    <a:pt x="52069" y="128270"/>
                  </a:lnTo>
                  <a:lnTo>
                    <a:pt x="52069" y="127000"/>
                  </a:lnTo>
                  <a:lnTo>
                    <a:pt x="55879" y="127000"/>
                  </a:lnTo>
                  <a:lnTo>
                    <a:pt x="55879" y="124460"/>
                  </a:lnTo>
                  <a:close/>
                </a:path>
                <a:path w="55879" h="134620">
                  <a:moveTo>
                    <a:pt x="55879" y="118110"/>
                  </a:moveTo>
                  <a:lnTo>
                    <a:pt x="0" y="118110"/>
                  </a:lnTo>
                  <a:lnTo>
                    <a:pt x="0" y="123190"/>
                  </a:lnTo>
                  <a:lnTo>
                    <a:pt x="55879" y="123190"/>
                  </a:lnTo>
                  <a:lnTo>
                    <a:pt x="55879" y="118110"/>
                  </a:lnTo>
                  <a:close/>
                </a:path>
                <a:path w="55879" h="134620">
                  <a:moveTo>
                    <a:pt x="55879" y="111760"/>
                  </a:moveTo>
                  <a:lnTo>
                    <a:pt x="0" y="111760"/>
                  </a:lnTo>
                  <a:lnTo>
                    <a:pt x="0" y="116840"/>
                  </a:lnTo>
                  <a:lnTo>
                    <a:pt x="55879" y="116840"/>
                  </a:lnTo>
                  <a:lnTo>
                    <a:pt x="55879" y="111760"/>
                  </a:lnTo>
                  <a:close/>
                </a:path>
                <a:path w="55879" h="134620">
                  <a:moveTo>
                    <a:pt x="55879" y="105410"/>
                  </a:moveTo>
                  <a:lnTo>
                    <a:pt x="0" y="105410"/>
                  </a:lnTo>
                  <a:lnTo>
                    <a:pt x="0" y="110490"/>
                  </a:lnTo>
                  <a:lnTo>
                    <a:pt x="55879" y="110490"/>
                  </a:lnTo>
                  <a:lnTo>
                    <a:pt x="55879" y="105410"/>
                  </a:lnTo>
                  <a:close/>
                </a:path>
                <a:path w="55879" h="134620">
                  <a:moveTo>
                    <a:pt x="55879" y="99060"/>
                  </a:moveTo>
                  <a:lnTo>
                    <a:pt x="0" y="99060"/>
                  </a:lnTo>
                  <a:lnTo>
                    <a:pt x="0" y="104140"/>
                  </a:lnTo>
                  <a:lnTo>
                    <a:pt x="55879" y="104140"/>
                  </a:lnTo>
                  <a:lnTo>
                    <a:pt x="55879" y="99060"/>
                  </a:lnTo>
                  <a:close/>
                </a:path>
                <a:path w="55879" h="134620">
                  <a:moveTo>
                    <a:pt x="55879" y="92710"/>
                  </a:moveTo>
                  <a:lnTo>
                    <a:pt x="0" y="92710"/>
                  </a:lnTo>
                  <a:lnTo>
                    <a:pt x="0" y="97790"/>
                  </a:lnTo>
                  <a:lnTo>
                    <a:pt x="55879" y="97790"/>
                  </a:lnTo>
                  <a:lnTo>
                    <a:pt x="55879" y="92710"/>
                  </a:lnTo>
                  <a:close/>
                </a:path>
                <a:path w="55879" h="134620">
                  <a:moveTo>
                    <a:pt x="55879" y="87630"/>
                  </a:moveTo>
                  <a:lnTo>
                    <a:pt x="0" y="87630"/>
                  </a:lnTo>
                  <a:lnTo>
                    <a:pt x="0" y="91440"/>
                  </a:lnTo>
                  <a:lnTo>
                    <a:pt x="55879" y="91440"/>
                  </a:lnTo>
                  <a:lnTo>
                    <a:pt x="55879" y="87630"/>
                  </a:lnTo>
                  <a:close/>
                </a:path>
                <a:path w="55879" h="134620">
                  <a:moveTo>
                    <a:pt x="55879" y="81280"/>
                  </a:moveTo>
                  <a:lnTo>
                    <a:pt x="0" y="81280"/>
                  </a:lnTo>
                  <a:lnTo>
                    <a:pt x="0" y="86360"/>
                  </a:lnTo>
                  <a:lnTo>
                    <a:pt x="55879" y="86360"/>
                  </a:lnTo>
                  <a:lnTo>
                    <a:pt x="55879" y="81280"/>
                  </a:lnTo>
                  <a:close/>
                </a:path>
                <a:path w="55879" h="134620">
                  <a:moveTo>
                    <a:pt x="55879" y="74930"/>
                  </a:moveTo>
                  <a:lnTo>
                    <a:pt x="0" y="74930"/>
                  </a:lnTo>
                  <a:lnTo>
                    <a:pt x="0" y="80010"/>
                  </a:lnTo>
                  <a:lnTo>
                    <a:pt x="55879" y="80010"/>
                  </a:lnTo>
                  <a:lnTo>
                    <a:pt x="55879" y="74930"/>
                  </a:lnTo>
                  <a:close/>
                </a:path>
                <a:path w="55879" h="134620">
                  <a:moveTo>
                    <a:pt x="55879" y="68580"/>
                  </a:moveTo>
                  <a:lnTo>
                    <a:pt x="0" y="68580"/>
                  </a:lnTo>
                  <a:lnTo>
                    <a:pt x="0" y="73660"/>
                  </a:lnTo>
                  <a:lnTo>
                    <a:pt x="55879" y="73660"/>
                  </a:lnTo>
                  <a:lnTo>
                    <a:pt x="55879" y="68580"/>
                  </a:lnTo>
                  <a:close/>
                </a:path>
                <a:path w="55879" h="134620">
                  <a:moveTo>
                    <a:pt x="55879" y="62230"/>
                  </a:moveTo>
                  <a:lnTo>
                    <a:pt x="0" y="62230"/>
                  </a:lnTo>
                  <a:lnTo>
                    <a:pt x="0" y="67310"/>
                  </a:lnTo>
                  <a:lnTo>
                    <a:pt x="55879" y="67310"/>
                  </a:lnTo>
                  <a:lnTo>
                    <a:pt x="55879" y="62230"/>
                  </a:lnTo>
                  <a:close/>
                </a:path>
                <a:path w="55879" h="134620">
                  <a:moveTo>
                    <a:pt x="55879" y="55880"/>
                  </a:moveTo>
                  <a:lnTo>
                    <a:pt x="0" y="55880"/>
                  </a:lnTo>
                  <a:lnTo>
                    <a:pt x="0" y="60960"/>
                  </a:lnTo>
                  <a:lnTo>
                    <a:pt x="55879" y="60960"/>
                  </a:lnTo>
                  <a:lnTo>
                    <a:pt x="55879" y="55880"/>
                  </a:lnTo>
                  <a:close/>
                </a:path>
                <a:path w="55879" h="134620">
                  <a:moveTo>
                    <a:pt x="55879" y="49530"/>
                  </a:moveTo>
                  <a:lnTo>
                    <a:pt x="0" y="49530"/>
                  </a:lnTo>
                  <a:lnTo>
                    <a:pt x="0" y="54610"/>
                  </a:lnTo>
                  <a:lnTo>
                    <a:pt x="55879" y="54610"/>
                  </a:lnTo>
                  <a:lnTo>
                    <a:pt x="55879" y="49530"/>
                  </a:lnTo>
                  <a:close/>
                </a:path>
                <a:path w="55879" h="134620">
                  <a:moveTo>
                    <a:pt x="55879" y="43180"/>
                  </a:moveTo>
                  <a:lnTo>
                    <a:pt x="0" y="43180"/>
                  </a:lnTo>
                  <a:lnTo>
                    <a:pt x="0" y="48260"/>
                  </a:lnTo>
                  <a:lnTo>
                    <a:pt x="55879" y="48260"/>
                  </a:lnTo>
                  <a:lnTo>
                    <a:pt x="55879" y="43180"/>
                  </a:lnTo>
                  <a:close/>
                </a:path>
                <a:path w="55879" h="134620">
                  <a:moveTo>
                    <a:pt x="55879" y="36830"/>
                  </a:moveTo>
                  <a:lnTo>
                    <a:pt x="0" y="36830"/>
                  </a:lnTo>
                  <a:lnTo>
                    <a:pt x="0" y="41910"/>
                  </a:lnTo>
                  <a:lnTo>
                    <a:pt x="55879" y="41910"/>
                  </a:lnTo>
                  <a:lnTo>
                    <a:pt x="55879" y="36830"/>
                  </a:lnTo>
                  <a:close/>
                </a:path>
                <a:path w="55879" h="134620">
                  <a:moveTo>
                    <a:pt x="55879" y="30480"/>
                  </a:moveTo>
                  <a:lnTo>
                    <a:pt x="0" y="30480"/>
                  </a:lnTo>
                  <a:lnTo>
                    <a:pt x="0" y="35560"/>
                  </a:lnTo>
                  <a:lnTo>
                    <a:pt x="55879" y="35560"/>
                  </a:lnTo>
                  <a:lnTo>
                    <a:pt x="55879" y="30480"/>
                  </a:lnTo>
                  <a:close/>
                </a:path>
                <a:path w="55879" h="134620">
                  <a:moveTo>
                    <a:pt x="55879" y="24130"/>
                  </a:moveTo>
                  <a:lnTo>
                    <a:pt x="0" y="24130"/>
                  </a:lnTo>
                  <a:lnTo>
                    <a:pt x="0" y="29210"/>
                  </a:lnTo>
                  <a:lnTo>
                    <a:pt x="55879" y="29210"/>
                  </a:lnTo>
                  <a:lnTo>
                    <a:pt x="55879" y="24130"/>
                  </a:lnTo>
                  <a:close/>
                </a:path>
                <a:path w="55879" h="134620">
                  <a:moveTo>
                    <a:pt x="55879" y="17780"/>
                  </a:moveTo>
                  <a:lnTo>
                    <a:pt x="0" y="17780"/>
                  </a:lnTo>
                  <a:lnTo>
                    <a:pt x="0" y="22860"/>
                  </a:lnTo>
                  <a:lnTo>
                    <a:pt x="55879" y="22860"/>
                  </a:lnTo>
                  <a:lnTo>
                    <a:pt x="55879" y="17780"/>
                  </a:lnTo>
                  <a:close/>
                </a:path>
                <a:path w="55879" h="134620">
                  <a:moveTo>
                    <a:pt x="55879" y="11430"/>
                  </a:moveTo>
                  <a:lnTo>
                    <a:pt x="0" y="11430"/>
                  </a:lnTo>
                  <a:lnTo>
                    <a:pt x="0" y="16510"/>
                  </a:lnTo>
                  <a:lnTo>
                    <a:pt x="55879" y="16510"/>
                  </a:lnTo>
                  <a:lnTo>
                    <a:pt x="55879" y="11430"/>
                  </a:lnTo>
                  <a:close/>
                </a:path>
                <a:path w="55879" h="134620">
                  <a:moveTo>
                    <a:pt x="55879" y="5080"/>
                  </a:moveTo>
                  <a:lnTo>
                    <a:pt x="0" y="5080"/>
                  </a:lnTo>
                  <a:lnTo>
                    <a:pt x="0" y="10160"/>
                  </a:lnTo>
                  <a:lnTo>
                    <a:pt x="55879" y="10160"/>
                  </a:lnTo>
                  <a:lnTo>
                    <a:pt x="55879" y="5080"/>
                  </a:lnTo>
                  <a:close/>
                </a:path>
                <a:path w="55879" h="134620">
                  <a:moveTo>
                    <a:pt x="55879" y="0"/>
                  </a:moveTo>
                  <a:lnTo>
                    <a:pt x="46989" y="0"/>
                  </a:lnTo>
                  <a:lnTo>
                    <a:pt x="46989" y="1270"/>
                  </a:lnTo>
                  <a:lnTo>
                    <a:pt x="0" y="1270"/>
                  </a:lnTo>
                  <a:lnTo>
                    <a:pt x="0" y="3810"/>
                  </a:lnTo>
                  <a:lnTo>
                    <a:pt x="55879" y="3810"/>
                  </a:lnTo>
                  <a:lnTo>
                    <a:pt x="55879" y="0"/>
                  </a:lnTo>
                  <a:close/>
                </a:path>
              </a:pathLst>
            </a:custGeom>
            <a:solidFill>
              <a:srgbClr val="1A52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8279129" y="6362700"/>
              <a:ext cx="54610" cy="142240"/>
            </a:xfrm>
            <a:custGeom>
              <a:avLst/>
              <a:gdLst/>
              <a:ahLst/>
              <a:cxnLst/>
              <a:rect l="l" t="t" r="r" b="b"/>
              <a:pathLst>
                <a:path w="54609" h="142240">
                  <a:moveTo>
                    <a:pt x="11430" y="138429"/>
                  </a:moveTo>
                  <a:lnTo>
                    <a:pt x="0" y="138429"/>
                  </a:lnTo>
                  <a:lnTo>
                    <a:pt x="0" y="142240"/>
                  </a:lnTo>
                  <a:lnTo>
                    <a:pt x="1270" y="142240"/>
                  </a:lnTo>
                  <a:lnTo>
                    <a:pt x="1270" y="139700"/>
                  </a:lnTo>
                  <a:lnTo>
                    <a:pt x="11430" y="139700"/>
                  </a:lnTo>
                  <a:lnTo>
                    <a:pt x="11430" y="138429"/>
                  </a:lnTo>
                  <a:close/>
                </a:path>
                <a:path w="54609" h="142240">
                  <a:moveTo>
                    <a:pt x="30479" y="135890"/>
                  </a:moveTo>
                  <a:lnTo>
                    <a:pt x="0" y="135890"/>
                  </a:lnTo>
                  <a:lnTo>
                    <a:pt x="0" y="137159"/>
                  </a:lnTo>
                  <a:lnTo>
                    <a:pt x="20320" y="137159"/>
                  </a:lnTo>
                  <a:lnTo>
                    <a:pt x="20320" y="138429"/>
                  </a:lnTo>
                  <a:lnTo>
                    <a:pt x="30479" y="138429"/>
                  </a:lnTo>
                  <a:lnTo>
                    <a:pt x="30479" y="135890"/>
                  </a:lnTo>
                  <a:close/>
                </a:path>
                <a:path w="54609" h="142240">
                  <a:moveTo>
                    <a:pt x="54610" y="129539"/>
                  </a:moveTo>
                  <a:lnTo>
                    <a:pt x="0" y="129539"/>
                  </a:lnTo>
                  <a:lnTo>
                    <a:pt x="0" y="134620"/>
                  </a:lnTo>
                  <a:lnTo>
                    <a:pt x="39370" y="134620"/>
                  </a:lnTo>
                  <a:lnTo>
                    <a:pt x="39370" y="135890"/>
                  </a:lnTo>
                  <a:lnTo>
                    <a:pt x="49529" y="135890"/>
                  </a:lnTo>
                  <a:lnTo>
                    <a:pt x="49529" y="133350"/>
                  </a:lnTo>
                  <a:lnTo>
                    <a:pt x="54610" y="133350"/>
                  </a:lnTo>
                  <a:lnTo>
                    <a:pt x="54610" y="129539"/>
                  </a:lnTo>
                  <a:close/>
                </a:path>
                <a:path w="54609" h="142240">
                  <a:moveTo>
                    <a:pt x="54610" y="123190"/>
                  </a:moveTo>
                  <a:lnTo>
                    <a:pt x="0" y="123190"/>
                  </a:lnTo>
                  <a:lnTo>
                    <a:pt x="0" y="128270"/>
                  </a:lnTo>
                  <a:lnTo>
                    <a:pt x="54610" y="128270"/>
                  </a:lnTo>
                  <a:lnTo>
                    <a:pt x="54610" y="123190"/>
                  </a:lnTo>
                  <a:close/>
                </a:path>
                <a:path w="54609" h="142240">
                  <a:moveTo>
                    <a:pt x="54610" y="116839"/>
                  </a:moveTo>
                  <a:lnTo>
                    <a:pt x="0" y="116839"/>
                  </a:lnTo>
                  <a:lnTo>
                    <a:pt x="0" y="121920"/>
                  </a:lnTo>
                  <a:lnTo>
                    <a:pt x="54610" y="121920"/>
                  </a:lnTo>
                  <a:lnTo>
                    <a:pt x="54610" y="116839"/>
                  </a:lnTo>
                  <a:close/>
                </a:path>
                <a:path w="54609" h="142240">
                  <a:moveTo>
                    <a:pt x="54610" y="110489"/>
                  </a:moveTo>
                  <a:lnTo>
                    <a:pt x="0" y="110489"/>
                  </a:lnTo>
                  <a:lnTo>
                    <a:pt x="0" y="115570"/>
                  </a:lnTo>
                  <a:lnTo>
                    <a:pt x="54610" y="115570"/>
                  </a:lnTo>
                  <a:lnTo>
                    <a:pt x="54610" y="110489"/>
                  </a:lnTo>
                  <a:close/>
                </a:path>
                <a:path w="54609" h="142240">
                  <a:moveTo>
                    <a:pt x="54610" y="104139"/>
                  </a:moveTo>
                  <a:lnTo>
                    <a:pt x="0" y="104139"/>
                  </a:lnTo>
                  <a:lnTo>
                    <a:pt x="0" y="109220"/>
                  </a:lnTo>
                  <a:lnTo>
                    <a:pt x="54610" y="109220"/>
                  </a:lnTo>
                  <a:lnTo>
                    <a:pt x="54610" y="104139"/>
                  </a:lnTo>
                  <a:close/>
                </a:path>
                <a:path w="54609" h="142240">
                  <a:moveTo>
                    <a:pt x="54610" y="97789"/>
                  </a:moveTo>
                  <a:lnTo>
                    <a:pt x="0" y="97789"/>
                  </a:lnTo>
                  <a:lnTo>
                    <a:pt x="0" y="102870"/>
                  </a:lnTo>
                  <a:lnTo>
                    <a:pt x="54610" y="102870"/>
                  </a:lnTo>
                  <a:lnTo>
                    <a:pt x="54610" y="97789"/>
                  </a:lnTo>
                  <a:close/>
                </a:path>
                <a:path w="54609" h="142240">
                  <a:moveTo>
                    <a:pt x="54610" y="91439"/>
                  </a:moveTo>
                  <a:lnTo>
                    <a:pt x="0" y="91439"/>
                  </a:lnTo>
                  <a:lnTo>
                    <a:pt x="0" y="96520"/>
                  </a:lnTo>
                  <a:lnTo>
                    <a:pt x="54610" y="96520"/>
                  </a:lnTo>
                  <a:lnTo>
                    <a:pt x="54610" y="91439"/>
                  </a:lnTo>
                  <a:close/>
                </a:path>
                <a:path w="54609" h="142240">
                  <a:moveTo>
                    <a:pt x="54610" y="86359"/>
                  </a:moveTo>
                  <a:lnTo>
                    <a:pt x="0" y="86359"/>
                  </a:lnTo>
                  <a:lnTo>
                    <a:pt x="0" y="90169"/>
                  </a:lnTo>
                  <a:lnTo>
                    <a:pt x="54610" y="90169"/>
                  </a:lnTo>
                  <a:lnTo>
                    <a:pt x="54610" y="86359"/>
                  </a:lnTo>
                  <a:close/>
                </a:path>
                <a:path w="54609" h="142240">
                  <a:moveTo>
                    <a:pt x="54610" y="80009"/>
                  </a:moveTo>
                  <a:lnTo>
                    <a:pt x="0" y="80009"/>
                  </a:lnTo>
                  <a:lnTo>
                    <a:pt x="0" y="85090"/>
                  </a:lnTo>
                  <a:lnTo>
                    <a:pt x="54610" y="85090"/>
                  </a:lnTo>
                  <a:lnTo>
                    <a:pt x="54610" y="80009"/>
                  </a:lnTo>
                  <a:close/>
                </a:path>
                <a:path w="54609" h="142240">
                  <a:moveTo>
                    <a:pt x="54610" y="73659"/>
                  </a:moveTo>
                  <a:lnTo>
                    <a:pt x="0" y="73659"/>
                  </a:lnTo>
                  <a:lnTo>
                    <a:pt x="0" y="78740"/>
                  </a:lnTo>
                  <a:lnTo>
                    <a:pt x="54610" y="78740"/>
                  </a:lnTo>
                  <a:lnTo>
                    <a:pt x="54610" y="73659"/>
                  </a:lnTo>
                  <a:close/>
                </a:path>
                <a:path w="54609" h="142240">
                  <a:moveTo>
                    <a:pt x="54610" y="67309"/>
                  </a:moveTo>
                  <a:lnTo>
                    <a:pt x="0" y="67309"/>
                  </a:lnTo>
                  <a:lnTo>
                    <a:pt x="0" y="72390"/>
                  </a:lnTo>
                  <a:lnTo>
                    <a:pt x="54610" y="72390"/>
                  </a:lnTo>
                  <a:lnTo>
                    <a:pt x="54610" y="67309"/>
                  </a:lnTo>
                  <a:close/>
                </a:path>
                <a:path w="54609" h="142240">
                  <a:moveTo>
                    <a:pt x="54610" y="60959"/>
                  </a:moveTo>
                  <a:lnTo>
                    <a:pt x="0" y="60959"/>
                  </a:lnTo>
                  <a:lnTo>
                    <a:pt x="0" y="66040"/>
                  </a:lnTo>
                  <a:lnTo>
                    <a:pt x="54610" y="66040"/>
                  </a:lnTo>
                  <a:lnTo>
                    <a:pt x="54610" y="60959"/>
                  </a:lnTo>
                  <a:close/>
                </a:path>
                <a:path w="54609" h="142240">
                  <a:moveTo>
                    <a:pt x="54610" y="54609"/>
                  </a:moveTo>
                  <a:lnTo>
                    <a:pt x="0" y="54609"/>
                  </a:lnTo>
                  <a:lnTo>
                    <a:pt x="0" y="59690"/>
                  </a:lnTo>
                  <a:lnTo>
                    <a:pt x="54610" y="59690"/>
                  </a:lnTo>
                  <a:lnTo>
                    <a:pt x="54610" y="54609"/>
                  </a:lnTo>
                  <a:close/>
                </a:path>
                <a:path w="54609" h="142240">
                  <a:moveTo>
                    <a:pt x="54610" y="48259"/>
                  </a:moveTo>
                  <a:lnTo>
                    <a:pt x="0" y="48259"/>
                  </a:lnTo>
                  <a:lnTo>
                    <a:pt x="0" y="53340"/>
                  </a:lnTo>
                  <a:lnTo>
                    <a:pt x="54610" y="53340"/>
                  </a:lnTo>
                  <a:lnTo>
                    <a:pt x="54610" y="48259"/>
                  </a:lnTo>
                  <a:close/>
                </a:path>
                <a:path w="54609" h="142240">
                  <a:moveTo>
                    <a:pt x="54610" y="41909"/>
                  </a:moveTo>
                  <a:lnTo>
                    <a:pt x="0" y="41909"/>
                  </a:lnTo>
                  <a:lnTo>
                    <a:pt x="0" y="46990"/>
                  </a:lnTo>
                  <a:lnTo>
                    <a:pt x="54610" y="46990"/>
                  </a:lnTo>
                  <a:lnTo>
                    <a:pt x="54610" y="41909"/>
                  </a:lnTo>
                  <a:close/>
                </a:path>
                <a:path w="54609" h="142240">
                  <a:moveTo>
                    <a:pt x="54610" y="35559"/>
                  </a:moveTo>
                  <a:lnTo>
                    <a:pt x="0" y="35559"/>
                  </a:lnTo>
                  <a:lnTo>
                    <a:pt x="0" y="40640"/>
                  </a:lnTo>
                  <a:lnTo>
                    <a:pt x="54610" y="40640"/>
                  </a:lnTo>
                  <a:lnTo>
                    <a:pt x="54610" y="35559"/>
                  </a:lnTo>
                  <a:close/>
                </a:path>
                <a:path w="54609" h="142240">
                  <a:moveTo>
                    <a:pt x="54610" y="29209"/>
                  </a:moveTo>
                  <a:lnTo>
                    <a:pt x="0" y="29209"/>
                  </a:lnTo>
                  <a:lnTo>
                    <a:pt x="0" y="34290"/>
                  </a:lnTo>
                  <a:lnTo>
                    <a:pt x="54610" y="34290"/>
                  </a:lnTo>
                  <a:lnTo>
                    <a:pt x="54610" y="29209"/>
                  </a:lnTo>
                  <a:close/>
                </a:path>
                <a:path w="54609" h="142240">
                  <a:moveTo>
                    <a:pt x="54610" y="22859"/>
                  </a:moveTo>
                  <a:lnTo>
                    <a:pt x="0" y="22859"/>
                  </a:lnTo>
                  <a:lnTo>
                    <a:pt x="0" y="27940"/>
                  </a:lnTo>
                  <a:lnTo>
                    <a:pt x="54610" y="27940"/>
                  </a:lnTo>
                  <a:lnTo>
                    <a:pt x="54610" y="22859"/>
                  </a:lnTo>
                  <a:close/>
                </a:path>
                <a:path w="54609" h="142240">
                  <a:moveTo>
                    <a:pt x="54610" y="16509"/>
                  </a:moveTo>
                  <a:lnTo>
                    <a:pt x="0" y="16509"/>
                  </a:lnTo>
                  <a:lnTo>
                    <a:pt x="0" y="21590"/>
                  </a:lnTo>
                  <a:lnTo>
                    <a:pt x="54610" y="21590"/>
                  </a:lnTo>
                  <a:lnTo>
                    <a:pt x="54610" y="16509"/>
                  </a:lnTo>
                  <a:close/>
                </a:path>
                <a:path w="54609" h="142240">
                  <a:moveTo>
                    <a:pt x="54610" y="10159"/>
                  </a:moveTo>
                  <a:lnTo>
                    <a:pt x="0" y="10159"/>
                  </a:lnTo>
                  <a:lnTo>
                    <a:pt x="0" y="15240"/>
                  </a:lnTo>
                  <a:lnTo>
                    <a:pt x="54610" y="15240"/>
                  </a:lnTo>
                  <a:lnTo>
                    <a:pt x="54610" y="10159"/>
                  </a:lnTo>
                  <a:close/>
                </a:path>
                <a:path w="54609" h="142240">
                  <a:moveTo>
                    <a:pt x="54610" y="3809"/>
                  </a:moveTo>
                  <a:lnTo>
                    <a:pt x="0" y="3809"/>
                  </a:lnTo>
                  <a:lnTo>
                    <a:pt x="0" y="8890"/>
                  </a:lnTo>
                  <a:lnTo>
                    <a:pt x="54610" y="8890"/>
                  </a:lnTo>
                  <a:lnTo>
                    <a:pt x="54610" y="3809"/>
                  </a:lnTo>
                  <a:close/>
                </a:path>
                <a:path w="54609" h="142240">
                  <a:moveTo>
                    <a:pt x="5461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54610" y="2540"/>
                  </a:lnTo>
                  <a:lnTo>
                    <a:pt x="54610" y="0"/>
                  </a:lnTo>
                  <a:close/>
                </a:path>
              </a:pathLst>
            </a:custGeom>
            <a:solidFill>
              <a:srgbClr val="1A53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8224520" y="6362700"/>
              <a:ext cx="54610" cy="148590"/>
            </a:xfrm>
            <a:custGeom>
              <a:avLst/>
              <a:gdLst/>
              <a:ahLst/>
              <a:cxnLst/>
              <a:rect l="l" t="t" r="r" b="b"/>
              <a:pathLst>
                <a:path w="54609" h="148590">
                  <a:moveTo>
                    <a:pt x="17779" y="144780"/>
                  </a:moveTo>
                  <a:lnTo>
                    <a:pt x="0" y="144780"/>
                  </a:lnTo>
                  <a:lnTo>
                    <a:pt x="0" y="148590"/>
                  </a:lnTo>
                  <a:lnTo>
                    <a:pt x="7620" y="148590"/>
                  </a:lnTo>
                  <a:lnTo>
                    <a:pt x="7620" y="146050"/>
                  </a:lnTo>
                  <a:lnTo>
                    <a:pt x="17779" y="146050"/>
                  </a:lnTo>
                  <a:lnTo>
                    <a:pt x="17779" y="144780"/>
                  </a:lnTo>
                  <a:close/>
                </a:path>
                <a:path w="54609" h="148590">
                  <a:moveTo>
                    <a:pt x="36829" y="142240"/>
                  </a:moveTo>
                  <a:lnTo>
                    <a:pt x="0" y="142240"/>
                  </a:lnTo>
                  <a:lnTo>
                    <a:pt x="0" y="143509"/>
                  </a:lnTo>
                  <a:lnTo>
                    <a:pt x="26670" y="143509"/>
                  </a:lnTo>
                  <a:lnTo>
                    <a:pt x="26670" y="144779"/>
                  </a:lnTo>
                  <a:lnTo>
                    <a:pt x="36829" y="144779"/>
                  </a:lnTo>
                  <a:lnTo>
                    <a:pt x="36829" y="142240"/>
                  </a:lnTo>
                  <a:close/>
                </a:path>
                <a:path w="54609" h="148590">
                  <a:moveTo>
                    <a:pt x="54609" y="138429"/>
                  </a:moveTo>
                  <a:lnTo>
                    <a:pt x="0" y="138429"/>
                  </a:lnTo>
                  <a:lnTo>
                    <a:pt x="0" y="140970"/>
                  </a:lnTo>
                  <a:lnTo>
                    <a:pt x="45719" y="140970"/>
                  </a:lnTo>
                  <a:lnTo>
                    <a:pt x="45719" y="142240"/>
                  </a:lnTo>
                  <a:lnTo>
                    <a:pt x="54609" y="142240"/>
                  </a:lnTo>
                  <a:lnTo>
                    <a:pt x="54609" y="138429"/>
                  </a:lnTo>
                  <a:close/>
                </a:path>
                <a:path w="54609" h="148590">
                  <a:moveTo>
                    <a:pt x="54609" y="135890"/>
                  </a:moveTo>
                  <a:lnTo>
                    <a:pt x="0" y="135890"/>
                  </a:lnTo>
                  <a:lnTo>
                    <a:pt x="0" y="137159"/>
                  </a:lnTo>
                  <a:lnTo>
                    <a:pt x="54609" y="137159"/>
                  </a:lnTo>
                  <a:lnTo>
                    <a:pt x="54609" y="135890"/>
                  </a:lnTo>
                  <a:close/>
                </a:path>
                <a:path w="54609" h="148590">
                  <a:moveTo>
                    <a:pt x="54609" y="129539"/>
                  </a:moveTo>
                  <a:lnTo>
                    <a:pt x="0" y="129539"/>
                  </a:lnTo>
                  <a:lnTo>
                    <a:pt x="0" y="134620"/>
                  </a:lnTo>
                  <a:lnTo>
                    <a:pt x="54609" y="134620"/>
                  </a:lnTo>
                  <a:lnTo>
                    <a:pt x="54609" y="129539"/>
                  </a:lnTo>
                  <a:close/>
                </a:path>
                <a:path w="54609" h="148590">
                  <a:moveTo>
                    <a:pt x="54609" y="123190"/>
                  </a:moveTo>
                  <a:lnTo>
                    <a:pt x="0" y="123190"/>
                  </a:lnTo>
                  <a:lnTo>
                    <a:pt x="0" y="128270"/>
                  </a:lnTo>
                  <a:lnTo>
                    <a:pt x="54609" y="128270"/>
                  </a:lnTo>
                  <a:lnTo>
                    <a:pt x="54609" y="123190"/>
                  </a:lnTo>
                  <a:close/>
                </a:path>
                <a:path w="54609" h="148590">
                  <a:moveTo>
                    <a:pt x="54609" y="116839"/>
                  </a:moveTo>
                  <a:lnTo>
                    <a:pt x="0" y="116839"/>
                  </a:lnTo>
                  <a:lnTo>
                    <a:pt x="0" y="121920"/>
                  </a:lnTo>
                  <a:lnTo>
                    <a:pt x="54609" y="121920"/>
                  </a:lnTo>
                  <a:lnTo>
                    <a:pt x="54609" y="116839"/>
                  </a:lnTo>
                  <a:close/>
                </a:path>
                <a:path w="54609" h="148590">
                  <a:moveTo>
                    <a:pt x="54609" y="110489"/>
                  </a:moveTo>
                  <a:lnTo>
                    <a:pt x="0" y="110489"/>
                  </a:lnTo>
                  <a:lnTo>
                    <a:pt x="0" y="115570"/>
                  </a:lnTo>
                  <a:lnTo>
                    <a:pt x="54609" y="115570"/>
                  </a:lnTo>
                  <a:lnTo>
                    <a:pt x="54609" y="110489"/>
                  </a:lnTo>
                  <a:close/>
                </a:path>
                <a:path w="54609" h="148590">
                  <a:moveTo>
                    <a:pt x="54609" y="104139"/>
                  </a:moveTo>
                  <a:lnTo>
                    <a:pt x="0" y="104139"/>
                  </a:lnTo>
                  <a:lnTo>
                    <a:pt x="0" y="109220"/>
                  </a:lnTo>
                  <a:lnTo>
                    <a:pt x="54609" y="109220"/>
                  </a:lnTo>
                  <a:lnTo>
                    <a:pt x="54609" y="104139"/>
                  </a:lnTo>
                  <a:close/>
                </a:path>
                <a:path w="54609" h="148590">
                  <a:moveTo>
                    <a:pt x="54609" y="97789"/>
                  </a:moveTo>
                  <a:lnTo>
                    <a:pt x="0" y="97789"/>
                  </a:lnTo>
                  <a:lnTo>
                    <a:pt x="0" y="102870"/>
                  </a:lnTo>
                  <a:lnTo>
                    <a:pt x="54609" y="102870"/>
                  </a:lnTo>
                  <a:lnTo>
                    <a:pt x="54609" y="97789"/>
                  </a:lnTo>
                  <a:close/>
                </a:path>
                <a:path w="54609" h="148590">
                  <a:moveTo>
                    <a:pt x="54609" y="91439"/>
                  </a:moveTo>
                  <a:lnTo>
                    <a:pt x="0" y="91439"/>
                  </a:lnTo>
                  <a:lnTo>
                    <a:pt x="0" y="96520"/>
                  </a:lnTo>
                  <a:lnTo>
                    <a:pt x="54609" y="96520"/>
                  </a:lnTo>
                  <a:lnTo>
                    <a:pt x="54609" y="91439"/>
                  </a:lnTo>
                  <a:close/>
                </a:path>
                <a:path w="54609" h="148590">
                  <a:moveTo>
                    <a:pt x="54609" y="86359"/>
                  </a:moveTo>
                  <a:lnTo>
                    <a:pt x="0" y="86359"/>
                  </a:lnTo>
                  <a:lnTo>
                    <a:pt x="0" y="90169"/>
                  </a:lnTo>
                  <a:lnTo>
                    <a:pt x="54609" y="90169"/>
                  </a:lnTo>
                  <a:lnTo>
                    <a:pt x="54609" y="86359"/>
                  </a:lnTo>
                  <a:close/>
                </a:path>
                <a:path w="54609" h="148590">
                  <a:moveTo>
                    <a:pt x="54609" y="80009"/>
                  </a:moveTo>
                  <a:lnTo>
                    <a:pt x="0" y="80009"/>
                  </a:lnTo>
                  <a:lnTo>
                    <a:pt x="0" y="85090"/>
                  </a:lnTo>
                  <a:lnTo>
                    <a:pt x="54609" y="85090"/>
                  </a:lnTo>
                  <a:lnTo>
                    <a:pt x="54609" y="80009"/>
                  </a:lnTo>
                  <a:close/>
                </a:path>
                <a:path w="54609" h="148590">
                  <a:moveTo>
                    <a:pt x="54609" y="73659"/>
                  </a:moveTo>
                  <a:lnTo>
                    <a:pt x="0" y="73659"/>
                  </a:lnTo>
                  <a:lnTo>
                    <a:pt x="0" y="78740"/>
                  </a:lnTo>
                  <a:lnTo>
                    <a:pt x="54609" y="78740"/>
                  </a:lnTo>
                  <a:lnTo>
                    <a:pt x="54609" y="73659"/>
                  </a:lnTo>
                  <a:close/>
                </a:path>
                <a:path w="54609" h="148590">
                  <a:moveTo>
                    <a:pt x="54609" y="67309"/>
                  </a:moveTo>
                  <a:lnTo>
                    <a:pt x="0" y="67309"/>
                  </a:lnTo>
                  <a:lnTo>
                    <a:pt x="0" y="72390"/>
                  </a:lnTo>
                  <a:lnTo>
                    <a:pt x="54609" y="72390"/>
                  </a:lnTo>
                  <a:lnTo>
                    <a:pt x="54609" y="67309"/>
                  </a:lnTo>
                  <a:close/>
                </a:path>
                <a:path w="54609" h="148590">
                  <a:moveTo>
                    <a:pt x="54609" y="60959"/>
                  </a:moveTo>
                  <a:lnTo>
                    <a:pt x="0" y="60959"/>
                  </a:lnTo>
                  <a:lnTo>
                    <a:pt x="0" y="66040"/>
                  </a:lnTo>
                  <a:lnTo>
                    <a:pt x="54609" y="66040"/>
                  </a:lnTo>
                  <a:lnTo>
                    <a:pt x="54609" y="60959"/>
                  </a:lnTo>
                  <a:close/>
                </a:path>
                <a:path w="54609" h="148590">
                  <a:moveTo>
                    <a:pt x="54609" y="54609"/>
                  </a:moveTo>
                  <a:lnTo>
                    <a:pt x="0" y="54609"/>
                  </a:lnTo>
                  <a:lnTo>
                    <a:pt x="0" y="59690"/>
                  </a:lnTo>
                  <a:lnTo>
                    <a:pt x="54609" y="59690"/>
                  </a:lnTo>
                  <a:lnTo>
                    <a:pt x="54609" y="54609"/>
                  </a:lnTo>
                  <a:close/>
                </a:path>
                <a:path w="54609" h="148590">
                  <a:moveTo>
                    <a:pt x="54609" y="48259"/>
                  </a:moveTo>
                  <a:lnTo>
                    <a:pt x="0" y="48259"/>
                  </a:lnTo>
                  <a:lnTo>
                    <a:pt x="0" y="53340"/>
                  </a:lnTo>
                  <a:lnTo>
                    <a:pt x="54609" y="53340"/>
                  </a:lnTo>
                  <a:lnTo>
                    <a:pt x="54609" y="48259"/>
                  </a:lnTo>
                  <a:close/>
                </a:path>
                <a:path w="54609" h="148590">
                  <a:moveTo>
                    <a:pt x="54609" y="41909"/>
                  </a:moveTo>
                  <a:lnTo>
                    <a:pt x="0" y="41909"/>
                  </a:lnTo>
                  <a:lnTo>
                    <a:pt x="0" y="46990"/>
                  </a:lnTo>
                  <a:lnTo>
                    <a:pt x="54609" y="46990"/>
                  </a:lnTo>
                  <a:lnTo>
                    <a:pt x="54609" y="41909"/>
                  </a:lnTo>
                  <a:close/>
                </a:path>
                <a:path w="54609" h="148590">
                  <a:moveTo>
                    <a:pt x="54609" y="35559"/>
                  </a:moveTo>
                  <a:lnTo>
                    <a:pt x="0" y="35559"/>
                  </a:lnTo>
                  <a:lnTo>
                    <a:pt x="0" y="40640"/>
                  </a:lnTo>
                  <a:lnTo>
                    <a:pt x="54609" y="40640"/>
                  </a:lnTo>
                  <a:lnTo>
                    <a:pt x="54609" y="35559"/>
                  </a:lnTo>
                  <a:close/>
                </a:path>
                <a:path w="54609" h="148590">
                  <a:moveTo>
                    <a:pt x="54609" y="29209"/>
                  </a:moveTo>
                  <a:lnTo>
                    <a:pt x="0" y="29209"/>
                  </a:lnTo>
                  <a:lnTo>
                    <a:pt x="0" y="34290"/>
                  </a:lnTo>
                  <a:lnTo>
                    <a:pt x="54609" y="34290"/>
                  </a:lnTo>
                  <a:lnTo>
                    <a:pt x="54609" y="29209"/>
                  </a:lnTo>
                  <a:close/>
                </a:path>
                <a:path w="54609" h="148590">
                  <a:moveTo>
                    <a:pt x="54609" y="22859"/>
                  </a:moveTo>
                  <a:lnTo>
                    <a:pt x="0" y="22859"/>
                  </a:lnTo>
                  <a:lnTo>
                    <a:pt x="0" y="27940"/>
                  </a:lnTo>
                  <a:lnTo>
                    <a:pt x="54609" y="27940"/>
                  </a:lnTo>
                  <a:lnTo>
                    <a:pt x="54609" y="22859"/>
                  </a:lnTo>
                  <a:close/>
                </a:path>
                <a:path w="54609" h="148590">
                  <a:moveTo>
                    <a:pt x="54609" y="16509"/>
                  </a:moveTo>
                  <a:lnTo>
                    <a:pt x="0" y="16509"/>
                  </a:lnTo>
                  <a:lnTo>
                    <a:pt x="0" y="21590"/>
                  </a:lnTo>
                  <a:lnTo>
                    <a:pt x="54609" y="21590"/>
                  </a:lnTo>
                  <a:lnTo>
                    <a:pt x="54609" y="16509"/>
                  </a:lnTo>
                  <a:close/>
                </a:path>
                <a:path w="54609" h="148590">
                  <a:moveTo>
                    <a:pt x="54609" y="10159"/>
                  </a:moveTo>
                  <a:lnTo>
                    <a:pt x="0" y="10159"/>
                  </a:lnTo>
                  <a:lnTo>
                    <a:pt x="0" y="15240"/>
                  </a:lnTo>
                  <a:lnTo>
                    <a:pt x="54609" y="15240"/>
                  </a:lnTo>
                  <a:lnTo>
                    <a:pt x="54609" y="10159"/>
                  </a:lnTo>
                  <a:close/>
                </a:path>
                <a:path w="54609" h="148590">
                  <a:moveTo>
                    <a:pt x="54609" y="3809"/>
                  </a:moveTo>
                  <a:lnTo>
                    <a:pt x="0" y="3809"/>
                  </a:lnTo>
                  <a:lnTo>
                    <a:pt x="0" y="8890"/>
                  </a:lnTo>
                  <a:lnTo>
                    <a:pt x="54609" y="8890"/>
                  </a:lnTo>
                  <a:lnTo>
                    <a:pt x="54609" y="3809"/>
                  </a:lnTo>
                  <a:close/>
                </a:path>
                <a:path w="54609" h="148590">
                  <a:moveTo>
                    <a:pt x="54609" y="0"/>
                  </a:moveTo>
                  <a:lnTo>
                    <a:pt x="15239" y="0"/>
                  </a:lnTo>
                  <a:lnTo>
                    <a:pt x="15239" y="2540"/>
                  </a:lnTo>
                  <a:lnTo>
                    <a:pt x="54609" y="2540"/>
                  </a:lnTo>
                  <a:lnTo>
                    <a:pt x="54609" y="0"/>
                  </a:lnTo>
                  <a:close/>
                </a:path>
              </a:pathLst>
            </a:custGeom>
            <a:solidFill>
              <a:srgbClr val="1B54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8169910" y="6366509"/>
              <a:ext cx="54610" cy="151130"/>
            </a:xfrm>
            <a:custGeom>
              <a:avLst/>
              <a:gdLst/>
              <a:ahLst/>
              <a:cxnLst/>
              <a:rect l="l" t="t" r="r" b="b"/>
              <a:pathLst>
                <a:path w="54609" h="151129">
                  <a:moveTo>
                    <a:pt x="24130" y="147319"/>
                  </a:moveTo>
                  <a:lnTo>
                    <a:pt x="0" y="147319"/>
                  </a:lnTo>
                  <a:lnTo>
                    <a:pt x="0" y="149859"/>
                  </a:lnTo>
                  <a:lnTo>
                    <a:pt x="5080" y="149859"/>
                  </a:lnTo>
                  <a:lnTo>
                    <a:pt x="5080" y="151129"/>
                  </a:lnTo>
                  <a:lnTo>
                    <a:pt x="15240" y="151129"/>
                  </a:lnTo>
                  <a:lnTo>
                    <a:pt x="15240" y="148589"/>
                  </a:lnTo>
                  <a:lnTo>
                    <a:pt x="24130" y="148589"/>
                  </a:lnTo>
                  <a:lnTo>
                    <a:pt x="24130" y="147319"/>
                  </a:lnTo>
                  <a:close/>
                </a:path>
                <a:path w="54609" h="151129">
                  <a:moveTo>
                    <a:pt x="43179" y="144779"/>
                  </a:moveTo>
                  <a:lnTo>
                    <a:pt x="0" y="144779"/>
                  </a:lnTo>
                  <a:lnTo>
                    <a:pt x="0" y="146049"/>
                  </a:lnTo>
                  <a:lnTo>
                    <a:pt x="34290" y="146049"/>
                  </a:lnTo>
                  <a:lnTo>
                    <a:pt x="34290" y="147319"/>
                  </a:lnTo>
                  <a:lnTo>
                    <a:pt x="43179" y="147319"/>
                  </a:lnTo>
                  <a:lnTo>
                    <a:pt x="43179" y="144779"/>
                  </a:lnTo>
                  <a:close/>
                </a:path>
                <a:path w="54609" h="151129">
                  <a:moveTo>
                    <a:pt x="54610" y="140969"/>
                  </a:moveTo>
                  <a:lnTo>
                    <a:pt x="0" y="140969"/>
                  </a:lnTo>
                  <a:lnTo>
                    <a:pt x="0" y="143509"/>
                  </a:lnTo>
                  <a:lnTo>
                    <a:pt x="53340" y="143509"/>
                  </a:lnTo>
                  <a:lnTo>
                    <a:pt x="53340" y="144779"/>
                  </a:lnTo>
                  <a:lnTo>
                    <a:pt x="54610" y="144779"/>
                  </a:lnTo>
                  <a:lnTo>
                    <a:pt x="54610" y="140969"/>
                  </a:lnTo>
                  <a:close/>
                </a:path>
                <a:path w="54609" h="151129">
                  <a:moveTo>
                    <a:pt x="54610" y="138429"/>
                  </a:moveTo>
                  <a:lnTo>
                    <a:pt x="0" y="138429"/>
                  </a:lnTo>
                  <a:lnTo>
                    <a:pt x="0" y="139699"/>
                  </a:lnTo>
                  <a:lnTo>
                    <a:pt x="54610" y="139699"/>
                  </a:lnTo>
                  <a:lnTo>
                    <a:pt x="54610" y="138429"/>
                  </a:lnTo>
                  <a:close/>
                </a:path>
                <a:path w="54609" h="151129">
                  <a:moveTo>
                    <a:pt x="54610" y="134619"/>
                  </a:moveTo>
                  <a:lnTo>
                    <a:pt x="0" y="134619"/>
                  </a:lnTo>
                  <a:lnTo>
                    <a:pt x="0" y="137159"/>
                  </a:lnTo>
                  <a:lnTo>
                    <a:pt x="54610" y="137159"/>
                  </a:lnTo>
                  <a:lnTo>
                    <a:pt x="54610" y="134619"/>
                  </a:lnTo>
                  <a:close/>
                </a:path>
                <a:path w="54609" h="151129">
                  <a:moveTo>
                    <a:pt x="54610" y="132079"/>
                  </a:moveTo>
                  <a:lnTo>
                    <a:pt x="0" y="132079"/>
                  </a:lnTo>
                  <a:lnTo>
                    <a:pt x="0" y="133349"/>
                  </a:lnTo>
                  <a:lnTo>
                    <a:pt x="54610" y="133349"/>
                  </a:lnTo>
                  <a:lnTo>
                    <a:pt x="54610" y="132079"/>
                  </a:lnTo>
                  <a:close/>
                </a:path>
                <a:path w="54609" h="151129">
                  <a:moveTo>
                    <a:pt x="54610" y="125729"/>
                  </a:moveTo>
                  <a:lnTo>
                    <a:pt x="0" y="125729"/>
                  </a:lnTo>
                  <a:lnTo>
                    <a:pt x="0" y="130809"/>
                  </a:lnTo>
                  <a:lnTo>
                    <a:pt x="54610" y="130809"/>
                  </a:lnTo>
                  <a:lnTo>
                    <a:pt x="54610" y="125729"/>
                  </a:lnTo>
                  <a:close/>
                </a:path>
                <a:path w="54609" h="151129">
                  <a:moveTo>
                    <a:pt x="54610" y="119379"/>
                  </a:moveTo>
                  <a:lnTo>
                    <a:pt x="0" y="119379"/>
                  </a:lnTo>
                  <a:lnTo>
                    <a:pt x="0" y="124459"/>
                  </a:lnTo>
                  <a:lnTo>
                    <a:pt x="54610" y="124459"/>
                  </a:lnTo>
                  <a:lnTo>
                    <a:pt x="54610" y="119379"/>
                  </a:lnTo>
                  <a:close/>
                </a:path>
                <a:path w="54609" h="151129">
                  <a:moveTo>
                    <a:pt x="54610" y="113029"/>
                  </a:moveTo>
                  <a:lnTo>
                    <a:pt x="0" y="113029"/>
                  </a:lnTo>
                  <a:lnTo>
                    <a:pt x="0" y="118109"/>
                  </a:lnTo>
                  <a:lnTo>
                    <a:pt x="54610" y="118109"/>
                  </a:lnTo>
                  <a:lnTo>
                    <a:pt x="54610" y="113029"/>
                  </a:lnTo>
                  <a:close/>
                </a:path>
                <a:path w="54609" h="151129">
                  <a:moveTo>
                    <a:pt x="54610" y="106679"/>
                  </a:moveTo>
                  <a:lnTo>
                    <a:pt x="0" y="106679"/>
                  </a:lnTo>
                  <a:lnTo>
                    <a:pt x="0" y="111759"/>
                  </a:lnTo>
                  <a:lnTo>
                    <a:pt x="54610" y="111759"/>
                  </a:lnTo>
                  <a:lnTo>
                    <a:pt x="54610" y="106679"/>
                  </a:lnTo>
                  <a:close/>
                </a:path>
                <a:path w="54609" h="151129">
                  <a:moveTo>
                    <a:pt x="54610" y="100329"/>
                  </a:moveTo>
                  <a:lnTo>
                    <a:pt x="0" y="100329"/>
                  </a:lnTo>
                  <a:lnTo>
                    <a:pt x="0" y="105409"/>
                  </a:lnTo>
                  <a:lnTo>
                    <a:pt x="54610" y="105409"/>
                  </a:lnTo>
                  <a:lnTo>
                    <a:pt x="54610" y="100329"/>
                  </a:lnTo>
                  <a:close/>
                </a:path>
                <a:path w="54609" h="151129">
                  <a:moveTo>
                    <a:pt x="54610" y="93979"/>
                  </a:moveTo>
                  <a:lnTo>
                    <a:pt x="0" y="93979"/>
                  </a:lnTo>
                  <a:lnTo>
                    <a:pt x="0" y="99059"/>
                  </a:lnTo>
                  <a:lnTo>
                    <a:pt x="54610" y="99059"/>
                  </a:lnTo>
                  <a:lnTo>
                    <a:pt x="54610" y="93979"/>
                  </a:lnTo>
                  <a:close/>
                </a:path>
                <a:path w="54609" h="151129">
                  <a:moveTo>
                    <a:pt x="54610" y="87629"/>
                  </a:moveTo>
                  <a:lnTo>
                    <a:pt x="0" y="87629"/>
                  </a:lnTo>
                  <a:lnTo>
                    <a:pt x="0" y="92709"/>
                  </a:lnTo>
                  <a:lnTo>
                    <a:pt x="54610" y="92709"/>
                  </a:lnTo>
                  <a:lnTo>
                    <a:pt x="54610" y="87629"/>
                  </a:lnTo>
                  <a:close/>
                </a:path>
                <a:path w="54609" h="151129">
                  <a:moveTo>
                    <a:pt x="54610" y="82549"/>
                  </a:moveTo>
                  <a:lnTo>
                    <a:pt x="0" y="82549"/>
                  </a:lnTo>
                  <a:lnTo>
                    <a:pt x="0" y="86359"/>
                  </a:lnTo>
                  <a:lnTo>
                    <a:pt x="54610" y="86359"/>
                  </a:lnTo>
                  <a:lnTo>
                    <a:pt x="54610" y="82549"/>
                  </a:lnTo>
                  <a:close/>
                </a:path>
                <a:path w="54609" h="151129">
                  <a:moveTo>
                    <a:pt x="54610" y="76199"/>
                  </a:moveTo>
                  <a:lnTo>
                    <a:pt x="0" y="76199"/>
                  </a:lnTo>
                  <a:lnTo>
                    <a:pt x="0" y="81279"/>
                  </a:lnTo>
                  <a:lnTo>
                    <a:pt x="54610" y="81279"/>
                  </a:lnTo>
                  <a:lnTo>
                    <a:pt x="54610" y="76199"/>
                  </a:lnTo>
                  <a:close/>
                </a:path>
                <a:path w="54609" h="151129">
                  <a:moveTo>
                    <a:pt x="54610" y="69849"/>
                  </a:moveTo>
                  <a:lnTo>
                    <a:pt x="0" y="69849"/>
                  </a:lnTo>
                  <a:lnTo>
                    <a:pt x="0" y="74929"/>
                  </a:lnTo>
                  <a:lnTo>
                    <a:pt x="54610" y="74929"/>
                  </a:lnTo>
                  <a:lnTo>
                    <a:pt x="54610" y="69849"/>
                  </a:lnTo>
                  <a:close/>
                </a:path>
                <a:path w="54609" h="151129">
                  <a:moveTo>
                    <a:pt x="54610" y="63499"/>
                  </a:moveTo>
                  <a:lnTo>
                    <a:pt x="0" y="63499"/>
                  </a:lnTo>
                  <a:lnTo>
                    <a:pt x="0" y="68579"/>
                  </a:lnTo>
                  <a:lnTo>
                    <a:pt x="54610" y="68579"/>
                  </a:lnTo>
                  <a:lnTo>
                    <a:pt x="54610" y="63499"/>
                  </a:lnTo>
                  <a:close/>
                </a:path>
                <a:path w="54609" h="151129">
                  <a:moveTo>
                    <a:pt x="54610" y="57149"/>
                  </a:moveTo>
                  <a:lnTo>
                    <a:pt x="0" y="57149"/>
                  </a:lnTo>
                  <a:lnTo>
                    <a:pt x="0" y="62229"/>
                  </a:lnTo>
                  <a:lnTo>
                    <a:pt x="54610" y="62229"/>
                  </a:lnTo>
                  <a:lnTo>
                    <a:pt x="54610" y="57149"/>
                  </a:lnTo>
                  <a:close/>
                </a:path>
                <a:path w="54609" h="151129">
                  <a:moveTo>
                    <a:pt x="54610" y="50799"/>
                  </a:moveTo>
                  <a:lnTo>
                    <a:pt x="0" y="50799"/>
                  </a:lnTo>
                  <a:lnTo>
                    <a:pt x="0" y="55879"/>
                  </a:lnTo>
                  <a:lnTo>
                    <a:pt x="54610" y="55879"/>
                  </a:lnTo>
                  <a:lnTo>
                    <a:pt x="54610" y="50799"/>
                  </a:lnTo>
                  <a:close/>
                </a:path>
                <a:path w="54609" h="151129">
                  <a:moveTo>
                    <a:pt x="54610" y="44449"/>
                  </a:moveTo>
                  <a:lnTo>
                    <a:pt x="0" y="44449"/>
                  </a:lnTo>
                  <a:lnTo>
                    <a:pt x="0" y="49529"/>
                  </a:lnTo>
                  <a:lnTo>
                    <a:pt x="54610" y="49529"/>
                  </a:lnTo>
                  <a:lnTo>
                    <a:pt x="54610" y="44449"/>
                  </a:lnTo>
                  <a:close/>
                </a:path>
                <a:path w="54609" h="151129">
                  <a:moveTo>
                    <a:pt x="54610" y="38099"/>
                  </a:moveTo>
                  <a:lnTo>
                    <a:pt x="0" y="38099"/>
                  </a:lnTo>
                  <a:lnTo>
                    <a:pt x="0" y="43179"/>
                  </a:lnTo>
                  <a:lnTo>
                    <a:pt x="54610" y="43179"/>
                  </a:lnTo>
                  <a:lnTo>
                    <a:pt x="54610" y="38099"/>
                  </a:lnTo>
                  <a:close/>
                </a:path>
                <a:path w="54609" h="151129">
                  <a:moveTo>
                    <a:pt x="54610" y="31749"/>
                  </a:moveTo>
                  <a:lnTo>
                    <a:pt x="0" y="31749"/>
                  </a:lnTo>
                  <a:lnTo>
                    <a:pt x="0" y="36829"/>
                  </a:lnTo>
                  <a:lnTo>
                    <a:pt x="54610" y="36829"/>
                  </a:lnTo>
                  <a:lnTo>
                    <a:pt x="54610" y="31749"/>
                  </a:lnTo>
                  <a:close/>
                </a:path>
                <a:path w="54609" h="151129">
                  <a:moveTo>
                    <a:pt x="54610" y="25399"/>
                  </a:moveTo>
                  <a:lnTo>
                    <a:pt x="0" y="25399"/>
                  </a:lnTo>
                  <a:lnTo>
                    <a:pt x="0" y="30479"/>
                  </a:lnTo>
                  <a:lnTo>
                    <a:pt x="54610" y="30479"/>
                  </a:lnTo>
                  <a:lnTo>
                    <a:pt x="54610" y="25399"/>
                  </a:lnTo>
                  <a:close/>
                </a:path>
                <a:path w="54609" h="151129">
                  <a:moveTo>
                    <a:pt x="54610" y="19049"/>
                  </a:moveTo>
                  <a:lnTo>
                    <a:pt x="0" y="19049"/>
                  </a:lnTo>
                  <a:lnTo>
                    <a:pt x="0" y="24129"/>
                  </a:lnTo>
                  <a:lnTo>
                    <a:pt x="54610" y="24129"/>
                  </a:lnTo>
                  <a:lnTo>
                    <a:pt x="54610" y="19049"/>
                  </a:lnTo>
                  <a:close/>
                </a:path>
                <a:path w="54609" h="151129">
                  <a:moveTo>
                    <a:pt x="54610" y="12699"/>
                  </a:moveTo>
                  <a:lnTo>
                    <a:pt x="0" y="12699"/>
                  </a:lnTo>
                  <a:lnTo>
                    <a:pt x="0" y="17779"/>
                  </a:lnTo>
                  <a:lnTo>
                    <a:pt x="54610" y="17779"/>
                  </a:lnTo>
                  <a:lnTo>
                    <a:pt x="54610" y="12699"/>
                  </a:lnTo>
                  <a:close/>
                </a:path>
                <a:path w="54609" h="151129">
                  <a:moveTo>
                    <a:pt x="54610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4610" y="11429"/>
                  </a:lnTo>
                  <a:lnTo>
                    <a:pt x="54610" y="6349"/>
                  </a:lnTo>
                  <a:close/>
                </a:path>
                <a:path w="54609" h="151129">
                  <a:moveTo>
                    <a:pt x="54610" y="0"/>
                  </a:moveTo>
                  <a:lnTo>
                    <a:pt x="0" y="0"/>
                  </a:lnTo>
                  <a:lnTo>
                    <a:pt x="0" y="5079"/>
                  </a:lnTo>
                  <a:lnTo>
                    <a:pt x="54610" y="5079"/>
                  </a:lnTo>
                  <a:lnTo>
                    <a:pt x="54610" y="0"/>
                  </a:lnTo>
                  <a:close/>
                </a:path>
              </a:pathLst>
            </a:custGeom>
            <a:solidFill>
              <a:srgbClr val="1B55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8114029" y="6366509"/>
              <a:ext cx="55880" cy="160020"/>
            </a:xfrm>
            <a:custGeom>
              <a:avLst/>
              <a:gdLst/>
              <a:ahLst/>
              <a:cxnLst/>
              <a:rect l="l" t="t" r="r" b="b"/>
              <a:pathLst>
                <a:path w="55879" h="160020">
                  <a:moveTo>
                    <a:pt x="3810" y="157479"/>
                  </a:moveTo>
                  <a:lnTo>
                    <a:pt x="0" y="157479"/>
                  </a:lnTo>
                  <a:lnTo>
                    <a:pt x="0" y="160019"/>
                  </a:lnTo>
                  <a:lnTo>
                    <a:pt x="3810" y="160019"/>
                  </a:lnTo>
                  <a:lnTo>
                    <a:pt x="3810" y="157479"/>
                  </a:lnTo>
                  <a:close/>
                </a:path>
                <a:path w="55879" h="160020">
                  <a:moveTo>
                    <a:pt x="31750" y="153669"/>
                  </a:moveTo>
                  <a:lnTo>
                    <a:pt x="0" y="153669"/>
                  </a:lnTo>
                  <a:lnTo>
                    <a:pt x="0" y="156209"/>
                  </a:lnTo>
                  <a:lnTo>
                    <a:pt x="12700" y="156209"/>
                  </a:lnTo>
                  <a:lnTo>
                    <a:pt x="12700" y="157479"/>
                  </a:lnTo>
                  <a:lnTo>
                    <a:pt x="22859" y="157479"/>
                  </a:lnTo>
                  <a:lnTo>
                    <a:pt x="22859" y="154939"/>
                  </a:lnTo>
                  <a:lnTo>
                    <a:pt x="31750" y="154939"/>
                  </a:lnTo>
                  <a:lnTo>
                    <a:pt x="31750" y="153669"/>
                  </a:lnTo>
                  <a:close/>
                </a:path>
                <a:path w="55879" h="160020">
                  <a:moveTo>
                    <a:pt x="52070" y="151129"/>
                  </a:moveTo>
                  <a:lnTo>
                    <a:pt x="0" y="151129"/>
                  </a:lnTo>
                  <a:lnTo>
                    <a:pt x="0" y="152399"/>
                  </a:lnTo>
                  <a:lnTo>
                    <a:pt x="41910" y="152399"/>
                  </a:lnTo>
                  <a:lnTo>
                    <a:pt x="41910" y="153669"/>
                  </a:lnTo>
                  <a:lnTo>
                    <a:pt x="52070" y="153669"/>
                  </a:lnTo>
                  <a:lnTo>
                    <a:pt x="52070" y="151129"/>
                  </a:lnTo>
                  <a:close/>
                </a:path>
                <a:path w="55879" h="160020">
                  <a:moveTo>
                    <a:pt x="55879" y="147319"/>
                  </a:moveTo>
                  <a:lnTo>
                    <a:pt x="0" y="147319"/>
                  </a:lnTo>
                  <a:lnTo>
                    <a:pt x="0" y="149859"/>
                  </a:lnTo>
                  <a:lnTo>
                    <a:pt x="55879" y="149859"/>
                  </a:lnTo>
                  <a:lnTo>
                    <a:pt x="55879" y="147319"/>
                  </a:lnTo>
                  <a:close/>
                </a:path>
                <a:path w="55879" h="160020">
                  <a:moveTo>
                    <a:pt x="55879" y="144779"/>
                  </a:moveTo>
                  <a:lnTo>
                    <a:pt x="0" y="144779"/>
                  </a:lnTo>
                  <a:lnTo>
                    <a:pt x="0" y="146049"/>
                  </a:lnTo>
                  <a:lnTo>
                    <a:pt x="55879" y="146049"/>
                  </a:lnTo>
                  <a:lnTo>
                    <a:pt x="55879" y="144779"/>
                  </a:lnTo>
                  <a:close/>
                </a:path>
                <a:path w="55879" h="160020">
                  <a:moveTo>
                    <a:pt x="55879" y="140969"/>
                  </a:moveTo>
                  <a:lnTo>
                    <a:pt x="0" y="140969"/>
                  </a:lnTo>
                  <a:lnTo>
                    <a:pt x="0" y="143509"/>
                  </a:lnTo>
                  <a:lnTo>
                    <a:pt x="55879" y="143509"/>
                  </a:lnTo>
                  <a:lnTo>
                    <a:pt x="55879" y="140969"/>
                  </a:lnTo>
                  <a:close/>
                </a:path>
                <a:path w="55879" h="160020">
                  <a:moveTo>
                    <a:pt x="55879" y="138429"/>
                  </a:moveTo>
                  <a:lnTo>
                    <a:pt x="0" y="138429"/>
                  </a:lnTo>
                  <a:lnTo>
                    <a:pt x="0" y="139699"/>
                  </a:lnTo>
                  <a:lnTo>
                    <a:pt x="55879" y="139699"/>
                  </a:lnTo>
                  <a:lnTo>
                    <a:pt x="55879" y="138429"/>
                  </a:lnTo>
                  <a:close/>
                </a:path>
                <a:path w="55879" h="160020">
                  <a:moveTo>
                    <a:pt x="55879" y="134619"/>
                  </a:moveTo>
                  <a:lnTo>
                    <a:pt x="0" y="134619"/>
                  </a:lnTo>
                  <a:lnTo>
                    <a:pt x="0" y="137159"/>
                  </a:lnTo>
                  <a:lnTo>
                    <a:pt x="55879" y="137159"/>
                  </a:lnTo>
                  <a:lnTo>
                    <a:pt x="55879" y="134619"/>
                  </a:lnTo>
                  <a:close/>
                </a:path>
                <a:path w="55879" h="160020">
                  <a:moveTo>
                    <a:pt x="55879" y="132079"/>
                  </a:moveTo>
                  <a:lnTo>
                    <a:pt x="0" y="132079"/>
                  </a:lnTo>
                  <a:lnTo>
                    <a:pt x="0" y="133349"/>
                  </a:lnTo>
                  <a:lnTo>
                    <a:pt x="55879" y="133349"/>
                  </a:lnTo>
                  <a:lnTo>
                    <a:pt x="55879" y="132079"/>
                  </a:lnTo>
                  <a:close/>
                </a:path>
                <a:path w="55879" h="160020">
                  <a:moveTo>
                    <a:pt x="55879" y="125729"/>
                  </a:moveTo>
                  <a:lnTo>
                    <a:pt x="0" y="125729"/>
                  </a:lnTo>
                  <a:lnTo>
                    <a:pt x="0" y="130809"/>
                  </a:lnTo>
                  <a:lnTo>
                    <a:pt x="55879" y="130809"/>
                  </a:lnTo>
                  <a:lnTo>
                    <a:pt x="55879" y="125729"/>
                  </a:lnTo>
                  <a:close/>
                </a:path>
                <a:path w="55879" h="160020">
                  <a:moveTo>
                    <a:pt x="55879" y="119379"/>
                  </a:moveTo>
                  <a:lnTo>
                    <a:pt x="0" y="119379"/>
                  </a:lnTo>
                  <a:lnTo>
                    <a:pt x="0" y="124459"/>
                  </a:lnTo>
                  <a:lnTo>
                    <a:pt x="55879" y="124459"/>
                  </a:lnTo>
                  <a:lnTo>
                    <a:pt x="55879" y="119379"/>
                  </a:lnTo>
                  <a:close/>
                </a:path>
                <a:path w="55879" h="160020">
                  <a:moveTo>
                    <a:pt x="55879" y="113029"/>
                  </a:moveTo>
                  <a:lnTo>
                    <a:pt x="0" y="113029"/>
                  </a:lnTo>
                  <a:lnTo>
                    <a:pt x="0" y="118109"/>
                  </a:lnTo>
                  <a:lnTo>
                    <a:pt x="55879" y="118109"/>
                  </a:lnTo>
                  <a:lnTo>
                    <a:pt x="55879" y="113029"/>
                  </a:lnTo>
                  <a:close/>
                </a:path>
                <a:path w="55879" h="160020">
                  <a:moveTo>
                    <a:pt x="55879" y="106679"/>
                  </a:moveTo>
                  <a:lnTo>
                    <a:pt x="0" y="106679"/>
                  </a:lnTo>
                  <a:lnTo>
                    <a:pt x="0" y="111759"/>
                  </a:lnTo>
                  <a:lnTo>
                    <a:pt x="55879" y="111759"/>
                  </a:lnTo>
                  <a:lnTo>
                    <a:pt x="55879" y="106679"/>
                  </a:lnTo>
                  <a:close/>
                </a:path>
                <a:path w="55879" h="160020">
                  <a:moveTo>
                    <a:pt x="55879" y="100329"/>
                  </a:moveTo>
                  <a:lnTo>
                    <a:pt x="0" y="100329"/>
                  </a:lnTo>
                  <a:lnTo>
                    <a:pt x="0" y="105409"/>
                  </a:lnTo>
                  <a:lnTo>
                    <a:pt x="55879" y="105409"/>
                  </a:lnTo>
                  <a:lnTo>
                    <a:pt x="55879" y="100329"/>
                  </a:lnTo>
                  <a:close/>
                </a:path>
                <a:path w="55879" h="160020">
                  <a:moveTo>
                    <a:pt x="55879" y="93979"/>
                  </a:moveTo>
                  <a:lnTo>
                    <a:pt x="0" y="93979"/>
                  </a:lnTo>
                  <a:lnTo>
                    <a:pt x="0" y="99059"/>
                  </a:lnTo>
                  <a:lnTo>
                    <a:pt x="55879" y="99059"/>
                  </a:lnTo>
                  <a:lnTo>
                    <a:pt x="55879" y="93979"/>
                  </a:lnTo>
                  <a:close/>
                </a:path>
                <a:path w="55879" h="160020">
                  <a:moveTo>
                    <a:pt x="55879" y="87629"/>
                  </a:moveTo>
                  <a:lnTo>
                    <a:pt x="0" y="87629"/>
                  </a:lnTo>
                  <a:lnTo>
                    <a:pt x="0" y="92709"/>
                  </a:lnTo>
                  <a:lnTo>
                    <a:pt x="55879" y="92709"/>
                  </a:lnTo>
                  <a:lnTo>
                    <a:pt x="55879" y="87629"/>
                  </a:lnTo>
                  <a:close/>
                </a:path>
                <a:path w="55879" h="160020">
                  <a:moveTo>
                    <a:pt x="55879" y="82549"/>
                  </a:moveTo>
                  <a:lnTo>
                    <a:pt x="0" y="82549"/>
                  </a:lnTo>
                  <a:lnTo>
                    <a:pt x="0" y="86359"/>
                  </a:lnTo>
                  <a:lnTo>
                    <a:pt x="55879" y="86359"/>
                  </a:lnTo>
                  <a:lnTo>
                    <a:pt x="55879" y="82549"/>
                  </a:lnTo>
                  <a:close/>
                </a:path>
                <a:path w="55879" h="160020">
                  <a:moveTo>
                    <a:pt x="55879" y="76199"/>
                  </a:moveTo>
                  <a:lnTo>
                    <a:pt x="0" y="76199"/>
                  </a:lnTo>
                  <a:lnTo>
                    <a:pt x="0" y="81279"/>
                  </a:lnTo>
                  <a:lnTo>
                    <a:pt x="55879" y="81279"/>
                  </a:lnTo>
                  <a:lnTo>
                    <a:pt x="55879" y="76199"/>
                  </a:lnTo>
                  <a:close/>
                </a:path>
                <a:path w="55879" h="160020">
                  <a:moveTo>
                    <a:pt x="55879" y="69849"/>
                  </a:moveTo>
                  <a:lnTo>
                    <a:pt x="0" y="69849"/>
                  </a:lnTo>
                  <a:lnTo>
                    <a:pt x="0" y="74929"/>
                  </a:lnTo>
                  <a:lnTo>
                    <a:pt x="55879" y="74929"/>
                  </a:lnTo>
                  <a:lnTo>
                    <a:pt x="55879" y="69849"/>
                  </a:lnTo>
                  <a:close/>
                </a:path>
                <a:path w="55879" h="160020">
                  <a:moveTo>
                    <a:pt x="55879" y="63499"/>
                  </a:moveTo>
                  <a:lnTo>
                    <a:pt x="0" y="63499"/>
                  </a:lnTo>
                  <a:lnTo>
                    <a:pt x="0" y="68579"/>
                  </a:lnTo>
                  <a:lnTo>
                    <a:pt x="55879" y="68579"/>
                  </a:lnTo>
                  <a:lnTo>
                    <a:pt x="55879" y="63499"/>
                  </a:lnTo>
                  <a:close/>
                </a:path>
                <a:path w="55879" h="160020">
                  <a:moveTo>
                    <a:pt x="55879" y="57149"/>
                  </a:moveTo>
                  <a:lnTo>
                    <a:pt x="0" y="57149"/>
                  </a:lnTo>
                  <a:lnTo>
                    <a:pt x="0" y="62229"/>
                  </a:lnTo>
                  <a:lnTo>
                    <a:pt x="55879" y="62229"/>
                  </a:lnTo>
                  <a:lnTo>
                    <a:pt x="55879" y="57149"/>
                  </a:lnTo>
                  <a:close/>
                </a:path>
                <a:path w="55879" h="160020">
                  <a:moveTo>
                    <a:pt x="55879" y="50799"/>
                  </a:moveTo>
                  <a:lnTo>
                    <a:pt x="0" y="50799"/>
                  </a:lnTo>
                  <a:lnTo>
                    <a:pt x="0" y="55879"/>
                  </a:lnTo>
                  <a:lnTo>
                    <a:pt x="55879" y="55879"/>
                  </a:lnTo>
                  <a:lnTo>
                    <a:pt x="55879" y="50799"/>
                  </a:lnTo>
                  <a:close/>
                </a:path>
                <a:path w="55879" h="160020">
                  <a:moveTo>
                    <a:pt x="55879" y="44449"/>
                  </a:moveTo>
                  <a:lnTo>
                    <a:pt x="0" y="44449"/>
                  </a:lnTo>
                  <a:lnTo>
                    <a:pt x="0" y="49529"/>
                  </a:lnTo>
                  <a:lnTo>
                    <a:pt x="55879" y="49529"/>
                  </a:lnTo>
                  <a:lnTo>
                    <a:pt x="55879" y="44449"/>
                  </a:lnTo>
                  <a:close/>
                </a:path>
                <a:path w="55879" h="160020">
                  <a:moveTo>
                    <a:pt x="55879" y="38099"/>
                  </a:moveTo>
                  <a:lnTo>
                    <a:pt x="0" y="38099"/>
                  </a:lnTo>
                  <a:lnTo>
                    <a:pt x="0" y="43179"/>
                  </a:lnTo>
                  <a:lnTo>
                    <a:pt x="55879" y="43179"/>
                  </a:lnTo>
                  <a:lnTo>
                    <a:pt x="55879" y="38099"/>
                  </a:lnTo>
                  <a:close/>
                </a:path>
                <a:path w="55879" h="160020">
                  <a:moveTo>
                    <a:pt x="55879" y="31749"/>
                  </a:moveTo>
                  <a:lnTo>
                    <a:pt x="0" y="31749"/>
                  </a:lnTo>
                  <a:lnTo>
                    <a:pt x="0" y="36829"/>
                  </a:lnTo>
                  <a:lnTo>
                    <a:pt x="55879" y="36829"/>
                  </a:lnTo>
                  <a:lnTo>
                    <a:pt x="55879" y="31749"/>
                  </a:lnTo>
                  <a:close/>
                </a:path>
                <a:path w="55879" h="160020">
                  <a:moveTo>
                    <a:pt x="55879" y="25399"/>
                  </a:moveTo>
                  <a:lnTo>
                    <a:pt x="0" y="25399"/>
                  </a:lnTo>
                  <a:lnTo>
                    <a:pt x="0" y="30479"/>
                  </a:lnTo>
                  <a:lnTo>
                    <a:pt x="55879" y="30479"/>
                  </a:lnTo>
                  <a:lnTo>
                    <a:pt x="55879" y="25399"/>
                  </a:lnTo>
                  <a:close/>
                </a:path>
                <a:path w="55879" h="160020">
                  <a:moveTo>
                    <a:pt x="55879" y="19049"/>
                  </a:moveTo>
                  <a:lnTo>
                    <a:pt x="0" y="19049"/>
                  </a:lnTo>
                  <a:lnTo>
                    <a:pt x="0" y="24129"/>
                  </a:lnTo>
                  <a:lnTo>
                    <a:pt x="55879" y="24129"/>
                  </a:lnTo>
                  <a:lnTo>
                    <a:pt x="55879" y="19049"/>
                  </a:lnTo>
                  <a:close/>
                </a:path>
                <a:path w="55879" h="160020">
                  <a:moveTo>
                    <a:pt x="55879" y="12699"/>
                  </a:moveTo>
                  <a:lnTo>
                    <a:pt x="0" y="12699"/>
                  </a:lnTo>
                  <a:lnTo>
                    <a:pt x="0" y="17779"/>
                  </a:lnTo>
                  <a:lnTo>
                    <a:pt x="55879" y="17779"/>
                  </a:lnTo>
                  <a:lnTo>
                    <a:pt x="55879" y="12699"/>
                  </a:lnTo>
                  <a:close/>
                </a:path>
                <a:path w="55879" h="160020">
                  <a:moveTo>
                    <a:pt x="55879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5879" y="11429"/>
                  </a:lnTo>
                  <a:lnTo>
                    <a:pt x="55879" y="6349"/>
                  </a:lnTo>
                  <a:close/>
                </a:path>
                <a:path w="55879" h="160020">
                  <a:moveTo>
                    <a:pt x="55879" y="0"/>
                  </a:moveTo>
                  <a:lnTo>
                    <a:pt x="0" y="0"/>
                  </a:lnTo>
                  <a:lnTo>
                    <a:pt x="0" y="5079"/>
                  </a:lnTo>
                  <a:lnTo>
                    <a:pt x="55879" y="5079"/>
                  </a:lnTo>
                  <a:lnTo>
                    <a:pt x="55879" y="0"/>
                  </a:lnTo>
                  <a:close/>
                </a:path>
              </a:pathLst>
            </a:custGeom>
            <a:solidFill>
              <a:srgbClr val="1B56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8059420" y="6365239"/>
              <a:ext cx="54610" cy="167640"/>
            </a:xfrm>
            <a:custGeom>
              <a:avLst/>
              <a:gdLst/>
              <a:ahLst/>
              <a:cxnLst/>
              <a:rect l="l" t="t" r="r" b="b"/>
              <a:pathLst>
                <a:path w="54609" h="167640">
                  <a:moveTo>
                    <a:pt x="10159" y="165100"/>
                  </a:moveTo>
                  <a:lnTo>
                    <a:pt x="0" y="165100"/>
                  </a:lnTo>
                  <a:lnTo>
                    <a:pt x="0" y="166370"/>
                  </a:lnTo>
                  <a:lnTo>
                    <a:pt x="1269" y="166370"/>
                  </a:lnTo>
                  <a:lnTo>
                    <a:pt x="1269" y="167640"/>
                  </a:lnTo>
                  <a:lnTo>
                    <a:pt x="10159" y="167640"/>
                  </a:lnTo>
                  <a:lnTo>
                    <a:pt x="10159" y="165100"/>
                  </a:lnTo>
                  <a:close/>
                </a:path>
                <a:path w="54609" h="167640">
                  <a:moveTo>
                    <a:pt x="39369" y="161290"/>
                  </a:moveTo>
                  <a:lnTo>
                    <a:pt x="0" y="161290"/>
                  </a:lnTo>
                  <a:lnTo>
                    <a:pt x="0" y="163830"/>
                  </a:lnTo>
                  <a:lnTo>
                    <a:pt x="20320" y="163830"/>
                  </a:lnTo>
                  <a:lnTo>
                    <a:pt x="20320" y="165100"/>
                  </a:lnTo>
                  <a:lnTo>
                    <a:pt x="29209" y="165100"/>
                  </a:lnTo>
                  <a:lnTo>
                    <a:pt x="29209" y="162560"/>
                  </a:lnTo>
                  <a:lnTo>
                    <a:pt x="39369" y="162560"/>
                  </a:lnTo>
                  <a:lnTo>
                    <a:pt x="39369" y="161290"/>
                  </a:lnTo>
                  <a:close/>
                </a:path>
                <a:path w="54609" h="167640">
                  <a:moveTo>
                    <a:pt x="54609" y="158750"/>
                  </a:moveTo>
                  <a:lnTo>
                    <a:pt x="0" y="158750"/>
                  </a:lnTo>
                  <a:lnTo>
                    <a:pt x="0" y="160020"/>
                  </a:lnTo>
                  <a:lnTo>
                    <a:pt x="48260" y="160020"/>
                  </a:lnTo>
                  <a:lnTo>
                    <a:pt x="48260" y="161290"/>
                  </a:lnTo>
                  <a:lnTo>
                    <a:pt x="54609" y="161290"/>
                  </a:lnTo>
                  <a:lnTo>
                    <a:pt x="54609" y="158750"/>
                  </a:lnTo>
                  <a:close/>
                </a:path>
                <a:path w="54609" h="167640">
                  <a:moveTo>
                    <a:pt x="54609" y="154940"/>
                  </a:moveTo>
                  <a:lnTo>
                    <a:pt x="0" y="154940"/>
                  </a:lnTo>
                  <a:lnTo>
                    <a:pt x="0" y="157480"/>
                  </a:lnTo>
                  <a:lnTo>
                    <a:pt x="54609" y="157480"/>
                  </a:lnTo>
                  <a:lnTo>
                    <a:pt x="54609" y="154940"/>
                  </a:lnTo>
                  <a:close/>
                </a:path>
                <a:path w="54609" h="167640">
                  <a:moveTo>
                    <a:pt x="54609" y="152400"/>
                  </a:moveTo>
                  <a:lnTo>
                    <a:pt x="0" y="152400"/>
                  </a:lnTo>
                  <a:lnTo>
                    <a:pt x="0" y="153670"/>
                  </a:lnTo>
                  <a:lnTo>
                    <a:pt x="54609" y="153670"/>
                  </a:lnTo>
                  <a:lnTo>
                    <a:pt x="54609" y="152400"/>
                  </a:lnTo>
                  <a:close/>
                </a:path>
                <a:path w="54609" h="167640">
                  <a:moveTo>
                    <a:pt x="54609" y="148590"/>
                  </a:moveTo>
                  <a:lnTo>
                    <a:pt x="0" y="148590"/>
                  </a:lnTo>
                  <a:lnTo>
                    <a:pt x="0" y="151130"/>
                  </a:lnTo>
                  <a:lnTo>
                    <a:pt x="54609" y="151130"/>
                  </a:lnTo>
                  <a:lnTo>
                    <a:pt x="54609" y="148590"/>
                  </a:lnTo>
                  <a:close/>
                </a:path>
                <a:path w="54609" h="167640">
                  <a:moveTo>
                    <a:pt x="54609" y="146050"/>
                  </a:moveTo>
                  <a:lnTo>
                    <a:pt x="0" y="146050"/>
                  </a:lnTo>
                  <a:lnTo>
                    <a:pt x="0" y="147320"/>
                  </a:lnTo>
                  <a:lnTo>
                    <a:pt x="54609" y="147320"/>
                  </a:lnTo>
                  <a:lnTo>
                    <a:pt x="54609" y="146050"/>
                  </a:lnTo>
                  <a:close/>
                </a:path>
                <a:path w="54609" h="167640">
                  <a:moveTo>
                    <a:pt x="54609" y="142240"/>
                  </a:moveTo>
                  <a:lnTo>
                    <a:pt x="0" y="142240"/>
                  </a:lnTo>
                  <a:lnTo>
                    <a:pt x="0" y="144780"/>
                  </a:lnTo>
                  <a:lnTo>
                    <a:pt x="54609" y="144780"/>
                  </a:lnTo>
                  <a:lnTo>
                    <a:pt x="54609" y="142240"/>
                  </a:lnTo>
                  <a:close/>
                </a:path>
                <a:path w="54609" h="167640">
                  <a:moveTo>
                    <a:pt x="54609" y="139700"/>
                  </a:moveTo>
                  <a:lnTo>
                    <a:pt x="0" y="139700"/>
                  </a:lnTo>
                  <a:lnTo>
                    <a:pt x="0" y="140970"/>
                  </a:lnTo>
                  <a:lnTo>
                    <a:pt x="54609" y="140970"/>
                  </a:lnTo>
                  <a:lnTo>
                    <a:pt x="54609" y="139700"/>
                  </a:lnTo>
                  <a:close/>
                </a:path>
                <a:path w="54609" h="167640">
                  <a:moveTo>
                    <a:pt x="54609" y="135890"/>
                  </a:moveTo>
                  <a:lnTo>
                    <a:pt x="0" y="135890"/>
                  </a:lnTo>
                  <a:lnTo>
                    <a:pt x="0" y="138430"/>
                  </a:lnTo>
                  <a:lnTo>
                    <a:pt x="54609" y="138430"/>
                  </a:lnTo>
                  <a:lnTo>
                    <a:pt x="54609" y="135890"/>
                  </a:lnTo>
                  <a:close/>
                </a:path>
                <a:path w="54609" h="167640">
                  <a:moveTo>
                    <a:pt x="54609" y="133350"/>
                  </a:moveTo>
                  <a:lnTo>
                    <a:pt x="0" y="133350"/>
                  </a:lnTo>
                  <a:lnTo>
                    <a:pt x="0" y="134620"/>
                  </a:lnTo>
                  <a:lnTo>
                    <a:pt x="54609" y="134620"/>
                  </a:lnTo>
                  <a:lnTo>
                    <a:pt x="54609" y="133350"/>
                  </a:lnTo>
                  <a:close/>
                </a:path>
                <a:path w="54609" h="167640">
                  <a:moveTo>
                    <a:pt x="54609" y="127000"/>
                  </a:moveTo>
                  <a:lnTo>
                    <a:pt x="0" y="127000"/>
                  </a:lnTo>
                  <a:lnTo>
                    <a:pt x="0" y="132080"/>
                  </a:lnTo>
                  <a:lnTo>
                    <a:pt x="54609" y="132080"/>
                  </a:lnTo>
                  <a:lnTo>
                    <a:pt x="54609" y="127000"/>
                  </a:lnTo>
                  <a:close/>
                </a:path>
                <a:path w="54609" h="167640">
                  <a:moveTo>
                    <a:pt x="54609" y="120650"/>
                  </a:moveTo>
                  <a:lnTo>
                    <a:pt x="0" y="120650"/>
                  </a:lnTo>
                  <a:lnTo>
                    <a:pt x="0" y="125730"/>
                  </a:lnTo>
                  <a:lnTo>
                    <a:pt x="54609" y="125730"/>
                  </a:lnTo>
                  <a:lnTo>
                    <a:pt x="54609" y="120650"/>
                  </a:lnTo>
                  <a:close/>
                </a:path>
                <a:path w="54609" h="167640">
                  <a:moveTo>
                    <a:pt x="54609" y="114300"/>
                  </a:moveTo>
                  <a:lnTo>
                    <a:pt x="0" y="114300"/>
                  </a:lnTo>
                  <a:lnTo>
                    <a:pt x="0" y="119380"/>
                  </a:lnTo>
                  <a:lnTo>
                    <a:pt x="54609" y="119380"/>
                  </a:lnTo>
                  <a:lnTo>
                    <a:pt x="54609" y="114300"/>
                  </a:lnTo>
                  <a:close/>
                </a:path>
                <a:path w="54609" h="167640">
                  <a:moveTo>
                    <a:pt x="54609" y="107950"/>
                  </a:moveTo>
                  <a:lnTo>
                    <a:pt x="0" y="107950"/>
                  </a:lnTo>
                  <a:lnTo>
                    <a:pt x="0" y="113030"/>
                  </a:lnTo>
                  <a:lnTo>
                    <a:pt x="54609" y="113030"/>
                  </a:lnTo>
                  <a:lnTo>
                    <a:pt x="54609" y="107950"/>
                  </a:lnTo>
                  <a:close/>
                </a:path>
                <a:path w="54609" h="167640">
                  <a:moveTo>
                    <a:pt x="54609" y="101600"/>
                  </a:moveTo>
                  <a:lnTo>
                    <a:pt x="0" y="101600"/>
                  </a:lnTo>
                  <a:lnTo>
                    <a:pt x="0" y="106680"/>
                  </a:lnTo>
                  <a:lnTo>
                    <a:pt x="54609" y="106680"/>
                  </a:lnTo>
                  <a:lnTo>
                    <a:pt x="54609" y="101600"/>
                  </a:lnTo>
                  <a:close/>
                </a:path>
                <a:path w="54609" h="167640">
                  <a:moveTo>
                    <a:pt x="54609" y="95250"/>
                  </a:moveTo>
                  <a:lnTo>
                    <a:pt x="0" y="95250"/>
                  </a:lnTo>
                  <a:lnTo>
                    <a:pt x="0" y="100330"/>
                  </a:lnTo>
                  <a:lnTo>
                    <a:pt x="54609" y="100330"/>
                  </a:lnTo>
                  <a:lnTo>
                    <a:pt x="54609" y="95250"/>
                  </a:lnTo>
                  <a:close/>
                </a:path>
                <a:path w="54609" h="167640">
                  <a:moveTo>
                    <a:pt x="54609" y="88900"/>
                  </a:moveTo>
                  <a:lnTo>
                    <a:pt x="0" y="88900"/>
                  </a:lnTo>
                  <a:lnTo>
                    <a:pt x="0" y="93980"/>
                  </a:lnTo>
                  <a:lnTo>
                    <a:pt x="54609" y="93980"/>
                  </a:lnTo>
                  <a:lnTo>
                    <a:pt x="54609" y="88900"/>
                  </a:lnTo>
                  <a:close/>
                </a:path>
                <a:path w="54609" h="167640">
                  <a:moveTo>
                    <a:pt x="54609" y="83820"/>
                  </a:moveTo>
                  <a:lnTo>
                    <a:pt x="0" y="83820"/>
                  </a:lnTo>
                  <a:lnTo>
                    <a:pt x="0" y="87630"/>
                  </a:lnTo>
                  <a:lnTo>
                    <a:pt x="54609" y="87630"/>
                  </a:lnTo>
                  <a:lnTo>
                    <a:pt x="54609" y="83820"/>
                  </a:lnTo>
                  <a:close/>
                </a:path>
                <a:path w="54609" h="167640">
                  <a:moveTo>
                    <a:pt x="54609" y="77470"/>
                  </a:moveTo>
                  <a:lnTo>
                    <a:pt x="0" y="77470"/>
                  </a:lnTo>
                  <a:lnTo>
                    <a:pt x="0" y="82550"/>
                  </a:lnTo>
                  <a:lnTo>
                    <a:pt x="54609" y="82550"/>
                  </a:lnTo>
                  <a:lnTo>
                    <a:pt x="54609" y="77470"/>
                  </a:lnTo>
                  <a:close/>
                </a:path>
                <a:path w="54609" h="167640">
                  <a:moveTo>
                    <a:pt x="54609" y="71120"/>
                  </a:moveTo>
                  <a:lnTo>
                    <a:pt x="0" y="71120"/>
                  </a:lnTo>
                  <a:lnTo>
                    <a:pt x="0" y="76200"/>
                  </a:lnTo>
                  <a:lnTo>
                    <a:pt x="54609" y="76200"/>
                  </a:lnTo>
                  <a:lnTo>
                    <a:pt x="54609" y="71120"/>
                  </a:lnTo>
                  <a:close/>
                </a:path>
                <a:path w="54609" h="167640">
                  <a:moveTo>
                    <a:pt x="54609" y="64770"/>
                  </a:moveTo>
                  <a:lnTo>
                    <a:pt x="0" y="64770"/>
                  </a:lnTo>
                  <a:lnTo>
                    <a:pt x="0" y="69850"/>
                  </a:lnTo>
                  <a:lnTo>
                    <a:pt x="54609" y="69850"/>
                  </a:lnTo>
                  <a:lnTo>
                    <a:pt x="54609" y="64770"/>
                  </a:lnTo>
                  <a:close/>
                </a:path>
                <a:path w="54609" h="167640">
                  <a:moveTo>
                    <a:pt x="54609" y="58420"/>
                  </a:moveTo>
                  <a:lnTo>
                    <a:pt x="0" y="58420"/>
                  </a:lnTo>
                  <a:lnTo>
                    <a:pt x="0" y="63500"/>
                  </a:lnTo>
                  <a:lnTo>
                    <a:pt x="54609" y="63500"/>
                  </a:lnTo>
                  <a:lnTo>
                    <a:pt x="54609" y="58420"/>
                  </a:lnTo>
                  <a:close/>
                </a:path>
                <a:path w="54609" h="167640">
                  <a:moveTo>
                    <a:pt x="54609" y="52070"/>
                  </a:moveTo>
                  <a:lnTo>
                    <a:pt x="0" y="52070"/>
                  </a:lnTo>
                  <a:lnTo>
                    <a:pt x="0" y="57150"/>
                  </a:lnTo>
                  <a:lnTo>
                    <a:pt x="54609" y="57150"/>
                  </a:lnTo>
                  <a:lnTo>
                    <a:pt x="54609" y="52070"/>
                  </a:lnTo>
                  <a:close/>
                </a:path>
                <a:path w="54609" h="167640">
                  <a:moveTo>
                    <a:pt x="54609" y="45720"/>
                  </a:moveTo>
                  <a:lnTo>
                    <a:pt x="0" y="45720"/>
                  </a:lnTo>
                  <a:lnTo>
                    <a:pt x="0" y="50800"/>
                  </a:lnTo>
                  <a:lnTo>
                    <a:pt x="54609" y="50800"/>
                  </a:lnTo>
                  <a:lnTo>
                    <a:pt x="54609" y="45720"/>
                  </a:lnTo>
                  <a:close/>
                </a:path>
                <a:path w="54609" h="167640">
                  <a:moveTo>
                    <a:pt x="54609" y="39370"/>
                  </a:moveTo>
                  <a:lnTo>
                    <a:pt x="0" y="39370"/>
                  </a:lnTo>
                  <a:lnTo>
                    <a:pt x="0" y="44450"/>
                  </a:lnTo>
                  <a:lnTo>
                    <a:pt x="54609" y="44450"/>
                  </a:lnTo>
                  <a:lnTo>
                    <a:pt x="54609" y="39370"/>
                  </a:lnTo>
                  <a:close/>
                </a:path>
                <a:path w="54609" h="167640">
                  <a:moveTo>
                    <a:pt x="54609" y="33020"/>
                  </a:moveTo>
                  <a:lnTo>
                    <a:pt x="0" y="33020"/>
                  </a:lnTo>
                  <a:lnTo>
                    <a:pt x="0" y="38100"/>
                  </a:lnTo>
                  <a:lnTo>
                    <a:pt x="54609" y="38100"/>
                  </a:lnTo>
                  <a:lnTo>
                    <a:pt x="54609" y="33020"/>
                  </a:lnTo>
                  <a:close/>
                </a:path>
                <a:path w="54609" h="167640">
                  <a:moveTo>
                    <a:pt x="54609" y="26670"/>
                  </a:moveTo>
                  <a:lnTo>
                    <a:pt x="0" y="26670"/>
                  </a:lnTo>
                  <a:lnTo>
                    <a:pt x="0" y="31750"/>
                  </a:lnTo>
                  <a:lnTo>
                    <a:pt x="54609" y="31750"/>
                  </a:lnTo>
                  <a:lnTo>
                    <a:pt x="54609" y="26670"/>
                  </a:lnTo>
                  <a:close/>
                </a:path>
                <a:path w="54609" h="167640">
                  <a:moveTo>
                    <a:pt x="54609" y="20320"/>
                  </a:moveTo>
                  <a:lnTo>
                    <a:pt x="0" y="20320"/>
                  </a:lnTo>
                  <a:lnTo>
                    <a:pt x="0" y="25400"/>
                  </a:lnTo>
                  <a:lnTo>
                    <a:pt x="54609" y="25400"/>
                  </a:lnTo>
                  <a:lnTo>
                    <a:pt x="54609" y="20320"/>
                  </a:lnTo>
                  <a:close/>
                </a:path>
                <a:path w="54609" h="167640">
                  <a:moveTo>
                    <a:pt x="54609" y="13970"/>
                  </a:moveTo>
                  <a:lnTo>
                    <a:pt x="0" y="13970"/>
                  </a:lnTo>
                  <a:lnTo>
                    <a:pt x="0" y="19050"/>
                  </a:lnTo>
                  <a:lnTo>
                    <a:pt x="54609" y="19050"/>
                  </a:lnTo>
                  <a:lnTo>
                    <a:pt x="54609" y="13970"/>
                  </a:lnTo>
                  <a:close/>
                </a:path>
                <a:path w="54609" h="167640">
                  <a:moveTo>
                    <a:pt x="54609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4609" y="12700"/>
                  </a:lnTo>
                  <a:lnTo>
                    <a:pt x="54609" y="7620"/>
                  </a:lnTo>
                  <a:close/>
                </a:path>
                <a:path w="54609" h="167640">
                  <a:moveTo>
                    <a:pt x="393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54609" y="6350"/>
                  </a:lnTo>
                  <a:lnTo>
                    <a:pt x="54609" y="1270"/>
                  </a:lnTo>
                  <a:lnTo>
                    <a:pt x="39370" y="1270"/>
                  </a:lnTo>
                  <a:lnTo>
                    <a:pt x="39370" y="0"/>
                  </a:lnTo>
                  <a:close/>
                </a:path>
              </a:pathLst>
            </a:custGeom>
            <a:solidFill>
              <a:srgbClr val="1C57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8004810" y="6365239"/>
              <a:ext cx="54610" cy="173990"/>
            </a:xfrm>
            <a:custGeom>
              <a:avLst/>
              <a:gdLst/>
              <a:ahLst/>
              <a:cxnLst/>
              <a:rect l="l" t="t" r="r" b="b"/>
              <a:pathLst>
                <a:path w="54609" h="173990">
                  <a:moveTo>
                    <a:pt x="16510" y="171450"/>
                  </a:moveTo>
                  <a:lnTo>
                    <a:pt x="0" y="171450"/>
                  </a:lnTo>
                  <a:lnTo>
                    <a:pt x="0" y="172720"/>
                  </a:lnTo>
                  <a:lnTo>
                    <a:pt x="7620" y="172720"/>
                  </a:lnTo>
                  <a:lnTo>
                    <a:pt x="7620" y="173990"/>
                  </a:lnTo>
                  <a:lnTo>
                    <a:pt x="16510" y="173990"/>
                  </a:lnTo>
                  <a:lnTo>
                    <a:pt x="16510" y="171450"/>
                  </a:lnTo>
                  <a:close/>
                </a:path>
                <a:path w="54609" h="173990">
                  <a:moveTo>
                    <a:pt x="45720" y="167640"/>
                  </a:moveTo>
                  <a:lnTo>
                    <a:pt x="0" y="167640"/>
                  </a:lnTo>
                  <a:lnTo>
                    <a:pt x="0" y="170180"/>
                  </a:lnTo>
                  <a:lnTo>
                    <a:pt x="26670" y="170180"/>
                  </a:lnTo>
                  <a:lnTo>
                    <a:pt x="26670" y="171450"/>
                  </a:lnTo>
                  <a:lnTo>
                    <a:pt x="36830" y="171450"/>
                  </a:lnTo>
                  <a:lnTo>
                    <a:pt x="36830" y="168910"/>
                  </a:lnTo>
                  <a:lnTo>
                    <a:pt x="45720" y="168910"/>
                  </a:lnTo>
                  <a:lnTo>
                    <a:pt x="45720" y="167640"/>
                  </a:lnTo>
                  <a:close/>
                </a:path>
                <a:path w="54609" h="173990">
                  <a:moveTo>
                    <a:pt x="54610" y="165100"/>
                  </a:moveTo>
                  <a:lnTo>
                    <a:pt x="0" y="165100"/>
                  </a:lnTo>
                  <a:lnTo>
                    <a:pt x="0" y="166370"/>
                  </a:lnTo>
                  <a:lnTo>
                    <a:pt x="54610" y="166370"/>
                  </a:lnTo>
                  <a:lnTo>
                    <a:pt x="54610" y="165100"/>
                  </a:lnTo>
                  <a:close/>
                </a:path>
                <a:path w="54609" h="173990">
                  <a:moveTo>
                    <a:pt x="54610" y="161290"/>
                  </a:moveTo>
                  <a:lnTo>
                    <a:pt x="0" y="161290"/>
                  </a:lnTo>
                  <a:lnTo>
                    <a:pt x="0" y="163830"/>
                  </a:lnTo>
                  <a:lnTo>
                    <a:pt x="54610" y="163830"/>
                  </a:lnTo>
                  <a:lnTo>
                    <a:pt x="54610" y="161290"/>
                  </a:lnTo>
                  <a:close/>
                </a:path>
                <a:path w="54609" h="173990">
                  <a:moveTo>
                    <a:pt x="54610" y="158750"/>
                  </a:moveTo>
                  <a:lnTo>
                    <a:pt x="0" y="158750"/>
                  </a:lnTo>
                  <a:lnTo>
                    <a:pt x="0" y="160020"/>
                  </a:lnTo>
                  <a:lnTo>
                    <a:pt x="54610" y="160020"/>
                  </a:lnTo>
                  <a:lnTo>
                    <a:pt x="54610" y="158750"/>
                  </a:lnTo>
                  <a:close/>
                </a:path>
                <a:path w="54609" h="173990">
                  <a:moveTo>
                    <a:pt x="54610" y="154940"/>
                  </a:moveTo>
                  <a:lnTo>
                    <a:pt x="0" y="154940"/>
                  </a:lnTo>
                  <a:lnTo>
                    <a:pt x="0" y="157480"/>
                  </a:lnTo>
                  <a:lnTo>
                    <a:pt x="54610" y="157480"/>
                  </a:lnTo>
                  <a:lnTo>
                    <a:pt x="54610" y="154940"/>
                  </a:lnTo>
                  <a:close/>
                </a:path>
                <a:path w="54609" h="173990">
                  <a:moveTo>
                    <a:pt x="54610" y="152400"/>
                  </a:moveTo>
                  <a:lnTo>
                    <a:pt x="0" y="152400"/>
                  </a:lnTo>
                  <a:lnTo>
                    <a:pt x="0" y="153670"/>
                  </a:lnTo>
                  <a:lnTo>
                    <a:pt x="54610" y="153670"/>
                  </a:lnTo>
                  <a:lnTo>
                    <a:pt x="54610" y="152400"/>
                  </a:lnTo>
                  <a:close/>
                </a:path>
                <a:path w="54609" h="173990">
                  <a:moveTo>
                    <a:pt x="54610" y="148590"/>
                  </a:moveTo>
                  <a:lnTo>
                    <a:pt x="0" y="148590"/>
                  </a:lnTo>
                  <a:lnTo>
                    <a:pt x="0" y="151130"/>
                  </a:lnTo>
                  <a:lnTo>
                    <a:pt x="54610" y="151130"/>
                  </a:lnTo>
                  <a:lnTo>
                    <a:pt x="54610" y="148590"/>
                  </a:lnTo>
                  <a:close/>
                </a:path>
                <a:path w="54609" h="173990">
                  <a:moveTo>
                    <a:pt x="54610" y="146050"/>
                  </a:moveTo>
                  <a:lnTo>
                    <a:pt x="0" y="146050"/>
                  </a:lnTo>
                  <a:lnTo>
                    <a:pt x="0" y="147320"/>
                  </a:lnTo>
                  <a:lnTo>
                    <a:pt x="54610" y="147320"/>
                  </a:lnTo>
                  <a:lnTo>
                    <a:pt x="54610" y="146050"/>
                  </a:lnTo>
                  <a:close/>
                </a:path>
                <a:path w="54609" h="173990">
                  <a:moveTo>
                    <a:pt x="54610" y="142240"/>
                  </a:moveTo>
                  <a:lnTo>
                    <a:pt x="0" y="142240"/>
                  </a:lnTo>
                  <a:lnTo>
                    <a:pt x="0" y="144780"/>
                  </a:lnTo>
                  <a:lnTo>
                    <a:pt x="54610" y="144780"/>
                  </a:lnTo>
                  <a:lnTo>
                    <a:pt x="54610" y="142240"/>
                  </a:lnTo>
                  <a:close/>
                </a:path>
                <a:path w="54609" h="173990">
                  <a:moveTo>
                    <a:pt x="54610" y="139700"/>
                  </a:moveTo>
                  <a:lnTo>
                    <a:pt x="0" y="139700"/>
                  </a:lnTo>
                  <a:lnTo>
                    <a:pt x="0" y="140970"/>
                  </a:lnTo>
                  <a:lnTo>
                    <a:pt x="54610" y="140970"/>
                  </a:lnTo>
                  <a:lnTo>
                    <a:pt x="54610" y="139700"/>
                  </a:lnTo>
                  <a:close/>
                </a:path>
                <a:path w="54609" h="173990">
                  <a:moveTo>
                    <a:pt x="54610" y="135890"/>
                  </a:moveTo>
                  <a:lnTo>
                    <a:pt x="0" y="135890"/>
                  </a:lnTo>
                  <a:lnTo>
                    <a:pt x="0" y="138430"/>
                  </a:lnTo>
                  <a:lnTo>
                    <a:pt x="54610" y="138430"/>
                  </a:lnTo>
                  <a:lnTo>
                    <a:pt x="54610" y="135890"/>
                  </a:lnTo>
                  <a:close/>
                </a:path>
                <a:path w="54609" h="173990">
                  <a:moveTo>
                    <a:pt x="54610" y="133350"/>
                  </a:moveTo>
                  <a:lnTo>
                    <a:pt x="0" y="133350"/>
                  </a:lnTo>
                  <a:lnTo>
                    <a:pt x="0" y="134620"/>
                  </a:lnTo>
                  <a:lnTo>
                    <a:pt x="54610" y="134620"/>
                  </a:lnTo>
                  <a:lnTo>
                    <a:pt x="54610" y="133350"/>
                  </a:lnTo>
                  <a:close/>
                </a:path>
                <a:path w="54609" h="173990">
                  <a:moveTo>
                    <a:pt x="54610" y="127000"/>
                  </a:moveTo>
                  <a:lnTo>
                    <a:pt x="0" y="127000"/>
                  </a:lnTo>
                  <a:lnTo>
                    <a:pt x="0" y="132080"/>
                  </a:lnTo>
                  <a:lnTo>
                    <a:pt x="54610" y="132080"/>
                  </a:lnTo>
                  <a:lnTo>
                    <a:pt x="54610" y="127000"/>
                  </a:lnTo>
                  <a:close/>
                </a:path>
                <a:path w="54609" h="173990">
                  <a:moveTo>
                    <a:pt x="54610" y="120650"/>
                  </a:moveTo>
                  <a:lnTo>
                    <a:pt x="0" y="120650"/>
                  </a:lnTo>
                  <a:lnTo>
                    <a:pt x="0" y="125730"/>
                  </a:lnTo>
                  <a:lnTo>
                    <a:pt x="54610" y="125730"/>
                  </a:lnTo>
                  <a:lnTo>
                    <a:pt x="54610" y="120650"/>
                  </a:lnTo>
                  <a:close/>
                </a:path>
                <a:path w="54609" h="173990">
                  <a:moveTo>
                    <a:pt x="54610" y="114300"/>
                  </a:moveTo>
                  <a:lnTo>
                    <a:pt x="0" y="114300"/>
                  </a:lnTo>
                  <a:lnTo>
                    <a:pt x="0" y="119380"/>
                  </a:lnTo>
                  <a:lnTo>
                    <a:pt x="54610" y="119380"/>
                  </a:lnTo>
                  <a:lnTo>
                    <a:pt x="54610" y="114300"/>
                  </a:lnTo>
                  <a:close/>
                </a:path>
                <a:path w="54609" h="173990">
                  <a:moveTo>
                    <a:pt x="54610" y="107950"/>
                  </a:moveTo>
                  <a:lnTo>
                    <a:pt x="0" y="107950"/>
                  </a:lnTo>
                  <a:lnTo>
                    <a:pt x="0" y="113030"/>
                  </a:lnTo>
                  <a:lnTo>
                    <a:pt x="54610" y="113030"/>
                  </a:lnTo>
                  <a:lnTo>
                    <a:pt x="54610" y="107950"/>
                  </a:lnTo>
                  <a:close/>
                </a:path>
                <a:path w="54609" h="173990">
                  <a:moveTo>
                    <a:pt x="54610" y="101600"/>
                  </a:moveTo>
                  <a:lnTo>
                    <a:pt x="0" y="101600"/>
                  </a:lnTo>
                  <a:lnTo>
                    <a:pt x="0" y="106680"/>
                  </a:lnTo>
                  <a:lnTo>
                    <a:pt x="54610" y="106680"/>
                  </a:lnTo>
                  <a:lnTo>
                    <a:pt x="54610" y="101600"/>
                  </a:lnTo>
                  <a:close/>
                </a:path>
                <a:path w="54609" h="173990">
                  <a:moveTo>
                    <a:pt x="54610" y="95250"/>
                  </a:moveTo>
                  <a:lnTo>
                    <a:pt x="0" y="95250"/>
                  </a:lnTo>
                  <a:lnTo>
                    <a:pt x="0" y="100330"/>
                  </a:lnTo>
                  <a:lnTo>
                    <a:pt x="54610" y="100330"/>
                  </a:lnTo>
                  <a:lnTo>
                    <a:pt x="54610" y="95250"/>
                  </a:lnTo>
                  <a:close/>
                </a:path>
                <a:path w="54609" h="173990">
                  <a:moveTo>
                    <a:pt x="54610" y="88900"/>
                  </a:moveTo>
                  <a:lnTo>
                    <a:pt x="0" y="88900"/>
                  </a:lnTo>
                  <a:lnTo>
                    <a:pt x="0" y="93980"/>
                  </a:lnTo>
                  <a:lnTo>
                    <a:pt x="54610" y="93980"/>
                  </a:lnTo>
                  <a:lnTo>
                    <a:pt x="54610" y="88900"/>
                  </a:lnTo>
                  <a:close/>
                </a:path>
                <a:path w="54609" h="173990">
                  <a:moveTo>
                    <a:pt x="54610" y="83820"/>
                  </a:moveTo>
                  <a:lnTo>
                    <a:pt x="0" y="83820"/>
                  </a:lnTo>
                  <a:lnTo>
                    <a:pt x="0" y="87630"/>
                  </a:lnTo>
                  <a:lnTo>
                    <a:pt x="54610" y="87630"/>
                  </a:lnTo>
                  <a:lnTo>
                    <a:pt x="54610" y="83820"/>
                  </a:lnTo>
                  <a:close/>
                </a:path>
                <a:path w="54609" h="173990">
                  <a:moveTo>
                    <a:pt x="54610" y="77470"/>
                  </a:moveTo>
                  <a:lnTo>
                    <a:pt x="0" y="77470"/>
                  </a:lnTo>
                  <a:lnTo>
                    <a:pt x="0" y="82550"/>
                  </a:lnTo>
                  <a:lnTo>
                    <a:pt x="54610" y="82550"/>
                  </a:lnTo>
                  <a:lnTo>
                    <a:pt x="54610" y="77470"/>
                  </a:lnTo>
                  <a:close/>
                </a:path>
                <a:path w="54609" h="173990">
                  <a:moveTo>
                    <a:pt x="54610" y="71120"/>
                  </a:moveTo>
                  <a:lnTo>
                    <a:pt x="0" y="71120"/>
                  </a:lnTo>
                  <a:lnTo>
                    <a:pt x="0" y="76200"/>
                  </a:lnTo>
                  <a:lnTo>
                    <a:pt x="54610" y="76200"/>
                  </a:lnTo>
                  <a:lnTo>
                    <a:pt x="54610" y="71120"/>
                  </a:lnTo>
                  <a:close/>
                </a:path>
                <a:path w="54609" h="173990">
                  <a:moveTo>
                    <a:pt x="54610" y="64770"/>
                  </a:moveTo>
                  <a:lnTo>
                    <a:pt x="0" y="64770"/>
                  </a:lnTo>
                  <a:lnTo>
                    <a:pt x="0" y="69850"/>
                  </a:lnTo>
                  <a:lnTo>
                    <a:pt x="54610" y="69850"/>
                  </a:lnTo>
                  <a:lnTo>
                    <a:pt x="54610" y="64770"/>
                  </a:lnTo>
                  <a:close/>
                </a:path>
                <a:path w="54609" h="173990">
                  <a:moveTo>
                    <a:pt x="54610" y="58420"/>
                  </a:moveTo>
                  <a:lnTo>
                    <a:pt x="0" y="58420"/>
                  </a:lnTo>
                  <a:lnTo>
                    <a:pt x="0" y="63500"/>
                  </a:lnTo>
                  <a:lnTo>
                    <a:pt x="54610" y="63500"/>
                  </a:lnTo>
                  <a:lnTo>
                    <a:pt x="54610" y="58420"/>
                  </a:lnTo>
                  <a:close/>
                </a:path>
                <a:path w="54609" h="173990">
                  <a:moveTo>
                    <a:pt x="54610" y="52070"/>
                  </a:moveTo>
                  <a:lnTo>
                    <a:pt x="0" y="52070"/>
                  </a:lnTo>
                  <a:lnTo>
                    <a:pt x="0" y="57150"/>
                  </a:lnTo>
                  <a:lnTo>
                    <a:pt x="54610" y="57150"/>
                  </a:lnTo>
                  <a:lnTo>
                    <a:pt x="54610" y="52070"/>
                  </a:lnTo>
                  <a:close/>
                </a:path>
                <a:path w="54609" h="173990">
                  <a:moveTo>
                    <a:pt x="54610" y="45720"/>
                  </a:moveTo>
                  <a:lnTo>
                    <a:pt x="0" y="45720"/>
                  </a:lnTo>
                  <a:lnTo>
                    <a:pt x="0" y="50800"/>
                  </a:lnTo>
                  <a:lnTo>
                    <a:pt x="54610" y="50800"/>
                  </a:lnTo>
                  <a:lnTo>
                    <a:pt x="54610" y="45720"/>
                  </a:lnTo>
                  <a:close/>
                </a:path>
                <a:path w="54609" h="173990">
                  <a:moveTo>
                    <a:pt x="54610" y="39370"/>
                  </a:moveTo>
                  <a:lnTo>
                    <a:pt x="0" y="39370"/>
                  </a:lnTo>
                  <a:lnTo>
                    <a:pt x="0" y="44450"/>
                  </a:lnTo>
                  <a:lnTo>
                    <a:pt x="54610" y="44450"/>
                  </a:lnTo>
                  <a:lnTo>
                    <a:pt x="54610" y="39370"/>
                  </a:lnTo>
                  <a:close/>
                </a:path>
                <a:path w="54609" h="173990">
                  <a:moveTo>
                    <a:pt x="54610" y="33020"/>
                  </a:moveTo>
                  <a:lnTo>
                    <a:pt x="0" y="33020"/>
                  </a:lnTo>
                  <a:lnTo>
                    <a:pt x="0" y="38100"/>
                  </a:lnTo>
                  <a:lnTo>
                    <a:pt x="54610" y="38100"/>
                  </a:lnTo>
                  <a:lnTo>
                    <a:pt x="54610" y="33020"/>
                  </a:lnTo>
                  <a:close/>
                </a:path>
                <a:path w="54609" h="173990">
                  <a:moveTo>
                    <a:pt x="54610" y="26670"/>
                  </a:moveTo>
                  <a:lnTo>
                    <a:pt x="0" y="26670"/>
                  </a:lnTo>
                  <a:lnTo>
                    <a:pt x="0" y="31750"/>
                  </a:lnTo>
                  <a:lnTo>
                    <a:pt x="54610" y="31750"/>
                  </a:lnTo>
                  <a:lnTo>
                    <a:pt x="54610" y="26670"/>
                  </a:lnTo>
                  <a:close/>
                </a:path>
                <a:path w="54609" h="173990">
                  <a:moveTo>
                    <a:pt x="54610" y="20320"/>
                  </a:moveTo>
                  <a:lnTo>
                    <a:pt x="0" y="20320"/>
                  </a:lnTo>
                  <a:lnTo>
                    <a:pt x="0" y="25400"/>
                  </a:lnTo>
                  <a:lnTo>
                    <a:pt x="54610" y="25400"/>
                  </a:lnTo>
                  <a:lnTo>
                    <a:pt x="54610" y="20320"/>
                  </a:lnTo>
                  <a:close/>
                </a:path>
                <a:path w="54609" h="173990">
                  <a:moveTo>
                    <a:pt x="54610" y="13970"/>
                  </a:moveTo>
                  <a:lnTo>
                    <a:pt x="0" y="13970"/>
                  </a:lnTo>
                  <a:lnTo>
                    <a:pt x="0" y="19050"/>
                  </a:lnTo>
                  <a:lnTo>
                    <a:pt x="54610" y="19050"/>
                  </a:lnTo>
                  <a:lnTo>
                    <a:pt x="54610" y="13970"/>
                  </a:lnTo>
                  <a:close/>
                </a:path>
                <a:path w="54609" h="173990">
                  <a:moveTo>
                    <a:pt x="54610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4610" y="12700"/>
                  </a:lnTo>
                  <a:lnTo>
                    <a:pt x="54610" y="7620"/>
                  </a:lnTo>
                  <a:close/>
                </a:path>
                <a:path w="54609" h="173990">
                  <a:moveTo>
                    <a:pt x="5461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54610" y="6350"/>
                  </a:lnTo>
                  <a:lnTo>
                    <a:pt x="54610" y="0"/>
                  </a:lnTo>
                  <a:close/>
                </a:path>
              </a:pathLst>
            </a:custGeom>
            <a:solidFill>
              <a:srgbClr val="1C58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7950199" y="6365239"/>
              <a:ext cx="54610" cy="180340"/>
            </a:xfrm>
            <a:custGeom>
              <a:avLst/>
              <a:gdLst/>
              <a:ahLst/>
              <a:cxnLst/>
              <a:rect l="l" t="t" r="r" b="b"/>
              <a:pathLst>
                <a:path w="54609" h="180340">
                  <a:moveTo>
                    <a:pt x="27940" y="177800"/>
                  </a:moveTo>
                  <a:lnTo>
                    <a:pt x="0" y="177800"/>
                  </a:lnTo>
                  <a:lnTo>
                    <a:pt x="0" y="179070"/>
                  </a:lnTo>
                  <a:lnTo>
                    <a:pt x="10159" y="179070"/>
                  </a:lnTo>
                  <a:lnTo>
                    <a:pt x="10159" y="180340"/>
                  </a:lnTo>
                  <a:lnTo>
                    <a:pt x="27940" y="180340"/>
                  </a:lnTo>
                  <a:lnTo>
                    <a:pt x="27940" y="177800"/>
                  </a:lnTo>
                  <a:close/>
                </a:path>
                <a:path w="54609" h="180340">
                  <a:moveTo>
                    <a:pt x="52069" y="173990"/>
                  </a:moveTo>
                  <a:lnTo>
                    <a:pt x="0" y="173990"/>
                  </a:lnTo>
                  <a:lnTo>
                    <a:pt x="0" y="176530"/>
                  </a:lnTo>
                  <a:lnTo>
                    <a:pt x="33020" y="176530"/>
                  </a:lnTo>
                  <a:lnTo>
                    <a:pt x="33020" y="177800"/>
                  </a:lnTo>
                  <a:lnTo>
                    <a:pt x="43179" y="177800"/>
                  </a:lnTo>
                  <a:lnTo>
                    <a:pt x="43179" y="175260"/>
                  </a:lnTo>
                  <a:lnTo>
                    <a:pt x="52069" y="175260"/>
                  </a:lnTo>
                  <a:lnTo>
                    <a:pt x="52069" y="173990"/>
                  </a:lnTo>
                  <a:close/>
                </a:path>
                <a:path w="54609" h="180340">
                  <a:moveTo>
                    <a:pt x="54609" y="171450"/>
                  </a:moveTo>
                  <a:lnTo>
                    <a:pt x="0" y="171450"/>
                  </a:lnTo>
                  <a:lnTo>
                    <a:pt x="0" y="172720"/>
                  </a:lnTo>
                  <a:lnTo>
                    <a:pt x="54609" y="172720"/>
                  </a:lnTo>
                  <a:lnTo>
                    <a:pt x="54609" y="171450"/>
                  </a:lnTo>
                  <a:close/>
                </a:path>
                <a:path w="54609" h="180340">
                  <a:moveTo>
                    <a:pt x="54609" y="167640"/>
                  </a:moveTo>
                  <a:lnTo>
                    <a:pt x="0" y="167640"/>
                  </a:lnTo>
                  <a:lnTo>
                    <a:pt x="0" y="170180"/>
                  </a:lnTo>
                  <a:lnTo>
                    <a:pt x="54609" y="170180"/>
                  </a:lnTo>
                  <a:lnTo>
                    <a:pt x="54609" y="167640"/>
                  </a:lnTo>
                  <a:close/>
                </a:path>
                <a:path w="54609" h="180340">
                  <a:moveTo>
                    <a:pt x="54609" y="165100"/>
                  </a:moveTo>
                  <a:lnTo>
                    <a:pt x="0" y="165100"/>
                  </a:lnTo>
                  <a:lnTo>
                    <a:pt x="0" y="166370"/>
                  </a:lnTo>
                  <a:lnTo>
                    <a:pt x="54609" y="166370"/>
                  </a:lnTo>
                  <a:lnTo>
                    <a:pt x="54609" y="165100"/>
                  </a:lnTo>
                  <a:close/>
                </a:path>
                <a:path w="54609" h="180340">
                  <a:moveTo>
                    <a:pt x="54609" y="161290"/>
                  </a:moveTo>
                  <a:lnTo>
                    <a:pt x="0" y="161290"/>
                  </a:lnTo>
                  <a:lnTo>
                    <a:pt x="0" y="163830"/>
                  </a:lnTo>
                  <a:lnTo>
                    <a:pt x="54609" y="163830"/>
                  </a:lnTo>
                  <a:lnTo>
                    <a:pt x="54609" y="161290"/>
                  </a:lnTo>
                  <a:close/>
                </a:path>
                <a:path w="54609" h="180340">
                  <a:moveTo>
                    <a:pt x="54609" y="158750"/>
                  </a:moveTo>
                  <a:lnTo>
                    <a:pt x="0" y="158750"/>
                  </a:lnTo>
                  <a:lnTo>
                    <a:pt x="0" y="160020"/>
                  </a:lnTo>
                  <a:lnTo>
                    <a:pt x="54609" y="160020"/>
                  </a:lnTo>
                  <a:lnTo>
                    <a:pt x="54609" y="158750"/>
                  </a:lnTo>
                  <a:close/>
                </a:path>
                <a:path w="54609" h="180340">
                  <a:moveTo>
                    <a:pt x="54609" y="154940"/>
                  </a:moveTo>
                  <a:lnTo>
                    <a:pt x="0" y="154940"/>
                  </a:lnTo>
                  <a:lnTo>
                    <a:pt x="0" y="157480"/>
                  </a:lnTo>
                  <a:lnTo>
                    <a:pt x="54609" y="157480"/>
                  </a:lnTo>
                  <a:lnTo>
                    <a:pt x="54609" y="154940"/>
                  </a:lnTo>
                  <a:close/>
                </a:path>
                <a:path w="54609" h="180340">
                  <a:moveTo>
                    <a:pt x="54609" y="152400"/>
                  </a:moveTo>
                  <a:lnTo>
                    <a:pt x="0" y="152400"/>
                  </a:lnTo>
                  <a:lnTo>
                    <a:pt x="0" y="153670"/>
                  </a:lnTo>
                  <a:lnTo>
                    <a:pt x="54609" y="153670"/>
                  </a:lnTo>
                  <a:lnTo>
                    <a:pt x="54609" y="152400"/>
                  </a:lnTo>
                  <a:close/>
                </a:path>
                <a:path w="54609" h="180340">
                  <a:moveTo>
                    <a:pt x="54609" y="148590"/>
                  </a:moveTo>
                  <a:lnTo>
                    <a:pt x="0" y="148590"/>
                  </a:lnTo>
                  <a:lnTo>
                    <a:pt x="0" y="151130"/>
                  </a:lnTo>
                  <a:lnTo>
                    <a:pt x="54609" y="151130"/>
                  </a:lnTo>
                  <a:lnTo>
                    <a:pt x="54609" y="148590"/>
                  </a:lnTo>
                  <a:close/>
                </a:path>
                <a:path w="54609" h="180340">
                  <a:moveTo>
                    <a:pt x="54609" y="146050"/>
                  </a:moveTo>
                  <a:lnTo>
                    <a:pt x="0" y="146050"/>
                  </a:lnTo>
                  <a:lnTo>
                    <a:pt x="0" y="147320"/>
                  </a:lnTo>
                  <a:lnTo>
                    <a:pt x="54609" y="147320"/>
                  </a:lnTo>
                  <a:lnTo>
                    <a:pt x="54609" y="146050"/>
                  </a:lnTo>
                  <a:close/>
                </a:path>
                <a:path w="54609" h="180340">
                  <a:moveTo>
                    <a:pt x="54609" y="142240"/>
                  </a:moveTo>
                  <a:lnTo>
                    <a:pt x="0" y="142240"/>
                  </a:lnTo>
                  <a:lnTo>
                    <a:pt x="0" y="144780"/>
                  </a:lnTo>
                  <a:lnTo>
                    <a:pt x="54609" y="144780"/>
                  </a:lnTo>
                  <a:lnTo>
                    <a:pt x="54609" y="142240"/>
                  </a:lnTo>
                  <a:close/>
                </a:path>
                <a:path w="54609" h="180340">
                  <a:moveTo>
                    <a:pt x="54609" y="139700"/>
                  </a:moveTo>
                  <a:lnTo>
                    <a:pt x="0" y="139700"/>
                  </a:lnTo>
                  <a:lnTo>
                    <a:pt x="0" y="140970"/>
                  </a:lnTo>
                  <a:lnTo>
                    <a:pt x="54609" y="140970"/>
                  </a:lnTo>
                  <a:lnTo>
                    <a:pt x="54609" y="139700"/>
                  </a:lnTo>
                  <a:close/>
                </a:path>
                <a:path w="54609" h="180340">
                  <a:moveTo>
                    <a:pt x="54609" y="135890"/>
                  </a:moveTo>
                  <a:lnTo>
                    <a:pt x="0" y="135890"/>
                  </a:lnTo>
                  <a:lnTo>
                    <a:pt x="0" y="138430"/>
                  </a:lnTo>
                  <a:lnTo>
                    <a:pt x="54609" y="138430"/>
                  </a:lnTo>
                  <a:lnTo>
                    <a:pt x="54609" y="135890"/>
                  </a:lnTo>
                  <a:close/>
                </a:path>
                <a:path w="54609" h="180340">
                  <a:moveTo>
                    <a:pt x="54609" y="133350"/>
                  </a:moveTo>
                  <a:lnTo>
                    <a:pt x="0" y="133350"/>
                  </a:lnTo>
                  <a:lnTo>
                    <a:pt x="0" y="134620"/>
                  </a:lnTo>
                  <a:lnTo>
                    <a:pt x="54609" y="134620"/>
                  </a:lnTo>
                  <a:lnTo>
                    <a:pt x="54609" y="133350"/>
                  </a:lnTo>
                  <a:close/>
                </a:path>
                <a:path w="54609" h="180340">
                  <a:moveTo>
                    <a:pt x="54609" y="127000"/>
                  </a:moveTo>
                  <a:lnTo>
                    <a:pt x="0" y="127000"/>
                  </a:lnTo>
                  <a:lnTo>
                    <a:pt x="0" y="132080"/>
                  </a:lnTo>
                  <a:lnTo>
                    <a:pt x="54609" y="132080"/>
                  </a:lnTo>
                  <a:lnTo>
                    <a:pt x="54609" y="127000"/>
                  </a:lnTo>
                  <a:close/>
                </a:path>
                <a:path w="54609" h="180340">
                  <a:moveTo>
                    <a:pt x="54609" y="120650"/>
                  </a:moveTo>
                  <a:lnTo>
                    <a:pt x="0" y="120650"/>
                  </a:lnTo>
                  <a:lnTo>
                    <a:pt x="0" y="125730"/>
                  </a:lnTo>
                  <a:lnTo>
                    <a:pt x="54609" y="125730"/>
                  </a:lnTo>
                  <a:lnTo>
                    <a:pt x="54609" y="120650"/>
                  </a:lnTo>
                  <a:close/>
                </a:path>
                <a:path w="54609" h="180340">
                  <a:moveTo>
                    <a:pt x="54609" y="114300"/>
                  </a:moveTo>
                  <a:lnTo>
                    <a:pt x="0" y="114300"/>
                  </a:lnTo>
                  <a:lnTo>
                    <a:pt x="0" y="119380"/>
                  </a:lnTo>
                  <a:lnTo>
                    <a:pt x="54609" y="119380"/>
                  </a:lnTo>
                  <a:lnTo>
                    <a:pt x="54609" y="114300"/>
                  </a:lnTo>
                  <a:close/>
                </a:path>
                <a:path w="54609" h="180340">
                  <a:moveTo>
                    <a:pt x="54609" y="107950"/>
                  </a:moveTo>
                  <a:lnTo>
                    <a:pt x="0" y="107950"/>
                  </a:lnTo>
                  <a:lnTo>
                    <a:pt x="0" y="113030"/>
                  </a:lnTo>
                  <a:lnTo>
                    <a:pt x="54609" y="113030"/>
                  </a:lnTo>
                  <a:lnTo>
                    <a:pt x="54609" y="107950"/>
                  </a:lnTo>
                  <a:close/>
                </a:path>
                <a:path w="54609" h="180340">
                  <a:moveTo>
                    <a:pt x="54609" y="101600"/>
                  </a:moveTo>
                  <a:lnTo>
                    <a:pt x="0" y="101600"/>
                  </a:lnTo>
                  <a:lnTo>
                    <a:pt x="0" y="106680"/>
                  </a:lnTo>
                  <a:lnTo>
                    <a:pt x="54609" y="106680"/>
                  </a:lnTo>
                  <a:lnTo>
                    <a:pt x="54609" y="101600"/>
                  </a:lnTo>
                  <a:close/>
                </a:path>
                <a:path w="54609" h="180340">
                  <a:moveTo>
                    <a:pt x="54609" y="95250"/>
                  </a:moveTo>
                  <a:lnTo>
                    <a:pt x="0" y="95250"/>
                  </a:lnTo>
                  <a:lnTo>
                    <a:pt x="0" y="100330"/>
                  </a:lnTo>
                  <a:lnTo>
                    <a:pt x="54609" y="100330"/>
                  </a:lnTo>
                  <a:lnTo>
                    <a:pt x="54609" y="95250"/>
                  </a:lnTo>
                  <a:close/>
                </a:path>
                <a:path w="54609" h="180340">
                  <a:moveTo>
                    <a:pt x="54609" y="88900"/>
                  </a:moveTo>
                  <a:lnTo>
                    <a:pt x="0" y="88900"/>
                  </a:lnTo>
                  <a:lnTo>
                    <a:pt x="0" y="93980"/>
                  </a:lnTo>
                  <a:lnTo>
                    <a:pt x="54609" y="93980"/>
                  </a:lnTo>
                  <a:lnTo>
                    <a:pt x="54609" y="88900"/>
                  </a:lnTo>
                  <a:close/>
                </a:path>
                <a:path w="54609" h="180340">
                  <a:moveTo>
                    <a:pt x="54609" y="83820"/>
                  </a:moveTo>
                  <a:lnTo>
                    <a:pt x="0" y="83820"/>
                  </a:lnTo>
                  <a:lnTo>
                    <a:pt x="0" y="87630"/>
                  </a:lnTo>
                  <a:lnTo>
                    <a:pt x="54609" y="87630"/>
                  </a:lnTo>
                  <a:lnTo>
                    <a:pt x="54609" y="83820"/>
                  </a:lnTo>
                  <a:close/>
                </a:path>
                <a:path w="54609" h="180340">
                  <a:moveTo>
                    <a:pt x="54609" y="77470"/>
                  </a:moveTo>
                  <a:lnTo>
                    <a:pt x="0" y="77470"/>
                  </a:lnTo>
                  <a:lnTo>
                    <a:pt x="0" y="82550"/>
                  </a:lnTo>
                  <a:lnTo>
                    <a:pt x="54609" y="82550"/>
                  </a:lnTo>
                  <a:lnTo>
                    <a:pt x="54609" y="77470"/>
                  </a:lnTo>
                  <a:close/>
                </a:path>
                <a:path w="54609" h="180340">
                  <a:moveTo>
                    <a:pt x="54609" y="71120"/>
                  </a:moveTo>
                  <a:lnTo>
                    <a:pt x="0" y="71120"/>
                  </a:lnTo>
                  <a:lnTo>
                    <a:pt x="0" y="76200"/>
                  </a:lnTo>
                  <a:lnTo>
                    <a:pt x="54609" y="76200"/>
                  </a:lnTo>
                  <a:lnTo>
                    <a:pt x="54609" y="71120"/>
                  </a:lnTo>
                  <a:close/>
                </a:path>
                <a:path w="54609" h="180340">
                  <a:moveTo>
                    <a:pt x="54609" y="64770"/>
                  </a:moveTo>
                  <a:lnTo>
                    <a:pt x="0" y="64770"/>
                  </a:lnTo>
                  <a:lnTo>
                    <a:pt x="0" y="69850"/>
                  </a:lnTo>
                  <a:lnTo>
                    <a:pt x="54609" y="69850"/>
                  </a:lnTo>
                  <a:lnTo>
                    <a:pt x="54609" y="64770"/>
                  </a:lnTo>
                  <a:close/>
                </a:path>
                <a:path w="54609" h="180340">
                  <a:moveTo>
                    <a:pt x="54609" y="58420"/>
                  </a:moveTo>
                  <a:lnTo>
                    <a:pt x="0" y="58420"/>
                  </a:lnTo>
                  <a:lnTo>
                    <a:pt x="0" y="63500"/>
                  </a:lnTo>
                  <a:lnTo>
                    <a:pt x="54609" y="63500"/>
                  </a:lnTo>
                  <a:lnTo>
                    <a:pt x="54609" y="58420"/>
                  </a:lnTo>
                  <a:close/>
                </a:path>
                <a:path w="54609" h="180340">
                  <a:moveTo>
                    <a:pt x="54609" y="52070"/>
                  </a:moveTo>
                  <a:lnTo>
                    <a:pt x="0" y="52070"/>
                  </a:lnTo>
                  <a:lnTo>
                    <a:pt x="0" y="57150"/>
                  </a:lnTo>
                  <a:lnTo>
                    <a:pt x="54609" y="57150"/>
                  </a:lnTo>
                  <a:lnTo>
                    <a:pt x="54609" y="52070"/>
                  </a:lnTo>
                  <a:close/>
                </a:path>
                <a:path w="54609" h="180340">
                  <a:moveTo>
                    <a:pt x="54609" y="45720"/>
                  </a:moveTo>
                  <a:lnTo>
                    <a:pt x="0" y="45720"/>
                  </a:lnTo>
                  <a:lnTo>
                    <a:pt x="0" y="50800"/>
                  </a:lnTo>
                  <a:lnTo>
                    <a:pt x="54609" y="50800"/>
                  </a:lnTo>
                  <a:lnTo>
                    <a:pt x="54609" y="45720"/>
                  </a:lnTo>
                  <a:close/>
                </a:path>
                <a:path w="54609" h="180340">
                  <a:moveTo>
                    <a:pt x="54609" y="39370"/>
                  </a:moveTo>
                  <a:lnTo>
                    <a:pt x="0" y="39370"/>
                  </a:lnTo>
                  <a:lnTo>
                    <a:pt x="0" y="44450"/>
                  </a:lnTo>
                  <a:lnTo>
                    <a:pt x="54609" y="44450"/>
                  </a:lnTo>
                  <a:lnTo>
                    <a:pt x="54609" y="39370"/>
                  </a:lnTo>
                  <a:close/>
                </a:path>
                <a:path w="54609" h="180340">
                  <a:moveTo>
                    <a:pt x="54609" y="33020"/>
                  </a:moveTo>
                  <a:lnTo>
                    <a:pt x="0" y="33020"/>
                  </a:lnTo>
                  <a:lnTo>
                    <a:pt x="0" y="38100"/>
                  </a:lnTo>
                  <a:lnTo>
                    <a:pt x="54609" y="38100"/>
                  </a:lnTo>
                  <a:lnTo>
                    <a:pt x="54609" y="33020"/>
                  </a:lnTo>
                  <a:close/>
                </a:path>
                <a:path w="54609" h="180340">
                  <a:moveTo>
                    <a:pt x="54609" y="26670"/>
                  </a:moveTo>
                  <a:lnTo>
                    <a:pt x="0" y="26670"/>
                  </a:lnTo>
                  <a:lnTo>
                    <a:pt x="0" y="31750"/>
                  </a:lnTo>
                  <a:lnTo>
                    <a:pt x="54609" y="31750"/>
                  </a:lnTo>
                  <a:lnTo>
                    <a:pt x="54609" y="26670"/>
                  </a:lnTo>
                  <a:close/>
                </a:path>
                <a:path w="54609" h="180340">
                  <a:moveTo>
                    <a:pt x="54609" y="20320"/>
                  </a:moveTo>
                  <a:lnTo>
                    <a:pt x="0" y="20320"/>
                  </a:lnTo>
                  <a:lnTo>
                    <a:pt x="0" y="25400"/>
                  </a:lnTo>
                  <a:lnTo>
                    <a:pt x="54609" y="25400"/>
                  </a:lnTo>
                  <a:lnTo>
                    <a:pt x="54609" y="20320"/>
                  </a:lnTo>
                  <a:close/>
                </a:path>
                <a:path w="54609" h="180340">
                  <a:moveTo>
                    <a:pt x="54609" y="13970"/>
                  </a:moveTo>
                  <a:lnTo>
                    <a:pt x="0" y="13970"/>
                  </a:lnTo>
                  <a:lnTo>
                    <a:pt x="0" y="19050"/>
                  </a:lnTo>
                  <a:lnTo>
                    <a:pt x="54609" y="19050"/>
                  </a:lnTo>
                  <a:lnTo>
                    <a:pt x="54609" y="13970"/>
                  </a:lnTo>
                  <a:close/>
                </a:path>
                <a:path w="54609" h="180340">
                  <a:moveTo>
                    <a:pt x="54609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4609" y="12700"/>
                  </a:lnTo>
                  <a:lnTo>
                    <a:pt x="54609" y="7620"/>
                  </a:lnTo>
                  <a:close/>
                </a:path>
                <a:path w="54609" h="180340">
                  <a:moveTo>
                    <a:pt x="54609" y="0"/>
                  </a:moveTo>
                  <a:lnTo>
                    <a:pt x="6350" y="0"/>
                  </a:lnTo>
                  <a:lnTo>
                    <a:pt x="6350" y="1270"/>
                  </a:lnTo>
                  <a:lnTo>
                    <a:pt x="0" y="1270"/>
                  </a:lnTo>
                  <a:lnTo>
                    <a:pt x="0" y="6350"/>
                  </a:lnTo>
                  <a:lnTo>
                    <a:pt x="54609" y="6350"/>
                  </a:lnTo>
                  <a:lnTo>
                    <a:pt x="54609" y="0"/>
                  </a:lnTo>
                  <a:close/>
                </a:path>
              </a:pathLst>
            </a:custGeom>
            <a:solidFill>
              <a:srgbClr val="1C59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7894320" y="6366509"/>
              <a:ext cx="55880" cy="185420"/>
            </a:xfrm>
            <a:custGeom>
              <a:avLst/>
              <a:gdLst/>
              <a:ahLst/>
              <a:cxnLst/>
              <a:rect l="l" t="t" r="r" b="b"/>
              <a:pathLst>
                <a:path w="55879" h="185420">
                  <a:moveTo>
                    <a:pt x="15239" y="182879"/>
                  </a:moveTo>
                  <a:lnTo>
                    <a:pt x="0" y="182879"/>
                  </a:lnTo>
                  <a:lnTo>
                    <a:pt x="0" y="184149"/>
                  </a:lnTo>
                  <a:lnTo>
                    <a:pt x="2539" y="184149"/>
                  </a:lnTo>
                  <a:lnTo>
                    <a:pt x="2539" y="185419"/>
                  </a:lnTo>
                  <a:lnTo>
                    <a:pt x="15239" y="185419"/>
                  </a:lnTo>
                  <a:lnTo>
                    <a:pt x="15239" y="182879"/>
                  </a:lnTo>
                  <a:close/>
                </a:path>
                <a:path w="55879" h="185420">
                  <a:moveTo>
                    <a:pt x="53339" y="179069"/>
                  </a:moveTo>
                  <a:lnTo>
                    <a:pt x="0" y="179069"/>
                  </a:lnTo>
                  <a:lnTo>
                    <a:pt x="0" y="181609"/>
                  </a:lnTo>
                  <a:lnTo>
                    <a:pt x="27939" y="181609"/>
                  </a:lnTo>
                  <a:lnTo>
                    <a:pt x="27939" y="182879"/>
                  </a:lnTo>
                  <a:lnTo>
                    <a:pt x="40640" y="182879"/>
                  </a:lnTo>
                  <a:lnTo>
                    <a:pt x="40640" y="180339"/>
                  </a:lnTo>
                  <a:lnTo>
                    <a:pt x="53339" y="180339"/>
                  </a:lnTo>
                  <a:lnTo>
                    <a:pt x="53339" y="179069"/>
                  </a:lnTo>
                  <a:close/>
                </a:path>
                <a:path w="55879" h="185420">
                  <a:moveTo>
                    <a:pt x="55879" y="176529"/>
                  </a:moveTo>
                  <a:lnTo>
                    <a:pt x="0" y="176529"/>
                  </a:lnTo>
                  <a:lnTo>
                    <a:pt x="0" y="177799"/>
                  </a:lnTo>
                  <a:lnTo>
                    <a:pt x="55879" y="177799"/>
                  </a:lnTo>
                  <a:lnTo>
                    <a:pt x="55879" y="176529"/>
                  </a:lnTo>
                  <a:close/>
                </a:path>
                <a:path w="55879" h="185420">
                  <a:moveTo>
                    <a:pt x="55879" y="172719"/>
                  </a:moveTo>
                  <a:lnTo>
                    <a:pt x="0" y="172719"/>
                  </a:lnTo>
                  <a:lnTo>
                    <a:pt x="0" y="175259"/>
                  </a:lnTo>
                  <a:lnTo>
                    <a:pt x="55879" y="175259"/>
                  </a:lnTo>
                  <a:lnTo>
                    <a:pt x="55879" y="172719"/>
                  </a:lnTo>
                  <a:close/>
                </a:path>
                <a:path w="55879" h="185420">
                  <a:moveTo>
                    <a:pt x="55879" y="170179"/>
                  </a:moveTo>
                  <a:lnTo>
                    <a:pt x="0" y="170179"/>
                  </a:lnTo>
                  <a:lnTo>
                    <a:pt x="0" y="171449"/>
                  </a:lnTo>
                  <a:lnTo>
                    <a:pt x="55879" y="171449"/>
                  </a:lnTo>
                  <a:lnTo>
                    <a:pt x="55879" y="170179"/>
                  </a:lnTo>
                  <a:close/>
                </a:path>
                <a:path w="55879" h="185420">
                  <a:moveTo>
                    <a:pt x="55879" y="166369"/>
                  </a:moveTo>
                  <a:lnTo>
                    <a:pt x="0" y="166369"/>
                  </a:lnTo>
                  <a:lnTo>
                    <a:pt x="0" y="168909"/>
                  </a:lnTo>
                  <a:lnTo>
                    <a:pt x="55879" y="168909"/>
                  </a:lnTo>
                  <a:lnTo>
                    <a:pt x="55879" y="166369"/>
                  </a:lnTo>
                  <a:close/>
                </a:path>
                <a:path w="55879" h="185420">
                  <a:moveTo>
                    <a:pt x="55879" y="163829"/>
                  </a:moveTo>
                  <a:lnTo>
                    <a:pt x="0" y="163829"/>
                  </a:lnTo>
                  <a:lnTo>
                    <a:pt x="0" y="165099"/>
                  </a:lnTo>
                  <a:lnTo>
                    <a:pt x="55879" y="165099"/>
                  </a:lnTo>
                  <a:lnTo>
                    <a:pt x="55879" y="163829"/>
                  </a:lnTo>
                  <a:close/>
                </a:path>
                <a:path w="55879" h="185420">
                  <a:moveTo>
                    <a:pt x="55879" y="160019"/>
                  </a:moveTo>
                  <a:lnTo>
                    <a:pt x="0" y="160019"/>
                  </a:lnTo>
                  <a:lnTo>
                    <a:pt x="0" y="162559"/>
                  </a:lnTo>
                  <a:lnTo>
                    <a:pt x="55879" y="162559"/>
                  </a:lnTo>
                  <a:lnTo>
                    <a:pt x="55879" y="160019"/>
                  </a:lnTo>
                  <a:close/>
                </a:path>
                <a:path w="55879" h="185420">
                  <a:moveTo>
                    <a:pt x="55879" y="157479"/>
                  </a:moveTo>
                  <a:lnTo>
                    <a:pt x="0" y="157479"/>
                  </a:lnTo>
                  <a:lnTo>
                    <a:pt x="0" y="158749"/>
                  </a:lnTo>
                  <a:lnTo>
                    <a:pt x="55879" y="158749"/>
                  </a:lnTo>
                  <a:lnTo>
                    <a:pt x="55879" y="157479"/>
                  </a:lnTo>
                  <a:close/>
                </a:path>
                <a:path w="55879" h="185420">
                  <a:moveTo>
                    <a:pt x="55879" y="153669"/>
                  </a:moveTo>
                  <a:lnTo>
                    <a:pt x="0" y="153669"/>
                  </a:lnTo>
                  <a:lnTo>
                    <a:pt x="0" y="156209"/>
                  </a:lnTo>
                  <a:lnTo>
                    <a:pt x="55879" y="156209"/>
                  </a:lnTo>
                  <a:lnTo>
                    <a:pt x="55879" y="153669"/>
                  </a:lnTo>
                  <a:close/>
                </a:path>
                <a:path w="55879" h="185420">
                  <a:moveTo>
                    <a:pt x="55879" y="151129"/>
                  </a:moveTo>
                  <a:lnTo>
                    <a:pt x="0" y="151129"/>
                  </a:lnTo>
                  <a:lnTo>
                    <a:pt x="0" y="152399"/>
                  </a:lnTo>
                  <a:lnTo>
                    <a:pt x="55879" y="152399"/>
                  </a:lnTo>
                  <a:lnTo>
                    <a:pt x="55879" y="151129"/>
                  </a:lnTo>
                  <a:close/>
                </a:path>
                <a:path w="55879" h="185420">
                  <a:moveTo>
                    <a:pt x="55879" y="147319"/>
                  </a:moveTo>
                  <a:lnTo>
                    <a:pt x="0" y="147319"/>
                  </a:lnTo>
                  <a:lnTo>
                    <a:pt x="0" y="149859"/>
                  </a:lnTo>
                  <a:lnTo>
                    <a:pt x="55879" y="149859"/>
                  </a:lnTo>
                  <a:lnTo>
                    <a:pt x="55879" y="147319"/>
                  </a:lnTo>
                  <a:close/>
                </a:path>
                <a:path w="55879" h="185420">
                  <a:moveTo>
                    <a:pt x="55879" y="144779"/>
                  </a:moveTo>
                  <a:lnTo>
                    <a:pt x="0" y="144779"/>
                  </a:lnTo>
                  <a:lnTo>
                    <a:pt x="0" y="146049"/>
                  </a:lnTo>
                  <a:lnTo>
                    <a:pt x="55879" y="146049"/>
                  </a:lnTo>
                  <a:lnTo>
                    <a:pt x="55879" y="144779"/>
                  </a:lnTo>
                  <a:close/>
                </a:path>
                <a:path w="55879" h="185420">
                  <a:moveTo>
                    <a:pt x="55879" y="140969"/>
                  </a:moveTo>
                  <a:lnTo>
                    <a:pt x="0" y="140969"/>
                  </a:lnTo>
                  <a:lnTo>
                    <a:pt x="0" y="143509"/>
                  </a:lnTo>
                  <a:lnTo>
                    <a:pt x="55879" y="143509"/>
                  </a:lnTo>
                  <a:lnTo>
                    <a:pt x="55879" y="140969"/>
                  </a:lnTo>
                  <a:close/>
                </a:path>
                <a:path w="55879" h="185420">
                  <a:moveTo>
                    <a:pt x="55879" y="138429"/>
                  </a:moveTo>
                  <a:lnTo>
                    <a:pt x="0" y="138429"/>
                  </a:lnTo>
                  <a:lnTo>
                    <a:pt x="0" y="139699"/>
                  </a:lnTo>
                  <a:lnTo>
                    <a:pt x="55879" y="139699"/>
                  </a:lnTo>
                  <a:lnTo>
                    <a:pt x="55879" y="138429"/>
                  </a:lnTo>
                  <a:close/>
                </a:path>
                <a:path w="55879" h="185420">
                  <a:moveTo>
                    <a:pt x="55879" y="134619"/>
                  </a:moveTo>
                  <a:lnTo>
                    <a:pt x="0" y="134619"/>
                  </a:lnTo>
                  <a:lnTo>
                    <a:pt x="0" y="137159"/>
                  </a:lnTo>
                  <a:lnTo>
                    <a:pt x="55879" y="137159"/>
                  </a:lnTo>
                  <a:lnTo>
                    <a:pt x="55879" y="134619"/>
                  </a:lnTo>
                  <a:close/>
                </a:path>
                <a:path w="55879" h="185420">
                  <a:moveTo>
                    <a:pt x="55879" y="132079"/>
                  </a:moveTo>
                  <a:lnTo>
                    <a:pt x="0" y="132079"/>
                  </a:lnTo>
                  <a:lnTo>
                    <a:pt x="0" y="133349"/>
                  </a:lnTo>
                  <a:lnTo>
                    <a:pt x="55879" y="133349"/>
                  </a:lnTo>
                  <a:lnTo>
                    <a:pt x="55879" y="132079"/>
                  </a:lnTo>
                  <a:close/>
                </a:path>
                <a:path w="55879" h="185420">
                  <a:moveTo>
                    <a:pt x="55879" y="125729"/>
                  </a:moveTo>
                  <a:lnTo>
                    <a:pt x="0" y="125729"/>
                  </a:lnTo>
                  <a:lnTo>
                    <a:pt x="0" y="130809"/>
                  </a:lnTo>
                  <a:lnTo>
                    <a:pt x="55879" y="130809"/>
                  </a:lnTo>
                  <a:lnTo>
                    <a:pt x="55879" y="125729"/>
                  </a:lnTo>
                  <a:close/>
                </a:path>
                <a:path w="55879" h="185420">
                  <a:moveTo>
                    <a:pt x="55879" y="119379"/>
                  </a:moveTo>
                  <a:lnTo>
                    <a:pt x="0" y="119379"/>
                  </a:lnTo>
                  <a:lnTo>
                    <a:pt x="0" y="124459"/>
                  </a:lnTo>
                  <a:lnTo>
                    <a:pt x="55879" y="124459"/>
                  </a:lnTo>
                  <a:lnTo>
                    <a:pt x="55879" y="119379"/>
                  </a:lnTo>
                  <a:close/>
                </a:path>
                <a:path w="55879" h="185420">
                  <a:moveTo>
                    <a:pt x="55879" y="113029"/>
                  </a:moveTo>
                  <a:lnTo>
                    <a:pt x="0" y="113029"/>
                  </a:lnTo>
                  <a:lnTo>
                    <a:pt x="0" y="118109"/>
                  </a:lnTo>
                  <a:lnTo>
                    <a:pt x="55879" y="118109"/>
                  </a:lnTo>
                  <a:lnTo>
                    <a:pt x="55879" y="113029"/>
                  </a:lnTo>
                  <a:close/>
                </a:path>
                <a:path w="55879" h="185420">
                  <a:moveTo>
                    <a:pt x="55879" y="106679"/>
                  </a:moveTo>
                  <a:lnTo>
                    <a:pt x="0" y="106679"/>
                  </a:lnTo>
                  <a:lnTo>
                    <a:pt x="0" y="111759"/>
                  </a:lnTo>
                  <a:lnTo>
                    <a:pt x="55879" y="111759"/>
                  </a:lnTo>
                  <a:lnTo>
                    <a:pt x="55879" y="106679"/>
                  </a:lnTo>
                  <a:close/>
                </a:path>
                <a:path w="55879" h="185420">
                  <a:moveTo>
                    <a:pt x="55879" y="100329"/>
                  </a:moveTo>
                  <a:lnTo>
                    <a:pt x="0" y="100329"/>
                  </a:lnTo>
                  <a:lnTo>
                    <a:pt x="0" y="105409"/>
                  </a:lnTo>
                  <a:lnTo>
                    <a:pt x="55879" y="105409"/>
                  </a:lnTo>
                  <a:lnTo>
                    <a:pt x="55879" y="100329"/>
                  </a:lnTo>
                  <a:close/>
                </a:path>
                <a:path w="55879" h="185420">
                  <a:moveTo>
                    <a:pt x="55879" y="93979"/>
                  </a:moveTo>
                  <a:lnTo>
                    <a:pt x="0" y="93979"/>
                  </a:lnTo>
                  <a:lnTo>
                    <a:pt x="0" y="99059"/>
                  </a:lnTo>
                  <a:lnTo>
                    <a:pt x="55879" y="99059"/>
                  </a:lnTo>
                  <a:lnTo>
                    <a:pt x="55879" y="93979"/>
                  </a:lnTo>
                  <a:close/>
                </a:path>
                <a:path w="55879" h="185420">
                  <a:moveTo>
                    <a:pt x="55879" y="87629"/>
                  </a:moveTo>
                  <a:lnTo>
                    <a:pt x="0" y="87629"/>
                  </a:lnTo>
                  <a:lnTo>
                    <a:pt x="0" y="92709"/>
                  </a:lnTo>
                  <a:lnTo>
                    <a:pt x="55879" y="92709"/>
                  </a:lnTo>
                  <a:lnTo>
                    <a:pt x="55879" y="87629"/>
                  </a:lnTo>
                  <a:close/>
                </a:path>
                <a:path w="55879" h="185420">
                  <a:moveTo>
                    <a:pt x="55879" y="82549"/>
                  </a:moveTo>
                  <a:lnTo>
                    <a:pt x="0" y="82549"/>
                  </a:lnTo>
                  <a:lnTo>
                    <a:pt x="0" y="86359"/>
                  </a:lnTo>
                  <a:lnTo>
                    <a:pt x="55879" y="86359"/>
                  </a:lnTo>
                  <a:lnTo>
                    <a:pt x="55879" y="82549"/>
                  </a:lnTo>
                  <a:close/>
                </a:path>
                <a:path w="55879" h="185420">
                  <a:moveTo>
                    <a:pt x="55879" y="76199"/>
                  </a:moveTo>
                  <a:lnTo>
                    <a:pt x="0" y="76199"/>
                  </a:lnTo>
                  <a:lnTo>
                    <a:pt x="0" y="81279"/>
                  </a:lnTo>
                  <a:lnTo>
                    <a:pt x="55879" y="81279"/>
                  </a:lnTo>
                  <a:lnTo>
                    <a:pt x="55879" y="76199"/>
                  </a:lnTo>
                  <a:close/>
                </a:path>
                <a:path w="55879" h="185420">
                  <a:moveTo>
                    <a:pt x="55879" y="69849"/>
                  </a:moveTo>
                  <a:lnTo>
                    <a:pt x="0" y="69849"/>
                  </a:lnTo>
                  <a:lnTo>
                    <a:pt x="0" y="74929"/>
                  </a:lnTo>
                  <a:lnTo>
                    <a:pt x="55879" y="74929"/>
                  </a:lnTo>
                  <a:lnTo>
                    <a:pt x="55879" y="69849"/>
                  </a:lnTo>
                  <a:close/>
                </a:path>
                <a:path w="55879" h="185420">
                  <a:moveTo>
                    <a:pt x="55879" y="63499"/>
                  </a:moveTo>
                  <a:lnTo>
                    <a:pt x="0" y="63499"/>
                  </a:lnTo>
                  <a:lnTo>
                    <a:pt x="0" y="68579"/>
                  </a:lnTo>
                  <a:lnTo>
                    <a:pt x="55879" y="68579"/>
                  </a:lnTo>
                  <a:lnTo>
                    <a:pt x="55879" y="63499"/>
                  </a:lnTo>
                  <a:close/>
                </a:path>
                <a:path w="55879" h="185420">
                  <a:moveTo>
                    <a:pt x="55879" y="57149"/>
                  </a:moveTo>
                  <a:lnTo>
                    <a:pt x="0" y="57149"/>
                  </a:lnTo>
                  <a:lnTo>
                    <a:pt x="0" y="62229"/>
                  </a:lnTo>
                  <a:lnTo>
                    <a:pt x="55879" y="62229"/>
                  </a:lnTo>
                  <a:lnTo>
                    <a:pt x="55879" y="57149"/>
                  </a:lnTo>
                  <a:close/>
                </a:path>
                <a:path w="55879" h="185420">
                  <a:moveTo>
                    <a:pt x="55879" y="50799"/>
                  </a:moveTo>
                  <a:lnTo>
                    <a:pt x="0" y="50799"/>
                  </a:lnTo>
                  <a:lnTo>
                    <a:pt x="0" y="55879"/>
                  </a:lnTo>
                  <a:lnTo>
                    <a:pt x="55879" y="55879"/>
                  </a:lnTo>
                  <a:lnTo>
                    <a:pt x="55879" y="50799"/>
                  </a:lnTo>
                  <a:close/>
                </a:path>
                <a:path w="55879" h="185420">
                  <a:moveTo>
                    <a:pt x="55879" y="44449"/>
                  </a:moveTo>
                  <a:lnTo>
                    <a:pt x="0" y="44449"/>
                  </a:lnTo>
                  <a:lnTo>
                    <a:pt x="0" y="49529"/>
                  </a:lnTo>
                  <a:lnTo>
                    <a:pt x="55879" y="49529"/>
                  </a:lnTo>
                  <a:lnTo>
                    <a:pt x="55879" y="44449"/>
                  </a:lnTo>
                  <a:close/>
                </a:path>
                <a:path w="55879" h="185420">
                  <a:moveTo>
                    <a:pt x="55879" y="38099"/>
                  </a:moveTo>
                  <a:lnTo>
                    <a:pt x="0" y="38099"/>
                  </a:lnTo>
                  <a:lnTo>
                    <a:pt x="0" y="43179"/>
                  </a:lnTo>
                  <a:lnTo>
                    <a:pt x="55879" y="43179"/>
                  </a:lnTo>
                  <a:lnTo>
                    <a:pt x="55879" y="38099"/>
                  </a:lnTo>
                  <a:close/>
                </a:path>
                <a:path w="55879" h="185420">
                  <a:moveTo>
                    <a:pt x="55879" y="31749"/>
                  </a:moveTo>
                  <a:lnTo>
                    <a:pt x="0" y="31749"/>
                  </a:lnTo>
                  <a:lnTo>
                    <a:pt x="0" y="36829"/>
                  </a:lnTo>
                  <a:lnTo>
                    <a:pt x="55879" y="36829"/>
                  </a:lnTo>
                  <a:lnTo>
                    <a:pt x="55879" y="31749"/>
                  </a:lnTo>
                  <a:close/>
                </a:path>
                <a:path w="55879" h="185420">
                  <a:moveTo>
                    <a:pt x="55879" y="25399"/>
                  </a:moveTo>
                  <a:lnTo>
                    <a:pt x="0" y="25399"/>
                  </a:lnTo>
                  <a:lnTo>
                    <a:pt x="0" y="30479"/>
                  </a:lnTo>
                  <a:lnTo>
                    <a:pt x="55879" y="30479"/>
                  </a:lnTo>
                  <a:lnTo>
                    <a:pt x="55879" y="25399"/>
                  </a:lnTo>
                  <a:close/>
                </a:path>
                <a:path w="55879" h="185420">
                  <a:moveTo>
                    <a:pt x="55879" y="19049"/>
                  </a:moveTo>
                  <a:lnTo>
                    <a:pt x="0" y="19049"/>
                  </a:lnTo>
                  <a:lnTo>
                    <a:pt x="0" y="24129"/>
                  </a:lnTo>
                  <a:lnTo>
                    <a:pt x="55879" y="24129"/>
                  </a:lnTo>
                  <a:lnTo>
                    <a:pt x="55879" y="19049"/>
                  </a:lnTo>
                  <a:close/>
                </a:path>
                <a:path w="55879" h="185420">
                  <a:moveTo>
                    <a:pt x="55879" y="12699"/>
                  </a:moveTo>
                  <a:lnTo>
                    <a:pt x="0" y="12699"/>
                  </a:lnTo>
                  <a:lnTo>
                    <a:pt x="0" y="17779"/>
                  </a:lnTo>
                  <a:lnTo>
                    <a:pt x="55879" y="17779"/>
                  </a:lnTo>
                  <a:lnTo>
                    <a:pt x="55879" y="12699"/>
                  </a:lnTo>
                  <a:close/>
                </a:path>
                <a:path w="55879" h="185420">
                  <a:moveTo>
                    <a:pt x="55879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5879" y="11429"/>
                  </a:lnTo>
                  <a:lnTo>
                    <a:pt x="55879" y="6349"/>
                  </a:lnTo>
                  <a:close/>
                </a:path>
                <a:path w="55879" h="185420">
                  <a:moveTo>
                    <a:pt x="55879" y="0"/>
                  </a:moveTo>
                  <a:lnTo>
                    <a:pt x="0" y="0"/>
                  </a:lnTo>
                  <a:lnTo>
                    <a:pt x="0" y="5079"/>
                  </a:lnTo>
                  <a:lnTo>
                    <a:pt x="55879" y="5079"/>
                  </a:lnTo>
                  <a:lnTo>
                    <a:pt x="55879" y="0"/>
                  </a:lnTo>
                  <a:close/>
                </a:path>
              </a:pathLst>
            </a:custGeom>
            <a:solidFill>
              <a:srgbClr val="1D5A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7839710" y="6366509"/>
              <a:ext cx="54610" cy="191770"/>
            </a:xfrm>
            <a:custGeom>
              <a:avLst/>
              <a:gdLst/>
              <a:ahLst/>
              <a:cxnLst/>
              <a:rect l="l" t="t" r="r" b="b"/>
              <a:pathLst>
                <a:path w="54609" h="191770">
                  <a:moveTo>
                    <a:pt x="6350" y="189229"/>
                  </a:moveTo>
                  <a:lnTo>
                    <a:pt x="0" y="189229"/>
                  </a:lnTo>
                  <a:lnTo>
                    <a:pt x="0" y="191769"/>
                  </a:lnTo>
                  <a:lnTo>
                    <a:pt x="6350" y="191769"/>
                  </a:lnTo>
                  <a:lnTo>
                    <a:pt x="6350" y="189229"/>
                  </a:lnTo>
                  <a:close/>
                </a:path>
                <a:path w="54609" h="191770">
                  <a:moveTo>
                    <a:pt x="44450" y="185419"/>
                  </a:moveTo>
                  <a:lnTo>
                    <a:pt x="0" y="185419"/>
                  </a:lnTo>
                  <a:lnTo>
                    <a:pt x="0" y="187959"/>
                  </a:lnTo>
                  <a:lnTo>
                    <a:pt x="19050" y="187959"/>
                  </a:lnTo>
                  <a:lnTo>
                    <a:pt x="19050" y="189229"/>
                  </a:lnTo>
                  <a:lnTo>
                    <a:pt x="31750" y="189229"/>
                  </a:lnTo>
                  <a:lnTo>
                    <a:pt x="31750" y="186689"/>
                  </a:lnTo>
                  <a:lnTo>
                    <a:pt x="44450" y="186689"/>
                  </a:lnTo>
                  <a:lnTo>
                    <a:pt x="44450" y="185419"/>
                  </a:lnTo>
                  <a:close/>
                </a:path>
                <a:path w="54609" h="191770">
                  <a:moveTo>
                    <a:pt x="54610" y="182879"/>
                  </a:moveTo>
                  <a:lnTo>
                    <a:pt x="0" y="182879"/>
                  </a:lnTo>
                  <a:lnTo>
                    <a:pt x="0" y="184149"/>
                  </a:lnTo>
                  <a:lnTo>
                    <a:pt x="54610" y="184149"/>
                  </a:lnTo>
                  <a:lnTo>
                    <a:pt x="54610" y="182879"/>
                  </a:lnTo>
                  <a:close/>
                </a:path>
                <a:path w="54609" h="191770">
                  <a:moveTo>
                    <a:pt x="54610" y="179069"/>
                  </a:moveTo>
                  <a:lnTo>
                    <a:pt x="0" y="179069"/>
                  </a:lnTo>
                  <a:lnTo>
                    <a:pt x="0" y="181609"/>
                  </a:lnTo>
                  <a:lnTo>
                    <a:pt x="54610" y="181609"/>
                  </a:lnTo>
                  <a:lnTo>
                    <a:pt x="54610" y="179069"/>
                  </a:lnTo>
                  <a:close/>
                </a:path>
                <a:path w="54609" h="191770">
                  <a:moveTo>
                    <a:pt x="54610" y="176529"/>
                  </a:moveTo>
                  <a:lnTo>
                    <a:pt x="0" y="176529"/>
                  </a:lnTo>
                  <a:lnTo>
                    <a:pt x="0" y="177799"/>
                  </a:lnTo>
                  <a:lnTo>
                    <a:pt x="54610" y="177799"/>
                  </a:lnTo>
                  <a:lnTo>
                    <a:pt x="54610" y="176529"/>
                  </a:lnTo>
                  <a:close/>
                </a:path>
                <a:path w="54609" h="191770">
                  <a:moveTo>
                    <a:pt x="54610" y="172719"/>
                  </a:moveTo>
                  <a:lnTo>
                    <a:pt x="0" y="172719"/>
                  </a:lnTo>
                  <a:lnTo>
                    <a:pt x="0" y="175259"/>
                  </a:lnTo>
                  <a:lnTo>
                    <a:pt x="54610" y="175259"/>
                  </a:lnTo>
                  <a:lnTo>
                    <a:pt x="54610" y="172719"/>
                  </a:lnTo>
                  <a:close/>
                </a:path>
                <a:path w="54609" h="191770">
                  <a:moveTo>
                    <a:pt x="54610" y="170179"/>
                  </a:moveTo>
                  <a:lnTo>
                    <a:pt x="0" y="170179"/>
                  </a:lnTo>
                  <a:lnTo>
                    <a:pt x="0" y="171449"/>
                  </a:lnTo>
                  <a:lnTo>
                    <a:pt x="54610" y="171449"/>
                  </a:lnTo>
                  <a:lnTo>
                    <a:pt x="54610" y="170179"/>
                  </a:lnTo>
                  <a:close/>
                </a:path>
                <a:path w="54609" h="191770">
                  <a:moveTo>
                    <a:pt x="54610" y="166369"/>
                  </a:moveTo>
                  <a:lnTo>
                    <a:pt x="0" y="166369"/>
                  </a:lnTo>
                  <a:lnTo>
                    <a:pt x="0" y="168909"/>
                  </a:lnTo>
                  <a:lnTo>
                    <a:pt x="54610" y="168909"/>
                  </a:lnTo>
                  <a:lnTo>
                    <a:pt x="54610" y="166369"/>
                  </a:lnTo>
                  <a:close/>
                </a:path>
                <a:path w="54609" h="191770">
                  <a:moveTo>
                    <a:pt x="54610" y="163829"/>
                  </a:moveTo>
                  <a:lnTo>
                    <a:pt x="0" y="163829"/>
                  </a:lnTo>
                  <a:lnTo>
                    <a:pt x="0" y="165099"/>
                  </a:lnTo>
                  <a:lnTo>
                    <a:pt x="54610" y="165099"/>
                  </a:lnTo>
                  <a:lnTo>
                    <a:pt x="54610" y="163829"/>
                  </a:lnTo>
                  <a:close/>
                </a:path>
                <a:path w="54609" h="191770">
                  <a:moveTo>
                    <a:pt x="54610" y="160019"/>
                  </a:moveTo>
                  <a:lnTo>
                    <a:pt x="0" y="160019"/>
                  </a:lnTo>
                  <a:lnTo>
                    <a:pt x="0" y="162559"/>
                  </a:lnTo>
                  <a:lnTo>
                    <a:pt x="54610" y="162559"/>
                  </a:lnTo>
                  <a:lnTo>
                    <a:pt x="54610" y="160019"/>
                  </a:lnTo>
                  <a:close/>
                </a:path>
                <a:path w="54609" h="191770">
                  <a:moveTo>
                    <a:pt x="54610" y="157479"/>
                  </a:moveTo>
                  <a:lnTo>
                    <a:pt x="0" y="157479"/>
                  </a:lnTo>
                  <a:lnTo>
                    <a:pt x="0" y="158749"/>
                  </a:lnTo>
                  <a:lnTo>
                    <a:pt x="54610" y="158749"/>
                  </a:lnTo>
                  <a:lnTo>
                    <a:pt x="54610" y="157479"/>
                  </a:lnTo>
                  <a:close/>
                </a:path>
                <a:path w="54609" h="191770">
                  <a:moveTo>
                    <a:pt x="54610" y="153669"/>
                  </a:moveTo>
                  <a:lnTo>
                    <a:pt x="0" y="153669"/>
                  </a:lnTo>
                  <a:lnTo>
                    <a:pt x="0" y="156209"/>
                  </a:lnTo>
                  <a:lnTo>
                    <a:pt x="54610" y="156209"/>
                  </a:lnTo>
                  <a:lnTo>
                    <a:pt x="54610" y="153669"/>
                  </a:lnTo>
                  <a:close/>
                </a:path>
                <a:path w="54609" h="191770">
                  <a:moveTo>
                    <a:pt x="54610" y="151129"/>
                  </a:moveTo>
                  <a:lnTo>
                    <a:pt x="0" y="151129"/>
                  </a:lnTo>
                  <a:lnTo>
                    <a:pt x="0" y="152399"/>
                  </a:lnTo>
                  <a:lnTo>
                    <a:pt x="54610" y="152399"/>
                  </a:lnTo>
                  <a:lnTo>
                    <a:pt x="54610" y="151129"/>
                  </a:lnTo>
                  <a:close/>
                </a:path>
                <a:path w="54609" h="191770">
                  <a:moveTo>
                    <a:pt x="54610" y="147319"/>
                  </a:moveTo>
                  <a:lnTo>
                    <a:pt x="0" y="147319"/>
                  </a:lnTo>
                  <a:lnTo>
                    <a:pt x="0" y="149859"/>
                  </a:lnTo>
                  <a:lnTo>
                    <a:pt x="54610" y="149859"/>
                  </a:lnTo>
                  <a:lnTo>
                    <a:pt x="54610" y="147319"/>
                  </a:lnTo>
                  <a:close/>
                </a:path>
                <a:path w="54609" h="191770">
                  <a:moveTo>
                    <a:pt x="54610" y="144779"/>
                  </a:moveTo>
                  <a:lnTo>
                    <a:pt x="0" y="144779"/>
                  </a:lnTo>
                  <a:lnTo>
                    <a:pt x="0" y="146049"/>
                  </a:lnTo>
                  <a:lnTo>
                    <a:pt x="54610" y="146049"/>
                  </a:lnTo>
                  <a:lnTo>
                    <a:pt x="54610" y="144779"/>
                  </a:lnTo>
                  <a:close/>
                </a:path>
                <a:path w="54609" h="191770">
                  <a:moveTo>
                    <a:pt x="54610" y="140969"/>
                  </a:moveTo>
                  <a:lnTo>
                    <a:pt x="0" y="140969"/>
                  </a:lnTo>
                  <a:lnTo>
                    <a:pt x="0" y="143509"/>
                  </a:lnTo>
                  <a:lnTo>
                    <a:pt x="54610" y="143509"/>
                  </a:lnTo>
                  <a:lnTo>
                    <a:pt x="54610" y="140969"/>
                  </a:lnTo>
                  <a:close/>
                </a:path>
                <a:path w="54609" h="191770">
                  <a:moveTo>
                    <a:pt x="54610" y="138429"/>
                  </a:moveTo>
                  <a:lnTo>
                    <a:pt x="0" y="138429"/>
                  </a:lnTo>
                  <a:lnTo>
                    <a:pt x="0" y="139699"/>
                  </a:lnTo>
                  <a:lnTo>
                    <a:pt x="54610" y="139699"/>
                  </a:lnTo>
                  <a:lnTo>
                    <a:pt x="54610" y="138429"/>
                  </a:lnTo>
                  <a:close/>
                </a:path>
                <a:path w="54609" h="191770">
                  <a:moveTo>
                    <a:pt x="54610" y="134619"/>
                  </a:moveTo>
                  <a:lnTo>
                    <a:pt x="0" y="134619"/>
                  </a:lnTo>
                  <a:lnTo>
                    <a:pt x="0" y="137159"/>
                  </a:lnTo>
                  <a:lnTo>
                    <a:pt x="54610" y="137159"/>
                  </a:lnTo>
                  <a:lnTo>
                    <a:pt x="54610" y="134619"/>
                  </a:lnTo>
                  <a:close/>
                </a:path>
                <a:path w="54609" h="191770">
                  <a:moveTo>
                    <a:pt x="54610" y="132079"/>
                  </a:moveTo>
                  <a:lnTo>
                    <a:pt x="0" y="132079"/>
                  </a:lnTo>
                  <a:lnTo>
                    <a:pt x="0" y="133349"/>
                  </a:lnTo>
                  <a:lnTo>
                    <a:pt x="54610" y="133349"/>
                  </a:lnTo>
                  <a:lnTo>
                    <a:pt x="54610" y="132079"/>
                  </a:lnTo>
                  <a:close/>
                </a:path>
                <a:path w="54609" h="191770">
                  <a:moveTo>
                    <a:pt x="54610" y="125729"/>
                  </a:moveTo>
                  <a:lnTo>
                    <a:pt x="0" y="125729"/>
                  </a:lnTo>
                  <a:lnTo>
                    <a:pt x="0" y="130809"/>
                  </a:lnTo>
                  <a:lnTo>
                    <a:pt x="54610" y="130809"/>
                  </a:lnTo>
                  <a:lnTo>
                    <a:pt x="54610" y="125729"/>
                  </a:lnTo>
                  <a:close/>
                </a:path>
                <a:path w="54609" h="191770">
                  <a:moveTo>
                    <a:pt x="54610" y="119379"/>
                  </a:moveTo>
                  <a:lnTo>
                    <a:pt x="0" y="119379"/>
                  </a:lnTo>
                  <a:lnTo>
                    <a:pt x="0" y="124459"/>
                  </a:lnTo>
                  <a:lnTo>
                    <a:pt x="54610" y="124459"/>
                  </a:lnTo>
                  <a:lnTo>
                    <a:pt x="54610" y="119379"/>
                  </a:lnTo>
                  <a:close/>
                </a:path>
                <a:path w="54609" h="191770">
                  <a:moveTo>
                    <a:pt x="54610" y="113029"/>
                  </a:moveTo>
                  <a:lnTo>
                    <a:pt x="0" y="113029"/>
                  </a:lnTo>
                  <a:lnTo>
                    <a:pt x="0" y="118109"/>
                  </a:lnTo>
                  <a:lnTo>
                    <a:pt x="54610" y="118109"/>
                  </a:lnTo>
                  <a:lnTo>
                    <a:pt x="54610" y="113029"/>
                  </a:lnTo>
                  <a:close/>
                </a:path>
                <a:path w="54609" h="191770">
                  <a:moveTo>
                    <a:pt x="54610" y="106679"/>
                  </a:moveTo>
                  <a:lnTo>
                    <a:pt x="0" y="106679"/>
                  </a:lnTo>
                  <a:lnTo>
                    <a:pt x="0" y="111759"/>
                  </a:lnTo>
                  <a:lnTo>
                    <a:pt x="54610" y="111759"/>
                  </a:lnTo>
                  <a:lnTo>
                    <a:pt x="54610" y="106679"/>
                  </a:lnTo>
                  <a:close/>
                </a:path>
                <a:path w="54609" h="191770">
                  <a:moveTo>
                    <a:pt x="54610" y="100329"/>
                  </a:moveTo>
                  <a:lnTo>
                    <a:pt x="0" y="100329"/>
                  </a:lnTo>
                  <a:lnTo>
                    <a:pt x="0" y="105409"/>
                  </a:lnTo>
                  <a:lnTo>
                    <a:pt x="54610" y="105409"/>
                  </a:lnTo>
                  <a:lnTo>
                    <a:pt x="54610" y="100329"/>
                  </a:lnTo>
                  <a:close/>
                </a:path>
                <a:path w="54609" h="191770">
                  <a:moveTo>
                    <a:pt x="54610" y="93979"/>
                  </a:moveTo>
                  <a:lnTo>
                    <a:pt x="0" y="93979"/>
                  </a:lnTo>
                  <a:lnTo>
                    <a:pt x="0" y="99059"/>
                  </a:lnTo>
                  <a:lnTo>
                    <a:pt x="54610" y="99059"/>
                  </a:lnTo>
                  <a:lnTo>
                    <a:pt x="54610" y="93979"/>
                  </a:lnTo>
                  <a:close/>
                </a:path>
                <a:path w="54609" h="191770">
                  <a:moveTo>
                    <a:pt x="54610" y="87629"/>
                  </a:moveTo>
                  <a:lnTo>
                    <a:pt x="0" y="87629"/>
                  </a:lnTo>
                  <a:lnTo>
                    <a:pt x="0" y="92709"/>
                  </a:lnTo>
                  <a:lnTo>
                    <a:pt x="54610" y="92709"/>
                  </a:lnTo>
                  <a:lnTo>
                    <a:pt x="54610" y="87629"/>
                  </a:lnTo>
                  <a:close/>
                </a:path>
                <a:path w="54609" h="191770">
                  <a:moveTo>
                    <a:pt x="54610" y="82549"/>
                  </a:moveTo>
                  <a:lnTo>
                    <a:pt x="0" y="82549"/>
                  </a:lnTo>
                  <a:lnTo>
                    <a:pt x="0" y="86359"/>
                  </a:lnTo>
                  <a:lnTo>
                    <a:pt x="54610" y="86359"/>
                  </a:lnTo>
                  <a:lnTo>
                    <a:pt x="54610" y="82549"/>
                  </a:lnTo>
                  <a:close/>
                </a:path>
                <a:path w="54609" h="191770">
                  <a:moveTo>
                    <a:pt x="54610" y="76199"/>
                  </a:moveTo>
                  <a:lnTo>
                    <a:pt x="0" y="76199"/>
                  </a:lnTo>
                  <a:lnTo>
                    <a:pt x="0" y="81279"/>
                  </a:lnTo>
                  <a:lnTo>
                    <a:pt x="54610" y="81279"/>
                  </a:lnTo>
                  <a:lnTo>
                    <a:pt x="54610" y="76199"/>
                  </a:lnTo>
                  <a:close/>
                </a:path>
                <a:path w="54609" h="191770">
                  <a:moveTo>
                    <a:pt x="54610" y="69849"/>
                  </a:moveTo>
                  <a:lnTo>
                    <a:pt x="0" y="69849"/>
                  </a:lnTo>
                  <a:lnTo>
                    <a:pt x="0" y="74929"/>
                  </a:lnTo>
                  <a:lnTo>
                    <a:pt x="54610" y="74929"/>
                  </a:lnTo>
                  <a:lnTo>
                    <a:pt x="54610" y="69849"/>
                  </a:lnTo>
                  <a:close/>
                </a:path>
                <a:path w="54609" h="191770">
                  <a:moveTo>
                    <a:pt x="54610" y="63499"/>
                  </a:moveTo>
                  <a:lnTo>
                    <a:pt x="0" y="63499"/>
                  </a:lnTo>
                  <a:lnTo>
                    <a:pt x="0" y="68579"/>
                  </a:lnTo>
                  <a:lnTo>
                    <a:pt x="54610" y="68579"/>
                  </a:lnTo>
                  <a:lnTo>
                    <a:pt x="54610" y="63499"/>
                  </a:lnTo>
                  <a:close/>
                </a:path>
                <a:path w="54609" h="191770">
                  <a:moveTo>
                    <a:pt x="54610" y="57149"/>
                  </a:moveTo>
                  <a:lnTo>
                    <a:pt x="0" y="57149"/>
                  </a:lnTo>
                  <a:lnTo>
                    <a:pt x="0" y="62229"/>
                  </a:lnTo>
                  <a:lnTo>
                    <a:pt x="54610" y="62229"/>
                  </a:lnTo>
                  <a:lnTo>
                    <a:pt x="54610" y="57149"/>
                  </a:lnTo>
                  <a:close/>
                </a:path>
                <a:path w="54609" h="191770">
                  <a:moveTo>
                    <a:pt x="54610" y="50799"/>
                  </a:moveTo>
                  <a:lnTo>
                    <a:pt x="0" y="50799"/>
                  </a:lnTo>
                  <a:lnTo>
                    <a:pt x="0" y="55879"/>
                  </a:lnTo>
                  <a:lnTo>
                    <a:pt x="54610" y="55879"/>
                  </a:lnTo>
                  <a:lnTo>
                    <a:pt x="54610" y="50799"/>
                  </a:lnTo>
                  <a:close/>
                </a:path>
                <a:path w="54609" h="191770">
                  <a:moveTo>
                    <a:pt x="54610" y="44449"/>
                  </a:moveTo>
                  <a:lnTo>
                    <a:pt x="0" y="44449"/>
                  </a:lnTo>
                  <a:lnTo>
                    <a:pt x="0" y="49529"/>
                  </a:lnTo>
                  <a:lnTo>
                    <a:pt x="54610" y="49529"/>
                  </a:lnTo>
                  <a:lnTo>
                    <a:pt x="54610" y="44449"/>
                  </a:lnTo>
                  <a:close/>
                </a:path>
                <a:path w="54609" h="191770">
                  <a:moveTo>
                    <a:pt x="54610" y="38099"/>
                  </a:moveTo>
                  <a:lnTo>
                    <a:pt x="0" y="38099"/>
                  </a:lnTo>
                  <a:lnTo>
                    <a:pt x="0" y="43179"/>
                  </a:lnTo>
                  <a:lnTo>
                    <a:pt x="54610" y="43179"/>
                  </a:lnTo>
                  <a:lnTo>
                    <a:pt x="54610" y="38099"/>
                  </a:lnTo>
                  <a:close/>
                </a:path>
                <a:path w="54609" h="191770">
                  <a:moveTo>
                    <a:pt x="54610" y="31749"/>
                  </a:moveTo>
                  <a:lnTo>
                    <a:pt x="0" y="31749"/>
                  </a:lnTo>
                  <a:lnTo>
                    <a:pt x="0" y="36829"/>
                  </a:lnTo>
                  <a:lnTo>
                    <a:pt x="54610" y="36829"/>
                  </a:lnTo>
                  <a:lnTo>
                    <a:pt x="54610" y="31749"/>
                  </a:lnTo>
                  <a:close/>
                </a:path>
                <a:path w="54609" h="191770">
                  <a:moveTo>
                    <a:pt x="54610" y="25399"/>
                  </a:moveTo>
                  <a:lnTo>
                    <a:pt x="0" y="25399"/>
                  </a:lnTo>
                  <a:lnTo>
                    <a:pt x="0" y="30479"/>
                  </a:lnTo>
                  <a:lnTo>
                    <a:pt x="54610" y="30479"/>
                  </a:lnTo>
                  <a:lnTo>
                    <a:pt x="54610" y="25399"/>
                  </a:lnTo>
                  <a:close/>
                </a:path>
                <a:path w="54609" h="191770">
                  <a:moveTo>
                    <a:pt x="54610" y="19049"/>
                  </a:moveTo>
                  <a:lnTo>
                    <a:pt x="0" y="19049"/>
                  </a:lnTo>
                  <a:lnTo>
                    <a:pt x="0" y="24129"/>
                  </a:lnTo>
                  <a:lnTo>
                    <a:pt x="54610" y="24129"/>
                  </a:lnTo>
                  <a:lnTo>
                    <a:pt x="54610" y="19049"/>
                  </a:lnTo>
                  <a:close/>
                </a:path>
                <a:path w="54609" h="191770">
                  <a:moveTo>
                    <a:pt x="54610" y="12699"/>
                  </a:moveTo>
                  <a:lnTo>
                    <a:pt x="0" y="12699"/>
                  </a:lnTo>
                  <a:lnTo>
                    <a:pt x="0" y="17779"/>
                  </a:lnTo>
                  <a:lnTo>
                    <a:pt x="54610" y="17779"/>
                  </a:lnTo>
                  <a:lnTo>
                    <a:pt x="54610" y="12699"/>
                  </a:lnTo>
                  <a:close/>
                </a:path>
                <a:path w="54609" h="191770">
                  <a:moveTo>
                    <a:pt x="54610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4610" y="11429"/>
                  </a:lnTo>
                  <a:lnTo>
                    <a:pt x="54610" y="6349"/>
                  </a:lnTo>
                  <a:close/>
                </a:path>
                <a:path w="54609" h="191770">
                  <a:moveTo>
                    <a:pt x="54610" y="0"/>
                  </a:moveTo>
                  <a:lnTo>
                    <a:pt x="0" y="0"/>
                  </a:lnTo>
                  <a:lnTo>
                    <a:pt x="0" y="5079"/>
                  </a:lnTo>
                  <a:lnTo>
                    <a:pt x="54610" y="5079"/>
                  </a:lnTo>
                  <a:lnTo>
                    <a:pt x="54610" y="0"/>
                  </a:lnTo>
                  <a:close/>
                </a:path>
              </a:pathLst>
            </a:custGeom>
            <a:solidFill>
              <a:srgbClr val="1D5B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7785099" y="6366509"/>
              <a:ext cx="54610" cy="195580"/>
            </a:xfrm>
            <a:custGeom>
              <a:avLst/>
              <a:gdLst/>
              <a:ahLst/>
              <a:cxnLst/>
              <a:rect l="l" t="t" r="r" b="b"/>
              <a:pathLst>
                <a:path w="54609" h="195579">
                  <a:moveTo>
                    <a:pt x="35559" y="191769"/>
                  </a:moveTo>
                  <a:lnTo>
                    <a:pt x="0" y="191769"/>
                  </a:lnTo>
                  <a:lnTo>
                    <a:pt x="0" y="194309"/>
                  </a:lnTo>
                  <a:lnTo>
                    <a:pt x="10160" y="194309"/>
                  </a:lnTo>
                  <a:lnTo>
                    <a:pt x="10160" y="195579"/>
                  </a:lnTo>
                  <a:lnTo>
                    <a:pt x="22859" y="195579"/>
                  </a:lnTo>
                  <a:lnTo>
                    <a:pt x="22859" y="193039"/>
                  </a:lnTo>
                  <a:lnTo>
                    <a:pt x="35559" y="193039"/>
                  </a:lnTo>
                  <a:lnTo>
                    <a:pt x="35559" y="191769"/>
                  </a:lnTo>
                  <a:close/>
                </a:path>
                <a:path w="54609" h="195579">
                  <a:moveTo>
                    <a:pt x="54609" y="189229"/>
                  </a:moveTo>
                  <a:lnTo>
                    <a:pt x="0" y="189229"/>
                  </a:lnTo>
                  <a:lnTo>
                    <a:pt x="0" y="190499"/>
                  </a:lnTo>
                  <a:lnTo>
                    <a:pt x="48259" y="190499"/>
                  </a:lnTo>
                  <a:lnTo>
                    <a:pt x="48259" y="191769"/>
                  </a:lnTo>
                  <a:lnTo>
                    <a:pt x="54609" y="191769"/>
                  </a:lnTo>
                  <a:lnTo>
                    <a:pt x="54609" y="189229"/>
                  </a:lnTo>
                  <a:close/>
                </a:path>
                <a:path w="54609" h="195579">
                  <a:moveTo>
                    <a:pt x="54609" y="185419"/>
                  </a:moveTo>
                  <a:lnTo>
                    <a:pt x="0" y="185419"/>
                  </a:lnTo>
                  <a:lnTo>
                    <a:pt x="0" y="187959"/>
                  </a:lnTo>
                  <a:lnTo>
                    <a:pt x="54609" y="187959"/>
                  </a:lnTo>
                  <a:lnTo>
                    <a:pt x="54609" y="185419"/>
                  </a:lnTo>
                  <a:close/>
                </a:path>
                <a:path w="54609" h="195579">
                  <a:moveTo>
                    <a:pt x="54609" y="182879"/>
                  </a:moveTo>
                  <a:lnTo>
                    <a:pt x="0" y="182879"/>
                  </a:lnTo>
                  <a:lnTo>
                    <a:pt x="0" y="184149"/>
                  </a:lnTo>
                  <a:lnTo>
                    <a:pt x="54609" y="184149"/>
                  </a:lnTo>
                  <a:lnTo>
                    <a:pt x="54609" y="182879"/>
                  </a:lnTo>
                  <a:close/>
                </a:path>
                <a:path w="54609" h="195579">
                  <a:moveTo>
                    <a:pt x="54609" y="179069"/>
                  </a:moveTo>
                  <a:lnTo>
                    <a:pt x="0" y="179069"/>
                  </a:lnTo>
                  <a:lnTo>
                    <a:pt x="0" y="181609"/>
                  </a:lnTo>
                  <a:lnTo>
                    <a:pt x="54609" y="181609"/>
                  </a:lnTo>
                  <a:lnTo>
                    <a:pt x="54609" y="179069"/>
                  </a:lnTo>
                  <a:close/>
                </a:path>
                <a:path w="54609" h="195579">
                  <a:moveTo>
                    <a:pt x="54609" y="176529"/>
                  </a:moveTo>
                  <a:lnTo>
                    <a:pt x="0" y="176529"/>
                  </a:lnTo>
                  <a:lnTo>
                    <a:pt x="0" y="177799"/>
                  </a:lnTo>
                  <a:lnTo>
                    <a:pt x="54609" y="177799"/>
                  </a:lnTo>
                  <a:lnTo>
                    <a:pt x="54609" y="176529"/>
                  </a:lnTo>
                  <a:close/>
                </a:path>
                <a:path w="54609" h="195579">
                  <a:moveTo>
                    <a:pt x="54609" y="172719"/>
                  </a:moveTo>
                  <a:lnTo>
                    <a:pt x="0" y="172719"/>
                  </a:lnTo>
                  <a:lnTo>
                    <a:pt x="0" y="175259"/>
                  </a:lnTo>
                  <a:lnTo>
                    <a:pt x="54609" y="175259"/>
                  </a:lnTo>
                  <a:lnTo>
                    <a:pt x="54609" y="172719"/>
                  </a:lnTo>
                  <a:close/>
                </a:path>
                <a:path w="54609" h="195579">
                  <a:moveTo>
                    <a:pt x="54609" y="170179"/>
                  </a:moveTo>
                  <a:lnTo>
                    <a:pt x="0" y="170179"/>
                  </a:lnTo>
                  <a:lnTo>
                    <a:pt x="0" y="171449"/>
                  </a:lnTo>
                  <a:lnTo>
                    <a:pt x="54609" y="171449"/>
                  </a:lnTo>
                  <a:lnTo>
                    <a:pt x="54609" y="170179"/>
                  </a:lnTo>
                  <a:close/>
                </a:path>
                <a:path w="54609" h="195579">
                  <a:moveTo>
                    <a:pt x="54609" y="166369"/>
                  </a:moveTo>
                  <a:lnTo>
                    <a:pt x="0" y="166369"/>
                  </a:lnTo>
                  <a:lnTo>
                    <a:pt x="0" y="168909"/>
                  </a:lnTo>
                  <a:lnTo>
                    <a:pt x="54609" y="168909"/>
                  </a:lnTo>
                  <a:lnTo>
                    <a:pt x="54609" y="166369"/>
                  </a:lnTo>
                  <a:close/>
                </a:path>
                <a:path w="54609" h="195579">
                  <a:moveTo>
                    <a:pt x="54609" y="163829"/>
                  </a:moveTo>
                  <a:lnTo>
                    <a:pt x="0" y="163829"/>
                  </a:lnTo>
                  <a:lnTo>
                    <a:pt x="0" y="165099"/>
                  </a:lnTo>
                  <a:lnTo>
                    <a:pt x="54609" y="165099"/>
                  </a:lnTo>
                  <a:lnTo>
                    <a:pt x="54609" y="163829"/>
                  </a:lnTo>
                  <a:close/>
                </a:path>
                <a:path w="54609" h="195579">
                  <a:moveTo>
                    <a:pt x="54609" y="160019"/>
                  </a:moveTo>
                  <a:lnTo>
                    <a:pt x="0" y="160019"/>
                  </a:lnTo>
                  <a:lnTo>
                    <a:pt x="0" y="162559"/>
                  </a:lnTo>
                  <a:lnTo>
                    <a:pt x="54609" y="162559"/>
                  </a:lnTo>
                  <a:lnTo>
                    <a:pt x="54609" y="160019"/>
                  </a:lnTo>
                  <a:close/>
                </a:path>
                <a:path w="54609" h="195579">
                  <a:moveTo>
                    <a:pt x="54609" y="157479"/>
                  </a:moveTo>
                  <a:lnTo>
                    <a:pt x="0" y="157479"/>
                  </a:lnTo>
                  <a:lnTo>
                    <a:pt x="0" y="158749"/>
                  </a:lnTo>
                  <a:lnTo>
                    <a:pt x="54609" y="158749"/>
                  </a:lnTo>
                  <a:lnTo>
                    <a:pt x="54609" y="157479"/>
                  </a:lnTo>
                  <a:close/>
                </a:path>
                <a:path w="54609" h="195579">
                  <a:moveTo>
                    <a:pt x="54609" y="153669"/>
                  </a:moveTo>
                  <a:lnTo>
                    <a:pt x="0" y="153669"/>
                  </a:lnTo>
                  <a:lnTo>
                    <a:pt x="0" y="156209"/>
                  </a:lnTo>
                  <a:lnTo>
                    <a:pt x="54609" y="156209"/>
                  </a:lnTo>
                  <a:lnTo>
                    <a:pt x="54609" y="153669"/>
                  </a:lnTo>
                  <a:close/>
                </a:path>
                <a:path w="54609" h="195579">
                  <a:moveTo>
                    <a:pt x="54609" y="151129"/>
                  </a:moveTo>
                  <a:lnTo>
                    <a:pt x="0" y="151129"/>
                  </a:lnTo>
                  <a:lnTo>
                    <a:pt x="0" y="152399"/>
                  </a:lnTo>
                  <a:lnTo>
                    <a:pt x="54609" y="152399"/>
                  </a:lnTo>
                  <a:lnTo>
                    <a:pt x="54609" y="151129"/>
                  </a:lnTo>
                  <a:close/>
                </a:path>
                <a:path w="54609" h="195579">
                  <a:moveTo>
                    <a:pt x="54609" y="147319"/>
                  </a:moveTo>
                  <a:lnTo>
                    <a:pt x="0" y="147319"/>
                  </a:lnTo>
                  <a:lnTo>
                    <a:pt x="0" y="149859"/>
                  </a:lnTo>
                  <a:lnTo>
                    <a:pt x="54609" y="149859"/>
                  </a:lnTo>
                  <a:lnTo>
                    <a:pt x="54609" y="147319"/>
                  </a:lnTo>
                  <a:close/>
                </a:path>
                <a:path w="54609" h="195579">
                  <a:moveTo>
                    <a:pt x="54609" y="144779"/>
                  </a:moveTo>
                  <a:lnTo>
                    <a:pt x="0" y="144779"/>
                  </a:lnTo>
                  <a:lnTo>
                    <a:pt x="0" y="146049"/>
                  </a:lnTo>
                  <a:lnTo>
                    <a:pt x="54609" y="146049"/>
                  </a:lnTo>
                  <a:lnTo>
                    <a:pt x="54609" y="144779"/>
                  </a:lnTo>
                  <a:close/>
                </a:path>
                <a:path w="54609" h="195579">
                  <a:moveTo>
                    <a:pt x="54609" y="140969"/>
                  </a:moveTo>
                  <a:lnTo>
                    <a:pt x="0" y="140969"/>
                  </a:lnTo>
                  <a:lnTo>
                    <a:pt x="0" y="143509"/>
                  </a:lnTo>
                  <a:lnTo>
                    <a:pt x="54609" y="143509"/>
                  </a:lnTo>
                  <a:lnTo>
                    <a:pt x="54609" y="140969"/>
                  </a:lnTo>
                  <a:close/>
                </a:path>
                <a:path w="54609" h="195579">
                  <a:moveTo>
                    <a:pt x="54609" y="138429"/>
                  </a:moveTo>
                  <a:lnTo>
                    <a:pt x="0" y="138429"/>
                  </a:lnTo>
                  <a:lnTo>
                    <a:pt x="0" y="139699"/>
                  </a:lnTo>
                  <a:lnTo>
                    <a:pt x="54609" y="139699"/>
                  </a:lnTo>
                  <a:lnTo>
                    <a:pt x="54609" y="138429"/>
                  </a:lnTo>
                  <a:close/>
                </a:path>
                <a:path w="54609" h="195579">
                  <a:moveTo>
                    <a:pt x="54609" y="134619"/>
                  </a:moveTo>
                  <a:lnTo>
                    <a:pt x="0" y="134619"/>
                  </a:lnTo>
                  <a:lnTo>
                    <a:pt x="0" y="137159"/>
                  </a:lnTo>
                  <a:lnTo>
                    <a:pt x="54609" y="137159"/>
                  </a:lnTo>
                  <a:lnTo>
                    <a:pt x="54609" y="134619"/>
                  </a:lnTo>
                  <a:close/>
                </a:path>
                <a:path w="54609" h="195579">
                  <a:moveTo>
                    <a:pt x="54609" y="132079"/>
                  </a:moveTo>
                  <a:lnTo>
                    <a:pt x="0" y="132079"/>
                  </a:lnTo>
                  <a:lnTo>
                    <a:pt x="0" y="133349"/>
                  </a:lnTo>
                  <a:lnTo>
                    <a:pt x="54609" y="133349"/>
                  </a:lnTo>
                  <a:lnTo>
                    <a:pt x="54609" y="132079"/>
                  </a:lnTo>
                  <a:close/>
                </a:path>
                <a:path w="54609" h="195579">
                  <a:moveTo>
                    <a:pt x="54609" y="125729"/>
                  </a:moveTo>
                  <a:lnTo>
                    <a:pt x="0" y="125729"/>
                  </a:lnTo>
                  <a:lnTo>
                    <a:pt x="0" y="130809"/>
                  </a:lnTo>
                  <a:lnTo>
                    <a:pt x="54609" y="130809"/>
                  </a:lnTo>
                  <a:lnTo>
                    <a:pt x="54609" y="125729"/>
                  </a:lnTo>
                  <a:close/>
                </a:path>
                <a:path w="54609" h="195579">
                  <a:moveTo>
                    <a:pt x="54609" y="119379"/>
                  </a:moveTo>
                  <a:lnTo>
                    <a:pt x="0" y="119379"/>
                  </a:lnTo>
                  <a:lnTo>
                    <a:pt x="0" y="124459"/>
                  </a:lnTo>
                  <a:lnTo>
                    <a:pt x="54609" y="124459"/>
                  </a:lnTo>
                  <a:lnTo>
                    <a:pt x="54609" y="119379"/>
                  </a:lnTo>
                  <a:close/>
                </a:path>
                <a:path w="54609" h="195579">
                  <a:moveTo>
                    <a:pt x="54609" y="113029"/>
                  </a:moveTo>
                  <a:lnTo>
                    <a:pt x="0" y="113029"/>
                  </a:lnTo>
                  <a:lnTo>
                    <a:pt x="0" y="118109"/>
                  </a:lnTo>
                  <a:lnTo>
                    <a:pt x="54609" y="118109"/>
                  </a:lnTo>
                  <a:lnTo>
                    <a:pt x="54609" y="113029"/>
                  </a:lnTo>
                  <a:close/>
                </a:path>
                <a:path w="54609" h="195579">
                  <a:moveTo>
                    <a:pt x="54609" y="106679"/>
                  </a:moveTo>
                  <a:lnTo>
                    <a:pt x="0" y="106679"/>
                  </a:lnTo>
                  <a:lnTo>
                    <a:pt x="0" y="111759"/>
                  </a:lnTo>
                  <a:lnTo>
                    <a:pt x="54609" y="111759"/>
                  </a:lnTo>
                  <a:lnTo>
                    <a:pt x="54609" y="106679"/>
                  </a:lnTo>
                  <a:close/>
                </a:path>
                <a:path w="54609" h="195579">
                  <a:moveTo>
                    <a:pt x="54609" y="100329"/>
                  </a:moveTo>
                  <a:lnTo>
                    <a:pt x="0" y="100329"/>
                  </a:lnTo>
                  <a:lnTo>
                    <a:pt x="0" y="105409"/>
                  </a:lnTo>
                  <a:lnTo>
                    <a:pt x="54609" y="105409"/>
                  </a:lnTo>
                  <a:lnTo>
                    <a:pt x="54609" y="100329"/>
                  </a:lnTo>
                  <a:close/>
                </a:path>
                <a:path w="54609" h="195579">
                  <a:moveTo>
                    <a:pt x="54609" y="93979"/>
                  </a:moveTo>
                  <a:lnTo>
                    <a:pt x="0" y="93979"/>
                  </a:lnTo>
                  <a:lnTo>
                    <a:pt x="0" y="99059"/>
                  </a:lnTo>
                  <a:lnTo>
                    <a:pt x="54609" y="99059"/>
                  </a:lnTo>
                  <a:lnTo>
                    <a:pt x="54609" y="93979"/>
                  </a:lnTo>
                  <a:close/>
                </a:path>
                <a:path w="54609" h="195579">
                  <a:moveTo>
                    <a:pt x="54609" y="87629"/>
                  </a:moveTo>
                  <a:lnTo>
                    <a:pt x="0" y="87629"/>
                  </a:lnTo>
                  <a:lnTo>
                    <a:pt x="0" y="92709"/>
                  </a:lnTo>
                  <a:lnTo>
                    <a:pt x="54609" y="92709"/>
                  </a:lnTo>
                  <a:lnTo>
                    <a:pt x="54609" y="87629"/>
                  </a:lnTo>
                  <a:close/>
                </a:path>
                <a:path w="54609" h="195579">
                  <a:moveTo>
                    <a:pt x="54609" y="82549"/>
                  </a:moveTo>
                  <a:lnTo>
                    <a:pt x="0" y="82549"/>
                  </a:lnTo>
                  <a:lnTo>
                    <a:pt x="0" y="86359"/>
                  </a:lnTo>
                  <a:lnTo>
                    <a:pt x="54609" y="86359"/>
                  </a:lnTo>
                  <a:lnTo>
                    <a:pt x="54609" y="82549"/>
                  </a:lnTo>
                  <a:close/>
                </a:path>
                <a:path w="54609" h="195579">
                  <a:moveTo>
                    <a:pt x="54609" y="76199"/>
                  </a:moveTo>
                  <a:lnTo>
                    <a:pt x="0" y="76199"/>
                  </a:lnTo>
                  <a:lnTo>
                    <a:pt x="0" y="81279"/>
                  </a:lnTo>
                  <a:lnTo>
                    <a:pt x="54609" y="81279"/>
                  </a:lnTo>
                  <a:lnTo>
                    <a:pt x="54609" y="76199"/>
                  </a:lnTo>
                  <a:close/>
                </a:path>
                <a:path w="54609" h="195579">
                  <a:moveTo>
                    <a:pt x="54609" y="69849"/>
                  </a:moveTo>
                  <a:lnTo>
                    <a:pt x="0" y="69849"/>
                  </a:lnTo>
                  <a:lnTo>
                    <a:pt x="0" y="74929"/>
                  </a:lnTo>
                  <a:lnTo>
                    <a:pt x="54609" y="74929"/>
                  </a:lnTo>
                  <a:lnTo>
                    <a:pt x="54609" y="69849"/>
                  </a:lnTo>
                  <a:close/>
                </a:path>
                <a:path w="54609" h="195579">
                  <a:moveTo>
                    <a:pt x="54609" y="63499"/>
                  </a:moveTo>
                  <a:lnTo>
                    <a:pt x="0" y="63499"/>
                  </a:lnTo>
                  <a:lnTo>
                    <a:pt x="0" y="68579"/>
                  </a:lnTo>
                  <a:lnTo>
                    <a:pt x="54609" y="68579"/>
                  </a:lnTo>
                  <a:lnTo>
                    <a:pt x="54609" y="63499"/>
                  </a:lnTo>
                  <a:close/>
                </a:path>
                <a:path w="54609" h="195579">
                  <a:moveTo>
                    <a:pt x="54609" y="57149"/>
                  </a:moveTo>
                  <a:lnTo>
                    <a:pt x="0" y="57149"/>
                  </a:lnTo>
                  <a:lnTo>
                    <a:pt x="0" y="62229"/>
                  </a:lnTo>
                  <a:lnTo>
                    <a:pt x="54609" y="62229"/>
                  </a:lnTo>
                  <a:lnTo>
                    <a:pt x="54609" y="57149"/>
                  </a:lnTo>
                  <a:close/>
                </a:path>
                <a:path w="54609" h="195579">
                  <a:moveTo>
                    <a:pt x="54609" y="50799"/>
                  </a:moveTo>
                  <a:lnTo>
                    <a:pt x="0" y="50799"/>
                  </a:lnTo>
                  <a:lnTo>
                    <a:pt x="0" y="55879"/>
                  </a:lnTo>
                  <a:lnTo>
                    <a:pt x="54609" y="55879"/>
                  </a:lnTo>
                  <a:lnTo>
                    <a:pt x="54609" y="50799"/>
                  </a:lnTo>
                  <a:close/>
                </a:path>
                <a:path w="54609" h="195579">
                  <a:moveTo>
                    <a:pt x="54609" y="44449"/>
                  </a:moveTo>
                  <a:lnTo>
                    <a:pt x="0" y="44449"/>
                  </a:lnTo>
                  <a:lnTo>
                    <a:pt x="0" y="49529"/>
                  </a:lnTo>
                  <a:lnTo>
                    <a:pt x="54609" y="49529"/>
                  </a:lnTo>
                  <a:lnTo>
                    <a:pt x="54609" y="44449"/>
                  </a:lnTo>
                  <a:close/>
                </a:path>
                <a:path w="54609" h="195579">
                  <a:moveTo>
                    <a:pt x="54609" y="38099"/>
                  </a:moveTo>
                  <a:lnTo>
                    <a:pt x="0" y="38099"/>
                  </a:lnTo>
                  <a:lnTo>
                    <a:pt x="0" y="43179"/>
                  </a:lnTo>
                  <a:lnTo>
                    <a:pt x="54609" y="43179"/>
                  </a:lnTo>
                  <a:lnTo>
                    <a:pt x="54609" y="38099"/>
                  </a:lnTo>
                  <a:close/>
                </a:path>
                <a:path w="54609" h="195579">
                  <a:moveTo>
                    <a:pt x="54609" y="31749"/>
                  </a:moveTo>
                  <a:lnTo>
                    <a:pt x="0" y="31749"/>
                  </a:lnTo>
                  <a:lnTo>
                    <a:pt x="0" y="36829"/>
                  </a:lnTo>
                  <a:lnTo>
                    <a:pt x="54609" y="36829"/>
                  </a:lnTo>
                  <a:lnTo>
                    <a:pt x="54609" y="31749"/>
                  </a:lnTo>
                  <a:close/>
                </a:path>
                <a:path w="54609" h="195579">
                  <a:moveTo>
                    <a:pt x="54609" y="25399"/>
                  </a:moveTo>
                  <a:lnTo>
                    <a:pt x="0" y="25399"/>
                  </a:lnTo>
                  <a:lnTo>
                    <a:pt x="0" y="30479"/>
                  </a:lnTo>
                  <a:lnTo>
                    <a:pt x="54609" y="30479"/>
                  </a:lnTo>
                  <a:lnTo>
                    <a:pt x="54609" y="25399"/>
                  </a:lnTo>
                  <a:close/>
                </a:path>
                <a:path w="54609" h="195579">
                  <a:moveTo>
                    <a:pt x="54609" y="19049"/>
                  </a:moveTo>
                  <a:lnTo>
                    <a:pt x="0" y="19049"/>
                  </a:lnTo>
                  <a:lnTo>
                    <a:pt x="0" y="24129"/>
                  </a:lnTo>
                  <a:lnTo>
                    <a:pt x="54609" y="24129"/>
                  </a:lnTo>
                  <a:lnTo>
                    <a:pt x="54609" y="19049"/>
                  </a:lnTo>
                  <a:close/>
                </a:path>
                <a:path w="54609" h="195579">
                  <a:moveTo>
                    <a:pt x="54609" y="12699"/>
                  </a:moveTo>
                  <a:lnTo>
                    <a:pt x="0" y="12699"/>
                  </a:lnTo>
                  <a:lnTo>
                    <a:pt x="0" y="17779"/>
                  </a:lnTo>
                  <a:lnTo>
                    <a:pt x="54609" y="17779"/>
                  </a:lnTo>
                  <a:lnTo>
                    <a:pt x="54609" y="12699"/>
                  </a:lnTo>
                  <a:close/>
                </a:path>
                <a:path w="54609" h="195579">
                  <a:moveTo>
                    <a:pt x="54609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4609" y="11429"/>
                  </a:lnTo>
                  <a:lnTo>
                    <a:pt x="54609" y="6349"/>
                  </a:lnTo>
                  <a:close/>
                </a:path>
                <a:path w="54609" h="195579">
                  <a:moveTo>
                    <a:pt x="54609" y="0"/>
                  </a:moveTo>
                  <a:lnTo>
                    <a:pt x="30479" y="0"/>
                  </a:lnTo>
                  <a:lnTo>
                    <a:pt x="30479" y="1269"/>
                  </a:lnTo>
                  <a:lnTo>
                    <a:pt x="0" y="1269"/>
                  </a:lnTo>
                  <a:lnTo>
                    <a:pt x="0" y="5079"/>
                  </a:lnTo>
                  <a:lnTo>
                    <a:pt x="54609" y="5079"/>
                  </a:lnTo>
                  <a:lnTo>
                    <a:pt x="54609" y="0"/>
                  </a:lnTo>
                  <a:close/>
                </a:path>
              </a:pathLst>
            </a:custGeom>
            <a:solidFill>
              <a:srgbClr val="1D5C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7730489" y="6367779"/>
              <a:ext cx="54610" cy="200660"/>
            </a:xfrm>
            <a:custGeom>
              <a:avLst/>
              <a:gdLst/>
              <a:ahLst/>
              <a:cxnLst/>
              <a:rect l="l" t="t" r="r" b="b"/>
              <a:pathLst>
                <a:path w="54609" h="200659">
                  <a:moveTo>
                    <a:pt x="26670" y="196850"/>
                  </a:moveTo>
                  <a:lnTo>
                    <a:pt x="0" y="196850"/>
                  </a:lnTo>
                  <a:lnTo>
                    <a:pt x="0" y="199390"/>
                  </a:lnTo>
                  <a:lnTo>
                    <a:pt x="1269" y="199390"/>
                  </a:lnTo>
                  <a:lnTo>
                    <a:pt x="1269" y="200660"/>
                  </a:lnTo>
                  <a:lnTo>
                    <a:pt x="13970" y="200660"/>
                  </a:lnTo>
                  <a:lnTo>
                    <a:pt x="13970" y="198120"/>
                  </a:lnTo>
                  <a:lnTo>
                    <a:pt x="26670" y="198120"/>
                  </a:lnTo>
                  <a:lnTo>
                    <a:pt x="26670" y="196850"/>
                  </a:lnTo>
                  <a:close/>
                </a:path>
                <a:path w="54609" h="200659">
                  <a:moveTo>
                    <a:pt x="52069" y="194310"/>
                  </a:moveTo>
                  <a:lnTo>
                    <a:pt x="0" y="194310"/>
                  </a:lnTo>
                  <a:lnTo>
                    <a:pt x="0" y="195580"/>
                  </a:lnTo>
                  <a:lnTo>
                    <a:pt x="39369" y="195580"/>
                  </a:lnTo>
                  <a:lnTo>
                    <a:pt x="39369" y="196850"/>
                  </a:lnTo>
                  <a:lnTo>
                    <a:pt x="52069" y="196850"/>
                  </a:lnTo>
                  <a:lnTo>
                    <a:pt x="52069" y="194310"/>
                  </a:lnTo>
                  <a:close/>
                </a:path>
                <a:path w="54609" h="200659">
                  <a:moveTo>
                    <a:pt x="54609" y="190500"/>
                  </a:moveTo>
                  <a:lnTo>
                    <a:pt x="0" y="190500"/>
                  </a:lnTo>
                  <a:lnTo>
                    <a:pt x="0" y="193040"/>
                  </a:lnTo>
                  <a:lnTo>
                    <a:pt x="54609" y="193040"/>
                  </a:lnTo>
                  <a:lnTo>
                    <a:pt x="54609" y="190500"/>
                  </a:lnTo>
                  <a:close/>
                </a:path>
                <a:path w="54609" h="200659">
                  <a:moveTo>
                    <a:pt x="54609" y="187960"/>
                  </a:moveTo>
                  <a:lnTo>
                    <a:pt x="0" y="187960"/>
                  </a:lnTo>
                  <a:lnTo>
                    <a:pt x="0" y="189230"/>
                  </a:lnTo>
                  <a:lnTo>
                    <a:pt x="54609" y="189230"/>
                  </a:lnTo>
                  <a:lnTo>
                    <a:pt x="54609" y="187960"/>
                  </a:lnTo>
                  <a:close/>
                </a:path>
                <a:path w="54609" h="200659">
                  <a:moveTo>
                    <a:pt x="54609" y="184150"/>
                  </a:moveTo>
                  <a:lnTo>
                    <a:pt x="0" y="184150"/>
                  </a:lnTo>
                  <a:lnTo>
                    <a:pt x="0" y="186690"/>
                  </a:lnTo>
                  <a:lnTo>
                    <a:pt x="54609" y="186690"/>
                  </a:lnTo>
                  <a:lnTo>
                    <a:pt x="54609" y="184150"/>
                  </a:lnTo>
                  <a:close/>
                </a:path>
                <a:path w="54609" h="200659">
                  <a:moveTo>
                    <a:pt x="54609" y="181610"/>
                  </a:moveTo>
                  <a:lnTo>
                    <a:pt x="0" y="181610"/>
                  </a:lnTo>
                  <a:lnTo>
                    <a:pt x="0" y="182880"/>
                  </a:lnTo>
                  <a:lnTo>
                    <a:pt x="54609" y="182880"/>
                  </a:lnTo>
                  <a:lnTo>
                    <a:pt x="54609" y="181610"/>
                  </a:lnTo>
                  <a:close/>
                </a:path>
                <a:path w="54609" h="200659">
                  <a:moveTo>
                    <a:pt x="54609" y="177800"/>
                  </a:moveTo>
                  <a:lnTo>
                    <a:pt x="0" y="177800"/>
                  </a:lnTo>
                  <a:lnTo>
                    <a:pt x="0" y="180340"/>
                  </a:lnTo>
                  <a:lnTo>
                    <a:pt x="54609" y="180340"/>
                  </a:lnTo>
                  <a:lnTo>
                    <a:pt x="54609" y="177800"/>
                  </a:lnTo>
                  <a:close/>
                </a:path>
                <a:path w="54609" h="200659">
                  <a:moveTo>
                    <a:pt x="54609" y="175260"/>
                  </a:moveTo>
                  <a:lnTo>
                    <a:pt x="0" y="175260"/>
                  </a:lnTo>
                  <a:lnTo>
                    <a:pt x="0" y="176530"/>
                  </a:lnTo>
                  <a:lnTo>
                    <a:pt x="54609" y="176530"/>
                  </a:lnTo>
                  <a:lnTo>
                    <a:pt x="54609" y="175260"/>
                  </a:lnTo>
                  <a:close/>
                </a:path>
                <a:path w="54609" h="200659">
                  <a:moveTo>
                    <a:pt x="54609" y="171450"/>
                  </a:moveTo>
                  <a:lnTo>
                    <a:pt x="0" y="171450"/>
                  </a:lnTo>
                  <a:lnTo>
                    <a:pt x="0" y="173990"/>
                  </a:lnTo>
                  <a:lnTo>
                    <a:pt x="54609" y="173990"/>
                  </a:lnTo>
                  <a:lnTo>
                    <a:pt x="54609" y="171450"/>
                  </a:lnTo>
                  <a:close/>
                </a:path>
                <a:path w="54609" h="200659">
                  <a:moveTo>
                    <a:pt x="54609" y="168910"/>
                  </a:moveTo>
                  <a:lnTo>
                    <a:pt x="0" y="168910"/>
                  </a:lnTo>
                  <a:lnTo>
                    <a:pt x="0" y="170180"/>
                  </a:lnTo>
                  <a:lnTo>
                    <a:pt x="54609" y="170180"/>
                  </a:lnTo>
                  <a:lnTo>
                    <a:pt x="54609" y="168910"/>
                  </a:lnTo>
                  <a:close/>
                </a:path>
                <a:path w="54609" h="200659">
                  <a:moveTo>
                    <a:pt x="54609" y="165100"/>
                  </a:moveTo>
                  <a:lnTo>
                    <a:pt x="0" y="165100"/>
                  </a:lnTo>
                  <a:lnTo>
                    <a:pt x="0" y="167640"/>
                  </a:lnTo>
                  <a:lnTo>
                    <a:pt x="54609" y="167640"/>
                  </a:lnTo>
                  <a:lnTo>
                    <a:pt x="54609" y="165100"/>
                  </a:lnTo>
                  <a:close/>
                </a:path>
                <a:path w="54609" h="200659">
                  <a:moveTo>
                    <a:pt x="54609" y="162560"/>
                  </a:moveTo>
                  <a:lnTo>
                    <a:pt x="0" y="162560"/>
                  </a:lnTo>
                  <a:lnTo>
                    <a:pt x="0" y="163830"/>
                  </a:lnTo>
                  <a:lnTo>
                    <a:pt x="54609" y="163830"/>
                  </a:lnTo>
                  <a:lnTo>
                    <a:pt x="54609" y="162560"/>
                  </a:lnTo>
                  <a:close/>
                </a:path>
                <a:path w="54609" h="200659">
                  <a:moveTo>
                    <a:pt x="54609" y="158750"/>
                  </a:moveTo>
                  <a:lnTo>
                    <a:pt x="0" y="158750"/>
                  </a:lnTo>
                  <a:lnTo>
                    <a:pt x="0" y="161290"/>
                  </a:lnTo>
                  <a:lnTo>
                    <a:pt x="54609" y="161290"/>
                  </a:lnTo>
                  <a:lnTo>
                    <a:pt x="54609" y="158750"/>
                  </a:lnTo>
                  <a:close/>
                </a:path>
                <a:path w="54609" h="200659">
                  <a:moveTo>
                    <a:pt x="54609" y="156210"/>
                  </a:moveTo>
                  <a:lnTo>
                    <a:pt x="0" y="156210"/>
                  </a:lnTo>
                  <a:lnTo>
                    <a:pt x="0" y="157480"/>
                  </a:lnTo>
                  <a:lnTo>
                    <a:pt x="54609" y="157480"/>
                  </a:lnTo>
                  <a:lnTo>
                    <a:pt x="54609" y="156210"/>
                  </a:lnTo>
                  <a:close/>
                </a:path>
                <a:path w="54609" h="200659">
                  <a:moveTo>
                    <a:pt x="54609" y="152400"/>
                  </a:moveTo>
                  <a:lnTo>
                    <a:pt x="0" y="152400"/>
                  </a:lnTo>
                  <a:lnTo>
                    <a:pt x="0" y="154940"/>
                  </a:lnTo>
                  <a:lnTo>
                    <a:pt x="54609" y="154940"/>
                  </a:lnTo>
                  <a:lnTo>
                    <a:pt x="54609" y="152400"/>
                  </a:lnTo>
                  <a:close/>
                </a:path>
                <a:path w="54609" h="200659">
                  <a:moveTo>
                    <a:pt x="54609" y="149860"/>
                  </a:moveTo>
                  <a:lnTo>
                    <a:pt x="0" y="149860"/>
                  </a:lnTo>
                  <a:lnTo>
                    <a:pt x="0" y="151130"/>
                  </a:lnTo>
                  <a:lnTo>
                    <a:pt x="54609" y="151130"/>
                  </a:lnTo>
                  <a:lnTo>
                    <a:pt x="54609" y="149860"/>
                  </a:lnTo>
                  <a:close/>
                </a:path>
                <a:path w="54609" h="200659">
                  <a:moveTo>
                    <a:pt x="54609" y="146050"/>
                  </a:moveTo>
                  <a:lnTo>
                    <a:pt x="0" y="146050"/>
                  </a:lnTo>
                  <a:lnTo>
                    <a:pt x="0" y="148590"/>
                  </a:lnTo>
                  <a:lnTo>
                    <a:pt x="54609" y="148590"/>
                  </a:lnTo>
                  <a:lnTo>
                    <a:pt x="54609" y="146050"/>
                  </a:lnTo>
                  <a:close/>
                </a:path>
                <a:path w="54609" h="200659">
                  <a:moveTo>
                    <a:pt x="54609" y="143510"/>
                  </a:moveTo>
                  <a:lnTo>
                    <a:pt x="0" y="143510"/>
                  </a:lnTo>
                  <a:lnTo>
                    <a:pt x="0" y="144780"/>
                  </a:lnTo>
                  <a:lnTo>
                    <a:pt x="54609" y="144780"/>
                  </a:lnTo>
                  <a:lnTo>
                    <a:pt x="54609" y="143510"/>
                  </a:lnTo>
                  <a:close/>
                </a:path>
                <a:path w="54609" h="200659">
                  <a:moveTo>
                    <a:pt x="54609" y="139700"/>
                  </a:moveTo>
                  <a:lnTo>
                    <a:pt x="0" y="139700"/>
                  </a:lnTo>
                  <a:lnTo>
                    <a:pt x="0" y="142240"/>
                  </a:lnTo>
                  <a:lnTo>
                    <a:pt x="54609" y="142240"/>
                  </a:lnTo>
                  <a:lnTo>
                    <a:pt x="54609" y="139700"/>
                  </a:lnTo>
                  <a:close/>
                </a:path>
                <a:path w="54609" h="200659">
                  <a:moveTo>
                    <a:pt x="54609" y="137160"/>
                  </a:moveTo>
                  <a:lnTo>
                    <a:pt x="0" y="137160"/>
                  </a:lnTo>
                  <a:lnTo>
                    <a:pt x="0" y="138430"/>
                  </a:lnTo>
                  <a:lnTo>
                    <a:pt x="54609" y="138430"/>
                  </a:lnTo>
                  <a:lnTo>
                    <a:pt x="54609" y="137160"/>
                  </a:lnTo>
                  <a:close/>
                </a:path>
                <a:path w="54609" h="200659">
                  <a:moveTo>
                    <a:pt x="54609" y="133350"/>
                  </a:moveTo>
                  <a:lnTo>
                    <a:pt x="0" y="133350"/>
                  </a:lnTo>
                  <a:lnTo>
                    <a:pt x="0" y="135890"/>
                  </a:lnTo>
                  <a:lnTo>
                    <a:pt x="54609" y="135890"/>
                  </a:lnTo>
                  <a:lnTo>
                    <a:pt x="54609" y="133350"/>
                  </a:lnTo>
                  <a:close/>
                </a:path>
                <a:path w="54609" h="200659">
                  <a:moveTo>
                    <a:pt x="54609" y="130810"/>
                  </a:moveTo>
                  <a:lnTo>
                    <a:pt x="0" y="130810"/>
                  </a:lnTo>
                  <a:lnTo>
                    <a:pt x="0" y="132080"/>
                  </a:lnTo>
                  <a:lnTo>
                    <a:pt x="54609" y="132080"/>
                  </a:lnTo>
                  <a:lnTo>
                    <a:pt x="54609" y="130810"/>
                  </a:lnTo>
                  <a:close/>
                </a:path>
                <a:path w="54609" h="200659">
                  <a:moveTo>
                    <a:pt x="54609" y="124460"/>
                  </a:moveTo>
                  <a:lnTo>
                    <a:pt x="0" y="124460"/>
                  </a:lnTo>
                  <a:lnTo>
                    <a:pt x="0" y="129540"/>
                  </a:lnTo>
                  <a:lnTo>
                    <a:pt x="54609" y="129540"/>
                  </a:lnTo>
                  <a:lnTo>
                    <a:pt x="54609" y="124460"/>
                  </a:lnTo>
                  <a:close/>
                </a:path>
                <a:path w="54609" h="200659">
                  <a:moveTo>
                    <a:pt x="54609" y="118110"/>
                  </a:moveTo>
                  <a:lnTo>
                    <a:pt x="0" y="118110"/>
                  </a:lnTo>
                  <a:lnTo>
                    <a:pt x="0" y="123190"/>
                  </a:lnTo>
                  <a:lnTo>
                    <a:pt x="54609" y="123190"/>
                  </a:lnTo>
                  <a:lnTo>
                    <a:pt x="54609" y="118110"/>
                  </a:lnTo>
                  <a:close/>
                </a:path>
                <a:path w="54609" h="200659">
                  <a:moveTo>
                    <a:pt x="54609" y="111760"/>
                  </a:moveTo>
                  <a:lnTo>
                    <a:pt x="0" y="111760"/>
                  </a:lnTo>
                  <a:lnTo>
                    <a:pt x="0" y="116840"/>
                  </a:lnTo>
                  <a:lnTo>
                    <a:pt x="54609" y="116840"/>
                  </a:lnTo>
                  <a:lnTo>
                    <a:pt x="54609" y="111760"/>
                  </a:lnTo>
                  <a:close/>
                </a:path>
                <a:path w="54609" h="200659">
                  <a:moveTo>
                    <a:pt x="54609" y="105410"/>
                  </a:moveTo>
                  <a:lnTo>
                    <a:pt x="0" y="105410"/>
                  </a:lnTo>
                  <a:lnTo>
                    <a:pt x="0" y="110490"/>
                  </a:lnTo>
                  <a:lnTo>
                    <a:pt x="54609" y="110490"/>
                  </a:lnTo>
                  <a:lnTo>
                    <a:pt x="54609" y="105410"/>
                  </a:lnTo>
                  <a:close/>
                </a:path>
                <a:path w="54609" h="200659">
                  <a:moveTo>
                    <a:pt x="54609" y="99060"/>
                  </a:moveTo>
                  <a:lnTo>
                    <a:pt x="0" y="99060"/>
                  </a:lnTo>
                  <a:lnTo>
                    <a:pt x="0" y="104140"/>
                  </a:lnTo>
                  <a:lnTo>
                    <a:pt x="54609" y="104140"/>
                  </a:lnTo>
                  <a:lnTo>
                    <a:pt x="54609" y="99060"/>
                  </a:lnTo>
                  <a:close/>
                </a:path>
                <a:path w="54609" h="200659">
                  <a:moveTo>
                    <a:pt x="54609" y="92710"/>
                  </a:moveTo>
                  <a:lnTo>
                    <a:pt x="0" y="92710"/>
                  </a:lnTo>
                  <a:lnTo>
                    <a:pt x="0" y="97790"/>
                  </a:lnTo>
                  <a:lnTo>
                    <a:pt x="54609" y="97790"/>
                  </a:lnTo>
                  <a:lnTo>
                    <a:pt x="54609" y="92710"/>
                  </a:lnTo>
                  <a:close/>
                </a:path>
                <a:path w="54609" h="200659">
                  <a:moveTo>
                    <a:pt x="54609" y="86360"/>
                  </a:moveTo>
                  <a:lnTo>
                    <a:pt x="0" y="86360"/>
                  </a:lnTo>
                  <a:lnTo>
                    <a:pt x="0" y="91440"/>
                  </a:lnTo>
                  <a:lnTo>
                    <a:pt x="54609" y="91440"/>
                  </a:lnTo>
                  <a:lnTo>
                    <a:pt x="54609" y="86360"/>
                  </a:lnTo>
                  <a:close/>
                </a:path>
                <a:path w="54609" h="200659">
                  <a:moveTo>
                    <a:pt x="54609" y="81280"/>
                  </a:moveTo>
                  <a:lnTo>
                    <a:pt x="0" y="81280"/>
                  </a:lnTo>
                  <a:lnTo>
                    <a:pt x="0" y="85090"/>
                  </a:lnTo>
                  <a:lnTo>
                    <a:pt x="54609" y="85090"/>
                  </a:lnTo>
                  <a:lnTo>
                    <a:pt x="54609" y="81280"/>
                  </a:lnTo>
                  <a:close/>
                </a:path>
                <a:path w="54609" h="200659">
                  <a:moveTo>
                    <a:pt x="54609" y="74930"/>
                  </a:moveTo>
                  <a:lnTo>
                    <a:pt x="0" y="74930"/>
                  </a:lnTo>
                  <a:lnTo>
                    <a:pt x="0" y="80010"/>
                  </a:lnTo>
                  <a:lnTo>
                    <a:pt x="54609" y="80010"/>
                  </a:lnTo>
                  <a:lnTo>
                    <a:pt x="54609" y="74930"/>
                  </a:lnTo>
                  <a:close/>
                </a:path>
                <a:path w="54609" h="200659">
                  <a:moveTo>
                    <a:pt x="54609" y="68580"/>
                  </a:moveTo>
                  <a:lnTo>
                    <a:pt x="0" y="68580"/>
                  </a:lnTo>
                  <a:lnTo>
                    <a:pt x="0" y="73660"/>
                  </a:lnTo>
                  <a:lnTo>
                    <a:pt x="54609" y="73660"/>
                  </a:lnTo>
                  <a:lnTo>
                    <a:pt x="54609" y="68580"/>
                  </a:lnTo>
                  <a:close/>
                </a:path>
                <a:path w="54609" h="200659">
                  <a:moveTo>
                    <a:pt x="54609" y="62230"/>
                  </a:moveTo>
                  <a:lnTo>
                    <a:pt x="0" y="62230"/>
                  </a:lnTo>
                  <a:lnTo>
                    <a:pt x="0" y="67310"/>
                  </a:lnTo>
                  <a:lnTo>
                    <a:pt x="54609" y="67310"/>
                  </a:lnTo>
                  <a:lnTo>
                    <a:pt x="54609" y="62230"/>
                  </a:lnTo>
                  <a:close/>
                </a:path>
                <a:path w="54609" h="200659">
                  <a:moveTo>
                    <a:pt x="54609" y="55880"/>
                  </a:moveTo>
                  <a:lnTo>
                    <a:pt x="0" y="55880"/>
                  </a:lnTo>
                  <a:lnTo>
                    <a:pt x="0" y="60960"/>
                  </a:lnTo>
                  <a:lnTo>
                    <a:pt x="54609" y="60960"/>
                  </a:lnTo>
                  <a:lnTo>
                    <a:pt x="54609" y="55880"/>
                  </a:lnTo>
                  <a:close/>
                </a:path>
                <a:path w="54609" h="200659">
                  <a:moveTo>
                    <a:pt x="54609" y="49530"/>
                  </a:moveTo>
                  <a:lnTo>
                    <a:pt x="0" y="49530"/>
                  </a:lnTo>
                  <a:lnTo>
                    <a:pt x="0" y="54610"/>
                  </a:lnTo>
                  <a:lnTo>
                    <a:pt x="54609" y="54610"/>
                  </a:lnTo>
                  <a:lnTo>
                    <a:pt x="54609" y="49530"/>
                  </a:lnTo>
                  <a:close/>
                </a:path>
                <a:path w="54609" h="200659">
                  <a:moveTo>
                    <a:pt x="54609" y="43180"/>
                  </a:moveTo>
                  <a:lnTo>
                    <a:pt x="0" y="43180"/>
                  </a:lnTo>
                  <a:lnTo>
                    <a:pt x="0" y="48260"/>
                  </a:lnTo>
                  <a:lnTo>
                    <a:pt x="54609" y="48260"/>
                  </a:lnTo>
                  <a:lnTo>
                    <a:pt x="54609" y="43180"/>
                  </a:lnTo>
                  <a:close/>
                </a:path>
                <a:path w="54609" h="200659">
                  <a:moveTo>
                    <a:pt x="54609" y="36830"/>
                  </a:moveTo>
                  <a:lnTo>
                    <a:pt x="0" y="36830"/>
                  </a:lnTo>
                  <a:lnTo>
                    <a:pt x="0" y="41910"/>
                  </a:lnTo>
                  <a:lnTo>
                    <a:pt x="54609" y="41910"/>
                  </a:lnTo>
                  <a:lnTo>
                    <a:pt x="54609" y="36830"/>
                  </a:lnTo>
                  <a:close/>
                </a:path>
                <a:path w="54609" h="200659">
                  <a:moveTo>
                    <a:pt x="54609" y="30480"/>
                  </a:moveTo>
                  <a:lnTo>
                    <a:pt x="0" y="30480"/>
                  </a:lnTo>
                  <a:lnTo>
                    <a:pt x="0" y="35560"/>
                  </a:lnTo>
                  <a:lnTo>
                    <a:pt x="54609" y="35560"/>
                  </a:lnTo>
                  <a:lnTo>
                    <a:pt x="54609" y="30480"/>
                  </a:lnTo>
                  <a:close/>
                </a:path>
                <a:path w="54609" h="200659">
                  <a:moveTo>
                    <a:pt x="54609" y="24130"/>
                  </a:moveTo>
                  <a:lnTo>
                    <a:pt x="0" y="24130"/>
                  </a:lnTo>
                  <a:lnTo>
                    <a:pt x="0" y="29210"/>
                  </a:lnTo>
                  <a:lnTo>
                    <a:pt x="54609" y="29210"/>
                  </a:lnTo>
                  <a:lnTo>
                    <a:pt x="54609" y="24130"/>
                  </a:lnTo>
                  <a:close/>
                </a:path>
                <a:path w="54609" h="200659">
                  <a:moveTo>
                    <a:pt x="54609" y="17780"/>
                  </a:moveTo>
                  <a:lnTo>
                    <a:pt x="0" y="17780"/>
                  </a:lnTo>
                  <a:lnTo>
                    <a:pt x="0" y="22860"/>
                  </a:lnTo>
                  <a:lnTo>
                    <a:pt x="54609" y="22860"/>
                  </a:lnTo>
                  <a:lnTo>
                    <a:pt x="54609" y="17780"/>
                  </a:lnTo>
                  <a:close/>
                </a:path>
                <a:path w="54609" h="200659">
                  <a:moveTo>
                    <a:pt x="54609" y="11430"/>
                  </a:moveTo>
                  <a:lnTo>
                    <a:pt x="0" y="11430"/>
                  </a:lnTo>
                  <a:lnTo>
                    <a:pt x="0" y="16510"/>
                  </a:lnTo>
                  <a:lnTo>
                    <a:pt x="54609" y="16510"/>
                  </a:lnTo>
                  <a:lnTo>
                    <a:pt x="54609" y="11430"/>
                  </a:lnTo>
                  <a:close/>
                </a:path>
                <a:path w="54609" h="200659">
                  <a:moveTo>
                    <a:pt x="54609" y="5080"/>
                  </a:moveTo>
                  <a:lnTo>
                    <a:pt x="0" y="5080"/>
                  </a:lnTo>
                  <a:lnTo>
                    <a:pt x="0" y="10160"/>
                  </a:lnTo>
                  <a:lnTo>
                    <a:pt x="54609" y="10160"/>
                  </a:lnTo>
                  <a:lnTo>
                    <a:pt x="54609" y="5080"/>
                  </a:lnTo>
                  <a:close/>
                </a:path>
                <a:path w="54609" h="200659">
                  <a:moveTo>
                    <a:pt x="54609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54609" y="3810"/>
                  </a:lnTo>
                  <a:lnTo>
                    <a:pt x="54609" y="0"/>
                  </a:lnTo>
                  <a:close/>
                </a:path>
              </a:pathLst>
            </a:custGeom>
            <a:solidFill>
              <a:srgbClr val="1E5D1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7674610" y="6367779"/>
              <a:ext cx="55880" cy="207010"/>
            </a:xfrm>
            <a:custGeom>
              <a:avLst/>
              <a:gdLst/>
              <a:ahLst/>
              <a:cxnLst/>
              <a:rect l="l" t="t" r="r" b="b"/>
              <a:pathLst>
                <a:path w="55879" h="207009">
                  <a:moveTo>
                    <a:pt x="19050" y="203200"/>
                  </a:moveTo>
                  <a:lnTo>
                    <a:pt x="0" y="203200"/>
                  </a:lnTo>
                  <a:lnTo>
                    <a:pt x="0" y="207010"/>
                  </a:lnTo>
                  <a:lnTo>
                    <a:pt x="6350" y="207010"/>
                  </a:lnTo>
                  <a:lnTo>
                    <a:pt x="6350" y="204470"/>
                  </a:lnTo>
                  <a:lnTo>
                    <a:pt x="19050" y="204470"/>
                  </a:lnTo>
                  <a:lnTo>
                    <a:pt x="19050" y="203200"/>
                  </a:lnTo>
                  <a:close/>
                </a:path>
                <a:path w="55879" h="207009">
                  <a:moveTo>
                    <a:pt x="44450" y="200660"/>
                  </a:moveTo>
                  <a:lnTo>
                    <a:pt x="0" y="200660"/>
                  </a:lnTo>
                  <a:lnTo>
                    <a:pt x="0" y="201930"/>
                  </a:lnTo>
                  <a:lnTo>
                    <a:pt x="31750" y="201930"/>
                  </a:lnTo>
                  <a:lnTo>
                    <a:pt x="31750" y="203200"/>
                  </a:lnTo>
                  <a:lnTo>
                    <a:pt x="44450" y="203200"/>
                  </a:lnTo>
                  <a:lnTo>
                    <a:pt x="44450" y="200660"/>
                  </a:lnTo>
                  <a:close/>
                </a:path>
                <a:path w="55879" h="207009">
                  <a:moveTo>
                    <a:pt x="55880" y="196850"/>
                  </a:moveTo>
                  <a:lnTo>
                    <a:pt x="0" y="196850"/>
                  </a:lnTo>
                  <a:lnTo>
                    <a:pt x="0" y="199390"/>
                  </a:lnTo>
                  <a:lnTo>
                    <a:pt x="55880" y="199390"/>
                  </a:lnTo>
                  <a:lnTo>
                    <a:pt x="55880" y="196850"/>
                  </a:lnTo>
                  <a:close/>
                </a:path>
                <a:path w="55879" h="207009">
                  <a:moveTo>
                    <a:pt x="55880" y="194310"/>
                  </a:moveTo>
                  <a:lnTo>
                    <a:pt x="0" y="194310"/>
                  </a:lnTo>
                  <a:lnTo>
                    <a:pt x="0" y="195580"/>
                  </a:lnTo>
                  <a:lnTo>
                    <a:pt x="55880" y="195580"/>
                  </a:lnTo>
                  <a:lnTo>
                    <a:pt x="55880" y="194310"/>
                  </a:lnTo>
                  <a:close/>
                </a:path>
                <a:path w="55879" h="207009">
                  <a:moveTo>
                    <a:pt x="55880" y="190500"/>
                  </a:moveTo>
                  <a:lnTo>
                    <a:pt x="0" y="190500"/>
                  </a:lnTo>
                  <a:lnTo>
                    <a:pt x="0" y="193040"/>
                  </a:lnTo>
                  <a:lnTo>
                    <a:pt x="55880" y="193040"/>
                  </a:lnTo>
                  <a:lnTo>
                    <a:pt x="55880" y="190500"/>
                  </a:lnTo>
                  <a:close/>
                </a:path>
                <a:path w="55879" h="207009">
                  <a:moveTo>
                    <a:pt x="55880" y="187960"/>
                  </a:moveTo>
                  <a:lnTo>
                    <a:pt x="0" y="187960"/>
                  </a:lnTo>
                  <a:lnTo>
                    <a:pt x="0" y="189230"/>
                  </a:lnTo>
                  <a:lnTo>
                    <a:pt x="55880" y="189230"/>
                  </a:lnTo>
                  <a:lnTo>
                    <a:pt x="55880" y="187960"/>
                  </a:lnTo>
                  <a:close/>
                </a:path>
                <a:path w="55879" h="207009">
                  <a:moveTo>
                    <a:pt x="55880" y="184150"/>
                  </a:moveTo>
                  <a:lnTo>
                    <a:pt x="0" y="184150"/>
                  </a:lnTo>
                  <a:lnTo>
                    <a:pt x="0" y="186690"/>
                  </a:lnTo>
                  <a:lnTo>
                    <a:pt x="55880" y="186690"/>
                  </a:lnTo>
                  <a:lnTo>
                    <a:pt x="55880" y="184150"/>
                  </a:lnTo>
                  <a:close/>
                </a:path>
                <a:path w="55879" h="207009">
                  <a:moveTo>
                    <a:pt x="55880" y="181610"/>
                  </a:moveTo>
                  <a:lnTo>
                    <a:pt x="0" y="181610"/>
                  </a:lnTo>
                  <a:lnTo>
                    <a:pt x="0" y="182880"/>
                  </a:lnTo>
                  <a:lnTo>
                    <a:pt x="55880" y="182880"/>
                  </a:lnTo>
                  <a:lnTo>
                    <a:pt x="55880" y="181610"/>
                  </a:lnTo>
                  <a:close/>
                </a:path>
                <a:path w="55879" h="207009">
                  <a:moveTo>
                    <a:pt x="55880" y="177800"/>
                  </a:moveTo>
                  <a:lnTo>
                    <a:pt x="0" y="177800"/>
                  </a:lnTo>
                  <a:lnTo>
                    <a:pt x="0" y="180340"/>
                  </a:lnTo>
                  <a:lnTo>
                    <a:pt x="55880" y="180340"/>
                  </a:lnTo>
                  <a:lnTo>
                    <a:pt x="55880" y="177800"/>
                  </a:lnTo>
                  <a:close/>
                </a:path>
                <a:path w="55879" h="207009">
                  <a:moveTo>
                    <a:pt x="55880" y="175260"/>
                  </a:moveTo>
                  <a:lnTo>
                    <a:pt x="0" y="175260"/>
                  </a:lnTo>
                  <a:lnTo>
                    <a:pt x="0" y="176530"/>
                  </a:lnTo>
                  <a:lnTo>
                    <a:pt x="55880" y="176530"/>
                  </a:lnTo>
                  <a:lnTo>
                    <a:pt x="55880" y="175260"/>
                  </a:lnTo>
                  <a:close/>
                </a:path>
                <a:path w="55879" h="207009">
                  <a:moveTo>
                    <a:pt x="55880" y="171450"/>
                  </a:moveTo>
                  <a:lnTo>
                    <a:pt x="0" y="171450"/>
                  </a:lnTo>
                  <a:lnTo>
                    <a:pt x="0" y="173990"/>
                  </a:lnTo>
                  <a:lnTo>
                    <a:pt x="55880" y="173990"/>
                  </a:lnTo>
                  <a:lnTo>
                    <a:pt x="55880" y="171450"/>
                  </a:lnTo>
                  <a:close/>
                </a:path>
                <a:path w="55879" h="207009">
                  <a:moveTo>
                    <a:pt x="55880" y="168910"/>
                  </a:moveTo>
                  <a:lnTo>
                    <a:pt x="0" y="168910"/>
                  </a:lnTo>
                  <a:lnTo>
                    <a:pt x="0" y="170180"/>
                  </a:lnTo>
                  <a:lnTo>
                    <a:pt x="55880" y="170180"/>
                  </a:lnTo>
                  <a:lnTo>
                    <a:pt x="55880" y="168910"/>
                  </a:lnTo>
                  <a:close/>
                </a:path>
                <a:path w="55879" h="207009">
                  <a:moveTo>
                    <a:pt x="55880" y="165100"/>
                  </a:moveTo>
                  <a:lnTo>
                    <a:pt x="0" y="165100"/>
                  </a:lnTo>
                  <a:lnTo>
                    <a:pt x="0" y="167640"/>
                  </a:lnTo>
                  <a:lnTo>
                    <a:pt x="55880" y="167640"/>
                  </a:lnTo>
                  <a:lnTo>
                    <a:pt x="55880" y="165100"/>
                  </a:lnTo>
                  <a:close/>
                </a:path>
                <a:path w="55879" h="207009">
                  <a:moveTo>
                    <a:pt x="55880" y="162560"/>
                  </a:moveTo>
                  <a:lnTo>
                    <a:pt x="0" y="162560"/>
                  </a:lnTo>
                  <a:lnTo>
                    <a:pt x="0" y="163830"/>
                  </a:lnTo>
                  <a:lnTo>
                    <a:pt x="55880" y="163830"/>
                  </a:lnTo>
                  <a:lnTo>
                    <a:pt x="55880" y="162560"/>
                  </a:lnTo>
                  <a:close/>
                </a:path>
                <a:path w="55879" h="207009">
                  <a:moveTo>
                    <a:pt x="55880" y="158750"/>
                  </a:moveTo>
                  <a:lnTo>
                    <a:pt x="0" y="158750"/>
                  </a:lnTo>
                  <a:lnTo>
                    <a:pt x="0" y="161290"/>
                  </a:lnTo>
                  <a:lnTo>
                    <a:pt x="55880" y="161290"/>
                  </a:lnTo>
                  <a:lnTo>
                    <a:pt x="55880" y="158750"/>
                  </a:lnTo>
                  <a:close/>
                </a:path>
                <a:path w="55879" h="207009">
                  <a:moveTo>
                    <a:pt x="55880" y="156210"/>
                  </a:moveTo>
                  <a:lnTo>
                    <a:pt x="0" y="156210"/>
                  </a:lnTo>
                  <a:lnTo>
                    <a:pt x="0" y="157480"/>
                  </a:lnTo>
                  <a:lnTo>
                    <a:pt x="55880" y="157480"/>
                  </a:lnTo>
                  <a:lnTo>
                    <a:pt x="55880" y="156210"/>
                  </a:lnTo>
                  <a:close/>
                </a:path>
                <a:path w="55879" h="207009">
                  <a:moveTo>
                    <a:pt x="55880" y="152400"/>
                  </a:moveTo>
                  <a:lnTo>
                    <a:pt x="0" y="152400"/>
                  </a:lnTo>
                  <a:lnTo>
                    <a:pt x="0" y="154940"/>
                  </a:lnTo>
                  <a:lnTo>
                    <a:pt x="55880" y="154940"/>
                  </a:lnTo>
                  <a:lnTo>
                    <a:pt x="55880" y="152400"/>
                  </a:lnTo>
                  <a:close/>
                </a:path>
                <a:path w="55879" h="207009">
                  <a:moveTo>
                    <a:pt x="55880" y="149860"/>
                  </a:moveTo>
                  <a:lnTo>
                    <a:pt x="0" y="149860"/>
                  </a:lnTo>
                  <a:lnTo>
                    <a:pt x="0" y="151130"/>
                  </a:lnTo>
                  <a:lnTo>
                    <a:pt x="55880" y="151130"/>
                  </a:lnTo>
                  <a:lnTo>
                    <a:pt x="55880" y="149860"/>
                  </a:lnTo>
                  <a:close/>
                </a:path>
                <a:path w="55879" h="207009">
                  <a:moveTo>
                    <a:pt x="55880" y="146050"/>
                  </a:moveTo>
                  <a:lnTo>
                    <a:pt x="0" y="146050"/>
                  </a:lnTo>
                  <a:lnTo>
                    <a:pt x="0" y="148590"/>
                  </a:lnTo>
                  <a:lnTo>
                    <a:pt x="55880" y="148590"/>
                  </a:lnTo>
                  <a:lnTo>
                    <a:pt x="55880" y="146050"/>
                  </a:lnTo>
                  <a:close/>
                </a:path>
                <a:path w="55879" h="207009">
                  <a:moveTo>
                    <a:pt x="55880" y="143510"/>
                  </a:moveTo>
                  <a:lnTo>
                    <a:pt x="0" y="143510"/>
                  </a:lnTo>
                  <a:lnTo>
                    <a:pt x="0" y="144780"/>
                  </a:lnTo>
                  <a:lnTo>
                    <a:pt x="55880" y="144780"/>
                  </a:lnTo>
                  <a:lnTo>
                    <a:pt x="55880" y="143510"/>
                  </a:lnTo>
                  <a:close/>
                </a:path>
                <a:path w="55879" h="207009">
                  <a:moveTo>
                    <a:pt x="55880" y="139700"/>
                  </a:moveTo>
                  <a:lnTo>
                    <a:pt x="0" y="139700"/>
                  </a:lnTo>
                  <a:lnTo>
                    <a:pt x="0" y="142240"/>
                  </a:lnTo>
                  <a:lnTo>
                    <a:pt x="55880" y="142240"/>
                  </a:lnTo>
                  <a:lnTo>
                    <a:pt x="55880" y="139700"/>
                  </a:lnTo>
                  <a:close/>
                </a:path>
                <a:path w="55879" h="207009">
                  <a:moveTo>
                    <a:pt x="55880" y="137160"/>
                  </a:moveTo>
                  <a:lnTo>
                    <a:pt x="0" y="137160"/>
                  </a:lnTo>
                  <a:lnTo>
                    <a:pt x="0" y="138430"/>
                  </a:lnTo>
                  <a:lnTo>
                    <a:pt x="55880" y="138430"/>
                  </a:lnTo>
                  <a:lnTo>
                    <a:pt x="55880" y="137160"/>
                  </a:lnTo>
                  <a:close/>
                </a:path>
                <a:path w="55879" h="207009">
                  <a:moveTo>
                    <a:pt x="55880" y="133350"/>
                  </a:moveTo>
                  <a:lnTo>
                    <a:pt x="0" y="133350"/>
                  </a:lnTo>
                  <a:lnTo>
                    <a:pt x="0" y="135890"/>
                  </a:lnTo>
                  <a:lnTo>
                    <a:pt x="55880" y="135890"/>
                  </a:lnTo>
                  <a:lnTo>
                    <a:pt x="55880" y="133350"/>
                  </a:lnTo>
                  <a:close/>
                </a:path>
                <a:path w="55879" h="207009">
                  <a:moveTo>
                    <a:pt x="55880" y="130810"/>
                  </a:moveTo>
                  <a:lnTo>
                    <a:pt x="0" y="130810"/>
                  </a:lnTo>
                  <a:lnTo>
                    <a:pt x="0" y="132080"/>
                  </a:lnTo>
                  <a:lnTo>
                    <a:pt x="55880" y="132080"/>
                  </a:lnTo>
                  <a:lnTo>
                    <a:pt x="55880" y="130810"/>
                  </a:lnTo>
                  <a:close/>
                </a:path>
                <a:path w="55879" h="207009">
                  <a:moveTo>
                    <a:pt x="55880" y="124460"/>
                  </a:moveTo>
                  <a:lnTo>
                    <a:pt x="0" y="124460"/>
                  </a:lnTo>
                  <a:lnTo>
                    <a:pt x="0" y="129540"/>
                  </a:lnTo>
                  <a:lnTo>
                    <a:pt x="55880" y="129540"/>
                  </a:lnTo>
                  <a:lnTo>
                    <a:pt x="55880" y="124460"/>
                  </a:lnTo>
                  <a:close/>
                </a:path>
                <a:path w="55879" h="207009">
                  <a:moveTo>
                    <a:pt x="55880" y="118110"/>
                  </a:moveTo>
                  <a:lnTo>
                    <a:pt x="0" y="118110"/>
                  </a:lnTo>
                  <a:lnTo>
                    <a:pt x="0" y="123190"/>
                  </a:lnTo>
                  <a:lnTo>
                    <a:pt x="55880" y="123190"/>
                  </a:lnTo>
                  <a:lnTo>
                    <a:pt x="55880" y="118110"/>
                  </a:lnTo>
                  <a:close/>
                </a:path>
                <a:path w="55879" h="207009">
                  <a:moveTo>
                    <a:pt x="55880" y="111760"/>
                  </a:moveTo>
                  <a:lnTo>
                    <a:pt x="0" y="111760"/>
                  </a:lnTo>
                  <a:lnTo>
                    <a:pt x="0" y="116840"/>
                  </a:lnTo>
                  <a:lnTo>
                    <a:pt x="55880" y="116840"/>
                  </a:lnTo>
                  <a:lnTo>
                    <a:pt x="55880" y="111760"/>
                  </a:lnTo>
                  <a:close/>
                </a:path>
                <a:path w="55879" h="207009">
                  <a:moveTo>
                    <a:pt x="55880" y="105410"/>
                  </a:moveTo>
                  <a:lnTo>
                    <a:pt x="0" y="105410"/>
                  </a:lnTo>
                  <a:lnTo>
                    <a:pt x="0" y="110490"/>
                  </a:lnTo>
                  <a:lnTo>
                    <a:pt x="55880" y="110490"/>
                  </a:lnTo>
                  <a:lnTo>
                    <a:pt x="55880" y="105410"/>
                  </a:lnTo>
                  <a:close/>
                </a:path>
                <a:path w="55879" h="207009">
                  <a:moveTo>
                    <a:pt x="55880" y="99060"/>
                  </a:moveTo>
                  <a:lnTo>
                    <a:pt x="0" y="99060"/>
                  </a:lnTo>
                  <a:lnTo>
                    <a:pt x="0" y="104140"/>
                  </a:lnTo>
                  <a:lnTo>
                    <a:pt x="55880" y="104140"/>
                  </a:lnTo>
                  <a:lnTo>
                    <a:pt x="55880" y="99060"/>
                  </a:lnTo>
                  <a:close/>
                </a:path>
                <a:path w="55879" h="207009">
                  <a:moveTo>
                    <a:pt x="55880" y="92710"/>
                  </a:moveTo>
                  <a:lnTo>
                    <a:pt x="0" y="92710"/>
                  </a:lnTo>
                  <a:lnTo>
                    <a:pt x="0" y="97790"/>
                  </a:lnTo>
                  <a:lnTo>
                    <a:pt x="55880" y="97790"/>
                  </a:lnTo>
                  <a:lnTo>
                    <a:pt x="55880" y="92710"/>
                  </a:lnTo>
                  <a:close/>
                </a:path>
                <a:path w="55879" h="207009">
                  <a:moveTo>
                    <a:pt x="55880" y="86360"/>
                  </a:moveTo>
                  <a:lnTo>
                    <a:pt x="0" y="86360"/>
                  </a:lnTo>
                  <a:lnTo>
                    <a:pt x="0" y="91440"/>
                  </a:lnTo>
                  <a:lnTo>
                    <a:pt x="55880" y="91440"/>
                  </a:lnTo>
                  <a:lnTo>
                    <a:pt x="55880" y="86360"/>
                  </a:lnTo>
                  <a:close/>
                </a:path>
                <a:path w="55879" h="207009">
                  <a:moveTo>
                    <a:pt x="55880" y="81280"/>
                  </a:moveTo>
                  <a:lnTo>
                    <a:pt x="0" y="81280"/>
                  </a:lnTo>
                  <a:lnTo>
                    <a:pt x="0" y="85090"/>
                  </a:lnTo>
                  <a:lnTo>
                    <a:pt x="55880" y="85090"/>
                  </a:lnTo>
                  <a:lnTo>
                    <a:pt x="55880" y="81280"/>
                  </a:lnTo>
                  <a:close/>
                </a:path>
                <a:path w="55879" h="207009">
                  <a:moveTo>
                    <a:pt x="55880" y="74930"/>
                  </a:moveTo>
                  <a:lnTo>
                    <a:pt x="0" y="74930"/>
                  </a:lnTo>
                  <a:lnTo>
                    <a:pt x="0" y="80010"/>
                  </a:lnTo>
                  <a:lnTo>
                    <a:pt x="55880" y="80010"/>
                  </a:lnTo>
                  <a:lnTo>
                    <a:pt x="55880" y="74930"/>
                  </a:lnTo>
                  <a:close/>
                </a:path>
                <a:path w="55879" h="207009">
                  <a:moveTo>
                    <a:pt x="55880" y="68580"/>
                  </a:moveTo>
                  <a:lnTo>
                    <a:pt x="0" y="68580"/>
                  </a:lnTo>
                  <a:lnTo>
                    <a:pt x="0" y="73660"/>
                  </a:lnTo>
                  <a:lnTo>
                    <a:pt x="55880" y="73660"/>
                  </a:lnTo>
                  <a:lnTo>
                    <a:pt x="55880" y="68580"/>
                  </a:lnTo>
                  <a:close/>
                </a:path>
                <a:path w="55879" h="207009">
                  <a:moveTo>
                    <a:pt x="55880" y="62230"/>
                  </a:moveTo>
                  <a:lnTo>
                    <a:pt x="0" y="62230"/>
                  </a:lnTo>
                  <a:lnTo>
                    <a:pt x="0" y="67310"/>
                  </a:lnTo>
                  <a:lnTo>
                    <a:pt x="55880" y="67310"/>
                  </a:lnTo>
                  <a:lnTo>
                    <a:pt x="55880" y="62230"/>
                  </a:lnTo>
                  <a:close/>
                </a:path>
                <a:path w="55879" h="207009">
                  <a:moveTo>
                    <a:pt x="55880" y="55880"/>
                  </a:moveTo>
                  <a:lnTo>
                    <a:pt x="0" y="55880"/>
                  </a:lnTo>
                  <a:lnTo>
                    <a:pt x="0" y="60960"/>
                  </a:lnTo>
                  <a:lnTo>
                    <a:pt x="55880" y="60960"/>
                  </a:lnTo>
                  <a:lnTo>
                    <a:pt x="55880" y="55880"/>
                  </a:lnTo>
                  <a:close/>
                </a:path>
                <a:path w="55879" h="207009">
                  <a:moveTo>
                    <a:pt x="55880" y="49530"/>
                  </a:moveTo>
                  <a:lnTo>
                    <a:pt x="0" y="49530"/>
                  </a:lnTo>
                  <a:lnTo>
                    <a:pt x="0" y="54610"/>
                  </a:lnTo>
                  <a:lnTo>
                    <a:pt x="55880" y="54610"/>
                  </a:lnTo>
                  <a:lnTo>
                    <a:pt x="55880" y="49530"/>
                  </a:lnTo>
                  <a:close/>
                </a:path>
                <a:path w="55879" h="207009">
                  <a:moveTo>
                    <a:pt x="55880" y="43180"/>
                  </a:moveTo>
                  <a:lnTo>
                    <a:pt x="0" y="43180"/>
                  </a:lnTo>
                  <a:lnTo>
                    <a:pt x="0" y="48260"/>
                  </a:lnTo>
                  <a:lnTo>
                    <a:pt x="55880" y="48260"/>
                  </a:lnTo>
                  <a:lnTo>
                    <a:pt x="55880" y="43180"/>
                  </a:lnTo>
                  <a:close/>
                </a:path>
                <a:path w="55879" h="207009">
                  <a:moveTo>
                    <a:pt x="55880" y="36830"/>
                  </a:moveTo>
                  <a:lnTo>
                    <a:pt x="0" y="36830"/>
                  </a:lnTo>
                  <a:lnTo>
                    <a:pt x="0" y="41910"/>
                  </a:lnTo>
                  <a:lnTo>
                    <a:pt x="55880" y="41910"/>
                  </a:lnTo>
                  <a:lnTo>
                    <a:pt x="55880" y="36830"/>
                  </a:lnTo>
                  <a:close/>
                </a:path>
                <a:path w="55879" h="207009">
                  <a:moveTo>
                    <a:pt x="55880" y="30480"/>
                  </a:moveTo>
                  <a:lnTo>
                    <a:pt x="0" y="30480"/>
                  </a:lnTo>
                  <a:lnTo>
                    <a:pt x="0" y="35560"/>
                  </a:lnTo>
                  <a:lnTo>
                    <a:pt x="55880" y="35560"/>
                  </a:lnTo>
                  <a:lnTo>
                    <a:pt x="55880" y="30480"/>
                  </a:lnTo>
                  <a:close/>
                </a:path>
                <a:path w="55879" h="207009">
                  <a:moveTo>
                    <a:pt x="55880" y="24130"/>
                  </a:moveTo>
                  <a:lnTo>
                    <a:pt x="0" y="24130"/>
                  </a:lnTo>
                  <a:lnTo>
                    <a:pt x="0" y="29210"/>
                  </a:lnTo>
                  <a:lnTo>
                    <a:pt x="55880" y="29210"/>
                  </a:lnTo>
                  <a:lnTo>
                    <a:pt x="55880" y="24130"/>
                  </a:lnTo>
                  <a:close/>
                </a:path>
                <a:path w="55879" h="207009">
                  <a:moveTo>
                    <a:pt x="55880" y="17780"/>
                  </a:moveTo>
                  <a:lnTo>
                    <a:pt x="0" y="17780"/>
                  </a:lnTo>
                  <a:lnTo>
                    <a:pt x="0" y="22860"/>
                  </a:lnTo>
                  <a:lnTo>
                    <a:pt x="55880" y="22860"/>
                  </a:lnTo>
                  <a:lnTo>
                    <a:pt x="55880" y="17780"/>
                  </a:lnTo>
                  <a:close/>
                </a:path>
                <a:path w="55879" h="207009">
                  <a:moveTo>
                    <a:pt x="55880" y="11430"/>
                  </a:moveTo>
                  <a:lnTo>
                    <a:pt x="0" y="11430"/>
                  </a:lnTo>
                  <a:lnTo>
                    <a:pt x="0" y="16510"/>
                  </a:lnTo>
                  <a:lnTo>
                    <a:pt x="55880" y="16510"/>
                  </a:lnTo>
                  <a:lnTo>
                    <a:pt x="55880" y="11430"/>
                  </a:lnTo>
                  <a:close/>
                </a:path>
                <a:path w="55879" h="207009">
                  <a:moveTo>
                    <a:pt x="55880" y="5080"/>
                  </a:moveTo>
                  <a:lnTo>
                    <a:pt x="0" y="5080"/>
                  </a:lnTo>
                  <a:lnTo>
                    <a:pt x="0" y="10160"/>
                  </a:lnTo>
                  <a:lnTo>
                    <a:pt x="55880" y="10160"/>
                  </a:lnTo>
                  <a:lnTo>
                    <a:pt x="55880" y="5080"/>
                  </a:lnTo>
                  <a:close/>
                </a:path>
                <a:path w="55879" h="207009">
                  <a:moveTo>
                    <a:pt x="558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55880" y="3810"/>
                  </a:lnTo>
                  <a:lnTo>
                    <a:pt x="55880" y="0"/>
                  </a:lnTo>
                  <a:close/>
                </a:path>
              </a:pathLst>
            </a:custGeom>
            <a:solidFill>
              <a:srgbClr val="1E5E1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7619999" y="6369050"/>
              <a:ext cx="54610" cy="210820"/>
            </a:xfrm>
            <a:custGeom>
              <a:avLst/>
              <a:gdLst/>
              <a:ahLst/>
              <a:cxnLst/>
              <a:rect l="l" t="t" r="r" b="b"/>
              <a:pathLst>
                <a:path w="54609" h="210820">
                  <a:moveTo>
                    <a:pt x="10159" y="208279"/>
                  </a:moveTo>
                  <a:lnTo>
                    <a:pt x="0" y="208279"/>
                  </a:lnTo>
                  <a:lnTo>
                    <a:pt x="0" y="210820"/>
                  </a:lnTo>
                  <a:lnTo>
                    <a:pt x="10159" y="210820"/>
                  </a:lnTo>
                  <a:lnTo>
                    <a:pt x="10159" y="208279"/>
                  </a:lnTo>
                  <a:close/>
                </a:path>
                <a:path w="54609" h="210820">
                  <a:moveTo>
                    <a:pt x="35560" y="205740"/>
                  </a:moveTo>
                  <a:lnTo>
                    <a:pt x="0" y="205740"/>
                  </a:lnTo>
                  <a:lnTo>
                    <a:pt x="0" y="207010"/>
                  </a:lnTo>
                  <a:lnTo>
                    <a:pt x="22859" y="207010"/>
                  </a:lnTo>
                  <a:lnTo>
                    <a:pt x="22859" y="208279"/>
                  </a:lnTo>
                  <a:lnTo>
                    <a:pt x="35560" y="208279"/>
                  </a:lnTo>
                  <a:lnTo>
                    <a:pt x="35560" y="205740"/>
                  </a:lnTo>
                  <a:close/>
                </a:path>
                <a:path w="54609" h="210820">
                  <a:moveTo>
                    <a:pt x="54609" y="201929"/>
                  </a:moveTo>
                  <a:lnTo>
                    <a:pt x="0" y="201929"/>
                  </a:lnTo>
                  <a:lnTo>
                    <a:pt x="0" y="204470"/>
                  </a:lnTo>
                  <a:lnTo>
                    <a:pt x="48259" y="204470"/>
                  </a:lnTo>
                  <a:lnTo>
                    <a:pt x="48259" y="205740"/>
                  </a:lnTo>
                  <a:lnTo>
                    <a:pt x="54609" y="205740"/>
                  </a:lnTo>
                  <a:lnTo>
                    <a:pt x="54609" y="201929"/>
                  </a:lnTo>
                  <a:close/>
                </a:path>
                <a:path w="54609" h="210820">
                  <a:moveTo>
                    <a:pt x="54609" y="199390"/>
                  </a:moveTo>
                  <a:lnTo>
                    <a:pt x="0" y="199390"/>
                  </a:lnTo>
                  <a:lnTo>
                    <a:pt x="0" y="200659"/>
                  </a:lnTo>
                  <a:lnTo>
                    <a:pt x="54609" y="200659"/>
                  </a:lnTo>
                  <a:lnTo>
                    <a:pt x="54609" y="199390"/>
                  </a:lnTo>
                  <a:close/>
                </a:path>
                <a:path w="54609" h="210820">
                  <a:moveTo>
                    <a:pt x="54609" y="195580"/>
                  </a:moveTo>
                  <a:lnTo>
                    <a:pt x="0" y="195580"/>
                  </a:lnTo>
                  <a:lnTo>
                    <a:pt x="0" y="198120"/>
                  </a:lnTo>
                  <a:lnTo>
                    <a:pt x="54609" y="198120"/>
                  </a:lnTo>
                  <a:lnTo>
                    <a:pt x="54609" y="195580"/>
                  </a:lnTo>
                  <a:close/>
                </a:path>
                <a:path w="54609" h="210820">
                  <a:moveTo>
                    <a:pt x="54609" y="193040"/>
                  </a:moveTo>
                  <a:lnTo>
                    <a:pt x="0" y="193040"/>
                  </a:lnTo>
                  <a:lnTo>
                    <a:pt x="0" y="194309"/>
                  </a:lnTo>
                  <a:lnTo>
                    <a:pt x="54609" y="194309"/>
                  </a:lnTo>
                  <a:lnTo>
                    <a:pt x="54609" y="193040"/>
                  </a:lnTo>
                  <a:close/>
                </a:path>
                <a:path w="54609" h="210820">
                  <a:moveTo>
                    <a:pt x="54609" y="189229"/>
                  </a:moveTo>
                  <a:lnTo>
                    <a:pt x="0" y="189229"/>
                  </a:lnTo>
                  <a:lnTo>
                    <a:pt x="0" y="191770"/>
                  </a:lnTo>
                  <a:lnTo>
                    <a:pt x="54609" y="191770"/>
                  </a:lnTo>
                  <a:lnTo>
                    <a:pt x="54609" y="189229"/>
                  </a:lnTo>
                  <a:close/>
                </a:path>
                <a:path w="54609" h="210820">
                  <a:moveTo>
                    <a:pt x="54609" y="186690"/>
                  </a:moveTo>
                  <a:lnTo>
                    <a:pt x="0" y="186690"/>
                  </a:lnTo>
                  <a:lnTo>
                    <a:pt x="0" y="187959"/>
                  </a:lnTo>
                  <a:lnTo>
                    <a:pt x="54609" y="187959"/>
                  </a:lnTo>
                  <a:lnTo>
                    <a:pt x="54609" y="186690"/>
                  </a:lnTo>
                  <a:close/>
                </a:path>
                <a:path w="54609" h="210820">
                  <a:moveTo>
                    <a:pt x="54609" y="182880"/>
                  </a:moveTo>
                  <a:lnTo>
                    <a:pt x="0" y="182880"/>
                  </a:lnTo>
                  <a:lnTo>
                    <a:pt x="0" y="185420"/>
                  </a:lnTo>
                  <a:lnTo>
                    <a:pt x="54609" y="185420"/>
                  </a:lnTo>
                  <a:lnTo>
                    <a:pt x="54609" y="182880"/>
                  </a:lnTo>
                  <a:close/>
                </a:path>
                <a:path w="54609" h="210820">
                  <a:moveTo>
                    <a:pt x="54609" y="180340"/>
                  </a:moveTo>
                  <a:lnTo>
                    <a:pt x="0" y="180340"/>
                  </a:lnTo>
                  <a:lnTo>
                    <a:pt x="0" y="181609"/>
                  </a:lnTo>
                  <a:lnTo>
                    <a:pt x="54609" y="181609"/>
                  </a:lnTo>
                  <a:lnTo>
                    <a:pt x="54609" y="180340"/>
                  </a:lnTo>
                  <a:close/>
                </a:path>
                <a:path w="54609" h="210820">
                  <a:moveTo>
                    <a:pt x="54609" y="176530"/>
                  </a:moveTo>
                  <a:lnTo>
                    <a:pt x="0" y="176530"/>
                  </a:lnTo>
                  <a:lnTo>
                    <a:pt x="0" y="179070"/>
                  </a:lnTo>
                  <a:lnTo>
                    <a:pt x="54609" y="179070"/>
                  </a:lnTo>
                  <a:lnTo>
                    <a:pt x="54609" y="176530"/>
                  </a:lnTo>
                  <a:close/>
                </a:path>
                <a:path w="54609" h="210820">
                  <a:moveTo>
                    <a:pt x="54609" y="173990"/>
                  </a:moveTo>
                  <a:lnTo>
                    <a:pt x="0" y="173990"/>
                  </a:lnTo>
                  <a:lnTo>
                    <a:pt x="0" y="175259"/>
                  </a:lnTo>
                  <a:lnTo>
                    <a:pt x="54609" y="175259"/>
                  </a:lnTo>
                  <a:lnTo>
                    <a:pt x="54609" y="173990"/>
                  </a:lnTo>
                  <a:close/>
                </a:path>
                <a:path w="54609" h="210820">
                  <a:moveTo>
                    <a:pt x="54609" y="170180"/>
                  </a:moveTo>
                  <a:lnTo>
                    <a:pt x="0" y="170180"/>
                  </a:lnTo>
                  <a:lnTo>
                    <a:pt x="0" y="172720"/>
                  </a:lnTo>
                  <a:lnTo>
                    <a:pt x="54609" y="172720"/>
                  </a:lnTo>
                  <a:lnTo>
                    <a:pt x="54609" y="170180"/>
                  </a:lnTo>
                  <a:close/>
                </a:path>
                <a:path w="54609" h="210820">
                  <a:moveTo>
                    <a:pt x="54609" y="167640"/>
                  </a:moveTo>
                  <a:lnTo>
                    <a:pt x="0" y="167640"/>
                  </a:lnTo>
                  <a:lnTo>
                    <a:pt x="0" y="168909"/>
                  </a:lnTo>
                  <a:lnTo>
                    <a:pt x="54609" y="168909"/>
                  </a:lnTo>
                  <a:lnTo>
                    <a:pt x="54609" y="167640"/>
                  </a:lnTo>
                  <a:close/>
                </a:path>
                <a:path w="54609" h="210820">
                  <a:moveTo>
                    <a:pt x="54609" y="163829"/>
                  </a:moveTo>
                  <a:lnTo>
                    <a:pt x="0" y="163829"/>
                  </a:lnTo>
                  <a:lnTo>
                    <a:pt x="0" y="166370"/>
                  </a:lnTo>
                  <a:lnTo>
                    <a:pt x="54609" y="166370"/>
                  </a:lnTo>
                  <a:lnTo>
                    <a:pt x="54609" y="163829"/>
                  </a:lnTo>
                  <a:close/>
                </a:path>
                <a:path w="54609" h="210820">
                  <a:moveTo>
                    <a:pt x="54609" y="161290"/>
                  </a:moveTo>
                  <a:lnTo>
                    <a:pt x="0" y="161290"/>
                  </a:lnTo>
                  <a:lnTo>
                    <a:pt x="0" y="162560"/>
                  </a:lnTo>
                  <a:lnTo>
                    <a:pt x="54609" y="162560"/>
                  </a:lnTo>
                  <a:lnTo>
                    <a:pt x="54609" y="161290"/>
                  </a:lnTo>
                  <a:close/>
                </a:path>
                <a:path w="54609" h="210820">
                  <a:moveTo>
                    <a:pt x="54609" y="157479"/>
                  </a:moveTo>
                  <a:lnTo>
                    <a:pt x="0" y="157479"/>
                  </a:lnTo>
                  <a:lnTo>
                    <a:pt x="0" y="160020"/>
                  </a:lnTo>
                  <a:lnTo>
                    <a:pt x="54609" y="160020"/>
                  </a:lnTo>
                  <a:lnTo>
                    <a:pt x="54609" y="157479"/>
                  </a:lnTo>
                  <a:close/>
                </a:path>
                <a:path w="54609" h="210820">
                  <a:moveTo>
                    <a:pt x="54609" y="154940"/>
                  </a:moveTo>
                  <a:lnTo>
                    <a:pt x="0" y="154940"/>
                  </a:lnTo>
                  <a:lnTo>
                    <a:pt x="0" y="156209"/>
                  </a:lnTo>
                  <a:lnTo>
                    <a:pt x="54609" y="156209"/>
                  </a:lnTo>
                  <a:lnTo>
                    <a:pt x="54609" y="154940"/>
                  </a:lnTo>
                  <a:close/>
                </a:path>
                <a:path w="54609" h="210820">
                  <a:moveTo>
                    <a:pt x="54609" y="151129"/>
                  </a:moveTo>
                  <a:lnTo>
                    <a:pt x="0" y="151129"/>
                  </a:lnTo>
                  <a:lnTo>
                    <a:pt x="0" y="153670"/>
                  </a:lnTo>
                  <a:lnTo>
                    <a:pt x="54609" y="153670"/>
                  </a:lnTo>
                  <a:lnTo>
                    <a:pt x="54609" y="151129"/>
                  </a:lnTo>
                  <a:close/>
                </a:path>
                <a:path w="54609" h="210820">
                  <a:moveTo>
                    <a:pt x="54609" y="148590"/>
                  </a:moveTo>
                  <a:lnTo>
                    <a:pt x="0" y="148590"/>
                  </a:lnTo>
                  <a:lnTo>
                    <a:pt x="0" y="149860"/>
                  </a:lnTo>
                  <a:lnTo>
                    <a:pt x="54609" y="149860"/>
                  </a:lnTo>
                  <a:lnTo>
                    <a:pt x="54609" y="148590"/>
                  </a:lnTo>
                  <a:close/>
                </a:path>
                <a:path w="54609" h="210820">
                  <a:moveTo>
                    <a:pt x="54609" y="144780"/>
                  </a:moveTo>
                  <a:lnTo>
                    <a:pt x="0" y="144780"/>
                  </a:lnTo>
                  <a:lnTo>
                    <a:pt x="0" y="147320"/>
                  </a:lnTo>
                  <a:lnTo>
                    <a:pt x="54609" y="147320"/>
                  </a:lnTo>
                  <a:lnTo>
                    <a:pt x="54609" y="144780"/>
                  </a:lnTo>
                  <a:close/>
                </a:path>
                <a:path w="54609" h="210820">
                  <a:moveTo>
                    <a:pt x="54609" y="142240"/>
                  </a:moveTo>
                  <a:lnTo>
                    <a:pt x="0" y="142240"/>
                  </a:lnTo>
                  <a:lnTo>
                    <a:pt x="0" y="143509"/>
                  </a:lnTo>
                  <a:lnTo>
                    <a:pt x="54609" y="143509"/>
                  </a:lnTo>
                  <a:lnTo>
                    <a:pt x="54609" y="142240"/>
                  </a:lnTo>
                  <a:close/>
                </a:path>
                <a:path w="54609" h="210820">
                  <a:moveTo>
                    <a:pt x="54609" y="138430"/>
                  </a:moveTo>
                  <a:lnTo>
                    <a:pt x="0" y="138430"/>
                  </a:lnTo>
                  <a:lnTo>
                    <a:pt x="0" y="140970"/>
                  </a:lnTo>
                  <a:lnTo>
                    <a:pt x="54609" y="140970"/>
                  </a:lnTo>
                  <a:lnTo>
                    <a:pt x="54609" y="138430"/>
                  </a:lnTo>
                  <a:close/>
                </a:path>
                <a:path w="54609" h="210820">
                  <a:moveTo>
                    <a:pt x="54609" y="135890"/>
                  </a:moveTo>
                  <a:lnTo>
                    <a:pt x="0" y="135890"/>
                  </a:lnTo>
                  <a:lnTo>
                    <a:pt x="0" y="137159"/>
                  </a:lnTo>
                  <a:lnTo>
                    <a:pt x="54609" y="137159"/>
                  </a:lnTo>
                  <a:lnTo>
                    <a:pt x="54609" y="135890"/>
                  </a:lnTo>
                  <a:close/>
                </a:path>
                <a:path w="54609" h="210820">
                  <a:moveTo>
                    <a:pt x="54609" y="132079"/>
                  </a:moveTo>
                  <a:lnTo>
                    <a:pt x="0" y="132079"/>
                  </a:lnTo>
                  <a:lnTo>
                    <a:pt x="0" y="134620"/>
                  </a:lnTo>
                  <a:lnTo>
                    <a:pt x="54609" y="134620"/>
                  </a:lnTo>
                  <a:lnTo>
                    <a:pt x="54609" y="132079"/>
                  </a:lnTo>
                  <a:close/>
                </a:path>
                <a:path w="54609" h="210820">
                  <a:moveTo>
                    <a:pt x="54609" y="129539"/>
                  </a:moveTo>
                  <a:lnTo>
                    <a:pt x="0" y="129539"/>
                  </a:lnTo>
                  <a:lnTo>
                    <a:pt x="0" y="130809"/>
                  </a:lnTo>
                  <a:lnTo>
                    <a:pt x="54609" y="130809"/>
                  </a:lnTo>
                  <a:lnTo>
                    <a:pt x="54609" y="129539"/>
                  </a:lnTo>
                  <a:close/>
                </a:path>
                <a:path w="54609" h="210820">
                  <a:moveTo>
                    <a:pt x="54609" y="123189"/>
                  </a:moveTo>
                  <a:lnTo>
                    <a:pt x="0" y="123189"/>
                  </a:lnTo>
                  <a:lnTo>
                    <a:pt x="0" y="128270"/>
                  </a:lnTo>
                  <a:lnTo>
                    <a:pt x="54609" y="128270"/>
                  </a:lnTo>
                  <a:lnTo>
                    <a:pt x="54609" y="123189"/>
                  </a:lnTo>
                  <a:close/>
                </a:path>
                <a:path w="54609" h="210820">
                  <a:moveTo>
                    <a:pt x="54609" y="116840"/>
                  </a:moveTo>
                  <a:lnTo>
                    <a:pt x="0" y="116840"/>
                  </a:lnTo>
                  <a:lnTo>
                    <a:pt x="0" y="121920"/>
                  </a:lnTo>
                  <a:lnTo>
                    <a:pt x="54609" y="121920"/>
                  </a:lnTo>
                  <a:lnTo>
                    <a:pt x="54609" y="116840"/>
                  </a:lnTo>
                  <a:close/>
                </a:path>
                <a:path w="54609" h="210820">
                  <a:moveTo>
                    <a:pt x="54609" y="110489"/>
                  </a:moveTo>
                  <a:lnTo>
                    <a:pt x="0" y="110489"/>
                  </a:lnTo>
                  <a:lnTo>
                    <a:pt x="0" y="115570"/>
                  </a:lnTo>
                  <a:lnTo>
                    <a:pt x="54609" y="115570"/>
                  </a:lnTo>
                  <a:lnTo>
                    <a:pt x="54609" y="110489"/>
                  </a:lnTo>
                  <a:close/>
                </a:path>
                <a:path w="54609" h="210820">
                  <a:moveTo>
                    <a:pt x="54609" y="104139"/>
                  </a:moveTo>
                  <a:lnTo>
                    <a:pt x="0" y="104139"/>
                  </a:lnTo>
                  <a:lnTo>
                    <a:pt x="0" y="109220"/>
                  </a:lnTo>
                  <a:lnTo>
                    <a:pt x="54609" y="109220"/>
                  </a:lnTo>
                  <a:lnTo>
                    <a:pt x="54609" y="104139"/>
                  </a:lnTo>
                  <a:close/>
                </a:path>
                <a:path w="54609" h="210820">
                  <a:moveTo>
                    <a:pt x="54609" y="97789"/>
                  </a:moveTo>
                  <a:lnTo>
                    <a:pt x="0" y="97789"/>
                  </a:lnTo>
                  <a:lnTo>
                    <a:pt x="0" y="102870"/>
                  </a:lnTo>
                  <a:lnTo>
                    <a:pt x="54609" y="102870"/>
                  </a:lnTo>
                  <a:lnTo>
                    <a:pt x="54609" y="97789"/>
                  </a:lnTo>
                  <a:close/>
                </a:path>
                <a:path w="54609" h="210820">
                  <a:moveTo>
                    <a:pt x="54609" y="91439"/>
                  </a:moveTo>
                  <a:lnTo>
                    <a:pt x="0" y="91439"/>
                  </a:lnTo>
                  <a:lnTo>
                    <a:pt x="0" y="96520"/>
                  </a:lnTo>
                  <a:lnTo>
                    <a:pt x="54609" y="96520"/>
                  </a:lnTo>
                  <a:lnTo>
                    <a:pt x="54609" y="91439"/>
                  </a:lnTo>
                  <a:close/>
                </a:path>
                <a:path w="54609" h="210820">
                  <a:moveTo>
                    <a:pt x="54609" y="85089"/>
                  </a:moveTo>
                  <a:lnTo>
                    <a:pt x="0" y="85089"/>
                  </a:lnTo>
                  <a:lnTo>
                    <a:pt x="0" y="90170"/>
                  </a:lnTo>
                  <a:lnTo>
                    <a:pt x="54609" y="90170"/>
                  </a:lnTo>
                  <a:lnTo>
                    <a:pt x="54609" y="85089"/>
                  </a:lnTo>
                  <a:close/>
                </a:path>
                <a:path w="54609" h="210820">
                  <a:moveTo>
                    <a:pt x="54609" y="80009"/>
                  </a:moveTo>
                  <a:lnTo>
                    <a:pt x="0" y="80009"/>
                  </a:lnTo>
                  <a:lnTo>
                    <a:pt x="0" y="83819"/>
                  </a:lnTo>
                  <a:lnTo>
                    <a:pt x="54609" y="83819"/>
                  </a:lnTo>
                  <a:lnTo>
                    <a:pt x="54609" y="80009"/>
                  </a:lnTo>
                  <a:close/>
                </a:path>
                <a:path w="54609" h="210820">
                  <a:moveTo>
                    <a:pt x="54609" y="73659"/>
                  </a:moveTo>
                  <a:lnTo>
                    <a:pt x="0" y="73659"/>
                  </a:lnTo>
                  <a:lnTo>
                    <a:pt x="0" y="78740"/>
                  </a:lnTo>
                  <a:lnTo>
                    <a:pt x="54609" y="78740"/>
                  </a:lnTo>
                  <a:lnTo>
                    <a:pt x="54609" y="73659"/>
                  </a:lnTo>
                  <a:close/>
                </a:path>
                <a:path w="54609" h="210820">
                  <a:moveTo>
                    <a:pt x="54609" y="67309"/>
                  </a:moveTo>
                  <a:lnTo>
                    <a:pt x="0" y="67309"/>
                  </a:lnTo>
                  <a:lnTo>
                    <a:pt x="0" y="72390"/>
                  </a:lnTo>
                  <a:lnTo>
                    <a:pt x="54609" y="72390"/>
                  </a:lnTo>
                  <a:lnTo>
                    <a:pt x="54609" y="67309"/>
                  </a:lnTo>
                  <a:close/>
                </a:path>
                <a:path w="54609" h="210820">
                  <a:moveTo>
                    <a:pt x="54609" y="60959"/>
                  </a:moveTo>
                  <a:lnTo>
                    <a:pt x="0" y="60959"/>
                  </a:lnTo>
                  <a:lnTo>
                    <a:pt x="0" y="66040"/>
                  </a:lnTo>
                  <a:lnTo>
                    <a:pt x="54609" y="66040"/>
                  </a:lnTo>
                  <a:lnTo>
                    <a:pt x="54609" y="60959"/>
                  </a:lnTo>
                  <a:close/>
                </a:path>
                <a:path w="54609" h="210820">
                  <a:moveTo>
                    <a:pt x="54609" y="54609"/>
                  </a:moveTo>
                  <a:lnTo>
                    <a:pt x="0" y="54609"/>
                  </a:lnTo>
                  <a:lnTo>
                    <a:pt x="0" y="59690"/>
                  </a:lnTo>
                  <a:lnTo>
                    <a:pt x="54609" y="59690"/>
                  </a:lnTo>
                  <a:lnTo>
                    <a:pt x="54609" y="54609"/>
                  </a:lnTo>
                  <a:close/>
                </a:path>
                <a:path w="54609" h="210820">
                  <a:moveTo>
                    <a:pt x="54609" y="48259"/>
                  </a:moveTo>
                  <a:lnTo>
                    <a:pt x="0" y="48259"/>
                  </a:lnTo>
                  <a:lnTo>
                    <a:pt x="0" y="53340"/>
                  </a:lnTo>
                  <a:lnTo>
                    <a:pt x="54609" y="53340"/>
                  </a:lnTo>
                  <a:lnTo>
                    <a:pt x="54609" y="48259"/>
                  </a:lnTo>
                  <a:close/>
                </a:path>
                <a:path w="54609" h="210820">
                  <a:moveTo>
                    <a:pt x="54609" y="41909"/>
                  </a:moveTo>
                  <a:lnTo>
                    <a:pt x="0" y="41909"/>
                  </a:lnTo>
                  <a:lnTo>
                    <a:pt x="0" y="46990"/>
                  </a:lnTo>
                  <a:lnTo>
                    <a:pt x="54609" y="46990"/>
                  </a:lnTo>
                  <a:lnTo>
                    <a:pt x="54609" y="41909"/>
                  </a:lnTo>
                  <a:close/>
                </a:path>
                <a:path w="54609" h="210820">
                  <a:moveTo>
                    <a:pt x="54609" y="35559"/>
                  </a:moveTo>
                  <a:lnTo>
                    <a:pt x="0" y="35559"/>
                  </a:lnTo>
                  <a:lnTo>
                    <a:pt x="0" y="40640"/>
                  </a:lnTo>
                  <a:lnTo>
                    <a:pt x="54609" y="40640"/>
                  </a:lnTo>
                  <a:lnTo>
                    <a:pt x="54609" y="35559"/>
                  </a:lnTo>
                  <a:close/>
                </a:path>
                <a:path w="54609" h="210820">
                  <a:moveTo>
                    <a:pt x="54609" y="29209"/>
                  </a:moveTo>
                  <a:lnTo>
                    <a:pt x="0" y="29209"/>
                  </a:lnTo>
                  <a:lnTo>
                    <a:pt x="0" y="34290"/>
                  </a:lnTo>
                  <a:lnTo>
                    <a:pt x="54609" y="34290"/>
                  </a:lnTo>
                  <a:lnTo>
                    <a:pt x="54609" y="29209"/>
                  </a:lnTo>
                  <a:close/>
                </a:path>
                <a:path w="54609" h="210820">
                  <a:moveTo>
                    <a:pt x="54609" y="22859"/>
                  </a:moveTo>
                  <a:lnTo>
                    <a:pt x="0" y="22859"/>
                  </a:lnTo>
                  <a:lnTo>
                    <a:pt x="0" y="27940"/>
                  </a:lnTo>
                  <a:lnTo>
                    <a:pt x="54609" y="27940"/>
                  </a:lnTo>
                  <a:lnTo>
                    <a:pt x="54609" y="22859"/>
                  </a:lnTo>
                  <a:close/>
                </a:path>
                <a:path w="54609" h="210820">
                  <a:moveTo>
                    <a:pt x="54609" y="16509"/>
                  </a:moveTo>
                  <a:lnTo>
                    <a:pt x="0" y="16509"/>
                  </a:lnTo>
                  <a:lnTo>
                    <a:pt x="0" y="21590"/>
                  </a:lnTo>
                  <a:lnTo>
                    <a:pt x="54609" y="21590"/>
                  </a:lnTo>
                  <a:lnTo>
                    <a:pt x="54609" y="16509"/>
                  </a:lnTo>
                  <a:close/>
                </a:path>
                <a:path w="54609" h="210820">
                  <a:moveTo>
                    <a:pt x="54609" y="10159"/>
                  </a:moveTo>
                  <a:lnTo>
                    <a:pt x="0" y="10159"/>
                  </a:lnTo>
                  <a:lnTo>
                    <a:pt x="0" y="15240"/>
                  </a:lnTo>
                  <a:lnTo>
                    <a:pt x="54609" y="15240"/>
                  </a:lnTo>
                  <a:lnTo>
                    <a:pt x="54609" y="10159"/>
                  </a:lnTo>
                  <a:close/>
                </a:path>
                <a:path w="54609" h="210820">
                  <a:moveTo>
                    <a:pt x="54609" y="3809"/>
                  </a:moveTo>
                  <a:lnTo>
                    <a:pt x="0" y="3809"/>
                  </a:lnTo>
                  <a:lnTo>
                    <a:pt x="0" y="8890"/>
                  </a:lnTo>
                  <a:lnTo>
                    <a:pt x="54609" y="8890"/>
                  </a:lnTo>
                  <a:lnTo>
                    <a:pt x="54609" y="3809"/>
                  </a:lnTo>
                  <a:close/>
                </a:path>
                <a:path w="54609" h="210820">
                  <a:moveTo>
                    <a:pt x="54609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54609" y="2540"/>
                  </a:lnTo>
                  <a:lnTo>
                    <a:pt x="54609" y="0"/>
                  </a:lnTo>
                  <a:close/>
                </a:path>
              </a:pathLst>
            </a:custGeom>
            <a:solidFill>
              <a:srgbClr val="1E5F1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7565389" y="6369050"/>
              <a:ext cx="54610" cy="217170"/>
            </a:xfrm>
            <a:custGeom>
              <a:avLst/>
              <a:gdLst/>
              <a:ahLst/>
              <a:cxnLst/>
              <a:rect l="l" t="t" r="r" b="b"/>
              <a:pathLst>
                <a:path w="54609" h="217170">
                  <a:moveTo>
                    <a:pt x="2539" y="214629"/>
                  </a:moveTo>
                  <a:lnTo>
                    <a:pt x="0" y="214629"/>
                  </a:lnTo>
                  <a:lnTo>
                    <a:pt x="0" y="217170"/>
                  </a:lnTo>
                  <a:lnTo>
                    <a:pt x="2539" y="217170"/>
                  </a:lnTo>
                  <a:lnTo>
                    <a:pt x="2539" y="214629"/>
                  </a:lnTo>
                  <a:close/>
                </a:path>
                <a:path w="54609" h="217170">
                  <a:moveTo>
                    <a:pt x="27939" y="212090"/>
                  </a:moveTo>
                  <a:lnTo>
                    <a:pt x="0" y="212090"/>
                  </a:lnTo>
                  <a:lnTo>
                    <a:pt x="0" y="213359"/>
                  </a:lnTo>
                  <a:lnTo>
                    <a:pt x="15239" y="213359"/>
                  </a:lnTo>
                  <a:lnTo>
                    <a:pt x="15239" y="214629"/>
                  </a:lnTo>
                  <a:lnTo>
                    <a:pt x="27939" y="214629"/>
                  </a:lnTo>
                  <a:lnTo>
                    <a:pt x="27939" y="212090"/>
                  </a:lnTo>
                  <a:close/>
                </a:path>
                <a:path w="54609" h="217170">
                  <a:moveTo>
                    <a:pt x="52070" y="210820"/>
                  </a:moveTo>
                  <a:lnTo>
                    <a:pt x="39369" y="210820"/>
                  </a:lnTo>
                  <a:lnTo>
                    <a:pt x="39369" y="212090"/>
                  </a:lnTo>
                  <a:lnTo>
                    <a:pt x="52070" y="212090"/>
                  </a:lnTo>
                  <a:lnTo>
                    <a:pt x="52070" y="210820"/>
                  </a:lnTo>
                  <a:close/>
                </a:path>
                <a:path w="54609" h="217170">
                  <a:moveTo>
                    <a:pt x="54609" y="208280"/>
                  </a:moveTo>
                  <a:lnTo>
                    <a:pt x="0" y="208280"/>
                  </a:lnTo>
                  <a:lnTo>
                    <a:pt x="0" y="210820"/>
                  </a:lnTo>
                  <a:lnTo>
                    <a:pt x="54609" y="210820"/>
                  </a:lnTo>
                  <a:lnTo>
                    <a:pt x="54609" y="208280"/>
                  </a:lnTo>
                  <a:close/>
                </a:path>
                <a:path w="54609" h="217170">
                  <a:moveTo>
                    <a:pt x="54609" y="205740"/>
                  </a:moveTo>
                  <a:lnTo>
                    <a:pt x="0" y="205740"/>
                  </a:lnTo>
                  <a:lnTo>
                    <a:pt x="0" y="207010"/>
                  </a:lnTo>
                  <a:lnTo>
                    <a:pt x="54609" y="207010"/>
                  </a:lnTo>
                  <a:lnTo>
                    <a:pt x="54609" y="205740"/>
                  </a:lnTo>
                  <a:close/>
                </a:path>
                <a:path w="54609" h="217170">
                  <a:moveTo>
                    <a:pt x="54609" y="201929"/>
                  </a:moveTo>
                  <a:lnTo>
                    <a:pt x="0" y="201929"/>
                  </a:lnTo>
                  <a:lnTo>
                    <a:pt x="0" y="204470"/>
                  </a:lnTo>
                  <a:lnTo>
                    <a:pt x="54609" y="204470"/>
                  </a:lnTo>
                  <a:lnTo>
                    <a:pt x="54609" y="201929"/>
                  </a:lnTo>
                  <a:close/>
                </a:path>
                <a:path w="54609" h="217170">
                  <a:moveTo>
                    <a:pt x="54609" y="199390"/>
                  </a:moveTo>
                  <a:lnTo>
                    <a:pt x="0" y="199390"/>
                  </a:lnTo>
                  <a:lnTo>
                    <a:pt x="0" y="200659"/>
                  </a:lnTo>
                  <a:lnTo>
                    <a:pt x="54609" y="200659"/>
                  </a:lnTo>
                  <a:lnTo>
                    <a:pt x="54609" y="199390"/>
                  </a:lnTo>
                  <a:close/>
                </a:path>
                <a:path w="54609" h="217170">
                  <a:moveTo>
                    <a:pt x="54609" y="195580"/>
                  </a:moveTo>
                  <a:lnTo>
                    <a:pt x="0" y="195580"/>
                  </a:lnTo>
                  <a:lnTo>
                    <a:pt x="0" y="198120"/>
                  </a:lnTo>
                  <a:lnTo>
                    <a:pt x="54609" y="198120"/>
                  </a:lnTo>
                  <a:lnTo>
                    <a:pt x="54609" y="195580"/>
                  </a:lnTo>
                  <a:close/>
                </a:path>
                <a:path w="54609" h="217170">
                  <a:moveTo>
                    <a:pt x="54609" y="193040"/>
                  </a:moveTo>
                  <a:lnTo>
                    <a:pt x="0" y="193040"/>
                  </a:lnTo>
                  <a:lnTo>
                    <a:pt x="0" y="194309"/>
                  </a:lnTo>
                  <a:lnTo>
                    <a:pt x="54609" y="194309"/>
                  </a:lnTo>
                  <a:lnTo>
                    <a:pt x="54609" y="193040"/>
                  </a:lnTo>
                  <a:close/>
                </a:path>
                <a:path w="54609" h="217170">
                  <a:moveTo>
                    <a:pt x="54609" y="189229"/>
                  </a:moveTo>
                  <a:lnTo>
                    <a:pt x="0" y="189229"/>
                  </a:lnTo>
                  <a:lnTo>
                    <a:pt x="0" y="191770"/>
                  </a:lnTo>
                  <a:lnTo>
                    <a:pt x="54609" y="191770"/>
                  </a:lnTo>
                  <a:lnTo>
                    <a:pt x="54609" y="189229"/>
                  </a:lnTo>
                  <a:close/>
                </a:path>
                <a:path w="54609" h="217170">
                  <a:moveTo>
                    <a:pt x="54609" y="186690"/>
                  </a:moveTo>
                  <a:lnTo>
                    <a:pt x="0" y="186690"/>
                  </a:lnTo>
                  <a:lnTo>
                    <a:pt x="0" y="187959"/>
                  </a:lnTo>
                  <a:lnTo>
                    <a:pt x="54609" y="187959"/>
                  </a:lnTo>
                  <a:lnTo>
                    <a:pt x="54609" y="186690"/>
                  </a:lnTo>
                  <a:close/>
                </a:path>
                <a:path w="54609" h="217170">
                  <a:moveTo>
                    <a:pt x="54609" y="182880"/>
                  </a:moveTo>
                  <a:lnTo>
                    <a:pt x="0" y="182880"/>
                  </a:lnTo>
                  <a:lnTo>
                    <a:pt x="0" y="185420"/>
                  </a:lnTo>
                  <a:lnTo>
                    <a:pt x="54609" y="185420"/>
                  </a:lnTo>
                  <a:lnTo>
                    <a:pt x="54609" y="182880"/>
                  </a:lnTo>
                  <a:close/>
                </a:path>
                <a:path w="54609" h="217170">
                  <a:moveTo>
                    <a:pt x="54609" y="180340"/>
                  </a:moveTo>
                  <a:lnTo>
                    <a:pt x="0" y="180340"/>
                  </a:lnTo>
                  <a:lnTo>
                    <a:pt x="0" y="181609"/>
                  </a:lnTo>
                  <a:lnTo>
                    <a:pt x="54609" y="181609"/>
                  </a:lnTo>
                  <a:lnTo>
                    <a:pt x="54609" y="180340"/>
                  </a:lnTo>
                  <a:close/>
                </a:path>
                <a:path w="54609" h="217170">
                  <a:moveTo>
                    <a:pt x="54609" y="176530"/>
                  </a:moveTo>
                  <a:lnTo>
                    <a:pt x="0" y="176530"/>
                  </a:lnTo>
                  <a:lnTo>
                    <a:pt x="0" y="179070"/>
                  </a:lnTo>
                  <a:lnTo>
                    <a:pt x="54609" y="179070"/>
                  </a:lnTo>
                  <a:lnTo>
                    <a:pt x="54609" y="176530"/>
                  </a:lnTo>
                  <a:close/>
                </a:path>
                <a:path w="54609" h="217170">
                  <a:moveTo>
                    <a:pt x="54609" y="173990"/>
                  </a:moveTo>
                  <a:lnTo>
                    <a:pt x="0" y="173990"/>
                  </a:lnTo>
                  <a:lnTo>
                    <a:pt x="0" y="175259"/>
                  </a:lnTo>
                  <a:lnTo>
                    <a:pt x="54609" y="175259"/>
                  </a:lnTo>
                  <a:lnTo>
                    <a:pt x="54609" y="173990"/>
                  </a:lnTo>
                  <a:close/>
                </a:path>
                <a:path w="54609" h="217170">
                  <a:moveTo>
                    <a:pt x="54609" y="170180"/>
                  </a:moveTo>
                  <a:lnTo>
                    <a:pt x="0" y="170180"/>
                  </a:lnTo>
                  <a:lnTo>
                    <a:pt x="0" y="172720"/>
                  </a:lnTo>
                  <a:lnTo>
                    <a:pt x="54609" y="172720"/>
                  </a:lnTo>
                  <a:lnTo>
                    <a:pt x="54609" y="170180"/>
                  </a:lnTo>
                  <a:close/>
                </a:path>
                <a:path w="54609" h="217170">
                  <a:moveTo>
                    <a:pt x="54609" y="167640"/>
                  </a:moveTo>
                  <a:lnTo>
                    <a:pt x="0" y="167640"/>
                  </a:lnTo>
                  <a:lnTo>
                    <a:pt x="0" y="168909"/>
                  </a:lnTo>
                  <a:lnTo>
                    <a:pt x="54609" y="168909"/>
                  </a:lnTo>
                  <a:lnTo>
                    <a:pt x="54609" y="167640"/>
                  </a:lnTo>
                  <a:close/>
                </a:path>
                <a:path w="54609" h="217170">
                  <a:moveTo>
                    <a:pt x="54609" y="163829"/>
                  </a:moveTo>
                  <a:lnTo>
                    <a:pt x="0" y="163829"/>
                  </a:lnTo>
                  <a:lnTo>
                    <a:pt x="0" y="166370"/>
                  </a:lnTo>
                  <a:lnTo>
                    <a:pt x="54609" y="166370"/>
                  </a:lnTo>
                  <a:lnTo>
                    <a:pt x="54609" y="163829"/>
                  </a:lnTo>
                  <a:close/>
                </a:path>
                <a:path w="54609" h="217170">
                  <a:moveTo>
                    <a:pt x="54609" y="161290"/>
                  </a:moveTo>
                  <a:lnTo>
                    <a:pt x="0" y="161290"/>
                  </a:lnTo>
                  <a:lnTo>
                    <a:pt x="0" y="162560"/>
                  </a:lnTo>
                  <a:lnTo>
                    <a:pt x="54609" y="162560"/>
                  </a:lnTo>
                  <a:lnTo>
                    <a:pt x="54609" y="161290"/>
                  </a:lnTo>
                  <a:close/>
                </a:path>
                <a:path w="54609" h="217170">
                  <a:moveTo>
                    <a:pt x="54609" y="157479"/>
                  </a:moveTo>
                  <a:lnTo>
                    <a:pt x="0" y="157479"/>
                  </a:lnTo>
                  <a:lnTo>
                    <a:pt x="0" y="160020"/>
                  </a:lnTo>
                  <a:lnTo>
                    <a:pt x="54609" y="160020"/>
                  </a:lnTo>
                  <a:lnTo>
                    <a:pt x="54609" y="157479"/>
                  </a:lnTo>
                  <a:close/>
                </a:path>
                <a:path w="54609" h="217170">
                  <a:moveTo>
                    <a:pt x="54609" y="154940"/>
                  </a:moveTo>
                  <a:lnTo>
                    <a:pt x="0" y="154940"/>
                  </a:lnTo>
                  <a:lnTo>
                    <a:pt x="0" y="156209"/>
                  </a:lnTo>
                  <a:lnTo>
                    <a:pt x="54609" y="156209"/>
                  </a:lnTo>
                  <a:lnTo>
                    <a:pt x="54609" y="154940"/>
                  </a:lnTo>
                  <a:close/>
                </a:path>
                <a:path w="54609" h="217170">
                  <a:moveTo>
                    <a:pt x="54609" y="151129"/>
                  </a:moveTo>
                  <a:lnTo>
                    <a:pt x="0" y="151129"/>
                  </a:lnTo>
                  <a:lnTo>
                    <a:pt x="0" y="153670"/>
                  </a:lnTo>
                  <a:lnTo>
                    <a:pt x="54609" y="153670"/>
                  </a:lnTo>
                  <a:lnTo>
                    <a:pt x="54609" y="151129"/>
                  </a:lnTo>
                  <a:close/>
                </a:path>
                <a:path w="54609" h="217170">
                  <a:moveTo>
                    <a:pt x="54609" y="148590"/>
                  </a:moveTo>
                  <a:lnTo>
                    <a:pt x="0" y="148590"/>
                  </a:lnTo>
                  <a:lnTo>
                    <a:pt x="0" y="149860"/>
                  </a:lnTo>
                  <a:lnTo>
                    <a:pt x="54609" y="149860"/>
                  </a:lnTo>
                  <a:lnTo>
                    <a:pt x="54609" y="148590"/>
                  </a:lnTo>
                  <a:close/>
                </a:path>
                <a:path w="54609" h="217170">
                  <a:moveTo>
                    <a:pt x="54609" y="144780"/>
                  </a:moveTo>
                  <a:lnTo>
                    <a:pt x="0" y="144780"/>
                  </a:lnTo>
                  <a:lnTo>
                    <a:pt x="0" y="147320"/>
                  </a:lnTo>
                  <a:lnTo>
                    <a:pt x="54609" y="147320"/>
                  </a:lnTo>
                  <a:lnTo>
                    <a:pt x="54609" y="144780"/>
                  </a:lnTo>
                  <a:close/>
                </a:path>
                <a:path w="54609" h="217170">
                  <a:moveTo>
                    <a:pt x="54609" y="142240"/>
                  </a:moveTo>
                  <a:lnTo>
                    <a:pt x="0" y="142240"/>
                  </a:lnTo>
                  <a:lnTo>
                    <a:pt x="0" y="143509"/>
                  </a:lnTo>
                  <a:lnTo>
                    <a:pt x="54609" y="143509"/>
                  </a:lnTo>
                  <a:lnTo>
                    <a:pt x="54609" y="142240"/>
                  </a:lnTo>
                  <a:close/>
                </a:path>
                <a:path w="54609" h="217170">
                  <a:moveTo>
                    <a:pt x="54609" y="138430"/>
                  </a:moveTo>
                  <a:lnTo>
                    <a:pt x="0" y="138430"/>
                  </a:lnTo>
                  <a:lnTo>
                    <a:pt x="0" y="140970"/>
                  </a:lnTo>
                  <a:lnTo>
                    <a:pt x="54609" y="140970"/>
                  </a:lnTo>
                  <a:lnTo>
                    <a:pt x="54609" y="138430"/>
                  </a:lnTo>
                  <a:close/>
                </a:path>
                <a:path w="54609" h="217170">
                  <a:moveTo>
                    <a:pt x="54609" y="135890"/>
                  </a:moveTo>
                  <a:lnTo>
                    <a:pt x="0" y="135890"/>
                  </a:lnTo>
                  <a:lnTo>
                    <a:pt x="0" y="137159"/>
                  </a:lnTo>
                  <a:lnTo>
                    <a:pt x="54609" y="137159"/>
                  </a:lnTo>
                  <a:lnTo>
                    <a:pt x="54609" y="135890"/>
                  </a:lnTo>
                  <a:close/>
                </a:path>
                <a:path w="54609" h="217170">
                  <a:moveTo>
                    <a:pt x="54609" y="132079"/>
                  </a:moveTo>
                  <a:lnTo>
                    <a:pt x="0" y="132079"/>
                  </a:lnTo>
                  <a:lnTo>
                    <a:pt x="0" y="134620"/>
                  </a:lnTo>
                  <a:lnTo>
                    <a:pt x="54609" y="134620"/>
                  </a:lnTo>
                  <a:lnTo>
                    <a:pt x="54609" y="132079"/>
                  </a:lnTo>
                  <a:close/>
                </a:path>
                <a:path w="54609" h="217170">
                  <a:moveTo>
                    <a:pt x="54609" y="129539"/>
                  </a:moveTo>
                  <a:lnTo>
                    <a:pt x="0" y="129539"/>
                  </a:lnTo>
                  <a:lnTo>
                    <a:pt x="0" y="130809"/>
                  </a:lnTo>
                  <a:lnTo>
                    <a:pt x="54609" y="130809"/>
                  </a:lnTo>
                  <a:lnTo>
                    <a:pt x="54609" y="129539"/>
                  </a:lnTo>
                  <a:close/>
                </a:path>
                <a:path w="54609" h="217170">
                  <a:moveTo>
                    <a:pt x="54609" y="123189"/>
                  </a:moveTo>
                  <a:lnTo>
                    <a:pt x="0" y="123189"/>
                  </a:lnTo>
                  <a:lnTo>
                    <a:pt x="0" y="128270"/>
                  </a:lnTo>
                  <a:lnTo>
                    <a:pt x="54609" y="128270"/>
                  </a:lnTo>
                  <a:lnTo>
                    <a:pt x="54609" y="123189"/>
                  </a:lnTo>
                  <a:close/>
                </a:path>
                <a:path w="54609" h="217170">
                  <a:moveTo>
                    <a:pt x="54609" y="116840"/>
                  </a:moveTo>
                  <a:lnTo>
                    <a:pt x="0" y="116840"/>
                  </a:lnTo>
                  <a:lnTo>
                    <a:pt x="0" y="121920"/>
                  </a:lnTo>
                  <a:lnTo>
                    <a:pt x="54609" y="121920"/>
                  </a:lnTo>
                  <a:lnTo>
                    <a:pt x="54609" y="116840"/>
                  </a:lnTo>
                  <a:close/>
                </a:path>
                <a:path w="54609" h="217170">
                  <a:moveTo>
                    <a:pt x="54609" y="110489"/>
                  </a:moveTo>
                  <a:lnTo>
                    <a:pt x="0" y="110489"/>
                  </a:lnTo>
                  <a:lnTo>
                    <a:pt x="0" y="115570"/>
                  </a:lnTo>
                  <a:lnTo>
                    <a:pt x="54609" y="115570"/>
                  </a:lnTo>
                  <a:lnTo>
                    <a:pt x="54609" y="110489"/>
                  </a:lnTo>
                  <a:close/>
                </a:path>
                <a:path w="54609" h="217170">
                  <a:moveTo>
                    <a:pt x="54609" y="104139"/>
                  </a:moveTo>
                  <a:lnTo>
                    <a:pt x="0" y="104139"/>
                  </a:lnTo>
                  <a:lnTo>
                    <a:pt x="0" y="109220"/>
                  </a:lnTo>
                  <a:lnTo>
                    <a:pt x="54609" y="109220"/>
                  </a:lnTo>
                  <a:lnTo>
                    <a:pt x="54609" y="104139"/>
                  </a:lnTo>
                  <a:close/>
                </a:path>
                <a:path w="54609" h="217170">
                  <a:moveTo>
                    <a:pt x="54609" y="97789"/>
                  </a:moveTo>
                  <a:lnTo>
                    <a:pt x="0" y="97789"/>
                  </a:lnTo>
                  <a:lnTo>
                    <a:pt x="0" y="102870"/>
                  </a:lnTo>
                  <a:lnTo>
                    <a:pt x="54609" y="102870"/>
                  </a:lnTo>
                  <a:lnTo>
                    <a:pt x="54609" y="97789"/>
                  </a:lnTo>
                  <a:close/>
                </a:path>
                <a:path w="54609" h="217170">
                  <a:moveTo>
                    <a:pt x="54609" y="91439"/>
                  </a:moveTo>
                  <a:lnTo>
                    <a:pt x="0" y="91439"/>
                  </a:lnTo>
                  <a:lnTo>
                    <a:pt x="0" y="96520"/>
                  </a:lnTo>
                  <a:lnTo>
                    <a:pt x="54609" y="96520"/>
                  </a:lnTo>
                  <a:lnTo>
                    <a:pt x="54609" y="91439"/>
                  </a:lnTo>
                  <a:close/>
                </a:path>
                <a:path w="54609" h="217170">
                  <a:moveTo>
                    <a:pt x="54609" y="85089"/>
                  </a:moveTo>
                  <a:lnTo>
                    <a:pt x="0" y="85089"/>
                  </a:lnTo>
                  <a:lnTo>
                    <a:pt x="0" y="90170"/>
                  </a:lnTo>
                  <a:lnTo>
                    <a:pt x="54609" y="90170"/>
                  </a:lnTo>
                  <a:lnTo>
                    <a:pt x="54609" y="85089"/>
                  </a:lnTo>
                  <a:close/>
                </a:path>
                <a:path w="54609" h="217170">
                  <a:moveTo>
                    <a:pt x="54609" y="80009"/>
                  </a:moveTo>
                  <a:lnTo>
                    <a:pt x="0" y="80009"/>
                  </a:lnTo>
                  <a:lnTo>
                    <a:pt x="0" y="83819"/>
                  </a:lnTo>
                  <a:lnTo>
                    <a:pt x="54609" y="83819"/>
                  </a:lnTo>
                  <a:lnTo>
                    <a:pt x="54609" y="80009"/>
                  </a:lnTo>
                  <a:close/>
                </a:path>
                <a:path w="54609" h="217170">
                  <a:moveTo>
                    <a:pt x="54609" y="73659"/>
                  </a:moveTo>
                  <a:lnTo>
                    <a:pt x="0" y="73659"/>
                  </a:lnTo>
                  <a:lnTo>
                    <a:pt x="0" y="78740"/>
                  </a:lnTo>
                  <a:lnTo>
                    <a:pt x="54609" y="78740"/>
                  </a:lnTo>
                  <a:lnTo>
                    <a:pt x="54609" y="73659"/>
                  </a:lnTo>
                  <a:close/>
                </a:path>
                <a:path w="54609" h="217170">
                  <a:moveTo>
                    <a:pt x="54609" y="67309"/>
                  </a:moveTo>
                  <a:lnTo>
                    <a:pt x="0" y="67309"/>
                  </a:lnTo>
                  <a:lnTo>
                    <a:pt x="0" y="72390"/>
                  </a:lnTo>
                  <a:lnTo>
                    <a:pt x="54609" y="72390"/>
                  </a:lnTo>
                  <a:lnTo>
                    <a:pt x="54609" y="67309"/>
                  </a:lnTo>
                  <a:close/>
                </a:path>
                <a:path w="54609" h="217170">
                  <a:moveTo>
                    <a:pt x="54609" y="60959"/>
                  </a:moveTo>
                  <a:lnTo>
                    <a:pt x="0" y="60959"/>
                  </a:lnTo>
                  <a:lnTo>
                    <a:pt x="0" y="66040"/>
                  </a:lnTo>
                  <a:lnTo>
                    <a:pt x="54609" y="66040"/>
                  </a:lnTo>
                  <a:lnTo>
                    <a:pt x="54609" y="60959"/>
                  </a:lnTo>
                  <a:close/>
                </a:path>
                <a:path w="54609" h="217170">
                  <a:moveTo>
                    <a:pt x="54609" y="54609"/>
                  </a:moveTo>
                  <a:lnTo>
                    <a:pt x="0" y="54609"/>
                  </a:lnTo>
                  <a:lnTo>
                    <a:pt x="0" y="59690"/>
                  </a:lnTo>
                  <a:lnTo>
                    <a:pt x="54609" y="59690"/>
                  </a:lnTo>
                  <a:lnTo>
                    <a:pt x="54609" y="54609"/>
                  </a:lnTo>
                  <a:close/>
                </a:path>
                <a:path w="54609" h="217170">
                  <a:moveTo>
                    <a:pt x="54609" y="48259"/>
                  </a:moveTo>
                  <a:lnTo>
                    <a:pt x="0" y="48259"/>
                  </a:lnTo>
                  <a:lnTo>
                    <a:pt x="0" y="53340"/>
                  </a:lnTo>
                  <a:lnTo>
                    <a:pt x="54609" y="53340"/>
                  </a:lnTo>
                  <a:lnTo>
                    <a:pt x="54609" y="48259"/>
                  </a:lnTo>
                  <a:close/>
                </a:path>
                <a:path w="54609" h="217170">
                  <a:moveTo>
                    <a:pt x="54609" y="41909"/>
                  </a:moveTo>
                  <a:lnTo>
                    <a:pt x="0" y="41909"/>
                  </a:lnTo>
                  <a:lnTo>
                    <a:pt x="0" y="46990"/>
                  </a:lnTo>
                  <a:lnTo>
                    <a:pt x="54609" y="46990"/>
                  </a:lnTo>
                  <a:lnTo>
                    <a:pt x="54609" y="41909"/>
                  </a:lnTo>
                  <a:close/>
                </a:path>
                <a:path w="54609" h="217170">
                  <a:moveTo>
                    <a:pt x="54609" y="35559"/>
                  </a:moveTo>
                  <a:lnTo>
                    <a:pt x="0" y="35559"/>
                  </a:lnTo>
                  <a:lnTo>
                    <a:pt x="0" y="40640"/>
                  </a:lnTo>
                  <a:lnTo>
                    <a:pt x="54609" y="40640"/>
                  </a:lnTo>
                  <a:lnTo>
                    <a:pt x="54609" y="35559"/>
                  </a:lnTo>
                  <a:close/>
                </a:path>
                <a:path w="54609" h="217170">
                  <a:moveTo>
                    <a:pt x="54609" y="29209"/>
                  </a:moveTo>
                  <a:lnTo>
                    <a:pt x="0" y="29209"/>
                  </a:lnTo>
                  <a:lnTo>
                    <a:pt x="0" y="34290"/>
                  </a:lnTo>
                  <a:lnTo>
                    <a:pt x="54609" y="34290"/>
                  </a:lnTo>
                  <a:lnTo>
                    <a:pt x="54609" y="29209"/>
                  </a:lnTo>
                  <a:close/>
                </a:path>
                <a:path w="54609" h="217170">
                  <a:moveTo>
                    <a:pt x="54609" y="22859"/>
                  </a:moveTo>
                  <a:lnTo>
                    <a:pt x="0" y="22859"/>
                  </a:lnTo>
                  <a:lnTo>
                    <a:pt x="0" y="27940"/>
                  </a:lnTo>
                  <a:lnTo>
                    <a:pt x="54609" y="27940"/>
                  </a:lnTo>
                  <a:lnTo>
                    <a:pt x="54609" y="22859"/>
                  </a:lnTo>
                  <a:close/>
                </a:path>
                <a:path w="54609" h="217170">
                  <a:moveTo>
                    <a:pt x="54609" y="16509"/>
                  </a:moveTo>
                  <a:lnTo>
                    <a:pt x="0" y="16509"/>
                  </a:lnTo>
                  <a:lnTo>
                    <a:pt x="0" y="21590"/>
                  </a:lnTo>
                  <a:lnTo>
                    <a:pt x="54609" y="21590"/>
                  </a:lnTo>
                  <a:lnTo>
                    <a:pt x="54609" y="16509"/>
                  </a:lnTo>
                  <a:close/>
                </a:path>
                <a:path w="54609" h="217170">
                  <a:moveTo>
                    <a:pt x="54609" y="10159"/>
                  </a:moveTo>
                  <a:lnTo>
                    <a:pt x="0" y="10159"/>
                  </a:lnTo>
                  <a:lnTo>
                    <a:pt x="0" y="15240"/>
                  </a:lnTo>
                  <a:lnTo>
                    <a:pt x="54609" y="15240"/>
                  </a:lnTo>
                  <a:lnTo>
                    <a:pt x="54609" y="10159"/>
                  </a:lnTo>
                  <a:close/>
                </a:path>
                <a:path w="54609" h="217170">
                  <a:moveTo>
                    <a:pt x="54609" y="3809"/>
                  </a:moveTo>
                  <a:lnTo>
                    <a:pt x="0" y="3809"/>
                  </a:lnTo>
                  <a:lnTo>
                    <a:pt x="0" y="8890"/>
                  </a:lnTo>
                  <a:lnTo>
                    <a:pt x="54609" y="8890"/>
                  </a:lnTo>
                  <a:lnTo>
                    <a:pt x="54609" y="3809"/>
                  </a:lnTo>
                  <a:close/>
                </a:path>
                <a:path w="54609" h="217170">
                  <a:moveTo>
                    <a:pt x="54609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54609" y="2540"/>
                  </a:lnTo>
                  <a:lnTo>
                    <a:pt x="54609" y="0"/>
                  </a:lnTo>
                  <a:close/>
                </a:path>
              </a:pathLst>
            </a:custGeom>
            <a:solidFill>
              <a:srgbClr val="1F60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7510779" y="6369050"/>
              <a:ext cx="54610" cy="220979"/>
            </a:xfrm>
            <a:custGeom>
              <a:avLst/>
              <a:gdLst/>
              <a:ahLst/>
              <a:cxnLst/>
              <a:rect l="l" t="t" r="r" b="b"/>
              <a:pathLst>
                <a:path w="54609" h="220979">
                  <a:moveTo>
                    <a:pt x="19050" y="218440"/>
                  </a:moveTo>
                  <a:lnTo>
                    <a:pt x="0" y="218440"/>
                  </a:lnTo>
                  <a:lnTo>
                    <a:pt x="0" y="219709"/>
                  </a:lnTo>
                  <a:lnTo>
                    <a:pt x="6350" y="219709"/>
                  </a:lnTo>
                  <a:lnTo>
                    <a:pt x="6350" y="220979"/>
                  </a:lnTo>
                  <a:lnTo>
                    <a:pt x="19050" y="220979"/>
                  </a:lnTo>
                  <a:lnTo>
                    <a:pt x="19050" y="218440"/>
                  </a:lnTo>
                  <a:close/>
                </a:path>
                <a:path w="54609" h="220979">
                  <a:moveTo>
                    <a:pt x="44450" y="217170"/>
                  </a:moveTo>
                  <a:lnTo>
                    <a:pt x="31750" y="217170"/>
                  </a:lnTo>
                  <a:lnTo>
                    <a:pt x="31750" y="218440"/>
                  </a:lnTo>
                  <a:lnTo>
                    <a:pt x="44450" y="218440"/>
                  </a:lnTo>
                  <a:lnTo>
                    <a:pt x="44450" y="217170"/>
                  </a:lnTo>
                  <a:close/>
                </a:path>
                <a:path w="54609" h="220979">
                  <a:moveTo>
                    <a:pt x="54610" y="214629"/>
                  </a:moveTo>
                  <a:lnTo>
                    <a:pt x="0" y="214629"/>
                  </a:lnTo>
                  <a:lnTo>
                    <a:pt x="0" y="217170"/>
                  </a:lnTo>
                  <a:lnTo>
                    <a:pt x="54610" y="217170"/>
                  </a:lnTo>
                  <a:lnTo>
                    <a:pt x="54610" y="214629"/>
                  </a:lnTo>
                  <a:close/>
                </a:path>
                <a:path w="54609" h="220979">
                  <a:moveTo>
                    <a:pt x="54610" y="212090"/>
                  </a:moveTo>
                  <a:lnTo>
                    <a:pt x="0" y="212090"/>
                  </a:lnTo>
                  <a:lnTo>
                    <a:pt x="0" y="213359"/>
                  </a:lnTo>
                  <a:lnTo>
                    <a:pt x="54610" y="213359"/>
                  </a:lnTo>
                  <a:lnTo>
                    <a:pt x="54610" y="212090"/>
                  </a:lnTo>
                  <a:close/>
                </a:path>
                <a:path w="54609" h="220979">
                  <a:moveTo>
                    <a:pt x="54610" y="208280"/>
                  </a:moveTo>
                  <a:lnTo>
                    <a:pt x="0" y="208280"/>
                  </a:lnTo>
                  <a:lnTo>
                    <a:pt x="0" y="210820"/>
                  </a:lnTo>
                  <a:lnTo>
                    <a:pt x="54610" y="210820"/>
                  </a:lnTo>
                  <a:lnTo>
                    <a:pt x="54610" y="208280"/>
                  </a:lnTo>
                  <a:close/>
                </a:path>
                <a:path w="54609" h="220979">
                  <a:moveTo>
                    <a:pt x="54610" y="205740"/>
                  </a:moveTo>
                  <a:lnTo>
                    <a:pt x="0" y="205740"/>
                  </a:lnTo>
                  <a:lnTo>
                    <a:pt x="0" y="207010"/>
                  </a:lnTo>
                  <a:lnTo>
                    <a:pt x="54610" y="207010"/>
                  </a:lnTo>
                  <a:lnTo>
                    <a:pt x="54610" y="205740"/>
                  </a:lnTo>
                  <a:close/>
                </a:path>
                <a:path w="54609" h="220979">
                  <a:moveTo>
                    <a:pt x="54610" y="201929"/>
                  </a:moveTo>
                  <a:lnTo>
                    <a:pt x="0" y="201929"/>
                  </a:lnTo>
                  <a:lnTo>
                    <a:pt x="0" y="204470"/>
                  </a:lnTo>
                  <a:lnTo>
                    <a:pt x="54610" y="204470"/>
                  </a:lnTo>
                  <a:lnTo>
                    <a:pt x="54610" y="201929"/>
                  </a:lnTo>
                  <a:close/>
                </a:path>
                <a:path w="54609" h="220979">
                  <a:moveTo>
                    <a:pt x="54610" y="199390"/>
                  </a:moveTo>
                  <a:lnTo>
                    <a:pt x="0" y="199390"/>
                  </a:lnTo>
                  <a:lnTo>
                    <a:pt x="0" y="200659"/>
                  </a:lnTo>
                  <a:lnTo>
                    <a:pt x="54610" y="200659"/>
                  </a:lnTo>
                  <a:lnTo>
                    <a:pt x="54610" y="199390"/>
                  </a:lnTo>
                  <a:close/>
                </a:path>
                <a:path w="54609" h="220979">
                  <a:moveTo>
                    <a:pt x="54610" y="195580"/>
                  </a:moveTo>
                  <a:lnTo>
                    <a:pt x="0" y="195580"/>
                  </a:lnTo>
                  <a:lnTo>
                    <a:pt x="0" y="198120"/>
                  </a:lnTo>
                  <a:lnTo>
                    <a:pt x="54610" y="198120"/>
                  </a:lnTo>
                  <a:lnTo>
                    <a:pt x="54610" y="195580"/>
                  </a:lnTo>
                  <a:close/>
                </a:path>
                <a:path w="54609" h="220979">
                  <a:moveTo>
                    <a:pt x="54610" y="193040"/>
                  </a:moveTo>
                  <a:lnTo>
                    <a:pt x="0" y="193040"/>
                  </a:lnTo>
                  <a:lnTo>
                    <a:pt x="0" y="194309"/>
                  </a:lnTo>
                  <a:lnTo>
                    <a:pt x="54610" y="194309"/>
                  </a:lnTo>
                  <a:lnTo>
                    <a:pt x="54610" y="193040"/>
                  </a:lnTo>
                  <a:close/>
                </a:path>
                <a:path w="54609" h="220979">
                  <a:moveTo>
                    <a:pt x="54610" y="189229"/>
                  </a:moveTo>
                  <a:lnTo>
                    <a:pt x="0" y="189229"/>
                  </a:lnTo>
                  <a:lnTo>
                    <a:pt x="0" y="191770"/>
                  </a:lnTo>
                  <a:lnTo>
                    <a:pt x="54610" y="191770"/>
                  </a:lnTo>
                  <a:lnTo>
                    <a:pt x="54610" y="189229"/>
                  </a:lnTo>
                  <a:close/>
                </a:path>
                <a:path w="54609" h="220979">
                  <a:moveTo>
                    <a:pt x="54610" y="186690"/>
                  </a:moveTo>
                  <a:lnTo>
                    <a:pt x="0" y="186690"/>
                  </a:lnTo>
                  <a:lnTo>
                    <a:pt x="0" y="187959"/>
                  </a:lnTo>
                  <a:lnTo>
                    <a:pt x="54610" y="187959"/>
                  </a:lnTo>
                  <a:lnTo>
                    <a:pt x="54610" y="186690"/>
                  </a:lnTo>
                  <a:close/>
                </a:path>
                <a:path w="54609" h="220979">
                  <a:moveTo>
                    <a:pt x="54610" y="182880"/>
                  </a:moveTo>
                  <a:lnTo>
                    <a:pt x="0" y="182880"/>
                  </a:lnTo>
                  <a:lnTo>
                    <a:pt x="0" y="185420"/>
                  </a:lnTo>
                  <a:lnTo>
                    <a:pt x="54610" y="185420"/>
                  </a:lnTo>
                  <a:lnTo>
                    <a:pt x="54610" y="182880"/>
                  </a:lnTo>
                  <a:close/>
                </a:path>
                <a:path w="54609" h="220979">
                  <a:moveTo>
                    <a:pt x="54610" y="180340"/>
                  </a:moveTo>
                  <a:lnTo>
                    <a:pt x="0" y="180340"/>
                  </a:lnTo>
                  <a:lnTo>
                    <a:pt x="0" y="181609"/>
                  </a:lnTo>
                  <a:lnTo>
                    <a:pt x="54610" y="181609"/>
                  </a:lnTo>
                  <a:lnTo>
                    <a:pt x="54610" y="180340"/>
                  </a:lnTo>
                  <a:close/>
                </a:path>
                <a:path w="54609" h="220979">
                  <a:moveTo>
                    <a:pt x="54610" y="176530"/>
                  </a:moveTo>
                  <a:lnTo>
                    <a:pt x="0" y="176530"/>
                  </a:lnTo>
                  <a:lnTo>
                    <a:pt x="0" y="179070"/>
                  </a:lnTo>
                  <a:lnTo>
                    <a:pt x="54610" y="179070"/>
                  </a:lnTo>
                  <a:lnTo>
                    <a:pt x="54610" y="176530"/>
                  </a:lnTo>
                  <a:close/>
                </a:path>
                <a:path w="54609" h="220979">
                  <a:moveTo>
                    <a:pt x="54610" y="173990"/>
                  </a:moveTo>
                  <a:lnTo>
                    <a:pt x="0" y="173990"/>
                  </a:lnTo>
                  <a:lnTo>
                    <a:pt x="0" y="175259"/>
                  </a:lnTo>
                  <a:lnTo>
                    <a:pt x="54610" y="175259"/>
                  </a:lnTo>
                  <a:lnTo>
                    <a:pt x="54610" y="173990"/>
                  </a:lnTo>
                  <a:close/>
                </a:path>
                <a:path w="54609" h="220979">
                  <a:moveTo>
                    <a:pt x="54610" y="170180"/>
                  </a:moveTo>
                  <a:lnTo>
                    <a:pt x="0" y="170180"/>
                  </a:lnTo>
                  <a:lnTo>
                    <a:pt x="0" y="172720"/>
                  </a:lnTo>
                  <a:lnTo>
                    <a:pt x="54610" y="172720"/>
                  </a:lnTo>
                  <a:lnTo>
                    <a:pt x="54610" y="170180"/>
                  </a:lnTo>
                  <a:close/>
                </a:path>
                <a:path w="54609" h="220979">
                  <a:moveTo>
                    <a:pt x="54610" y="167640"/>
                  </a:moveTo>
                  <a:lnTo>
                    <a:pt x="0" y="167640"/>
                  </a:lnTo>
                  <a:lnTo>
                    <a:pt x="0" y="168909"/>
                  </a:lnTo>
                  <a:lnTo>
                    <a:pt x="54610" y="168909"/>
                  </a:lnTo>
                  <a:lnTo>
                    <a:pt x="54610" y="167640"/>
                  </a:lnTo>
                  <a:close/>
                </a:path>
                <a:path w="54609" h="220979">
                  <a:moveTo>
                    <a:pt x="54610" y="163829"/>
                  </a:moveTo>
                  <a:lnTo>
                    <a:pt x="0" y="163829"/>
                  </a:lnTo>
                  <a:lnTo>
                    <a:pt x="0" y="166370"/>
                  </a:lnTo>
                  <a:lnTo>
                    <a:pt x="54610" y="166370"/>
                  </a:lnTo>
                  <a:lnTo>
                    <a:pt x="54610" y="163829"/>
                  </a:lnTo>
                  <a:close/>
                </a:path>
                <a:path w="54609" h="220979">
                  <a:moveTo>
                    <a:pt x="54610" y="161290"/>
                  </a:moveTo>
                  <a:lnTo>
                    <a:pt x="0" y="161290"/>
                  </a:lnTo>
                  <a:lnTo>
                    <a:pt x="0" y="162560"/>
                  </a:lnTo>
                  <a:lnTo>
                    <a:pt x="54610" y="162560"/>
                  </a:lnTo>
                  <a:lnTo>
                    <a:pt x="54610" y="161290"/>
                  </a:lnTo>
                  <a:close/>
                </a:path>
                <a:path w="54609" h="220979">
                  <a:moveTo>
                    <a:pt x="54610" y="157479"/>
                  </a:moveTo>
                  <a:lnTo>
                    <a:pt x="0" y="157479"/>
                  </a:lnTo>
                  <a:lnTo>
                    <a:pt x="0" y="160020"/>
                  </a:lnTo>
                  <a:lnTo>
                    <a:pt x="54610" y="160020"/>
                  </a:lnTo>
                  <a:lnTo>
                    <a:pt x="54610" y="157479"/>
                  </a:lnTo>
                  <a:close/>
                </a:path>
                <a:path w="54609" h="220979">
                  <a:moveTo>
                    <a:pt x="54610" y="154940"/>
                  </a:moveTo>
                  <a:lnTo>
                    <a:pt x="0" y="154940"/>
                  </a:lnTo>
                  <a:lnTo>
                    <a:pt x="0" y="156209"/>
                  </a:lnTo>
                  <a:lnTo>
                    <a:pt x="54610" y="156209"/>
                  </a:lnTo>
                  <a:lnTo>
                    <a:pt x="54610" y="154940"/>
                  </a:lnTo>
                  <a:close/>
                </a:path>
                <a:path w="54609" h="220979">
                  <a:moveTo>
                    <a:pt x="54610" y="151129"/>
                  </a:moveTo>
                  <a:lnTo>
                    <a:pt x="0" y="151129"/>
                  </a:lnTo>
                  <a:lnTo>
                    <a:pt x="0" y="153670"/>
                  </a:lnTo>
                  <a:lnTo>
                    <a:pt x="54610" y="153670"/>
                  </a:lnTo>
                  <a:lnTo>
                    <a:pt x="54610" y="151129"/>
                  </a:lnTo>
                  <a:close/>
                </a:path>
                <a:path w="54609" h="220979">
                  <a:moveTo>
                    <a:pt x="54610" y="148590"/>
                  </a:moveTo>
                  <a:lnTo>
                    <a:pt x="0" y="148590"/>
                  </a:lnTo>
                  <a:lnTo>
                    <a:pt x="0" y="149860"/>
                  </a:lnTo>
                  <a:lnTo>
                    <a:pt x="54610" y="149860"/>
                  </a:lnTo>
                  <a:lnTo>
                    <a:pt x="54610" y="148590"/>
                  </a:lnTo>
                  <a:close/>
                </a:path>
                <a:path w="54609" h="220979">
                  <a:moveTo>
                    <a:pt x="54610" y="144780"/>
                  </a:moveTo>
                  <a:lnTo>
                    <a:pt x="0" y="144780"/>
                  </a:lnTo>
                  <a:lnTo>
                    <a:pt x="0" y="147320"/>
                  </a:lnTo>
                  <a:lnTo>
                    <a:pt x="54610" y="147320"/>
                  </a:lnTo>
                  <a:lnTo>
                    <a:pt x="54610" y="144780"/>
                  </a:lnTo>
                  <a:close/>
                </a:path>
                <a:path w="54609" h="220979">
                  <a:moveTo>
                    <a:pt x="54610" y="142240"/>
                  </a:moveTo>
                  <a:lnTo>
                    <a:pt x="0" y="142240"/>
                  </a:lnTo>
                  <a:lnTo>
                    <a:pt x="0" y="143509"/>
                  </a:lnTo>
                  <a:lnTo>
                    <a:pt x="54610" y="143509"/>
                  </a:lnTo>
                  <a:lnTo>
                    <a:pt x="54610" y="142240"/>
                  </a:lnTo>
                  <a:close/>
                </a:path>
                <a:path w="54609" h="220979">
                  <a:moveTo>
                    <a:pt x="54610" y="138430"/>
                  </a:moveTo>
                  <a:lnTo>
                    <a:pt x="0" y="138430"/>
                  </a:lnTo>
                  <a:lnTo>
                    <a:pt x="0" y="140970"/>
                  </a:lnTo>
                  <a:lnTo>
                    <a:pt x="54610" y="140970"/>
                  </a:lnTo>
                  <a:lnTo>
                    <a:pt x="54610" y="138430"/>
                  </a:lnTo>
                  <a:close/>
                </a:path>
                <a:path w="54609" h="220979">
                  <a:moveTo>
                    <a:pt x="54610" y="135890"/>
                  </a:moveTo>
                  <a:lnTo>
                    <a:pt x="0" y="135890"/>
                  </a:lnTo>
                  <a:lnTo>
                    <a:pt x="0" y="137159"/>
                  </a:lnTo>
                  <a:lnTo>
                    <a:pt x="54610" y="137159"/>
                  </a:lnTo>
                  <a:lnTo>
                    <a:pt x="54610" y="135890"/>
                  </a:lnTo>
                  <a:close/>
                </a:path>
                <a:path w="54609" h="220979">
                  <a:moveTo>
                    <a:pt x="54610" y="132079"/>
                  </a:moveTo>
                  <a:lnTo>
                    <a:pt x="0" y="132079"/>
                  </a:lnTo>
                  <a:lnTo>
                    <a:pt x="0" y="134620"/>
                  </a:lnTo>
                  <a:lnTo>
                    <a:pt x="54610" y="134620"/>
                  </a:lnTo>
                  <a:lnTo>
                    <a:pt x="54610" y="132079"/>
                  </a:lnTo>
                  <a:close/>
                </a:path>
                <a:path w="54609" h="220979">
                  <a:moveTo>
                    <a:pt x="54610" y="129539"/>
                  </a:moveTo>
                  <a:lnTo>
                    <a:pt x="0" y="129539"/>
                  </a:lnTo>
                  <a:lnTo>
                    <a:pt x="0" y="130809"/>
                  </a:lnTo>
                  <a:lnTo>
                    <a:pt x="54610" y="130809"/>
                  </a:lnTo>
                  <a:lnTo>
                    <a:pt x="54610" y="129539"/>
                  </a:lnTo>
                  <a:close/>
                </a:path>
                <a:path w="54609" h="220979">
                  <a:moveTo>
                    <a:pt x="54610" y="123189"/>
                  </a:moveTo>
                  <a:lnTo>
                    <a:pt x="0" y="123189"/>
                  </a:lnTo>
                  <a:lnTo>
                    <a:pt x="0" y="128270"/>
                  </a:lnTo>
                  <a:lnTo>
                    <a:pt x="54610" y="128270"/>
                  </a:lnTo>
                  <a:lnTo>
                    <a:pt x="54610" y="123189"/>
                  </a:lnTo>
                  <a:close/>
                </a:path>
                <a:path w="54609" h="220979">
                  <a:moveTo>
                    <a:pt x="54610" y="116840"/>
                  </a:moveTo>
                  <a:lnTo>
                    <a:pt x="0" y="116840"/>
                  </a:lnTo>
                  <a:lnTo>
                    <a:pt x="0" y="121920"/>
                  </a:lnTo>
                  <a:lnTo>
                    <a:pt x="54610" y="121920"/>
                  </a:lnTo>
                  <a:lnTo>
                    <a:pt x="54610" y="116840"/>
                  </a:lnTo>
                  <a:close/>
                </a:path>
                <a:path w="54609" h="220979">
                  <a:moveTo>
                    <a:pt x="54610" y="110489"/>
                  </a:moveTo>
                  <a:lnTo>
                    <a:pt x="0" y="110489"/>
                  </a:lnTo>
                  <a:lnTo>
                    <a:pt x="0" y="115570"/>
                  </a:lnTo>
                  <a:lnTo>
                    <a:pt x="54610" y="115570"/>
                  </a:lnTo>
                  <a:lnTo>
                    <a:pt x="54610" y="110489"/>
                  </a:lnTo>
                  <a:close/>
                </a:path>
                <a:path w="54609" h="220979">
                  <a:moveTo>
                    <a:pt x="54610" y="104139"/>
                  </a:moveTo>
                  <a:lnTo>
                    <a:pt x="0" y="104139"/>
                  </a:lnTo>
                  <a:lnTo>
                    <a:pt x="0" y="109220"/>
                  </a:lnTo>
                  <a:lnTo>
                    <a:pt x="54610" y="109220"/>
                  </a:lnTo>
                  <a:lnTo>
                    <a:pt x="54610" y="104139"/>
                  </a:lnTo>
                  <a:close/>
                </a:path>
                <a:path w="54609" h="220979">
                  <a:moveTo>
                    <a:pt x="54610" y="97789"/>
                  </a:moveTo>
                  <a:lnTo>
                    <a:pt x="0" y="97789"/>
                  </a:lnTo>
                  <a:lnTo>
                    <a:pt x="0" y="102870"/>
                  </a:lnTo>
                  <a:lnTo>
                    <a:pt x="54610" y="102870"/>
                  </a:lnTo>
                  <a:lnTo>
                    <a:pt x="54610" y="97789"/>
                  </a:lnTo>
                  <a:close/>
                </a:path>
                <a:path w="54609" h="220979">
                  <a:moveTo>
                    <a:pt x="54610" y="91439"/>
                  </a:moveTo>
                  <a:lnTo>
                    <a:pt x="0" y="91439"/>
                  </a:lnTo>
                  <a:lnTo>
                    <a:pt x="0" y="96520"/>
                  </a:lnTo>
                  <a:lnTo>
                    <a:pt x="54610" y="96520"/>
                  </a:lnTo>
                  <a:lnTo>
                    <a:pt x="54610" y="91439"/>
                  </a:lnTo>
                  <a:close/>
                </a:path>
                <a:path w="54609" h="220979">
                  <a:moveTo>
                    <a:pt x="54610" y="85089"/>
                  </a:moveTo>
                  <a:lnTo>
                    <a:pt x="0" y="85089"/>
                  </a:lnTo>
                  <a:lnTo>
                    <a:pt x="0" y="90170"/>
                  </a:lnTo>
                  <a:lnTo>
                    <a:pt x="54610" y="90170"/>
                  </a:lnTo>
                  <a:lnTo>
                    <a:pt x="54610" y="85089"/>
                  </a:lnTo>
                  <a:close/>
                </a:path>
                <a:path w="54609" h="220979">
                  <a:moveTo>
                    <a:pt x="54610" y="80009"/>
                  </a:moveTo>
                  <a:lnTo>
                    <a:pt x="0" y="80009"/>
                  </a:lnTo>
                  <a:lnTo>
                    <a:pt x="0" y="83819"/>
                  </a:lnTo>
                  <a:lnTo>
                    <a:pt x="54610" y="83819"/>
                  </a:lnTo>
                  <a:lnTo>
                    <a:pt x="54610" y="80009"/>
                  </a:lnTo>
                  <a:close/>
                </a:path>
                <a:path w="54609" h="220979">
                  <a:moveTo>
                    <a:pt x="54610" y="73659"/>
                  </a:moveTo>
                  <a:lnTo>
                    <a:pt x="0" y="73659"/>
                  </a:lnTo>
                  <a:lnTo>
                    <a:pt x="0" y="78740"/>
                  </a:lnTo>
                  <a:lnTo>
                    <a:pt x="54610" y="78740"/>
                  </a:lnTo>
                  <a:lnTo>
                    <a:pt x="54610" y="73659"/>
                  </a:lnTo>
                  <a:close/>
                </a:path>
                <a:path w="54609" h="220979">
                  <a:moveTo>
                    <a:pt x="54610" y="67309"/>
                  </a:moveTo>
                  <a:lnTo>
                    <a:pt x="0" y="67309"/>
                  </a:lnTo>
                  <a:lnTo>
                    <a:pt x="0" y="72390"/>
                  </a:lnTo>
                  <a:lnTo>
                    <a:pt x="54610" y="72390"/>
                  </a:lnTo>
                  <a:lnTo>
                    <a:pt x="54610" y="67309"/>
                  </a:lnTo>
                  <a:close/>
                </a:path>
                <a:path w="54609" h="220979">
                  <a:moveTo>
                    <a:pt x="54610" y="60959"/>
                  </a:moveTo>
                  <a:lnTo>
                    <a:pt x="0" y="60959"/>
                  </a:lnTo>
                  <a:lnTo>
                    <a:pt x="0" y="66040"/>
                  </a:lnTo>
                  <a:lnTo>
                    <a:pt x="54610" y="66040"/>
                  </a:lnTo>
                  <a:lnTo>
                    <a:pt x="54610" y="60959"/>
                  </a:lnTo>
                  <a:close/>
                </a:path>
                <a:path w="54609" h="220979">
                  <a:moveTo>
                    <a:pt x="54610" y="54609"/>
                  </a:moveTo>
                  <a:lnTo>
                    <a:pt x="0" y="54609"/>
                  </a:lnTo>
                  <a:lnTo>
                    <a:pt x="0" y="59690"/>
                  </a:lnTo>
                  <a:lnTo>
                    <a:pt x="54610" y="59690"/>
                  </a:lnTo>
                  <a:lnTo>
                    <a:pt x="54610" y="54609"/>
                  </a:lnTo>
                  <a:close/>
                </a:path>
                <a:path w="54609" h="220979">
                  <a:moveTo>
                    <a:pt x="54610" y="48259"/>
                  </a:moveTo>
                  <a:lnTo>
                    <a:pt x="0" y="48259"/>
                  </a:lnTo>
                  <a:lnTo>
                    <a:pt x="0" y="53340"/>
                  </a:lnTo>
                  <a:lnTo>
                    <a:pt x="54610" y="53340"/>
                  </a:lnTo>
                  <a:lnTo>
                    <a:pt x="54610" y="48259"/>
                  </a:lnTo>
                  <a:close/>
                </a:path>
                <a:path w="54609" h="220979">
                  <a:moveTo>
                    <a:pt x="54610" y="41909"/>
                  </a:moveTo>
                  <a:lnTo>
                    <a:pt x="0" y="41909"/>
                  </a:lnTo>
                  <a:lnTo>
                    <a:pt x="0" y="46990"/>
                  </a:lnTo>
                  <a:lnTo>
                    <a:pt x="54610" y="46990"/>
                  </a:lnTo>
                  <a:lnTo>
                    <a:pt x="54610" y="41909"/>
                  </a:lnTo>
                  <a:close/>
                </a:path>
                <a:path w="54609" h="220979">
                  <a:moveTo>
                    <a:pt x="54610" y="35559"/>
                  </a:moveTo>
                  <a:lnTo>
                    <a:pt x="0" y="35559"/>
                  </a:lnTo>
                  <a:lnTo>
                    <a:pt x="0" y="40640"/>
                  </a:lnTo>
                  <a:lnTo>
                    <a:pt x="54610" y="40640"/>
                  </a:lnTo>
                  <a:lnTo>
                    <a:pt x="54610" y="35559"/>
                  </a:lnTo>
                  <a:close/>
                </a:path>
                <a:path w="54609" h="220979">
                  <a:moveTo>
                    <a:pt x="54610" y="29209"/>
                  </a:moveTo>
                  <a:lnTo>
                    <a:pt x="0" y="29209"/>
                  </a:lnTo>
                  <a:lnTo>
                    <a:pt x="0" y="34290"/>
                  </a:lnTo>
                  <a:lnTo>
                    <a:pt x="54610" y="34290"/>
                  </a:lnTo>
                  <a:lnTo>
                    <a:pt x="54610" y="29209"/>
                  </a:lnTo>
                  <a:close/>
                </a:path>
                <a:path w="54609" h="220979">
                  <a:moveTo>
                    <a:pt x="54610" y="22859"/>
                  </a:moveTo>
                  <a:lnTo>
                    <a:pt x="0" y="22859"/>
                  </a:lnTo>
                  <a:lnTo>
                    <a:pt x="0" y="27940"/>
                  </a:lnTo>
                  <a:lnTo>
                    <a:pt x="54610" y="27940"/>
                  </a:lnTo>
                  <a:lnTo>
                    <a:pt x="54610" y="22859"/>
                  </a:lnTo>
                  <a:close/>
                </a:path>
                <a:path w="54609" h="220979">
                  <a:moveTo>
                    <a:pt x="54610" y="16509"/>
                  </a:moveTo>
                  <a:lnTo>
                    <a:pt x="0" y="16509"/>
                  </a:lnTo>
                  <a:lnTo>
                    <a:pt x="0" y="21590"/>
                  </a:lnTo>
                  <a:lnTo>
                    <a:pt x="54610" y="21590"/>
                  </a:lnTo>
                  <a:lnTo>
                    <a:pt x="54610" y="16509"/>
                  </a:lnTo>
                  <a:close/>
                </a:path>
                <a:path w="54609" h="220979">
                  <a:moveTo>
                    <a:pt x="54610" y="10159"/>
                  </a:moveTo>
                  <a:lnTo>
                    <a:pt x="0" y="10159"/>
                  </a:lnTo>
                  <a:lnTo>
                    <a:pt x="0" y="15240"/>
                  </a:lnTo>
                  <a:lnTo>
                    <a:pt x="54610" y="15240"/>
                  </a:lnTo>
                  <a:lnTo>
                    <a:pt x="54610" y="10159"/>
                  </a:lnTo>
                  <a:close/>
                </a:path>
                <a:path w="54609" h="220979">
                  <a:moveTo>
                    <a:pt x="54610" y="3809"/>
                  </a:moveTo>
                  <a:lnTo>
                    <a:pt x="0" y="3809"/>
                  </a:lnTo>
                  <a:lnTo>
                    <a:pt x="0" y="8890"/>
                  </a:lnTo>
                  <a:lnTo>
                    <a:pt x="54610" y="8890"/>
                  </a:lnTo>
                  <a:lnTo>
                    <a:pt x="54610" y="3809"/>
                  </a:lnTo>
                  <a:close/>
                </a:path>
                <a:path w="54609" h="220979">
                  <a:moveTo>
                    <a:pt x="54610" y="0"/>
                  </a:moveTo>
                  <a:lnTo>
                    <a:pt x="22860" y="0"/>
                  </a:lnTo>
                  <a:lnTo>
                    <a:pt x="22860" y="2540"/>
                  </a:lnTo>
                  <a:lnTo>
                    <a:pt x="54610" y="2540"/>
                  </a:lnTo>
                  <a:lnTo>
                    <a:pt x="54610" y="0"/>
                  </a:lnTo>
                  <a:close/>
                </a:path>
              </a:pathLst>
            </a:custGeom>
            <a:solidFill>
              <a:srgbClr val="1F61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7456170" y="6372859"/>
              <a:ext cx="54610" cy="223520"/>
            </a:xfrm>
            <a:custGeom>
              <a:avLst/>
              <a:gdLst/>
              <a:ahLst/>
              <a:cxnLst/>
              <a:rect l="l" t="t" r="r" b="b"/>
              <a:pathLst>
                <a:path w="54609" h="223520">
                  <a:moveTo>
                    <a:pt x="10160" y="220992"/>
                  </a:moveTo>
                  <a:lnTo>
                    <a:pt x="0" y="220992"/>
                  </a:lnTo>
                  <a:lnTo>
                    <a:pt x="0" y="223520"/>
                  </a:lnTo>
                  <a:lnTo>
                    <a:pt x="10160" y="223520"/>
                  </a:lnTo>
                  <a:lnTo>
                    <a:pt x="10160" y="220992"/>
                  </a:lnTo>
                  <a:close/>
                </a:path>
                <a:path w="54609" h="223520">
                  <a:moveTo>
                    <a:pt x="48260" y="217170"/>
                  </a:moveTo>
                  <a:lnTo>
                    <a:pt x="0" y="217170"/>
                  </a:lnTo>
                  <a:lnTo>
                    <a:pt x="0" y="219710"/>
                  </a:lnTo>
                  <a:lnTo>
                    <a:pt x="22860" y="219710"/>
                  </a:lnTo>
                  <a:lnTo>
                    <a:pt x="22860" y="220980"/>
                  </a:lnTo>
                  <a:lnTo>
                    <a:pt x="35560" y="220980"/>
                  </a:lnTo>
                  <a:lnTo>
                    <a:pt x="35560" y="219710"/>
                  </a:lnTo>
                  <a:lnTo>
                    <a:pt x="48260" y="219710"/>
                  </a:lnTo>
                  <a:lnTo>
                    <a:pt x="48260" y="217170"/>
                  </a:lnTo>
                  <a:close/>
                </a:path>
                <a:path w="54609" h="223520">
                  <a:moveTo>
                    <a:pt x="54610" y="214630"/>
                  </a:moveTo>
                  <a:lnTo>
                    <a:pt x="0" y="214630"/>
                  </a:lnTo>
                  <a:lnTo>
                    <a:pt x="0" y="215900"/>
                  </a:lnTo>
                  <a:lnTo>
                    <a:pt x="54610" y="215900"/>
                  </a:lnTo>
                  <a:lnTo>
                    <a:pt x="54610" y="214630"/>
                  </a:lnTo>
                  <a:close/>
                </a:path>
                <a:path w="54609" h="223520">
                  <a:moveTo>
                    <a:pt x="54610" y="210820"/>
                  </a:moveTo>
                  <a:lnTo>
                    <a:pt x="0" y="210820"/>
                  </a:lnTo>
                  <a:lnTo>
                    <a:pt x="0" y="213372"/>
                  </a:lnTo>
                  <a:lnTo>
                    <a:pt x="54610" y="213372"/>
                  </a:lnTo>
                  <a:lnTo>
                    <a:pt x="54610" y="210820"/>
                  </a:lnTo>
                  <a:close/>
                </a:path>
                <a:path w="54609" h="223520">
                  <a:moveTo>
                    <a:pt x="54610" y="208280"/>
                  </a:moveTo>
                  <a:lnTo>
                    <a:pt x="0" y="208280"/>
                  </a:lnTo>
                  <a:lnTo>
                    <a:pt x="0" y="209550"/>
                  </a:lnTo>
                  <a:lnTo>
                    <a:pt x="54610" y="209550"/>
                  </a:lnTo>
                  <a:lnTo>
                    <a:pt x="54610" y="208280"/>
                  </a:lnTo>
                  <a:close/>
                </a:path>
                <a:path w="54609" h="223520">
                  <a:moveTo>
                    <a:pt x="54610" y="204482"/>
                  </a:moveTo>
                  <a:lnTo>
                    <a:pt x="0" y="204482"/>
                  </a:lnTo>
                  <a:lnTo>
                    <a:pt x="0" y="207010"/>
                  </a:lnTo>
                  <a:lnTo>
                    <a:pt x="54610" y="207010"/>
                  </a:lnTo>
                  <a:lnTo>
                    <a:pt x="54610" y="204482"/>
                  </a:lnTo>
                  <a:close/>
                </a:path>
                <a:path w="54609" h="223520">
                  <a:moveTo>
                    <a:pt x="54610" y="201930"/>
                  </a:moveTo>
                  <a:lnTo>
                    <a:pt x="0" y="201930"/>
                  </a:lnTo>
                  <a:lnTo>
                    <a:pt x="0" y="203200"/>
                  </a:lnTo>
                  <a:lnTo>
                    <a:pt x="54610" y="203200"/>
                  </a:lnTo>
                  <a:lnTo>
                    <a:pt x="54610" y="201930"/>
                  </a:lnTo>
                  <a:close/>
                </a:path>
                <a:path w="54609" h="223520">
                  <a:moveTo>
                    <a:pt x="54610" y="198120"/>
                  </a:moveTo>
                  <a:lnTo>
                    <a:pt x="0" y="198120"/>
                  </a:lnTo>
                  <a:lnTo>
                    <a:pt x="0" y="200660"/>
                  </a:lnTo>
                  <a:lnTo>
                    <a:pt x="54610" y="200660"/>
                  </a:lnTo>
                  <a:lnTo>
                    <a:pt x="54610" y="198120"/>
                  </a:lnTo>
                  <a:close/>
                </a:path>
                <a:path w="54609" h="223520">
                  <a:moveTo>
                    <a:pt x="54610" y="195580"/>
                  </a:moveTo>
                  <a:lnTo>
                    <a:pt x="0" y="195580"/>
                  </a:lnTo>
                  <a:lnTo>
                    <a:pt x="0" y="196850"/>
                  </a:lnTo>
                  <a:lnTo>
                    <a:pt x="54610" y="196850"/>
                  </a:lnTo>
                  <a:lnTo>
                    <a:pt x="54610" y="195580"/>
                  </a:lnTo>
                  <a:close/>
                </a:path>
                <a:path w="54609" h="223520">
                  <a:moveTo>
                    <a:pt x="54610" y="191782"/>
                  </a:moveTo>
                  <a:lnTo>
                    <a:pt x="0" y="191782"/>
                  </a:lnTo>
                  <a:lnTo>
                    <a:pt x="0" y="194322"/>
                  </a:lnTo>
                  <a:lnTo>
                    <a:pt x="54610" y="194322"/>
                  </a:lnTo>
                  <a:lnTo>
                    <a:pt x="54610" y="191782"/>
                  </a:lnTo>
                  <a:close/>
                </a:path>
                <a:path w="54609" h="223520">
                  <a:moveTo>
                    <a:pt x="54610" y="189230"/>
                  </a:moveTo>
                  <a:lnTo>
                    <a:pt x="0" y="189230"/>
                  </a:lnTo>
                  <a:lnTo>
                    <a:pt x="0" y="190500"/>
                  </a:lnTo>
                  <a:lnTo>
                    <a:pt x="54610" y="190500"/>
                  </a:lnTo>
                  <a:lnTo>
                    <a:pt x="54610" y="189230"/>
                  </a:lnTo>
                  <a:close/>
                </a:path>
                <a:path w="54609" h="223520">
                  <a:moveTo>
                    <a:pt x="54610" y="185420"/>
                  </a:moveTo>
                  <a:lnTo>
                    <a:pt x="0" y="185420"/>
                  </a:lnTo>
                  <a:lnTo>
                    <a:pt x="0" y="187960"/>
                  </a:lnTo>
                  <a:lnTo>
                    <a:pt x="54610" y="187960"/>
                  </a:lnTo>
                  <a:lnTo>
                    <a:pt x="54610" y="185420"/>
                  </a:lnTo>
                  <a:close/>
                </a:path>
                <a:path w="54609" h="223520">
                  <a:moveTo>
                    <a:pt x="54610" y="182880"/>
                  </a:moveTo>
                  <a:lnTo>
                    <a:pt x="0" y="182880"/>
                  </a:lnTo>
                  <a:lnTo>
                    <a:pt x="0" y="184150"/>
                  </a:lnTo>
                  <a:lnTo>
                    <a:pt x="54610" y="184150"/>
                  </a:lnTo>
                  <a:lnTo>
                    <a:pt x="54610" y="182880"/>
                  </a:lnTo>
                  <a:close/>
                </a:path>
                <a:path w="54609" h="223520">
                  <a:moveTo>
                    <a:pt x="54610" y="179082"/>
                  </a:moveTo>
                  <a:lnTo>
                    <a:pt x="0" y="179082"/>
                  </a:lnTo>
                  <a:lnTo>
                    <a:pt x="0" y="181610"/>
                  </a:lnTo>
                  <a:lnTo>
                    <a:pt x="54610" y="181610"/>
                  </a:lnTo>
                  <a:lnTo>
                    <a:pt x="54610" y="179082"/>
                  </a:lnTo>
                  <a:close/>
                </a:path>
                <a:path w="54609" h="223520">
                  <a:moveTo>
                    <a:pt x="54610" y="176530"/>
                  </a:moveTo>
                  <a:lnTo>
                    <a:pt x="0" y="176530"/>
                  </a:lnTo>
                  <a:lnTo>
                    <a:pt x="0" y="177800"/>
                  </a:lnTo>
                  <a:lnTo>
                    <a:pt x="54610" y="177800"/>
                  </a:lnTo>
                  <a:lnTo>
                    <a:pt x="54610" y="176530"/>
                  </a:lnTo>
                  <a:close/>
                </a:path>
                <a:path w="54609" h="223520">
                  <a:moveTo>
                    <a:pt x="54610" y="172732"/>
                  </a:moveTo>
                  <a:lnTo>
                    <a:pt x="0" y="172732"/>
                  </a:lnTo>
                  <a:lnTo>
                    <a:pt x="0" y="175260"/>
                  </a:lnTo>
                  <a:lnTo>
                    <a:pt x="54610" y="175260"/>
                  </a:lnTo>
                  <a:lnTo>
                    <a:pt x="54610" y="172732"/>
                  </a:lnTo>
                  <a:close/>
                </a:path>
                <a:path w="54609" h="223520">
                  <a:moveTo>
                    <a:pt x="54610" y="170192"/>
                  </a:moveTo>
                  <a:lnTo>
                    <a:pt x="0" y="170192"/>
                  </a:lnTo>
                  <a:lnTo>
                    <a:pt x="0" y="171450"/>
                  </a:lnTo>
                  <a:lnTo>
                    <a:pt x="54610" y="171450"/>
                  </a:lnTo>
                  <a:lnTo>
                    <a:pt x="54610" y="170192"/>
                  </a:lnTo>
                  <a:close/>
                </a:path>
                <a:path w="54609" h="223520">
                  <a:moveTo>
                    <a:pt x="54610" y="166382"/>
                  </a:moveTo>
                  <a:lnTo>
                    <a:pt x="0" y="166382"/>
                  </a:lnTo>
                  <a:lnTo>
                    <a:pt x="0" y="168922"/>
                  </a:lnTo>
                  <a:lnTo>
                    <a:pt x="54610" y="168922"/>
                  </a:lnTo>
                  <a:lnTo>
                    <a:pt x="54610" y="166382"/>
                  </a:lnTo>
                  <a:close/>
                </a:path>
                <a:path w="54609" h="223520">
                  <a:moveTo>
                    <a:pt x="54610" y="163830"/>
                  </a:moveTo>
                  <a:lnTo>
                    <a:pt x="0" y="163830"/>
                  </a:lnTo>
                  <a:lnTo>
                    <a:pt x="0" y="165100"/>
                  </a:lnTo>
                  <a:lnTo>
                    <a:pt x="54610" y="165100"/>
                  </a:lnTo>
                  <a:lnTo>
                    <a:pt x="54610" y="163830"/>
                  </a:lnTo>
                  <a:close/>
                </a:path>
                <a:path w="54609" h="223520">
                  <a:moveTo>
                    <a:pt x="54610" y="160020"/>
                  </a:moveTo>
                  <a:lnTo>
                    <a:pt x="0" y="160020"/>
                  </a:lnTo>
                  <a:lnTo>
                    <a:pt x="0" y="162572"/>
                  </a:lnTo>
                  <a:lnTo>
                    <a:pt x="54610" y="162572"/>
                  </a:lnTo>
                  <a:lnTo>
                    <a:pt x="54610" y="160020"/>
                  </a:lnTo>
                  <a:close/>
                </a:path>
                <a:path w="54609" h="223520">
                  <a:moveTo>
                    <a:pt x="54610" y="157480"/>
                  </a:moveTo>
                  <a:lnTo>
                    <a:pt x="0" y="157480"/>
                  </a:lnTo>
                  <a:lnTo>
                    <a:pt x="0" y="158750"/>
                  </a:lnTo>
                  <a:lnTo>
                    <a:pt x="54610" y="158750"/>
                  </a:lnTo>
                  <a:lnTo>
                    <a:pt x="54610" y="157480"/>
                  </a:lnTo>
                  <a:close/>
                </a:path>
                <a:path w="54609" h="223520">
                  <a:moveTo>
                    <a:pt x="54610" y="153670"/>
                  </a:moveTo>
                  <a:lnTo>
                    <a:pt x="0" y="153670"/>
                  </a:lnTo>
                  <a:lnTo>
                    <a:pt x="0" y="156210"/>
                  </a:lnTo>
                  <a:lnTo>
                    <a:pt x="54610" y="156210"/>
                  </a:lnTo>
                  <a:lnTo>
                    <a:pt x="54610" y="153670"/>
                  </a:lnTo>
                  <a:close/>
                </a:path>
                <a:path w="54609" h="223520">
                  <a:moveTo>
                    <a:pt x="54610" y="151130"/>
                  </a:moveTo>
                  <a:lnTo>
                    <a:pt x="0" y="151130"/>
                  </a:lnTo>
                  <a:lnTo>
                    <a:pt x="0" y="152400"/>
                  </a:lnTo>
                  <a:lnTo>
                    <a:pt x="54610" y="152400"/>
                  </a:lnTo>
                  <a:lnTo>
                    <a:pt x="54610" y="151130"/>
                  </a:lnTo>
                  <a:close/>
                </a:path>
                <a:path w="54609" h="223520">
                  <a:moveTo>
                    <a:pt x="54610" y="147320"/>
                  </a:moveTo>
                  <a:lnTo>
                    <a:pt x="0" y="147320"/>
                  </a:lnTo>
                  <a:lnTo>
                    <a:pt x="0" y="149872"/>
                  </a:lnTo>
                  <a:lnTo>
                    <a:pt x="54610" y="149872"/>
                  </a:lnTo>
                  <a:lnTo>
                    <a:pt x="54610" y="147320"/>
                  </a:lnTo>
                  <a:close/>
                </a:path>
                <a:path w="54609" h="223520">
                  <a:moveTo>
                    <a:pt x="54610" y="144792"/>
                  </a:moveTo>
                  <a:lnTo>
                    <a:pt x="0" y="144792"/>
                  </a:lnTo>
                  <a:lnTo>
                    <a:pt x="0" y="146050"/>
                  </a:lnTo>
                  <a:lnTo>
                    <a:pt x="54610" y="146050"/>
                  </a:lnTo>
                  <a:lnTo>
                    <a:pt x="54610" y="144792"/>
                  </a:lnTo>
                  <a:close/>
                </a:path>
                <a:path w="54609" h="223520">
                  <a:moveTo>
                    <a:pt x="54610" y="140982"/>
                  </a:moveTo>
                  <a:lnTo>
                    <a:pt x="0" y="140982"/>
                  </a:lnTo>
                  <a:lnTo>
                    <a:pt x="0" y="143510"/>
                  </a:lnTo>
                  <a:lnTo>
                    <a:pt x="54610" y="143510"/>
                  </a:lnTo>
                  <a:lnTo>
                    <a:pt x="54610" y="140982"/>
                  </a:lnTo>
                  <a:close/>
                </a:path>
                <a:path w="54609" h="223520">
                  <a:moveTo>
                    <a:pt x="54610" y="138442"/>
                  </a:moveTo>
                  <a:lnTo>
                    <a:pt x="0" y="138442"/>
                  </a:lnTo>
                  <a:lnTo>
                    <a:pt x="0" y="139700"/>
                  </a:lnTo>
                  <a:lnTo>
                    <a:pt x="54610" y="139700"/>
                  </a:lnTo>
                  <a:lnTo>
                    <a:pt x="54610" y="138442"/>
                  </a:lnTo>
                  <a:close/>
                </a:path>
                <a:path w="54609" h="223520">
                  <a:moveTo>
                    <a:pt x="54610" y="134632"/>
                  </a:moveTo>
                  <a:lnTo>
                    <a:pt x="0" y="134632"/>
                  </a:lnTo>
                  <a:lnTo>
                    <a:pt x="0" y="137160"/>
                  </a:lnTo>
                  <a:lnTo>
                    <a:pt x="54610" y="137160"/>
                  </a:lnTo>
                  <a:lnTo>
                    <a:pt x="54610" y="134632"/>
                  </a:lnTo>
                  <a:close/>
                </a:path>
                <a:path w="54609" h="223520">
                  <a:moveTo>
                    <a:pt x="54610" y="132092"/>
                  </a:moveTo>
                  <a:lnTo>
                    <a:pt x="0" y="132092"/>
                  </a:lnTo>
                  <a:lnTo>
                    <a:pt x="0" y="133350"/>
                  </a:lnTo>
                  <a:lnTo>
                    <a:pt x="54610" y="133350"/>
                  </a:lnTo>
                  <a:lnTo>
                    <a:pt x="54610" y="132092"/>
                  </a:lnTo>
                  <a:close/>
                </a:path>
                <a:path w="54609" h="223520">
                  <a:moveTo>
                    <a:pt x="54610" y="128270"/>
                  </a:moveTo>
                  <a:lnTo>
                    <a:pt x="0" y="128270"/>
                  </a:lnTo>
                  <a:lnTo>
                    <a:pt x="0" y="130822"/>
                  </a:lnTo>
                  <a:lnTo>
                    <a:pt x="54610" y="130822"/>
                  </a:lnTo>
                  <a:lnTo>
                    <a:pt x="54610" y="128270"/>
                  </a:lnTo>
                  <a:close/>
                </a:path>
                <a:path w="54609" h="223520">
                  <a:moveTo>
                    <a:pt x="54610" y="125730"/>
                  </a:moveTo>
                  <a:lnTo>
                    <a:pt x="0" y="125730"/>
                  </a:lnTo>
                  <a:lnTo>
                    <a:pt x="0" y="127000"/>
                  </a:lnTo>
                  <a:lnTo>
                    <a:pt x="54610" y="127000"/>
                  </a:lnTo>
                  <a:lnTo>
                    <a:pt x="54610" y="125730"/>
                  </a:lnTo>
                  <a:close/>
                </a:path>
                <a:path w="54609" h="223520">
                  <a:moveTo>
                    <a:pt x="54610" y="119380"/>
                  </a:moveTo>
                  <a:lnTo>
                    <a:pt x="0" y="119380"/>
                  </a:lnTo>
                  <a:lnTo>
                    <a:pt x="0" y="124460"/>
                  </a:lnTo>
                  <a:lnTo>
                    <a:pt x="54610" y="124460"/>
                  </a:lnTo>
                  <a:lnTo>
                    <a:pt x="54610" y="119380"/>
                  </a:lnTo>
                  <a:close/>
                </a:path>
                <a:path w="54609" h="223520">
                  <a:moveTo>
                    <a:pt x="54610" y="113042"/>
                  </a:moveTo>
                  <a:lnTo>
                    <a:pt x="0" y="113042"/>
                  </a:lnTo>
                  <a:lnTo>
                    <a:pt x="0" y="118110"/>
                  </a:lnTo>
                  <a:lnTo>
                    <a:pt x="54610" y="118110"/>
                  </a:lnTo>
                  <a:lnTo>
                    <a:pt x="54610" y="113042"/>
                  </a:lnTo>
                  <a:close/>
                </a:path>
                <a:path w="54609" h="223520">
                  <a:moveTo>
                    <a:pt x="54610" y="106680"/>
                  </a:moveTo>
                  <a:lnTo>
                    <a:pt x="0" y="106680"/>
                  </a:lnTo>
                  <a:lnTo>
                    <a:pt x="0" y="111760"/>
                  </a:lnTo>
                  <a:lnTo>
                    <a:pt x="54610" y="111760"/>
                  </a:lnTo>
                  <a:lnTo>
                    <a:pt x="54610" y="106680"/>
                  </a:lnTo>
                  <a:close/>
                </a:path>
                <a:path w="54609" h="223520">
                  <a:moveTo>
                    <a:pt x="54610" y="100330"/>
                  </a:moveTo>
                  <a:lnTo>
                    <a:pt x="0" y="100330"/>
                  </a:lnTo>
                  <a:lnTo>
                    <a:pt x="0" y="105422"/>
                  </a:lnTo>
                  <a:lnTo>
                    <a:pt x="54610" y="105422"/>
                  </a:lnTo>
                  <a:lnTo>
                    <a:pt x="54610" y="100330"/>
                  </a:lnTo>
                  <a:close/>
                </a:path>
                <a:path w="54609" h="223520">
                  <a:moveTo>
                    <a:pt x="54610" y="93980"/>
                  </a:moveTo>
                  <a:lnTo>
                    <a:pt x="0" y="93980"/>
                  </a:lnTo>
                  <a:lnTo>
                    <a:pt x="0" y="99060"/>
                  </a:lnTo>
                  <a:lnTo>
                    <a:pt x="54610" y="99060"/>
                  </a:lnTo>
                  <a:lnTo>
                    <a:pt x="54610" y="93980"/>
                  </a:lnTo>
                  <a:close/>
                </a:path>
                <a:path w="54609" h="223520">
                  <a:moveTo>
                    <a:pt x="54610" y="87630"/>
                  </a:moveTo>
                  <a:lnTo>
                    <a:pt x="0" y="87630"/>
                  </a:lnTo>
                  <a:lnTo>
                    <a:pt x="0" y="92710"/>
                  </a:lnTo>
                  <a:lnTo>
                    <a:pt x="54610" y="92710"/>
                  </a:lnTo>
                  <a:lnTo>
                    <a:pt x="54610" y="87630"/>
                  </a:lnTo>
                  <a:close/>
                </a:path>
                <a:path w="54609" h="223520">
                  <a:moveTo>
                    <a:pt x="54610" y="81280"/>
                  </a:moveTo>
                  <a:lnTo>
                    <a:pt x="0" y="81280"/>
                  </a:lnTo>
                  <a:lnTo>
                    <a:pt x="0" y="86372"/>
                  </a:lnTo>
                  <a:lnTo>
                    <a:pt x="54610" y="86372"/>
                  </a:lnTo>
                  <a:lnTo>
                    <a:pt x="54610" y="81280"/>
                  </a:lnTo>
                  <a:close/>
                </a:path>
                <a:path w="54609" h="223520">
                  <a:moveTo>
                    <a:pt x="54610" y="76200"/>
                  </a:moveTo>
                  <a:lnTo>
                    <a:pt x="0" y="76200"/>
                  </a:lnTo>
                  <a:lnTo>
                    <a:pt x="0" y="80010"/>
                  </a:lnTo>
                  <a:lnTo>
                    <a:pt x="54610" y="80010"/>
                  </a:lnTo>
                  <a:lnTo>
                    <a:pt x="54610" y="76200"/>
                  </a:lnTo>
                  <a:close/>
                </a:path>
                <a:path w="54609" h="223520">
                  <a:moveTo>
                    <a:pt x="54610" y="69850"/>
                  </a:moveTo>
                  <a:lnTo>
                    <a:pt x="0" y="69850"/>
                  </a:lnTo>
                  <a:lnTo>
                    <a:pt x="0" y="74942"/>
                  </a:lnTo>
                  <a:lnTo>
                    <a:pt x="54610" y="74942"/>
                  </a:lnTo>
                  <a:lnTo>
                    <a:pt x="54610" y="69850"/>
                  </a:lnTo>
                  <a:close/>
                </a:path>
                <a:path w="54609" h="223520">
                  <a:moveTo>
                    <a:pt x="54610" y="63500"/>
                  </a:moveTo>
                  <a:lnTo>
                    <a:pt x="0" y="63500"/>
                  </a:lnTo>
                  <a:lnTo>
                    <a:pt x="0" y="68580"/>
                  </a:lnTo>
                  <a:lnTo>
                    <a:pt x="54610" y="68580"/>
                  </a:lnTo>
                  <a:lnTo>
                    <a:pt x="54610" y="63500"/>
                  </a:lnTo>
                  <a:close/>
                </a:path>
                <a:path w="54609" h="223520">
                  <a:moveTo>
                    <a:pt x="54610" y="57150"/>
                  </a:moveTo>
                  <a:lnTo>
                    <a:pt x="0" y="57150"/>
                  </a:lnTo>
                  <a:lnTo>
                    <a:pt x="0" y="62230"/>
                  </a:lnTo>
                  <a:lnTo>
                    <a:pt x="54610" y="62230"/>
                  </a:lnTo>
                  <a:lnTo>
                    <a:pt x="54610" y="57150"/>
                  </a:lnTo>
                  <a:close/>
                </a:path>
                <a:path w="54609" h="223520">
                  <a:moveTo>
                    <a:pt x="54610" y="50800"/>
                  </a:moveTo>
                  <a:lnTo>
                    <a:pt x="0" y="50800"/>
                  </a:lnTo>
                  <a:lnTo>
                    <a:pt x="0" y="55880"/>
                  </a:lnTo>
                  <a:lnTo>
                    <a:pt x="54610" y="55880"/>
                  </a:lnTo>
                  <a:lnTo>
                    <a:pt x="54610" y="50800"/>
                  </a:lnTo>
                  <a:close/>
                </a:path>
                <a:path w="54609" h="223520">
                  <a:moveTo>
                    <a:pt x="54610" y="44450"/>
                  </a:moveTo>
                  <a:lnTo>
                    <a:pt x="0" y="44450"/>
                  </a:lnTo>
                  <a:lnTo>
                    <a:pt x="0" y="49530"/>
                  </a:lnTo>
                  <a:lnTo>
                    <a:pt x="54610" y="49530"/>
                  </a:lnTo>
                  <a:lnTo>
                    <a:pt x="54610" y="44450"/>
                  </a:lnTo>
                  <a:close/>
                </a:path>
                <a:path w="54609" h="223520">
                  <a:moveTo>
                    <a:pt x="54610" y="38100"/>
                  </a:moveTo>
                  <a:lnTo>
                    <a:pt x="0" y="38100"/>
                  </a:lnTo>
                  <a:lnTo>
                    <a:pt x="0" y="43180"/>
                  </a:lnTo>
                  <a:lnTo>
                    <a:pt x="54610" y="43180"/>
                  </a:lnTo>
                  <a:lnTo>
                    <a:pt x="54610" y="38100"/>
                  </a:lnTo>
                  <a:close/>
                </a:path>
                <a:path w="54609" h="223520">
                  <a:moveTo>
                    <a:pt x="54610" y="31750"/>
                  </a:moveTo>
                  <a:lnTo>
                    <a:pt x="0" y="31750"/>
                  </a:lnTo>
                  <a:lnTo>
                    <a:pt x="0" y="36830"/>
                  </a:lnTo>
                  <a:lnTo>
                    <a:pt x="54610" y="36830"/>
                  </a:lnTo>
                  <a:lnTo>
                    <a:pt x="54610" y="31750"/>
                  </a:lnTo>
                  <a:close/>
                </a:path>
                <a:path w="54609" h="223520">
                  <a:moveTo>
                    <a:pt x="54610" y="25400"/>
                  </a:moveTo>
                  <a:lnTo>
                    <a:pt x="0" y="25400"/>
                  </a:lnTo>
                  <a:lnTo>
                    <a:pt x="0" y="30480"/>
                  </a:lnTo>
                  <a:lnTo>
                    <a:pt x="54610" y="30480"/>
                  </a:lnTo>
                  <a:lnTo>
                    <a:pt x="54610" y="25400"/>
                  </a:lnTo>
                  <a:close/>
                </a:path>
                <a:path w="54609" h="223520">
                  <a:moveTo>
                    <a:pt x="54610" y="19050"/>
                  </a:moveTo>
                  <a:lnTo>
                    <a:pt x="0" y="19050"/>
                  </a:lnTo>
                  <a:lnTo>
                    <a:pt x="0" y="24130"/>
                  </a:lnTo>
                  <a:lnTo>
                    <a:pt x="54610" y="24130"/>
                  </a:lnTo>
                  <a:lnTo>
                    <a:pt x="54610" y="19050"/>
                  </a:lnTo>
                  <a:close/>
                </a:path>
                <a:path w="54609" h="223520">
                  <a:moveTo>
                    <a:pt x="54610" y="12700"/>
                  </a:moveTo>
                  <a:lnTo>
                    <a:pt x="0" y="12700"/>
                  </a:lnTo>
                  <a:lnTo>
                    <a:pt x="0" y="17792"/>
                  </a:lnTo>
                  <a:lnTo>
                    <a:pt x="54610" y="17792"/>
                  </a:lnTo>
                  <a:lnTo>
                    <a:pt x="54610" y="12700"/>
                  </a:lnTo>
                  <a:close/>
                </a:path>
                <a:path w="54609" h="223520">
                  <a:moveTo>
                    <a:pt x="54610" y="6350"/>
                  </a:moveTo>
                  <a:lnTo>
                    <a:pt x="0" y="6350"/>
                  </a:lnTo>
                  <a:lnTo>
                    <a:pt x="0" y="11442"/>
                  </a:lnTo>
                  <a:lnTo>
                    <a:pt x="54610" y="11442"/>
                  </a:lnTo>
                  <a:lnTo>
                    <a:pt x="54610" y="6350"/>
                  </a:lnTo>
                  <a:close/>
                </a:path>
                <a:path w="54609" h="223520">
                  <a:moveTo>
                    <a:pt x="54610" y="0"/>
                  </a:moveTo>
                  <a:lnTo>
                    <a:pt x="0" y="0"/>
                  </a:lnTo>
                  <a:lnTo>
                    <a:pt x="0" y="5080"/>
                  </a:lnTo>
                  <a:lnTo>
                    <a:pt x="54610" y="5080"/>
                  </a:lnTo>
                  <a:lnTo>
                    <a:pt x="54610" y="0"/>
                  </a:lnTo>
                  <a:close/>
                </a:path>
              </a:pathLst>
            </a:custGeom>
            <a:solidFill>
              <a:srgbClr val="1F62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7400289" y="6372859"/>
              <a:ext cx="55880" cy="229870"/>
            </a:xfrm>
            <a:custGeom>
              <a:avLst/>
              <a:gdLst/>
              <a:ahLst/>
              <a:cxnLst/>
              <a:rect l="l" t="t" r="r" b="b"/>
              <a:pathLst>
                <a:path w="55879" h="229870">
                  <a:moveTo>
                    <a:pt x="2539" y="227329"/>
                  </a:moveTo>
                  <a:lnTo>
                    <a:pt x="0" y="227329"/>
                  </a:lnTo>
                  <a:lnTo>
                    <a:pt x="0" y="229869"/>
                  </a:lnTo>
                  <a:lnTo>
                    <a:pt x="2539" y="229869"/>
                  </a:lnTo>
                  <a:lnTo>
                    <a:pt x="2539" y="227329"/>
                  </a:lnTo>
                  <a:close/>
                </a:path>
                <a:path w="55879" h="229870">
                  <a:moveTo>
                    <a:pt x="27939" y="226059"/>
                  </a:moveTo>
                  <a:lnTo>
                    <a:pt x="15239" y="226059"/>
                  </a:lnTo>
                  <a:lnTo>
                    <a:pt x="15239" y="227329"/>
                  </a:lnTo>
                  <a:lnTo>
                    <a:pt x="27939" y="227329"/>
                  </a:lnTo>
                  <a:lnTo>
                    <a:pt x="27939" y="226059"/>
                  </a:lnTo>
                  <a:close/>
                </a:path>
                <a:path w="55879" h="229870">
                  <a:moveTo>
                    <a:pt x="40639" y="223519"/>
                  </a:moveTo>
                  <a:lnTo>
                    <a:pt x="0" y="223519"/>
                  </a:lnTo>
                  <a:lnTo>
                    <a:pt x="0" y="226059"/>
                  </a:lnTo>
                  <a:lnTo>
                    <a:pt x="40639" y="226059"/>
                  </a:lnTo>
                  <a:lnTo>
                    <a:pt x="40639" y="223519"/>
                  </a:lnTo>
                  <a:close/>
                </a:path>
                <a:path w="55879" h="229870">
                  <a:moveTo>
                    <a:pt x="55879" y="220979"/>
                  </a:moveTo>
                  <a:lnTo>
                    <a:pt x="0" y="220979"/>
                  </a:lnTo>
                  <a:lnTo>
                    <a:pt x="0" y="222249"/>
                  </a:lnTo>
                  <a:lnTo>
                    <a:pt x="53339" y="222249"/>
                  </a:lnTo>
                  <a:lnTo>
                    <a:pt x="53339" y="223519"/>
                  </a:lnTo>
                  <a:lnTo>
                    <a:pt x="55879" y="223519"/>
                  </a:lnTo>
                  <a:lnTo>
                    <a:pt x="55879" y="220979"/>
                  </a:lnTo>
                  <a:close/>
                </a:path>
                <a:path w="55879" h="229870">
                  <a:moveTo>
                    <a:pt x="55879" y="217169"/>
                  </a:moveTo>
                  <a:lnTo>
                    <a:pt x="0" y="217169"/>
                  </a:lnTo>
                  <a:lnTo>
                    <a:pt x="0" y="219709"/>
                  </a:lnTo>
                  <a:lnTo>
                    <a:pt x="55879" y="219709"/>
                  </a:lnTo>
                  <a:lnTo>
                    <a:pt x="55879" y="217169"/>
                  </a:lnTo>
                  <a:close/>
                </a:path>
                <a:path w="55879" h="229870">
                  <a:moveTo>
                    <a:pt x="55879" y="214629"/>
                  </a:moveTo>
                  <a:lnTo>
                    <a:pt x="0" y="214629"/>
                  </a:lnTo>
                  <a:lnTo>
                    <a:pt x="0" y="215899"/>
                  </a:lnTo>
                  <a:lnTo>
                    <a:pt x="55879" y="215899"/>
                  </a:lnTo>
                  <a:lnTo>
                    <a:pt x="55879" y="214629"/>
                  </a:lnTo>
                  <a:close/>
                </a:path>
                <a:path w="55879" h="229870">
                  <a:moveTo>
                    <a:pt x="55879" y="210819"/>
                  </a:moveTo>
                  <a:lnTo>
                    <a:pt x="0" y="210819"/>
                  </a:lnTo>
                  <a:lnTo>
                    <a:pt x="0" y="213359"/>
                  </a:lnTo>
                  <a:lnTo>
                    <a:pt x="55879" y="213359"/>
                  </a:lnTo>
                  <a:lnTo>
                    <a:pt x="55879" y="210819"/>
                  </a:lnTo>
                  <a:close/>
                </a:path>
                <a:path w="55879" h="229870">
                  <a:moveTo>
                    <a:pt x="55879" y="208279"/>
                  </a:moveTo>
                  <a:lnTo>
                    <a:pt x="0" y="208279"/>
                  </a:lnTo>
                  <a:lnTo>
                    <a:pt x="0" y="209549"/>
                  </a:lnTo>
                  <a:lnTo>
                    <a:pt x="55879" y="209549"/>
                  </a:lnTo>
                  <a:lnTo>
                    <a:pt x="55879" y="208279"/>
                  </a:lnTo>
                  <a:close/>
                </a:path>
                <a:path w="55879" h="229870">
                  <a:moveTo>
                    <a:pt x="55879" y="204469"/>
                  </a:moveTo>
                  <a:lnTo>
                    <a:pt x="0" y="204469"/>
                  </a:lnTo>
                  <a:lnTo>
                    <a:pt x="0" y="207009"/>
                  </a:lnTo>
                  <a:lnTo>
                    <a:pt x="55879" y="207009"/>
                  </a:lnTo>
                  <a:lnTo>
                    <a:pt x="55879" y="204469"/>
                  </a:lnTo>
                  <a:close/>
                </a:path>
                <a:path w="55879" h="229870">
                  <a:moveTo>
                    <a:pt x="55879" y="201929"/>
                  </a:moveTo>
                  <a:lnTo>
                    <a:pt x="0" y="201929"/>
                  </a:lnTo>
                  <a:lnTo>
                    <a:pt x="0" y="203199"/>
                  </a:lnTo>
                  <a:lnTo>
                    <a:pt x="55879" y="203199"/>
                  </a:lnTo>
                  <a:lnTo>
                    <a:pt x="55879" y="201929"/>
                  </a:lnTo>
                  <a:close/>
                </a:path>
                <a:path w="55879" h="229870">
                  <a:moveTo>
                    <a:pt x="55879" y="198119"/>
                  </a:moveTo>
                  <a:lnTo>
                    <a:pt x="0" y="198119"/>
                  </a:lnTo>
                  <a:lnTo>
                    <a:pt x="0" y="200659"/>
                  </a:lnTo>
                  <a:lnTo>
                    <a:pt x="55879" y="200659"/>
                  </a:lnTo>
                  <a:lnTo>
                    <a:pt x="55879" y="198119"/>
                  </a:lnTo>
                  <a:close/>
                </a:path>
                <a:path w="55879" h="229870">
                  <a:moveTo>
                    <a:pt x="55879" y="195579"/>
                  </a:moveTo>
                  <a:lnTo>
                    <a:pt x="0" y="195579"/>
                  </a:lnTo>
                  <a:lnTo>
                    <a:pt x="0" y="196849"/>
                  </a:lnTo>
                  <a:lnTo>
                    <a:pt x="55879" y="196849"/>
                  </a:lnTo>
                  <a:lnTo>
                    <a:pt x="55879" y="195579"/>
                  </a:lnTo>
                  <a:close/>
                </a:path>
                <a:path w="55879" h="229870">
                  <a:moveTo>
                    <a:pt x="55879" y="191769"/>
                  </a:moveTo>
                  <a:lnTo>
                    <a:pt x="0" y="191769"/>
                  </a:lnTo>
                  <a:lnTo>
                    <a:pt x="0" y="194309"/>
                  </a:lnTo>
                  <a:lnTo>
                    <a:pt x="55879" y="194309"/>
                  </a:lnTo>
                  <a:lnTo>
                    <a:pt x="55879" y="191769"/>
                  </a:lnTo>
                  <a:close/>
                </a:path>
                <a:path w="55879" h="229870">
                  <a:moveTo>
                    <a:pt x="55879" y="189229"/>
                  </a:moveTo>
                  <a:lnTo>
                    <a:pt x="0" y="189229"/>
                  </a:lnTo>
                  <a:lnTo>
                    <a:pt x="0" y="190499"/>
                  </a:lnTo>
                  <a:lnTo>
                    <a:pt x="55879" y="190499"/>
                  </a:lnTo>
                  <a:lnTo>
                    <a:pt x="55879" y="189229"/>
                  </a:lnTo>
                  <a:close/>
                </a:path>
                <a:path w="55879" h="229870">
                  <a:moveTo>
                    <a:pt x="55879" y="185419"/>
                  </a:moveTo>
                  <a:lnTo>
                    <a:pt x="0" y="185419"/>
                  </a:lnTo>
                  <a:lnTo>
                    <a:pt x="0" y="187959"/>
                  </a:lnTo>
                  <a:lnTo>
                    <a:pt x="55879" y="187959"/>
                  </a:lnTo>
                  <a:lnTo>
                    <a:pt x="55879" y="185419"/>
                  </a:lnTo>
                  <a:close/>
                </a:path>
                <a:path w="55879" h="229870">
                  <a:moveTo>
                    <a:pt x="55879" y="182879"/>
                  </a:moveTo>
                  <a:lnTo>
                    <a:pt x="0" y="182879"/>
                  </a:lnTo>
                  <a:lnTo>
                    <a:pt x="0" y="184149"/>
                  </a:lnTo>
                  <a:lnTo>
                    <a:pt x="55879" y="184149"/>
                  </a:lnTo>
                  <a:lnTo>
                    <a:pt x="55879" y="182879"/>
                  </a:lnTo>
                  <a:close/>
                </a:path>
                <a:path w="55879" h="229870">
                  <a:moveTo>
                    <a:pt x="55879" y="179069"/>
                  </a:moveTo>
                  <a:lnTo>
                    <a:pt x="0" y="179069"/>
                  </a:lnTo>
                  <a:lnTo>
                    <a:pt x="0" y="181609"/>
                  </a:lnTo>
                  <a:lnTo>
                    <a:pt x="55879" y="181609"/>
                  </a:lnTo>
                  <a:lnTo>
                    <a:pt x="55879" y="179069"/>
                  </a:lnTo>
                  <a:close/>
                </a:path>
                <a:path w="55879" h="229870">
                  <a:moveTo>
                    <a:pt x="55879" y="176529"/>
                  </a:moveTo>
                  <a:lnTo>
                    <a:pt x="0" y="176529"/>
                  </a:lnTo>
                  <a:lnTo>
                    <a:pt x="0" y="177799"/>
                  </a:lnTo>
                  <a:lnTo>
                    <a:pt x="55879" y="177799"/>
                  </a:lnTo>
                  <a:lnTo>
                    <a:pt x="55879" y="176529"/>
                  </a:lnTo>
                  <a:close/>
                </a:path>
                <a:path w="55879" h="229870">
                  <a:moveTo>
                    <a:pt x="55879" y="172719"/>
                  </a:moveTo>
                  <a:lnTo>
                    <a:pt x="0" y="172719"/>
                  </a:lnTo>
                  <a:lnTo>
                    <a:pt x="0" y="175259"/>
                  </a:lnTo>
                  <a:lnTo>
                    <a:pt x="55879" y="175259"/>
                  </a:lnTo>
                  <a:lnTo>
                    <a:pt x="55879" y="172719"/>
                  </a:lnTo>
                  <a:close/>
                </a:path>
                <a:path w="55879" h="229870">
                  <a:moveTo>
                    <a:pt x="55879" y="170179"/>
                  </a:moveTo>
                  <a:lnTo>
                    <a:pt x="0" y="170179"/>
                  </a:lnTo>
                  <a:lnTo>
                    <a:pt x="0" y="171449"/>
                  </a:lnTo>
                  <a:lnTo>
                    <a:pt x="55879" y="171449"/>
                  </a:lnTo>
                  <a:lnTo>
                    <a:pt x="55879" y="170179"/>
                  </a:lnTo>
                  <a:close/>
                </a:path>
                <a:path w="55879" h="229870">
                  <a:moveTo>
                    <a:pt x="55879" y="166369"/>
                  </a:moveTo>
                  <a:lnTo>
                    <a:pt x="0" y="166369"/>
                  </a:lnTo>
                  <a:lnTo>
                    <a:pt x="0" y="168909"/>
                  </a:lnTo>
                  <a:lnTo>
                    <a:pt x="55879" y="168909"/>
                  </a:lnTo>
                  <a:lnTo>
                    <a:pt x="55879" y="166369"/>
                  </a:lnTo>
                  <a:close/>
                </a:path>
                <a:path w="55879" h="229870">
                  <a:moveTo>
                    <a:pt x="55879" y="163829"/>
                  </a:moveTo>
                  <a:lnTo>
                    <a:pt x="0" y="163829"/>
                  </a:lnTo>
                  <a:lnTo>
                    <a:pt x="0" y="165099"/>
                  </a:lnTo>
                  <a:lnTo>
                    <a:pt x="55879" y="165099"/>
                  </a:lnTo>
                  <a:lnTo>
                    <a:pt x="55879" y="163829"/>
                  </a:lnTo>
                  <a:close/>
                </a:path>
                <a:path w="55879" h="229870">
                  <a:moveTo>
                    <a:pt x="55879" y="160019"/>
                  </a:moveTo>
                  <a:lnTo>
                    <a:pt x="0" y="160019"/>
                  </a:lnTo>
                  <a:lnTo>
                    <a:pt x="0" y="162559"/>
                  </a:lnTo>
                  <a:lnTo>
                    <a:pt x="55879" y="162559"/>
                  </a:lnTo>
                  <a:lnTo>
                    <a:pt x="55879" y="160019"/>
                  </a:lnTo>
                  <a:close/>
                </a:path>
                <a:path w="55879" h="229870">
                  <a:moveTo>
                    <a:pt x="55879" y="157479"/>
                  </a:moveTo>
                  <a:lnTo>
                    <a:pt x="0" y="157479"/>
                  </a:lnTo>
                  <a:lnTo>
                    <a:pt x="0" y="158749"/>
                  </a:lnTo>
                  <a:lnTo>
                    <a:pt x="55879" y="158749"/>
                  </a:lnTo>
                  <a:lnTo>
                    <a:pt x="55879" y="157479"/>
                  </a:lnTo>
                  <a:close/>
                </a:path>
                <a:path w="55879" h="229870">
                  <a:moveTo>
                    <a:pt x="55879" y="153669"/>
                  </a:moveTo>
                  <a:lnTo>
                    <a:pt x="0" y="153669"/>
                  </a:lnTo>
                  <a:lnTo>
                    <a:pt x="0" y="156209"/>
                  </a:lnTo>
                  <a:lnTo>
                    <a:pt x="55879" y="156209"/>
                  </a:lnTo>
                  <a:lnTo>
                    <a:pt x="55879" y="153669"/>
                  </a:lnTo>
                  <a:close/>
                </a:path>
                <a:path w="55879" h="229870">
                  <a:moveTo>
                    <a:pt x="55879" y="151129"/>
                  </a:moveTo>
                  <a:lnTo>
                    <a:pt x="0" y="151129"/>
                  </a:lnTo>
                  <a:lnTo>
                    <a:pt x="0" y="152399"/>
                  </a:lnTo>
                  <a:lnTo>
                    <a:pt x="55879" y="152399"/>
                  </a:lnTo>
                  <a:lnTo>
                    <a:pt x="55879" y="151129"/>
                  </a:lnTo>
                  <a:close/>
                </a:path>
                <a:path w="55879" h="229870">
                  <a:moveTo>
                    <a:pt x="55879" y="147319"/>
                  </a:moveTo>
                  <a:lnTo>
                    <a:pt x="0" y="147319"/>
                  </a:lnTo>
                  <a:lnTo>
                    <a:pt x="0" y="149859"/>
                  </a:lnTo>
                  <a:lnTo>
                    <a:pt x="55879" y="149859"/>
                  </a:lnTo>
                  <a:lnTo>
                    <a:pt x="55879" y="147319"/>
                  </a:lnTo>
                  <a:close/>
                </a:path>
                <a:path w="55879" h="229870">
                  <a:moveTo>
                    <a:pt x="55879" y="144779"/>
                  </a:moveTo>
                  <a:lnTo>
                    <a:pt x="0" y="144779"/>
                  </a:lnTo>
                  <a:lnTo>
                    <a:pt x="0" y="146049"/>
                  </a:lnTo>
                  <a:lnTo>
                    <a:pt x="55879" y="146049"/>
                  </a:lnTo>
                  <a:lnTo>
                    <a:pt x="55879" y="144779"/>
                  </a:lnTo>
                  <a:close/>
                </a:path>
                <a:path w="55879" h="229870">
                  <a:moveTo>
                    <a:pt x="55879" y="140969"/>
                  </a:moveTo>
                  <a:lnTo>
                    <a:pt x="0" y="140969"/>
                  </a:lnTo>
                  <a:lnTo>
                    <a:pt x="0" y="143509"/>
                  </a:lnTo>
                  <a:lnTo>
                    <a:pt x="55879" y="143509"/>
                  </a:lnTo>
                  <a:lnTo>
                    <a:pt x="55879" y="140969"/>
                  </a:lnTo>
                  <a:close/>
                </a:path>
                <a:path w="55879" h="229870">
                  <a:moveTo>
                    <a:pt x="55879" y="138429"/>
                  </a:moveTo>
                  <a:lnTo>
                    <a:pt x="0" y="138429"/>
                  </a:lnTo>
                  <a:lnTo>
                    <a:pt x="0" y="139699"/>
                  </a:lnTo>
                  <a:lnTo>
                    <a:pt x="55879" y="139699"/>
                  </a:lnTo>
                  <a:lnTo>
                    <a:pt x="55879" y="138429"/>
                  </a:lnTo>
                  <a:close/>
                </a:path>
                <a:path w="55879" h="229870">
                  <a:moveTo>
                    <a:pt x="55879" y="134619"/>
                  </a:moveTo>
                  <a:lnTo>
                    <a:pt x="0" y="134619"/>
                  </a:lnTo>
                  <a:lnTo>
                    <a:pt x="0" y="137159"/>
                  </a:lnTo>
                  <a:lnTo>
                    <a:pt x="55879" y="137159"/>
                  </a:lnTo>
                  <a:lnTo>
                    <a:pt x="55879" y="134619"/>
                  </a:lnTo>
                  <a:close/>
                </a:path>
                <a:path w="55879" h="229870">
                  <a:moveTo>
                    <a:pt x="55879" y="132079"/>
                  </a:moveTo>
                  <a:lnTo>
                    <a:pt x="0" y="132079"/>
                  </a:lnTo>
                  <a:lnTo>
                    <a:pt x="0" y="133349"/>
                  </a:lnTo>
                  <a:lnTo>
                    <a:pt x="55879" y="133349"/>
                  </a:lnTo>
                  <a:lnTo>
                    <a:pt x="55879" y="132079"/>
                  </a:lnTo>
                  <a:close/>
                </a:path>
                <a:path w="55879" h="229870">
                  <a:moveTo>
                    <a:pt x="55879" y="128269"/>
                  </a:moveTo>
                  <a:lnTo>
                    <a:pt x="0" y="128269"/>
                  </a:lnTo>
                  <a:lnTo>
                    <a:pt x="0" y="130809"/>
                  </a:lnTo>
                  <a:lnTo>
                    <a:pt x="55879" y="130809"/>
                  </a:lnTo>
                  <a:lnTo>
                    <a:pt x="55879" y="128269"/>
                  </a:lnTo>
                  <a:close/>
                </a:path>
                <a:path w="55879" h="229870">
                  <a:moveTo>
                    <a:pt x="55879" y="125729"/>
                  </a:moveTo>
                  <a:lnTo>
                    <a:pt x="0" y="125729"/>
                  </a:lnTo>
                  <a:lnTo>
                    <a:pt x="0" y="126999"/>
                  </a:lnTo>
                  <a:lnTo>
                    <a:pt x="55879" y="126999"/>
                  </a:lnTo>
                  <a:lnTo>
                    <a:pt x="55879" y="125729"/>
                  </a:lnTo>
                  <a:close/>
                </a:path>
                <a:path w="55879" h="229870">
                  <a:moveTo>
                    <a:pt x="55879" y="119379"/>
                  </a:moveTo>
                  <a:lnTo>
                    <a:pt x="0" y="119379"/>
                  </a:lnTo>
                  <a:lnTo>
                    <a:pt x="0" y="124459"/>
                  </a:lnTo>
                  <a:lnTo>
                    <a:pt x="55879" y="124459"/>
                  </a:lnTo>
                  <a:lnTo>
                    <a:pt x="55879" y="119379"/>
                  </a:lnTo>
                  <a:close/>
                </a:path>
                <a:path w="55879" h="229870">
                  <a:moveTo>
                    <a:pt x="55879" y="113029"/>
                  </a:moveTo>
                  <a:lnTo>
                    <a:pt x="0" y="113029"/>
                  </a:lnTo>
                  <a:lnTo>
                    <a:pt x="0" y="118109"/>
                  </a:lnTo>
                  <a:lnTo>
                    <a:pt x="55879" y="118109"/>
                  </a:lnTo>
                  <a:lnTo>
                    <a:pt x="55879" y="113029"/>
                  </a:lnTo>
                  <a:close/>
                </a:path>
                <a:path w="55879" h="229870">
                  <a:moveTo>
                    <a:pt x="55879" y="106679"/>
                  </a:moveTo>
                  <a:lnTo>
                    <a:pt x="0" y="106679"/>
                  </a:lnTo>
                  <a:lnTo>
                    <a:pt x="0" y="111759"/>
                  </a:lnTo>
                  <a:lnTo>
                    <a:pt x="55879" y="111759"/>
                  </a:lnTo>
                  <a:lnTo>
                    <a:pt x="55879" y="106679"/>
                  </a:lnTo>
                  <a:close/>
                </a:path>
                <a:path w="55879" h="229870">
                  <a:moveTo>
                    <a:pt x="55879" y="100329"/>
                  </a:moveTo>
                  <a:lnTo>
                    <a:pt x="0" y="100329"/>
                  </a:lnTo>
                  <a:lnTo>
                    <a:pt x="0" y="105409"/>
                  </a:lnTo>
                  <a:lnTo>
                    <a:pt x="55879" y="105409"/>
                  </a:lnTo>
                  <a:lnTo>
                    <a:pt x="55879" y="100329"/>
                  </a:lnTo>
                  <a:close/>
                </a:path>
                <a:path w="55879" h="229870">
                  <a:moveTo>
                    <a:pt x="55879" y="93979"/>
                  </a:moveTo>
                  <a:lnTo>
                    <a:pt x="0" y="93979"/>
                  </a:lnTo>
                  <a:lnTo>
                    <a:pt x="0" y="99059"/>
                  </a:lnTo>
                  <a:lnTo>
                    <a:pt x="55879" y="99059"/>
                  </a:lnTo>
                  <a:lnTo>
                    <a:pt x="55879" y="93979"/>
                  </a:lnTo>
                  <a:close/>
                </a:path>
                <a:path w="55879" h="229870">
                  <a:moveTo>
                    <a:pt x="55879" y="87629"/>
                  </a:moveTo>
                  <a:lnTo>
                    <a:pt x="0" y="87629"/>
                  </a:lnTo>
                  <a:lnTo>
                    <a:pt x="0" y="92709"/>
                  </a:lnTo>
                  <a:lnTo>
                    <a:pt x="55879" y="92709"/>
                  </a:lnTo>
                  <a:lnTo>
                    <a:pt x="55879" y="87629"/>
                  </a:lnTo>
                  <a:close/>
                </a:path>
                <a:path w="55879" h="229870">
                  <a:moveTo>
                    <a:pt x="55879" y="81279"/>
                  </a:moveTo>
                  <a:lnTo>
                    <a:pt x="0" y="81279"/>
                  </a:lnTo>
                  <a:lnTo>
                    <a:pt x="0" y="86359"/>
                  </a:lnTo>
                  <a:lnTo>
                    <a:pt x="55879" y="86359"/>
                  </a:lnTo>
                  <a:lnTo>
                    <a:pt x="55879" y="81279"/>
                  </a:lnTo>
                  <a:close/>
                </a:path>
                <a:path w="55879" h="229870">
                  <a:moveTo>
                    <a:pt x="55879" y="76199"/>
                  </a:moveTo>
                  <a:lnTo>
                    <a:pt x="0" y="76199"/>
                  </a:lnTo>
                  <a:lnTo>
                    <a:pt x="0" y="80009"/>
                  </a:lnTo>
                  <a:lnTo>
                    <a:pt x="55879" y="80009"/>
                  </a:lnTo>
                  <a:lnTo>
                    <a:pt x="55879" y="76199"/>
                  </a:lnTo>
                  <a:close/>
                </a:path>
                <a:path w="55879" h="229870">
                  <a:moveTo>
                    <a:pt x="55879" y="69849"/>
                  </a:moveTo>
                  <a:lnTo>
                    <a:pt x="0" y="69849"/>
                  </a:lnTo>
                  <a:lnTo>
                    <a:pt x="0" y="74929"/>
                  </a:lnTo>
                  <a:lnTo>
                    <a:pt x="55879" y="74929"/>
                  </a:lnTo>
                  <a:lnTo>
                    <a:pt x="55879" y="69849"/>
                  </a:lnTo>
                  <a:close/>
                </a:path>
                <a:path w="55879" h="229870">
                  <a:moveTo>
                    <a:pt x="55879" y="63499"/>
                  </a:moveTo>
                  <a:lnTo>
                    <a:pt x="0" y="63499"/>
                  </a:lnTo>
                  <a:lnTo>
                    <a:pt x="0" y="68579"/>
                  </a:lnTo>
                  <a:lnTo>
                    <a:pt x="55879" y="68579"/>
                  </a:lnTo>
                  <a:lnTo>
                    <a:pt x="55879" y="63499"/>
                  </a:lnTo>
                  <a:close/>
                </a:path>
                <a:path w="55879" h="229870">
                  <a:moveTo>
                    <a:pt x="55879" y="57149"/>
                  </a:moveTo>
                  <a:lnTo>
                    <a:pt x="0" y="57149"/>
                  </a:lnTo>
                  <a:lnTo>
                    <a:pt x="0" y="62229"/>
                  </a:lnTo>
                  <a:lnTo>
                    <a:pt x="55879" y="62229"/>
                  </a:lnTo>
                  <a:lnTo>
                    <a:pt x="55879" y="57149"/>
                  </a:lnTo>
                  <a:close/>
                </a:path>
                <a:path w="55879" h="229870">
                  <a:moveTo>
                    <a:pt x="55879" y="50799"/>
                  </a:moveTo>
                  <a:lnTo>
                    <a:pt x="0" y="50799"/>
                  </a:lnTo>
                  <a:lnTo>
                    <a:pt x="0" y="55879"/>
                  </a:lnTo>
                  <a:lnTo>
                    <a:pt x="55879" y="55879"/>
                  </a:lnTo>
                  <a:lnTo>
                    <a:pt x="55879" y="50799"/>
                  </a:lnTo>
                  <a:close/>
                </a:path>
                <a:path w="55879" h="229870">
                  <a:moveTo>
                    <a:pt x="55879" y="44449"/>
                  </a:moveTo>
                  <a:lnTo>
                    <a:pt x="0" y="44449"/>
                  </a:lnTo>
                  <a:lnTo>
                    <a:pt x="0" y="49529"/>
                  </a:lnTo>
                  <a:lnTo>
                    <a:pt x="55879" y="49529"/>
                  </a:lnTo>
                  <a:lnTo>
                    <a:pt x="55879" y="44449"/>
                  </a:lnTo>
                  <a:close/>
                </a:path>
                <a:path w="55879" h="229870">
                  <a:moveTo>
                    <a:pt x="55879" y="38099"/>
                  </a:moveTo>
                  <a:lnTo>
                    <a:pt x="0" y="38099"/>
                  </a:lnTo>
                  <a:lnTo>
                    <a:pt x="0" y="43179"/>
                  </a:lnTo>
                  <a:lnTo>
                    <a:pt x="55879" y="43179"/>
                  </a:lnTo>
                  <a:lnTo>
                    <a:pt x="55879" y="38099"/>
                  </a:lnTo>
                  <a:close/>
                </a:path>
                <a:path w="55879" h="229870">
                  <a:moveTo>
                    <a:pt x="55879" y="31749"/>
                  </a:moveTo>
                  <a:lnTo>
                    <a:pt x="0" y="31749"/>
                  </a:lnTo>
                  <a:lnTo>
                    <a:pt x="0" y="36829"/>
                  </a:lnTo>
                  <a:lnTo>
                    <a:pt x="55879" y="36829"/>
                  </a:lnTo>
                  <a:lnTo>
                    <a:pt x="55879" y="31749"/>
                  </a:lnTo>
                  <a:close/>
                </a:path>
                <a:path w="55879" h="229870">
                  <a:moveTo>
                    <a:pt x="55879" y="25399"/>
                  </a:moveTo>
                  <a:lnTo>
                    <a:pt x="0" y="25399"/>
                  </a:lnTo>
                  <a:lnTo>
                    <a:pt x="0" y="30479"/>
                  </a:lnTo>
                  <a:lnTo>
                    <a:pt x="55879" y="30479"/>
                  </a:lnTo>
                  <a:lnTo>
                    <a:pt x="55879" y="25399"/>
                  </a:lnTo>
                  <a:close/>
                </a:path>
                <a:path w="55879" h="229870">
                  <a:moveTo>
                    <a:pt x="55879" y="19049"/>
                  </a:moveTo>
                  <a:lnTo>
                    <a:pt x="0" y="19049"/>
                  </a:lnTo>
                  <a:lnTo>
                    <a:pt x="0" y="24129"/>
                  </a:lnTo>
                  <a:lnTo>
                    <a:pt x="55879" y="24129"/>
                  </a:lnTo>
                  <a:lnTo>
                    <a:pt x="55879" y="19049"/>
                  </a:lnTo>
                  <a:close/>
                </a:path>
                <a:path w="55879" h="229870">
                  <a:moveTo>
                    <a:pt x="55879" y="12699"/>
                  </a:moveTo>
                  <a:lnTo>
                    <a:pt x="0" y="12699"/>
                  </a:lnTo>
                  <a:lnTo>
                    <a:pt x="0" y="17779"/>
                  </a:lnTo>
                  <a:lnTo>
                    <a:pt x="55879" y="17779"/>
                  </a:lnTo>
                  <a:lnTo>
                    <a:pt x="55879" y="12699"/>
                  </a:lnTo>
                  <a:close/>
                </a:path>
                <a:path w="55879" h="229870">
                  <a:moveTo>
                    <a:pt x="55879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5879" y="11429"/>
                  </a:lnTo>
                  <a:lnTo>
                    <a:pt x="55879" y="6349"/>
                  </a:lnTo>
                  <a:close/>
                </a:path>
                <a:path w="55879" h="229870">
                  <a:moveTo>
                    <a:pt x="55879" y="0"/>
                  </a:moveTo>
                  <a:lnTo>
                    <a:pt x="0" y="0"/>
                  </a:lnTo>
                  <a:lnTo>
                    <a:pt x="0" y="5079"/>
                  </a:lnTo>
                  <a:lnTo>
                    <a:pt x="55879" y="5079"/>
                  </a:lnTo>
                  <a:lnTo>
                    <a:pt x="55879" y="0"/>
                  </a:lnTo>
                  <a:close/>
                </a:path>
              </a:pathLst>
            </a:custGeom>
            <a:solidFill>
              <a:srgbClr val="2063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7345679" y="6371589"/>
              <a:ext cx="54610" cy="234950"/>
            </a:xfrm>
            <a:custGeom>
              <a:avLst/>
              <a:gdLst/>
              <a:ahLst/>
              <a:cxnLst/>
              <a:rect l="l" t="t" r="r" b="b"/>
              <a:pathLst>
                <a:path w="54609" h="234950">
                  <a:moveTo>
                    <a:pt x="19050" y="233680"/>
                  </a:moveTo>
                  <a:lnTo>
                    <a:pt x="6350" y="233680"/>
                  </a:lnTo>
                  <a:lnTo>
                    <a:pt x="6350" y="234950"/>
                  </a:lnTo>
                  <a:lnTo>
                    <a:pt x="19050" y="234950"/>
                  </a:lnTo>
                  <a:lnTo>
                    <a:pt x="19050" y="233680"/>
                  </a:lnTo>
                  <a:close/>
                </a:path>
                <a:path w="54609" h="234950">
                  <a:moveTo>
                    <a:pt x="31750" y="231140"/>
                  </a:moveTo>
                  <a:lnTo>
                    <a:pt x="0" y="231140"/>
                  </a:lnTo>
                  <a:lnTo>
                    <a:pt x="0" y="233680"/>
                  </a:lnTo>
                  <a:lnTo>
                    <a:pt x="31750" y="233680"/>
                  </a:lnTo>
                  <a:lnTo>
                    <a:pt x="31750" y="231140"/>
                  </a:lnTo>
                  <a:close/>
                </a:path>
                <a:path w="54609" h="234950">
                  <a:moveTo>
                    <a:pt x="54610" y="228600"/>
                  </a:moveTo>
                  <a:lnTo>
                    <a:pt x="0" y="228600"/>
                  </a:lnTo>
                  <a:lnTo>
                    <a:pt x="0" y="229870"/>
                  </a:lnTo>
                  <a:lnTo>
                    <a:pt x="44450" y="229870"/>
                  </a:lnTo>
                  <a:lnTo>
                    <a:pt x="44450" y="231140"/>
                  </a:lnTo>
                  <a:lnTo>
                    <a:pt x="54610" y="231140"/>
                  </a:lnTo>
                  <a:lnTo>
                    <a:pt x="54610" y="228600"/>
                  </a:lnTo>
                  <a:close/>
                </a:path>
                <a:path w="54609" h="234950">
                  <a:moveTo>
                    <a:pt x="54610" y="224790"/>
                  </a:moveTo>
                  <a:lnTo>
                    <a:pt x="0" y="224790"/>
                  </a:lnTo>
                  <a:lnTo>
                    <a:pt x="0" y="227330"/>
                  </a:lnTo>
                  <a:lnTo>
                    <a:pt x="54610" y="227330"/>
                  </a:lnTo>
                  <a:lnTo>
                    <a:pt x="54610" y="224790"/>
                  </a:lnTo>
                  <a:close/>
                </a:path>
                <a:path w="54609" h="234950">
                  <a:moveTo>
                    <a:pt x="54610" y="222250"/>
                  </a:moveTo>
                  <a:lnTo>
                    <a:pt x="0" y="222250"/>
                  </a:lnTo>
                  <a:lnTo>
                    <a:pt x="0" y="223520"/>
                  </a:lnTo>
                  <a:lnTo>
                    <a:pt x="54610" y="223520"/>
                  </a:lnTo>
                  <a:lnTo>
                    <a:pt x="54610" y="222250"/>
                  </a:lnTo>
                  <a:close/>
                </a:path>
                <a:path w="54609" h="234950">
                  <a:moveTo>
                    <a:pt x="54610" y="218440"/>
                  </a:moveTo>
                  <a:lnTo>
                    <a:pt x="0" y="218440"/>
                  </a:lnTo>
                  <a:lnTo>
                    <a:pt x="0" y="220980"/>
                  </a:lnTo>
                  <a:lnTo>
                    <a:pt x="54610" y="220980"/>
                  </a:lnTo>
                  <a:lnTo>
                    <a:pt x="54610" y="218440"/>
                  </a:lnTo>
                  <a:close/>
                </a:path>
                <a:path w="54609" h="234950">
                  <a:moveTo>
                    <a:pt x="54610" y="215900"/>
                  </a:moveTo>
                  <a:lnTo>
                    <a:pt x="0" y="215900"/>
                  </a:lnTo>
                  <a:lnTo>
                    <a:pt x="0" y="217170"/>
                  </a:lnTo>
                  <a:lnTo>
                    <a:pt x="54610" y="217170"/>
                  </a:lnTo>
                  <a:lnTo>
                    <a:pt x="54610" y="215900"/>
                  </a:lnTo>
                  <a:close/>
                </a:path>
                <a:path w="54609" h="234950">
                  <a:moveTo>
                    <a:pt x="54610" y="212090"/>
                  </a:moveTo>
                  <a:lnTo>
                    <a:pt x="0" y="212090"/>
                  </a:lnTo>
                  <a:lnTo>
                    <a:pt x="0" y="214630"/>
                  </a:lnTo>
                  <a:lnTo>
                    <a:pt x="54610" y="214630"/>
                  </a:lnTo>
                  <a:lnTo>
                    <a:pt x="54610" y="212090"/>
                  </a:lnTo>
                  <a:close/>
                </a:path>
                <a:path w="54609" h="234950">
                  <a:moveTo>
                    <a:pt x="54610" y="209550"/>
                  </a:moveTo>
                  <a:lnTo>
                    <a:pt x="0" y="209550"/>
                  </a:lnTo>
                  <a:lnTo>
                    <a:pt x="0" y="210820"/>
                  </a:lnTo>
                  <a:lnTo>
                    <a:pt x="54610" y="210820"/>
                  </a:lnTo>
                  <a:lnTo>
                    <a:pt x="54610" y="209550"/>
                  </a:lnTo>
                  <a:close/>
                </a:path>
                <a:path w="54609" h="234950">
                  <a:moveTo>
                    <a:pt x="54610" y="205740"/>
                  </a:moveTo>
                  <a:lnTo>
                    <a:pt x="0" y="205740"/>
                  </a:lnTo>
                  <a:lnTo>
                    <a:pt x="0" y="208280"/>
                  </a:lnTo>
                  <a:lnTo>
                    <a:pt x="54610" y="208280"/>
                  </a:lnTo>
                  <a:lnTo>
                    <a:pt x="54610" y="205740"/>
                  </a:lnTo>
                  <a:close/>
                </a:path>
                <a:path w="54609" h="234950">
                  <a:moveTo>
                    <a:pt x="54610" y="203200"/>
                  </a:moveTo>
                  <a:lnTo>
                    <a:pt x="0" y="203200"/>
                  </a:lnTo>
                  <a:lnTo>
                    <a:pt x="0" y="204470"/>
                  </a:lnTo>
                  <a:lnTo>
                    <a:pt x="54610" y="204470"/>
                  </a:lnTo>
                  <a:lnTo>
                    <a:pt x="54610" y="203200"/>
                  </a:lnTo>
                  <a:close/>
                </a:path>
                <a:path w="54609" h="234950">
                  <a:moveTo>
                    <a:pt x="54610" y="199390"/>
                  </a:moveTo>
                  <a:lnTo>
                    <a:pt x="0" y="199390"/>
                  </a:lnTo>
                  <a:lnTo>
                    <a:pt x="0" y="201930"/>
                  </a:lnTo>
                  <a:lnTo>
                    <a:pt x="54610" y="201930"/>
                  </a:lnTo>
                  <a:lnTo>
                    <a:pt x="54610" y="199390"/>
                  </a:lnTo>
                  <a:close/>
                </a:path>
                <a:path w="54609" h="234950">
                  <a:moveTo>
                    <a:pt x="54610" y="196850"/>
                  </a:moveTo>
                  <a:lnTo>
                    <a:pt x="0" y="196850"/>
                  </a:lnTo>
                  <a:lnTo>
                    <a:pt x="0" y="198120"/>
                  </a:lnTo>
                  <a:lnTo>
                    <a:pt x="54610" y="198120"/>
                  </a:lnTo>
                  <a:lnTo>
                    <a:pt x="54610" y="196850"/>
                  </a:lnTo>
                  <a:close/>
                </a:path>
                <a:path w="54609" h="234950">
                  <a:moveTo>
                    <a:pt x="54610" y="193040"/>
                  </a:moveTo>
                  <a:lnTo>
                    <a:pt x="0" y="193040"/>
                  </a:lnTo>
                  <a:lnTo>
                    <a:pt x="0" y="195580"/>
                  </a:lnTo>
                  <a:lnTo>
                    <a:pt x="54610" y="195580"/>
                  </a:lnTo>
                  <a:lnTo>
                    <a:pt x="54610" y="193040"/>
                  </a:lnTo>
                  <a:close/>
                </a:path>
                <a:path w="54609" h="234950">
                  <a:moveTo>
                    <a:pt x="54610" y="190500"/>
                  </a:moveTo>
                  <a:lnTo>
                    <a:pt x="0" y="190500"/>
                  </a:lnTo>
                  <a:lnTo>
                    <a:pt x="0" y="191770"/>
                  </a:lnTo>
                  <a:lnTo>
                    <a:pt x="54610" y="191770"/>
                  </a:lnTo>
                  <a:lnTo>
                    <a:pt x="54610" y="190500"/>
                  </a:lnTo>
                  <a:close/>
                </a:path>
                <a:path w="54609" h="234950">
                  <a:moveTo>
                    <a:pt x="54610" y="186690"/>
                  </a:moveTo>
                  <a:lnTo>
                    <a:pt x="0" y="186690"/>
                  </a:lnTo>
                  <a:lnTo>
                    <a:pt x="0" y="189230"/>
                  </a:lnTo>
                  <a:lnTo>
                    <a:pt x="54610" y="189230"/>
                  </a:lnTo>
                  <a:lnTo>
                    <a:pt x="54610" y="186690"/>
                  </a:lnTo>
                  <a:close/>
                </a:path>
                <a:path w="54609" h="234950">
                  <a:moveTo>
                    <a:pt x="54610" y="184150"/>
                  </a:moveTo>
                  <a:lnTo>
                    <a:pt x="0" y="184150"/>
                  </a:lnTo>
                  <a:lnTo>
                    <a:pt x="0" y="185420"/>
                  </a:lnTo>
                  <a:lnTo>
                    <a:pt x="54610" y="185420"/>
                  </a:lnTo>
                  <a:lnTo>
                    <a:pt x="54610" y="184150"/>
                  </a:lnTo>
                  <a:close/>
                </a:path>
                <a:path w="54609" h="234950">
                  <a:moveTo>
                    <a:pt x="54610" y="180340"/>
                  </a:moveTo>
                  <a:lnTo>
                    <a:pt x="0" y="180340"/>
                  </a:lnTo>
                  <a:lnTo>
                    <a:pt x="0" y="182880"/>
                  </a:lnTo>
                  <a:lnTo>
                    <a:pt x="54610" y="182880"/>
                  </a:lnTo>
                  <a:lnTo>
                    <a:pt x="54610" y="180340"/>
                  </a:lnTo>
                  <a:close/>
                </a:path>
                <a:path w="54609" h="234950">
                  <a:moveTo>
                    <a:pt x="54610" y="177800"/>
                  </a:moveTo>
                  <a:lnTo>
                    <a:pt x="0" y="177800"/>
                  </a:lnTo>
                  <a:lnTo>
                    <a:pt x="0" y="179070"/>
                  </a:lnTo>
                  <a:lnTo>
                    <a:pt x="54610" y="179070"/>
                  </a:lnTo>
                  <a:lnTo>
                    <a:pt x="54610" y="177800"/>
                  </a:lnTo>
                  <a:close/>
                </a:path>
                <a:path w="54609" h="234950">
                  <a:moveTo>
                    <a:pt x="54610" y="173990"/>
                  </a:moveTo>
                  <a:lnTo>
                    <a:pt x="0" y="173990"/>
                  </a:lnTo>
                  <a:lnTo>
                    <a:pt x="0" y="176530"/>
                  </a:lnTo>
                  <a:lnTo>
                    <a:pt x="54610" y="176530"/>
                  </a:lnTo>
                  <a:lnTo>
                    <a:pt x="54610" y="173990"/>
                  </a:lnTo>
                  <a:close/>
                </a:path>
                <a:path w="54609" h="234950">
                  <a:moveTo>
                    <a:pt x="54610" y="171450"/>
                  </a:moveTo>
                  <a:lnTo>
                    <a:pt x="0" y="171450"/>
                  </a:lnTo>
                  <a:lnTo>
                    <a:pt x="0" y="172720"/>
                  </a:lnTo>
                  <a:lnTo>
                    <a:pt x="54610" y="172720"/>
                  </a:lnTo>
                  <a:lnTo>
                    <a:pt x="54610" y="171450"/>
                  </a:lnTo>
                  <a:close/>
                </a:path>
                <a:path w="54609" h="234950">
                  <a:moveTo>
                    <a:pt x="54610" y="167640"/>
                  </a:moveTo>
                  <a:lnTo>
                    <a:pt x="0" y="167640"/>
                  </a:lnTo>
                  <a:lnTo>
                    <a:pt x="0" y="170180"/>
                  </a:lnTo>
                  <a:lnTo>
                    <a:pt x="54610" y="170180"/>
                  </a:lnTo>
                  <a:lnTo>
                    <a:pt x="54610" y="167640"/>
                  </a:lnTo>
                  <a:close/>
                </a:path>
                <a:path w="54609" h="234950">
                  <a:moveTo>
                    <a:pt x="54610" y="165100"/>
                  </a:moveTo>
                  <a:lnTo>
                    <a:pt x="0" y="165100"/>
                  </a:lnTo>
                  <a:lnTo>
                    <a:pt x="0" y="166370"/>
                  </a:lnTo>
                  <a:lnTo>
                    <a:pt x="54610" y="166370"/>
                  </a:lnTo>
                  <a:lnTo>
                    <a:pt x="54610" y="165100"/>
                  </a:lnTo>
                  <a:close/>
                </a:path>
                <a:path w="54609" h="234950">
                  <a:moveTo>
                    <a:pt x="54610" y="161290"/>
                  </a:moveTo>
                  <a:lnTo>
                    <a:pt x="0" y="161290"/>
                  </a:lnTo>
                  <a:lnTo>
                    <a:pt x="0" y="163830"/>
                  </a:lnTo>
                  <a:lnTo>
                    <a:pt x="54610" y="163830"/>
                  </a:lnTo>
                  <a:lnTo>
                    <a:pt x="54610" y="161290"/>
                  </a:lnTo>
                  <a:close/>
                </a:path>
                <a:path w="54609" h="234950">
                  <a:moveTo>
                    <a:pt x="54610" y="158750"/>
                  </a:moveTo>
                  <a:lnTo>
                    <a:pt x="0" y="158750"/>
                  </a:lnTo>
                  <a:lnTo>
                    <a:pt x="0" y="160020"/>
                  </a:lnTo>
                  <a:lnTo>
                    <a:pt x="54610" y="160020"/>
                  </a:lnTo>
                  <a:lnTo>
                    <a:pt x="54610" y="158750"/>
                  </a:lnTo>
                  <a:close/>
                </a:path>
                <a:path w="54609" h="234950">
                  <a:moveTo>
                    <a:pt x="54610" y="154940"/>
                  </a:moveTo>
                  <a:lnTo>
                    <a:pt x="0" y="154940"/>
                  </a:lnTo>
                  <a:lnTo>
                    <a:pt x="0" y="157480"/>
                  </a:lnTo>
                  <a:lnTo>
                    <a:pt x="54610" y="157480"/>
                  </a:lnTo>
                  <a:lnTo>
                    <a:pt x="54610" y="154940"/>
                  </a:lnTo>
                  <a:close/>
                </a:path>
                <a:path w="54609" h="234950">
                  <a:moveTo>
                    <a:pt x="54610" y="152400"/>
                  </a:moveTo>
                  <a:lnTo>
                    <a:pt x="0" y="152400"/>
                  </a:lnTo>
                  <a:lnTo>
                    <a:pt x="0" y="153670"/>
                  </a:lnTo>
                  <a:lnTo>
                    <a:pt x="54610" y="153670"/>
                  </a:lnTo>
                  <a:lnTo>
                    <a:pt x="54610" y="152400"/>
                  </a:lnTo>
                  <a:close/>
                </a:path>
                <a:path w="54609" h="234950">
                  <a:moveTo>
                    <a:pt x="54610" y="148590"/>
                  </a:moveTo>
                  <a:lnTo>
                    <a:pt x="0" y="148590"/>
                  </a:lnTo>
                  <a:lnTo>
                    <a:pt x="0" y="151130"/>
                  </a:lnTo>
                  <a:lnTo>
                    <a:pt x="54610" y="151130"/>
                  </a:lnTo>
                  <a:lnTo>
                    <a:pt x="54610" y="148590"/>
                  </a:lnTo>
                  <a:close/>
                </a:path>
                <a:path w="54609" h="234950">
                  <a:moveTo>
                    <a:pt x="54610" y="146050"/>
                  </a:moveTo>
                  <a:lnTo>
                    <a:pt x="0" y="146050"/>
                  </a:lnTo>
                  <a:lnTo>
                    <a:pt x="0" y="147320"/>
                  </a:lnTo>
                  <a:lnTo>
                    <a:pt x="54610" y="147320"/>
                  </a:lnTo>
                  <a:lnTo>
                    <a:pt x="54610" y="146050"/>
                  </a:lnTo>
                  <a:close/>
                </a:path>
                <a:path w="54609" h="234950">
                  <a:moveTo>
                    <a:pt x="54610" y="142240"/>
                  </a:moveTo>
                  <a:lnTo>
                    <a:pt x="0" y="142240"/>
                  </a:lnTo>
                  <a:lnTo>
                    <a:pt x="0" y="144780"/>
                  </a:lnTo>
                  <a:lnTo>
                    <a:pt x="54610" y="144780"/>
                  </a:lnTo>
                  <a:lnTo>
                    <a:pt x="54610" y="142240"/>
                  </a:lnTo>
                  <a:close/>
                </a:path>
                <a:path w="54609" h="234950">
                  <a:moveTo>
                    <a:pt x="54610" y="139700"/>
                  </a:moveTo>
                  <a:lnTo>
                    <a:pt x="0" y="139700"/>
                  </a:lnTo>
                  <a:lnTo>
                    <a:pt x="0" y="140970"/>
                  </a:lnTo>
                  <a:lnTo>
                    <a:pt x="54610" y="140970"/>
                  </a:lnTo>
                  <a:lnTo>
                    <a:pt x="54610" y="139700"/>
                  </a:lnTo>
                  <a:close/>
                </a:path>
                <a:path w="54609" h="234950">
                  <a:moveTo>
                    <a:pt x="54610" y="135890"/>
                  </a:moveTo>
                  <a:lnTo>
                    <a:pt x="0" y="135890"/>
                  </a:lnTo>
                  <a:lnTo>
                    <a:pt x="0" y="138430"/>
                  </a:lnTo>
                  <a:lnTo>
                    <a:pt x="54610" y="138430"/>
                  </a:lnTo>
                  <a:lnTo>
                    <a:pt x="54610" y="135890"/>
                  </a:lnTo>
                  <a:close/>
                </a:path>
                <a:path w="54609" h="234950">
                  <a:moveTo>
                    <a:pt x="54610" y="133350"/>
                  </a:moveTo>
                  <a:lnTo>
                    <a:pt x="0" y="133350"/>
                  </a:lnTo>
                  <a:lnTo>
                    <a:pt x="0" y="134620"/>
                  </a:lnTo>
                  <a:lnTo>
                    <a:pt x="54610" y="134620"/>
                  </a:lnTo>
                  <a:lnTo>
                    <a:pt x="54610" y="133350"/>
                  </a:lnTo>
                  <a:close/>
                </a:path>
                <a:path w="54609" h="234950">
                  <a:moveTo>
                    <a:pt x="54610" y="129540"/>
                  </a:moveTo>
                  <a:lnTo>
                    <a:pt x="0" y="129540"/>
                  </a:lnTo>
                  <a:lnTo>
                    <a:pt x="0" y="132080"/>
                  </a:lnTo>
                  <a:lnTo>
                    <a:pt x="54610" y="132080"/>
                  </a:lnTo>
                  <a:lnTo>
                    <a:pt x="54610" y="129540"/>
                  </a:lnTo>
                  <a:close/>
                </a:path>
                <a:path w="54609" h="234950">
                  <a:moveTo>
                    <a:pt x="54610" y="127000"/>
                  </a:moveTo>
                  <a:lnTo>
                    <a:pt x="0" y="127000"/>
                  </a:lnTo>
                  <a:lnTo>
                    <a:pt x="0" y="128270"/>
                  </a:lnTo>
                  <a:lnTo>
                    <a:pt x="54610" y="128270"/>
                  </a:lnTo>
                  <a:lnTo>
                    <a:pt x="54610" y="127000"/>
                  </a:lnTo>
                  <a:close/>
                </a:path>
                <a:path w="54609" h="234950">
                  <a:moveTo>
                    <a:pt x="54610" y="120650"/>
                  </a:moveTo>
                  <a:lnTo>
                    <a:pt x="0" y="120650"/>
                  </a:lnTo>
                  <a:lnTo>
                    <a:pt x="0" y="125730"/>
                  </a:lnTo>
                  <a:lnTo>
                    <a:pt x="54610" y="125730"/>
                  </a:lnTo>
                  <a:lnTo>
                    <a:pt x="54610" y="120650"/>
                  </a:lnTo>
                  <a:close/>
                </a:path>
                <a:path w="54609" h="234950">
                  <a:moveTo>
                    <a:pt x="54610" y="114300"/>
                  </a:moveTo>
                  <a:lnTo>
                    <a:pt x="0" y="114300"/>
                  </a:lnTo>
                  <a:lnTo>
                    <a:pt x="0" y="119380"/>
                  </a:lnTo>
                  <a:lnTo>
                    <a:pt x="54610" y="119380"/>
                  </a:lnTo>
                  <a:lnTo>
                    <a:pt x="54610" y="114300"/>
                  </a:lnTo>
                  <a:close/>
                </a:path>
                <a:path w="54609" h="234950">
                  <a:moveTo>
                    <a:pt x="54610" y="107950"/>
                  </a:moveTo>
                  <a:lnTo>
                    <a:pt x="0" y="107950"/>
                  </a:lnTo>
                  <a:lnTo>
                    <a:pt x="0" y="113030"/>
                  </a:lnTo>
                  <a:lnTo>
                    <a:pt x="54610" y="113030"/>
                  </a:lnTo>
                  <a:lnTo>
                    <a:pt x="54610" y="107950"/>
                  </a:lnTo>
                  <a:close/>
                </a:path>
                <a:path w="54609" h="234950">
                  <a:moveTo>
                    <a:pt x="54610" y="101600"/>
                  </a:moveTo>
                  <a:lnTo>
                    <a:pt x="0" y="101600"/>
                  </a:lnTo>
                  <a:lnTo>
                    <a:pt x="0" y="106680"/>
                  </a:lnTo>
                  <a:lnTo>
                    <a:pt x="54610" y="106680"/>
                  </a:lnTo>
                  <a:lnTo>
                    <a:pt x="54610" y="101600"/>
                  </a:lnTo>
                  <a:close/>
                </a:path>
                <a:path w="54609" h="234950">
                  <a:moveTo>
                    <a:pt x="54610" y="95250"/>
                  </a:moveTo>
                  <a:lnTo>
                    <a:pt x="0" y="95250"/>
                  </a:lnTo>
                  <a:lnTo>
                    <a:pt x="0" y="100330"/>
                  </a:lnTo>
                  <a:lnTo>
                    <a:pt x="54610" y="100330"/>
                  </a:lnTo>
                  <a:lnTo>
                    <a:pt x="54610" y="95250"/>
                  </a:lnTo>
                  <a:close/>
                </a:path>
                <a:path w="54609" h="234950">
                  <a:moveTo>
                    <a:pt x="54610" y="88900"/>
                  </a:moveTo>
                  <a:lnTo>
                    <a:pt x="0" y="88900"/>
                  </a:lnTo>
                  <a:lnTo>
                    <a:pt x="0" y="93980"/>
                  </a:lnTo>
                  <a:lnTo>
                    <a:pt x="54610" y="93980"/>
                  </a:lnTo>
                  <a:lnTo>
                    <a:pt x="54610" y="88900"/>
                  </a:lnTo>
                  <a:close/>
                </a:path>
                <a:path w="54609" h="234950">
                  <a:moveTo>
                    <a:pt x="54610" y="82550"/>
                  </a:moveTo>
                  <a:lnTo>
                    <a:pt x="0" y="82550"/>
                  </a:lnTo>
                  <a:lnTo>
                    <a:pt x="0" y="87630"/>
                  </a:lnTo>
                  <a:lnTo>
                    <a:pt x="54610" y="87630"/>
                  </a:lnTo>
                  <a:lnTo>
                    <a:pt x="54610" y="82550"/>
                  </a:lnTo>
                  <a:close/>
                </a:path>
                <a:path w="54609" h="234950">
                  <a:moveTo>
                    <a:pt x="54610" y="77470"/>
                  </a:moveTo>
                  <a:lnTo>
                    <a:pt x="0" y="77470"/>
                  </a:lnTo>
                  <a:lnTo>
                    <a:pt x="0" y="81280"/>
                  </a:lnTo>
                  <a:lnTo>
                    <a:pt x="54610" y="81280"/>
                  </a:lnTo>
                  <a:lnTo>
                    <a:pt x="54610" y="77470"/>
                  </a:lnTo>
                  <a:close/>
                </a:path>
                <a:path w="54609" h="234950">
                  <a:moveTo>
                    <a:pt x="54610" y="71120"/>
                  </a:moveTo>
                  <a:lnTo>
                    <a:pt x="0" y="71120"/>
                  </a:lnTo>
                  <a:lnTo>
                    <a:pt x="0" y="76200"/>
                  </a:lnTo>
                  <a:lnTo>
                    <a:pt x="54610" y="76200"/>
                  </a:lnTo>
                  <a:lnTo>
                    <a:pt x="54610" y="71120"/>
                  </a:lnTo>
                  <a:close/>
                </a:path>
                <a:path w="54609" h="234950">
                  <a:moveTo>
                    <a:pt x="54610" y="64770"/>
                  </a:moveTo>
                  <a:lnTo>
                    <a:pt x="0" y="64770"/>
                  </a:lnTo>
                  <a:lnTo>
                    <a:pt x="0" y="69850"/>
                  </a:lnTo>
                  <a:lnTo>
                    <a:pt x="54610" y="69850"/>
                  </a:lnTo>
                  <a:lnTo>
                    <a:pt x="54610" y="64770"/>
                  </a:lnTo>
                  <a:close/>
                </a:path>
                <a:path w="54609" h="234950">
                  <a:moveTo>
                    <a:pt x="54610" y="58420"/>
                  </a:moveTo>
                  <a:lnTo>
                    <a:pt x="0" y="58420"/>
                  </a:lnTo>
                  <a:lnTo>
                    <a:pt x="0" y="63500"/>
                  </a:lnTo>
                  <a:lnTo>
                    <a:pt x="54610" y="63500"/>
                  </a:lnTo>
                  <a:lnTo>
                    <a:pt x="54610" y="58420"/>
                  </a:lnTo>
                  <a:close/>
                </a:path>
                <a:path w="54609" h="234950">
                  <a:moveTo>
                    <a:pt x="54610" y="52070"/>
                  </a:moveTo>
                  <a:lnTo>
                    <a:pt x="0" y="52070"/>
                  </a:lnTo>
                  <a:lnTo>
                    <a:pt x="0" y="57150"/>
                  </a:lnTo>
                  <a:lnTo>
                    <a:pt x="54610" y="57150"/>
                  </a:lnTo>
                  <a:lnTo>
                    <a:pt x="54610" y="52070"/>
                  </a:lnTo>
                  <a:close/>
                </a:path>
                <a:path w="54609" h="234950">
                  <a:moveTo>
                    <a:pt x="54610" y="45720"/>
                  </a:moveTo>
                  <a:lnTo>
                    <a:pt x="0" y="45720"/>
                  </a:lnTo>
                  <a:lnTo>
                    <a:pt x="0" y="50800"/>
                  </a:lnTo>
                  <a:lnTo>
                    <a:pt x="54610" y="50800"/>
                  </a:lnTo>
                  <a:lnTo>
                    <a:pt x="54610" y="45720"/>
                  </a:lnTo>
                  <a:close/>
                </a:path>
                <a:path w="54609" h="234950">
                  <a:moveTo>
                    <a:pt x="54610" y="39370"/>
                  </a:moveTo>
                  <a:lnTo>
                    <a:pt x="0" y="39370"/>
                  </a:lnTo>
                  <a:lnTo>
                    <a:pt x="0" y="44450"/>
                  </a:lnTo>
                  <a:lnTo>
                    <a:pt x="54610" y="44450"/>
                  </a:lnTo>
                  <a:lnTo>
                    <a:pt x="54610" y="39370"/>
                  </a:lnTo>
                  <a:close/>
                </a:path>
                <a:path w="54609" h="234950">
                  <a:moveTo>
                    <a:pt x="54610" y="33020"/>
                  </a:moveTo>
                  <a:lnTo>
                    <a:pt x="0" y="33020"/>
                  </a:lnTo>
                  <a:lnTo>
                    <a:pt x="0" y="38100"/>
                  </a:lnTo>
                  <a:lnTo>
                    <a:pt x="54610" y="38100"/>
                  </a:lnTo>
                  <a:lnTo>
                    <a:pt x="54610" y="33020"/>
                  </a:lnTo>
                  <a:close/>
                </a:path>
                <a:path w="54609" h="234950">
                  <a:moveTo>
                    <a:pt x="54610" y="26670"/>
                  </a:moveTo>
                  <a:lnTo>
                    <a:pt x="0" y="26670"/>
                  </a:lnTo>
                  <a:lnTo>
                    <a:pt x="0" y="31750"/>
                  </a:lnTo>
                  <a:lnTo>
                    <a:pt x="54610" y="31750"/>
                  </a:lnTo>
                  <a:lnTo>
                    <a:pt x="54610" y="26670"/>
                  </a:lnTo>
                  <a:close/>
                </a:path>
                <a:path w="54609" h="234950">
                  <a:moveTo>
                    <a:pt x="54610" y="20320"/>
                  </a:moveTo>
                  <a:lnTo>
                    <a:pt x="0" y="20320"/>
                  </a:lnTo>
                  <a:lnTo>
                    <a:pt x="0" y="25400"/>
                  </a:lnTo>
                  <a:lnTo>
                    <a:pt x="54610" y="25400"/>
                  </a:lnTo>
                  <a:lnTo>
                    <a:pt x="54610" y="20320"/>
                  </a:lnTo>
                  <a:close/>
                </a:path>
                <a:path w="54609" h="234950">
                  <a:moveTo>
                    <a:pt x="54610" y="13970"/>
                  </a:moveTo>
                  <a:lnTo>
                    <a:pt x="0" y="13970"/>
                  </a:lnTo>
                  <a:lnTo>
                    <a:pt x="0" y="19050"/>
                  </a:lnTo>
                  <a:lnTo>
                    <a:pt x="54610" y="19050"/>
                  </a:lnTo>
                  <a:lnTo>
                    <a:pt x="54610" y="13970"/>
                  </a:lnTo>
                  <a:close/>
                </a:path>
                <a:path w="54609" h="234950">
                  <a:moveTo>
                    <a:pt x="54610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4610" y="12700"/>
                  </a:lnTo>
                  <a:lnTo>
                    <a:pt x="54610" y="7620"/>
                  </a:lnTo>
                  <a:close/>
                </a:path>
                <a:path w="54609" h="234950">
                  <a:moveTo>
                    <a:pt x="4699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54610" y="6350"/>
                  </a:lnTo>
                  <a:lnTo>
                    <a:pt x="54610" y="1270"/>
                  </a:lnTo>
                  <a:lnTo>
                    <a:pt x="46990" y="1270"/>
                  </a:lnTo>
                  <a:lnTo>
                    <a:pt x="46990" y="0"/>
                  </a:lnTo>
                  <a:close/>
                </a:path>
              </a:pathLst>
            </a:custGeom>
            <a:solidFill>
              <a:srgbClr val="2064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7291070" y="6371589"/>
              <a:ext cx="54610" cy="241300"/>
            </a:xfrm>
            <a:custGeom>
              <a:avLst/>
              <a:gdLst/>
              <a:ahLst/>
              <a:cxnLst/>
              <a:rect l="l" t="t" r="r" b="b"/>
              <a:pathLst>
                <a:path w="54609" h="241300">
                  <a:moveTo>
                    <a:pt x="22859" y="237490"/>
                  </a:moveTo>
                  <a:lnTo>
                    <a:pt x="0" y="237490"/>
                  </a:lnTo>
                  <a:lnTo>
                    <a:pt x="0" y="241300"/>
                  </a:lnTo>
                  <a:lnTo>
                    <a:pt x="10159" y="241300"/>
                  </a:lnTo>
                  <a:lnTo>
                    <a:pt x="10159" y="240030"/>
                  </a:lnTo>
                  <a:lnTo>
                    <a:pt x="22859" y="240030"/>
                  </a:lnTo>
                  <a:lnTo>
                    <a:pt x="22859" y="237490"/>
                  </a:lnTo>
                  <a:close/>
                </a:path>
                <a:path w="54609" h="241300">
                  <a:moveTo>
                    <a:pt x="48259" y="234950"/>
                  </a:moveTo>
                  <a:lnTo>
                    <a:pt x="0" y="234950"/>
                  </a:lnTo>
                  <a:lnTo>
                    <a:pt x="0" y="236220"/>
                  </a:lnTo>
                  <a:lnTo>
                    <a:pt x="35560" y="236220"/>
                  </a:lnTo>
                  <a:lnTo>
                    <a:pt x="35559" y="237490"/>
                  </a:lnTo>
                  <a:lnTo>
                    <a:pt x="48259" y="237490"/>
                  </a:lnTo>
                  <a:lnTo>
                    <a:pt x="48259" y="234950"/>
                  </a:lnTo>
                  <a:close/>
                </a:path>
                <a:path w="54609" h="241300">
                  <a:moveTo>
                    <a:pt x="54609" y="231140"/>
                  </a:moveTo>
                  <a:lnTo>
                    <a:pt x="0" y="231140"/>
                  </a:lnTo>
                  <a:lnTo>
                    <a:pt x="0" y="233680"/>
                  </a:lnTo>
                  <a:lnTo>
                    <a:pt x="54609" y="233680"/>
                  </a:lnTo>
                  <a:lnTo>
                    <a:pt x="54609" y="231140"/>
                  </a:lnTo>
                  <a:close/>
                </a:path>
                <a:path w="54609" h="241300">
                  <a:moveTo>
                    <a:pt x="54609" y="228600"/>
                  </a:moveTo>
                  <a:lnTo>
                    <a:pt x="0" y="228600"/>
                  </a:lnTo>
                  <a:lnTo>
                    <a:pt x="0" y="229870"/>
                  </a:lnTo>
                  <a:lnTo>
                    <a:pt x="54609" y="229870"/>
                  </a:lnTo>
                  <a:lnTo>
                    <a:pt x="54609" y="228600"/>
                  </a:lnTo>
                  <a:close/>
                </a:path>
                <a:path w="54609" h="241300">
                  <a:moveTo>
                    <a:pt x="54609" y="224790"/>
                  </a:moveTo>
                  <a:lnTo>
                    <a:pt x="0" y="224790"/>
                  </a:lnTo>
                  <a:lnTo>
                    <a:pt x="0" y="227330"/>
                  </a:lnTo>
                  <a:lnTo>
                    <a:pt x="54609" y="227330"/>
                  </a:lnTo>
                  <a:lnTo>
                    <a:pt x="54609" y="224790"/>
                  </a:lnTo>
                  <a:close/>
                </a:path>
                <a:path w="54609" h="241300">
                  <a:moveTo>
                    <a:pt x="54609" y="222250"/>
                  </a:moveTo>
                  <a:lnTo>
                    <a:pt x="0" y="222250"/>
                  </a:lnTo>
                  <a:lnTo>
                    <a:pt x="0" y="223520"/>
                  </a:lnTo>
                  <a:lnTo>
                    <a:pt x="54609" y="223520"/>
                  </a:lnTo>
                  <a:lnTo>
                    <a:pt x="54609" y="222250"/>
                  </a:lnTo>
                  <a:close/>
                </a:path>
                <a:path w="54609" h="241300">
                  <a:moveTo>
                    <a:pt x="54609" y="218440"/>
                  </a:moveTo>
                  <a:lnTo>
                    <a:pt x="0" y="218440"/>
                  </a:lnTo>
                  <a:lnTo>
                    <a:pt x="0" y="220980"/>
                  </a:lnTo>
                  <a:lnTo>
                    <a:pt x="54609" y="220980"/>
                  </a:lnTo>
                  <a:lnTo>
                    <a:pt x="54609" y="218440"/>
                  </a:lnTo>
                  <a:close/>
                </a:path>
                <a:path w="54609" h="241300">
                  <a:moveTo>
                    <a:pt x="54609" y="215900"/>
                  </a:moveTo>
                  <a:lnTo>
                    <a:pt x="0" y="215900"/>
                  </a:lnTo>
                  <a:lnTo>
                    <a:pt x="0" y="217170"/>
                  </a:lnTo>
                  <a:lnTo>
                    <a:pt x="54609" y="217170"/>
                  </a:lnTo>
                  <a:lnTo>
                    <a:pt x="54609" y="215900"/>
                  </a:lnTo>
                  <a:close/>
                </a:path>
                <a:path w="54609" h="241300">
                  <a:moveTo>
                    <a:pt x="54609" y="212090"/>
                  </a:moveTo>
                  <a:lnTo>
                    <a:pt x="0" y="212090"/>
                  </a:lnTo>
                  <a:lnTo>
                    <a:pt x="0" y="214630"/>
                  </a:lnTo>
                  <a:lnTo>
                    <a:pt x="54609" y="214630"/>
                  </a:lnTo>
                  <a:lnTo>
                    <a:pt x="54609" y="212090"/>
                  </a:lnTo>
                  <a:close/>
                </a:path>
                <a:path w="54609" h="241300">
                  <a:moveTo>
                    <a:pt x="54609" y="209550"/>
                  </a:moveTo>
                  <a:lnTo>
                    <a:pt x="0" y="209550"/>
                  </a:lnTo>
                  <a:lnTo>
                    <a:pt x="0" y="210820"/>
                  </a:lnTo>
                  <a:lnTo>
                    <a:pt x="54609" y="210820"/>
                  </a:lnTo>
                  <a:lnTo>
                    <a:pt x="54609" y="209550"/>
                  </a:lnTo>
                  <a:close/>
                </a:path>
                <a:path w="54609" h="241300">
                  <a:moveTo>
                    <a:pt x="54609" y="205740"/>
                  </a:moveTo>
                  <a:lnTo>
                    <a:pt x="0" y="205740"/>
                  </a:lnTo>
                  <a:lnTo>
                    <a:pt x="0" y="208280"/>
                  </a:lnTo>
                  <a:lnTo>
                    <a:pt x="54609" y="208280"/>
                  </a:lnTo>
                  <a:lnTo>
                    <a:pt x="54609" y="205740"/>
                  </a:lnTo>
                  <a:close/>
                </a:path>
                <a:path w="54609" h="241300">
                  <a:moveTo>
                    <a:pt x="54609" y="203200"/>
                  </a:moveTo>
                  <a:lnTo>
                    <a:pt x="0" y="203200"/>
                  </a:lnTo>
                  <a:lnTo>
                    <a:pt x="0" y="204470"/>
                  </a:lnTo>
                  <a:lnTo>
                    <a:pt x="54609" y="204470"/>
                  </a:lnTo>
                  <a:lnTo>
                    <a:pt x="54609" y="203200"/>
                  </a:lnTo>
                  <a:close/>
                </a:path>
                <a:path w="54609" h="241300">
                  <a:moveTo>
                    <a:pt x="54609" y="199390"/>
                  </a:moveTo>
                  <a:lnTo>
                    <a:pt x="0" y="199390"/>
                  </a:lnTo>
                  <a:lnTo>
                    <a:pt x="0" y="201930"/>
                  </a:lnTo>
                  <a:lnTo>
                    <a:pt x="54609" y="201930"/>
                  </a:lnTo>
                  <a:lnTo>
                    <a:pt x="54609" y="199390"/>
                  </a:lnTo>
                  <a:close/>
                </a:path>
                <a:path w="54609" h="241300">
                  <a:moveTo>
                    <a:pt x="54609" y="196850"/>
                  </a:moveTo>
                  <a:lnTo>
                    <a:pt x="0" y="196850"/>
                  </a:lnTo>
                  <a:lnTo>
                    <a:pt x="0" y="198120"/>
                  </a:lnTo>
                  <a:lnTo>
                    <a:pt x="54609" y="198120"/>
                  </a:lnTo>
                  <a:lnTo>
                    <a:pt x="54609" y="196850"/>
                  </a:lnTo>
                  <a:close/>
                </a:path>
                <a:path w="54609" h="241300">
                  <a:moveTo>
                    <a:pt x="54609" y="193040"/>
                  </a:moveTo>
                  <a:lnTo>
                    <a:pt x="0" y="193040"/>
                  </a:lnTo>
                  <a:lnTo>
                    <a:pt x="0" y="195580"/>
                  </a:lnTo>
                  <a:lnTo>
                    <a:pt x="54609" y="195580"/>
                  </a:lnTo>
                  <a:lnTo>
                    <a:pt x="54609" y="193040"/>
                  </a:lnTo>
                  <a:close/>
                </a:path>
                <a:path w="54609" h="241300">
                  <a:moveTo>
                    <a:pt x="54609" y="190500"/>
                  </a:moveTo>
                  <a:lnTo>
                    <a:pt x="0" y="190500"/>
                  </a:lnTo>
                  <a:lnTo>
                    <a:pt x="0" y="191770"/>
                  </a:lnTo>
                  <a:lnTo>
                    <a:pt x="54609" y="191770"/>
                  </a:lnTo>
                  <a:lnTo>
                    <a:pt x="54609" y="190500"/>
                  </a:lnTo>
                  <a:close/>
                </a:path>
                <a:path w="54609" h="241300">
                  <a:moveTo>
                    <a:pt x="54609" y="186690"/>
                  </a:moveTo>
                  <a:lnTo>
                    <a:pt x="0" y="186690"/>
                  </a:lnTo>
                  <a:lnTo>
                    <a:pt x="0" y="189230"/>
                  </a:lnTo>
                  <a:lnTo>
                    <a:pt x="54609" y="189230"/>
                  </a:lnTo>
                  <a:lnTo>
                    <a:pt x="54609" y="186690"/>
                  </a:lnTo>
                  <a:close/>
                </a:path>
                <a:path w="54609" h="241300">
                  <a:moveTo>
                    <a:pt x="54609" y="184150"/>
                  </a:moveTo>
                  <a:lnTo>
                    <a:pt x="0" y="184150"/>
                  </a:lnTo>
                  <a:lnTo>
                    <a:pt x="0" y="185420"/>
                  </a:lnTo>
                  <a:lnTo>
                    <a:pt x="54609" y="185420"/>
                  </a:lnTo>
                  <a:lnTo>
                    <a:pt x="54609" y="184150"/>
                  </a:lnTo>
                  <a:close/>
                </a:path>
                <a:path w="54609" h="241300">
                  <a:moveTo>
                    <a:pt x="54609" y="180340"/>
                  </a:moveTo>
                  <a:lnTo>
                    <a:pt x="0" y="180340"/>
                  </a:lnTo>
                  <a:lnTo>
                    <a:pt x="0" y="182880"/>
                  </a:lnTo>
                  <a:lnTo>
                    <a:pt x="54609" y="182880"/>
                  </a:lnTo>
                  <a:lnTo>
                    <a:pt x="54609" y="180340"/>
                  </a:lnTo>
                  <a:close/>
                </a:path>
                <a:path w="54609" h="241300">
                  <a:moveTo>
                    <a:pt x="54609" y="177800"/>
                  </a:moveTo>
                  <a:lnTo>
                    <a:pt x="0" y="177800"/>
                  </a:lnTo>
                  <a:lnTo>
                    <a:pt x="0" y="179070"/>
                  </a:lnTo>
                  <a:lnTo>
                    <a:pt x="54609" y="179070"/>
                  </a:lnTo>
                  <a:lnTo>
                    <a:pt x="54609" y="177800"/>
                  </a:lnTo>
                  <a:close/>
                </a:path>
                <a:path w="54609" h="241300">
                  <a:moveTo>
                    <a:pt x="54609" y="173990"/>
                  </a:moveTo>
                  <a:lnTo>
                    <a:pt x="0" y="173990"/>
                  </a:lnTo>
                  <a:lnTo>
                    <a:pt x="0" y="176530"/>
                  </a:lnTo>
                  <a:lnTo>
                    <a:pt x="54609" y="176530"/>
                  </a:lnTo>
                  <a:lnTo>
                    <a:pt x="54609" y="173990"/>
                  </a:lnTo>
                  <a:close/>
                </a:path>
                <a:path w="54609" h="241300">
                  <a:moveTo>
                    <a:pt x="54609" y="171450"/>
                  </a:moveTo>
                  <a:lnTo>
                    <a:pt x="0" y="171450"/>
                  </a:lnTo>
                  <a:lnTo>
                    <a:pt x="0" y="172720"/>
                  </a:lnTo>
                  <a:lnTo>
                    <a:pt x="54609" y="172720"/>
                  </a:lnTo>
                  <a:lnTo>
                    <a:pt x="54609" y="171450"/>
                  </a:lnTo>
                  <a:close/>
                </a:path>
                <a:path w="54609" h="241300">
                  <a:moveTo>
                    <a:pt x="54609" y="167640"/>
                  </a:moveTo>
                  <a:lnTo>
                    <a:pt x="0" y="167640"/>
                  </a:lnTo>
                  <a:lnTo>
                    <a:pt x="0" y="170180"/>
                  </a:lnTo>
                  <a:lnTo>
                    <a:pt x="54609" y="170180"/>
                  </a:lnTo>
                  <a:lnTo>
                    <a:pt x="54609" y="167640"/>
                  </a:lnTo>
                  <a:close/>
                </a:path>
                <a:path w="54609" h="241300">
                  <a:moveTo>
                    <a:pt x="54609" y="165100"/>
                  </a:moveTo>
                  <a:lnTo>
                    <a:pt x="0" y="165100"/>
                  </a:lnTo>
                  <a:lnTo>
                    <a:pt x="0" y="166370"/>
                  </a:lnTo>
                  <a:lnTo>
                    <a:pt x="54609" y="166370"/>
                  </a:lnTo>
                  <a:lnTo>
                    <a:pt x="54609" y="165100"/>
                  </a:lnTo>
                  <a:close/>
                </a:path>
                <a:path w="54609" h="241300">
                  <a:moveTo>
                    <a:pt x="54609" y="161290"/>
                  </a:moveTo>
                  <a:lnTo>
                    <a:pt x="0" y="161290"/>
                  </a:lnTo>
                  <a:lnTo>
                    <a:pt x="0" y="163830"/>
                  </a:lnTo>
                  <a:lnTo>
                    <a:pt x="54609" y="163830"/>
                  </a:lnTo>
                  <a:lnTo>
                    <a:pt x="54609" y="161290"/>
                  </a:lnTo>
                  <a:close/>
                </a:path>
                <a:path w="54609" h="241300">
                  <a:moveTo>
                    <a:pt x="54609" y="158750"/>
                  </a:moveTo>
                  <a:lnTo>
                    <a:pt x="0" y="158750"/>
                  </a:lnTo>
                  <a:lnTo>
                    <a:pt x="0" y="160020"/>
                  </a:lnTo>
                  <a:lnTo>
                    <a:pt x="54609" y="160020"/>
                  </a:lnTo>
                  <a:lnTo>
                    <a:pt x="54609" y="158750"/>
                  </a:lnTo>
                  <a:close/>
                </a:path>
                <a:path w="54609" h="241300">
                  <a:moveTo>
                    <a:pt x="54609" y="154940"/>
                  </a:moveTo>
                  <a:lnTo>
                    <a:pt x="0" y="154940"/>
                  </a:lnTo>
                  <a:lnTo>
                    <a:pt x="0" y="157480"/>
                  </a:lnTo>
                  <a:lnTo>
                    <a:pt x="54609" y="157480"/>
                  </a:lnTo>
                  <a:lnTo>
                    <a:pt x="54609" y="154940"/>
                  </a:lnTo>
                  <a:close/>
                </a:path>
                <a:path w="54609" h="241300">
                  <a:moveTo>
                    <a:pt x="54609" y="152400"/>
                  </a:moveTo>
                  <a:lnTo>
                    <a:pt x="0" y="152400"/>
                  </a:lnTo>
                  <a:lnTo>
                    <a:pt x="0" y="153670"/>
                  </a:lnTo>
                  <a:lnTo>
                    <a:pt x="54609" y="153670"/>
                  </a:lnTo>
                  <a:lnTo>
                    <a:pt x="54609" y="152400"/>
                  </a:lnTo>
                  <a:close/>
                </a:path>
                <a:path w="54609" h="241300">
                  <a:moveTo>
                    <a:pt x="54609" y="148590"/>
                  </a:moveTo>
                  <a:lnTo>
                    <a:pt x="0" y="148590"/>
                  </a:lnTo>
                  <a:lnTo>
                    <a:pt x="0" y="151130"/>
                  </a:lnTo>
                  <a:lnTo>
                    <a:pt x="54609" y="151130"/>
                  </a:lnTo>
                  <a:lnTo>
                    <a:pt x="54609" y="148590"/>
                  </a:lnTo>
                  <a:close/>
                </a:path>
                <a:path w="54609" h="241300">
                  <a:moveTo>
                    <a:pt x="54609" y="146050"/>
                  </a:moveTo>
                  <a:lnTo>
                    <a:pt x="0" y="146050"/>
                  </a:lnTo>
                  <a:lnTo>
                    <a:pt x="0" y="147320"/>
                  </a:lnTo>
                  <a:lnTo>
                    <a:pt x="54609" y="147320"/>
                  </a:lnTo>
                  <a:lnTo>
                    <a:pt x="54609" y="146050"/>
                  </a:lnTo>
                  <a:close/>
                </a:path>
                <a:path w="54609" h="241300">
                  <a:moveTo>
                    <a:pt x="54609" y="142240"/>
                  </a:moveTo>
                  <a:lnTo>
                    <a:pt x="0" y="142240"/>
                  </a:lnTo>
                  <a:lnTo>
                    <a:pt x="0" y="144780"/>
                  </a:lnTo>
                  <a:lnTo>
                    <a:pt x="54609" y="144780"/>
                  </a:lnTo>
                  <a:lnTo>
                    <a:pt x="54609" y="142240"/>
                  </a:lnTo>
                  <a:close/>
                </a:path>
                <a:path w="54609" h="241300">
                  <a:moveTo>
                    <a:pt x="54609" y="139700"/>
                  </a:moveTo>
                  <a:lnTo>
                    <a:pt x="0" y="139700"/>
                  </a:lnTo>
                  <a:lnTo>
                    <a:pt x="0" y="140970"/>
                  </a:lnTo>
                  <a:lnTo>
                    <a:pt x="54609" y="140970"/>
                  </a:lnTo>
                  <a:lnTo>
                    <a:pt x="54609" y="139700"/>
                  </a:lnTo>
                  <a:close/>
                </a:path>
                <a:path w="54609" h="241300">
                  <a:moveTo>
                    <a:pt x="54609" y="135890"/>
                  </a:moveTo>
                  <a:lnTo>
                    <a:pt x="0" y="135890"/>
                  </a:lnTo>
                  <a:lnTo>
                    <a:pt x="0" y="138430"/>
                  </a:lnTo>
                  <a:lnTo>
                    <a:pt x="54609" y="138430"/>
                  </a:lnTo>
                  <a:lnTo>
                    <a:pt x="54609" y="135890"/>
                  </a:lnTo>
                  <a:close/>
                </a:path>
                <a:path w="54609" h="241300">
                  <a:moveTo>
                    <a:pt x="54609" y="133350"/>
                  </a:moveTo>
                  <a:lnTo>
                    <a:pt x="0" y="133350"/>
                  </a:lnTo>
                  <a:lnTo>
                    <a:pt x="0" y="134620"/>
                  </a:lnTo>
                  <a:lnTo>
                    <a:pt x="54609" y="134620"/>
                  </a:lnTo>
                  <a:lnTo>
                    <a:pt x="54609" y="133350"/>
                  </a:lnTo>
                  <a:close/>
                </a:path>
                <a:path w="54609" h="241300">
                  <a:moveTo>
                    <a:pt x="54609" y="129540"/>
                  </a:moveTo>
                  <a:lnTo>
                    <a:pt x="0" y="129540"/>
                  </a:lnTo>
                  <a:lnTo>
                    <a:pt x="0" y="132080"/>
                  </a:lnTo>
                  <a:lnTo>
                    <a:pt x="54609" y="132080"/>
                  </a:lnTo>
                  <a:lnTo>
                    <a:pt x="54609" y="129540"/>
                  </a:lnTo>
                  <a:close/>
                </a:path>
                <a:path w="54609" h="241300">
                  <a:moveTo>
                    <a:pt x="54609" y="127000"/>
                  </a:moveTo>
                  <a:lnTo>
                    <a:pt x="0" y="127000"/>
                  </a:lnTo>
                  <a:lnTo>
                    <a:pt x="0" y="128270"/>
                  </a:lnTo>
                  <a:lnTo>
                    <a:pt x="54609" y="128270"/>
                  </a:lnTo>
                  <a:lnTo>
                    <a:pt x="54609" y="127000"/>
                  </a:lnTo>
                  <a:close/>
                </a:path>
                <a:path w="54609" h="241300">
                  <a:moveTo>
                    <a:pt x="54609" y="120650"/>
                  </a:moveTo>
                  <a:lnTo>
                    <a:pt x="0" y="120650"/>
                  </a:lnTo>
                  <a:lnTo>
                    <a:pt x="0" y="125730"/>
                  </a:lnTo>
                  <a:lnTo>
                    <a:pt x="54609" y="125730"/>
                  </a:lnTo>
                  <a:lnTo>
                    <a:pt x="54609" y="120650"/>
                  </a:lnTo>
                  <a:close/>
                </a:path>
                <a:path w="54609" h="241300">
                  <a:moveTo>
                    <a:pt x="54609" y="114300"/>
                  </a:moveTo>
                  <a:lnTo>
                    <a:pt x="0" y="114300"/>
                  </a:lnTo>
                  <a:lnTo>
                    <a:pt x="0" y="119380"/>
                  </a:lnTo>
                  <a:lnTo>
                    <a:pt x="54609" y="119380"/>
                  </a:lnTo>
                  <a:lnTo>
                    <a:pt x="54609" y="114300"/>
                  </a:lnTo>
                  <a:close/>
                </a:path>
                <a:path w="54609" h="241300">
                  <a:moveTo>
                    <a:pt x="54609" y="107950"/>
                  </a:moveTo>
                  <a:lnTo>
                    <a:pt x="0" y="107950"/>
                  </a:lnTo>
                  <a:lnTo>
                    <a:pt x="0" y="113030"/>
                  </a:lnTo>
                  <a:lnTo>
                    <a:pt x="54609" y="113030"/>
                  </a:lnTo>
                  <a:lnTo>
                    <a:pt x="54609" y="107950"/>
                  </a:lnTo>
                  <a:close/>
                </a:path>
                <a:path w="54609" h="241300">
                  <a:moveTo>
                    <a:pt x="54609" y="101600"/>
                  </a:moveTo>
                  <a:lnTo>
                    <a:pt x="0" y="101600"/>
                  </a:lnTo>
                  <a:lnTo>
                    <a:pt x="0" y="106680"/>
                  </a:lnTo>
                  <a:lnTo>
                    <a:pt x="54609" y="106680"/>
                  </a:lnTo>
                  <a:lnTo>
                    <a:pt x="54609" y="101600"/>
                  </a:lnTo>
                  <a:close/>
                </a:path>
                <a:path w="54609" h="241300">
                  <a:moveTo>
                    <a:pt x="54609" y="95250"/>
                  </a:moveTo>
                  <a:lnTo>
                    <a:pt x="0" y="95250"/>
                  </a:lnTo>
                  <a:lnTo>
                    <a:pt x="0" y="100330"/>
                  </a:lnTo>
                  <a:lnTo>
                    <a:pt x="54609" y="100330"/>
                  </a:lnTo>
                  <a:lnTo>
                    <a:pt x="54609" y="95250"/>
                  </a:lnTo>
                  <a:close/>
                </a:path>
                <a:path w="54609" h="241300">
                  <a:moveTo>
                    <a:pt x="54609" y="88900"/>
                  </a:moveTo>
                  <a:lnTo>
                    <a:pt x="0" y="88900"/>
                  </a:lnTo>
                  <a:lnTo>
                    <a:pt x="0" y="93980"/>
                  </a:lnTo>
                  <a:lnTo>
                    <a:pt x="54609" y="93980"/>
                  </a:lnTo>
                  <a:lnTo>
                    <a:pt x="54609" y="88900"/>
                  </a:lnTo>
                  <a:close/>
                </a:path>
                <a:path w="54609" h="241300">
                  <a:moveTo>
                    <a:pt x="54609" y="82550"/>
                  </a:moveTo>
                  <a:lnTo>
                    <a:pt x="0" y="82550"/>
                  </a:lnTo>
                  <a:lnTo>
                    <a:pt x="0" y="87630"/>
                  </a:lnTo>
                  <a:lnTo>
                    <a:pt x="54609" y="87630"/>
                  </a:lnTo>
                  <a:lnTo>
                    <a:pt x="54609" y="82550"/>
                  </a:lnTo>
                  <a:close/>
                </a:path>
                <a:path w="54609" h="241300">
                  <a:moveTo>
                    <a:pt x="54609" y="77470"/>
                  </a:moveTo>
                  <a:lnTo>
                    <a:pt x="0" y="77470"/>
                  </a:lnTo>
                  <a:lnTo>
                    <a:pt x="0" y="81280"/>
                  </a:lnTo>
                  <a:lnTo>
                    <a:pt x="54609" y="81280"/>
                  </a:lnTo>
                  <a:lnTo>
                    <a:pt x="54609" y="77470"/>
                  </a:lnTo>
                  <a:close/>
                </a:path>
                <a:path w="54609" h="241300">
                  <a:moveTo>
                    <a:pt x="54609" y="71120"/>
                  </a:moveTo>
                  <a:lnTo>
                    <a:pt x="0" y="71120"/>
                  </a:lnTo>
                  <a:lnTo>
                    <a:pt x="0" y="76200"/>
                  </a:lnTo>
                  <a:lnTo>
                    <a:pt x="54609" y="76200"/>
                  </a:lnTo>
                  <a:lnTo>
                    <a:pt x="54609" y="71120"/>
                  </a:lnTo>
                  <a:close/>
                </a:path>
                <a:path w="54609" h="241300">
                  <a:moveTo>
                    <a:pt x="54609" y="64770"/>
                  </a:moveTo>
                  <a:lnTo>
                    <a:pt x="0" y="64770"/>
                  </a:lnTo>
                  <a:lnTo>
                    <a:pt x="0" y="69850"/>
                  </a:lnTo>
                  <a:lnTo>
                    <a:pt x="54609" y="69850"/>
                  </a:lnTo>
                  <a:lnTo>
                    <a:pt x="54609" y="64770"/>
                  </a:lnTo>
                  <a:close/>
                </a:path>
                <a:path w="54609" h="241300">
                  <a:moveTo>
                    <a:pt x="54609" y="58420"/>
                  </a:moveTo>
                  <a:lnTo>
                    <a:pt x="0" y="58420"/>
                  </a:lnTo>
                  <a:lnTo>
                    <a:pt x="0" y="63500"/>
                  </a:lnTo>
                  <a:lnTo>
                    <a:pt x="54609" y="63500"/>
                  </a:lnTo>
                  <a:lnTo>
                    <a:pt x="54609" y="58420"/>
                  </a:lnTo>
                  <a:close/>
                </a:path>
                <a:path w="54609" h="241300">
                  <a:moveTo>
                    <a:pt x="54609" y="52070"/>
                  </a:moveTo>
                  <a:lnTo>
                    <a:pt x="0" y="52070"/>
                  </a:lnTo>
                  <a:lnTo>
                    <a:pt x="0" y="57150"/>
                  </a:lnTo>
                  <a:lnTo>
                    <a:pt x="54609" y="57150"/>
                  </a:lnTo>
                  <a:lnTo>
                    <a:pt x="54609" y="52070"/>
                  </a:lnTo>
                  <a:close/>
                </a:path>
                <a:path w="54609" h="241300">
                  <a:moveTo>
                    <a:pt x="54609" y="45720"/>
                  </a:moveTo>
                  <a:lnTo>
                    <a:pt x="0" y="45720"/>
                  </a:lnTo>
                  <a:lnTo>
                    <a:pt x="0" y="50800"/>
                  </a:lnTo>
                  <a:lnTo>
                    <a:pt x="54609" y="50800"/>
                  </a:lnTo>
                  <a:lnTo>
                    <a:pt x="54609" y="45720"/>
                  </a:lnTo>
                  <a:close/>
                </a:path>
                <a:path w="54609" h="241300">
                  <a:moveTo>
                    <a:pt x="54609" y="39370"/>
                  </a:moveTo>
                  <a:lnTo>
                    <a:pt x="0" y="39370"/>
                  </a:lnTo>
                  <a:lnTo>
                    <a:pt x="0" y="44450"/>
                  </a:lnTo>
                  <a:lnTo>
                    <a:pt x="54609" y="44450"/>
                  </a:lnTo>
                  <a:lnTo>
                    <a:pt x="54609" y="39370"/>
                  </a:lnTo>
                  <a:close/>
                </a:path>
                <a:path w="54609" h="241300">
                  <a:moveTo>
                    <a:pt x="54609" y="33020"/>
                  </a:moveTo>
                  <a:lnTo>
                    <a:pt x="0" y="33020"/>
                  </a:lnTo>
                  <a:lnTo>
                    <a:pt x="0" y="38100"/>
                  </a:lnTo>
                  <a:lnTo>
                    <a:pt x="54609" y="38100"/>
                  </a:lnTo>
                  <a:lnTo>
                    <a:pt x="54609" y="33020"/>
                  </a:lnTo>
                  <a:close/>
                </a:path>
                <a:path w="54609" h="241300">
                  <a:moveTo>
                    <a:pt x="54609" y="26670"/>
                  </a:moveTo>
                  <a:lnTo>
                    <a:pt x="0" y="26670"/>
                  </a:lnTo>
                  <a:lnTo>
                    <a:pt x="0" y="31750"/>
                  </a:lnTo>
                  <a:lnTo>
                    <a:pt x="54609" y="31750"/>
                  </a:lnTo>
                  <a:lnTo>
                    <a:pt x="54609" y="26670"/>
                  </a:lnTo>
                  <a:close/>
                </a:path>
                <a:path w="54609" h="241300">
                  <a:moveTo>
                    <a:pt x="54609" y="20320"/>
                  </a:moveTo>
                  <a:lnTo>
                    <a:pt x="0" y="20320"/>
                  </a:lnTo>
                  <a:lnTo>
                    <a:pt x="0" y="25400"/>
                  </a:lnTo>
                  <a:lnTo>
                    <a:pt x="54609" y="25400"/>
                  </a:lnTo>
                  <a:lnTo>
                    <a:pt x="54609" y="20320"/>
                  </a:lnTo>
                  <a:close/>
                </a:path>
                <a:path w="54609" h="241300">
                  <a:moveTo>
                    <a:pt x="54609" y="13970"/>
                  </a:moveTo>
                  <a:lnTo>
                    <a:pt x="0" y="13970"/>
                  </a:lnTo>
                  <a:lnTo>
                    <a:pt x="0" y="19050"/>
                  </a:lnTo>
                  <a:lnTo>
                    <a:pt x="54609" y="19050"/>
                  </a:lnTo>
                  <a:lnTo>
                    <a:pt x="54609" y="13970"/>
                  </a:lnTo>
                  <a:close/>
                </a:path>
                <a:path w="54609" h="241300">
                  <a:moveTo>
                    <a:pt x="54609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4609" y="12700"/>
                  </a:lnTo>
                  <a:lnTo>
                    <a:pt x="54609" y="7620"/>
                  </a:lnTo>
                  <a:close/>
                </a:path>
                <a:path w="54609" h="241300">
                  <a:moveTo>
                    <a:pt x="54609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54609" y="6350"/>
                  </a:lnTo>
                  <a:lnTo>
                    <a:pt x="54609" y="0"/>
                  </a:lnTo>
                  <a:close/>
                </a:path>
              </a:pathLst>
            </a:custGeom>
            <a:solidFill>
              <a:srgbClr val="2066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7236460" y="6371589"/>
              <a:ext cx="54610" cy="247650"/>
            </a:xfrm>
            <a:custGeom>
              <a:avLst/>
              <a:gdLst/>
              <a:ahLst/>
              <a:cxnLst/>
              <a:rect l="l" t="t" r="r" b="b"/>
              <a:pathLst>
                <a:path w="54609" h="247650">
                  <a:moveTo>
                    <a:pt x="13970" y="243840"/>
                  </a:moveTo>
                  <a:lnTo>
                    <a:pt x="0" y="243840"/>
                  </a:lnTo>
                  <a:lnTo>
                    <a:pt x="0" y="247650"/>
                  </a:lnTo>
                  <a:lnTo>
                    <a:pt x="1270" y="247650"/>
                  </a:lnTo>
                  <a:lnTo>
                    <a:pt x="1270" y="246380"/>
                  </a:lnTo>
                  <a:lnTo>
                    <a:pt x="13970" y="246380"/>
                  </a:lnTo>
                  <a:lnTo>
                    <a:pt x="13970" y="243840"/>
                  </a:lnTo>
                  <a:close/>
                </a:path>
                <a:path w="54609" h="247650">
                  <a:moveTo>
                    <a:pt x="39370" y="241300"/>
                  </a:moveTo>
                  <a:lnTo>
                    <a:pt x="0" y="241300"/>
                  </a:lnTo>
                  <a:lnTo>
                    <a:pt x="0" y="242570"/>
                  </a:lnTo>
                  <a:lnTo>
                    <a:pt x="26670" y="242570"/>
                  </a:lnTo>
                  <a:lnTo>
                    <a:pt x="26670" y="243840"/>
                  </a:lnTo>
                  <a:lnTo>
                    <a:pt x="39370" y="243840"/>
                  </a:lnTo>
                  <a:lnTo>
                    <a:pt x="39370" y="241300"/>
                  </a:lnTo>
                  <a:close/>
                </a:path>
                <a:path w="54609" h="247650">
                  <a:moveTo>
                    <a:pt x="54610" y="237490"/>
                  </a:moveTo>
                  <a:lnTo>
                    <a:pt x="0" y="237490"/>
                  </a:lnTo>
                  <a:lnTo>
                    <a:pt x="0" y="240030"/>
                  </a:lnTo>
                  <a:lnTo>
                    <a:pt x="52070" y="240030"/>
                  </a:lnTo>
                  <a:lnTo>
                    <a:pt x="52070" y="241300"/>
                  </a:lnTo>
                  <a:lnTo>
                    <a:pt x="54610" y="241300"/>
                  </a:lnTo>
                  <a:lnTo>
                    <a:pt x="54610" y="237490"/>
                  </a:lnTo>
                  <a:close/>
                </a:path>
                <a:path w="54609" h="247650">
                  <a:moveTo>
                    <a:pt x="54610" y="234950"/>
                  </a:moveTo>
                  <a:lnTo>
                    <a:pt x="0" y="234950"/>
                  </a:lnTo>
                  <a:lnTo>
                    <a:pt x="0" y="236220"/>
                  </a:lnTo>
                  <a:lnTo>
                    <a:pt x="54610" y="236220"/>
                  </a:lnTo>
                  <a:lnTo>
                    <a:pt x="54610" y="234950"/>
                  </a:lnTo>
                  <a:close/>
                </a:path>
                <a:path w="54609" h="247650">
                  <a:moveTo>
                    <a:pt x="54610" y="231140"/>
                  </a:moveTo>
                  <a:lnTo>
                    <a:pt x="0" y="231140"/>
                  </a:lnTo>
                  <a:lnTo>
                    <a:pt x="0" y="233680"/>
                  </a:lnTo>
                  <a:lnTo>
                    <a:pt x="54610" y="233680"/>
                  </a:lnTo>
                  <a:lnTo>
                    <a:pt x="54610" y="231140"/>
                  </a:lnTo>
                  <a:close/>
                </a:path>
                <a:path w="54609" h="247650">
                  <a:moveTo>
                    <a:pt x="54610" y="228600"/>
                  </a:moveTo>
                  <a:lnTo>
                    <a:pt x="0" y="228600"/>
                  </a:lnTo>
                  <a:lnTo>
                    <a:pt x="0" y="229870"/>
                  </a:lnTo>
                  <a:lnTo>
                    <a:pt x="54610" y="229870"/>
                  </a:lnTo>
                  <a:lnTo>
                    <a:pt x="54610" y="228600"/>
                  </a:lnTo>
                  <a:close/>
                </a:path>
                <a:path w="54609" h="247650">
                  <a:moveTo>
                    <a:pt x="54610" y="224790"/>
                  </a:moveTo>
                  <a:lnTo>
                    <a:pt x="0" y="224790"/>
                  </a:lnTo>
                  <a:lnTo>
                    <a:pt x="0" y="227330"/>
                  </a:lnTo>
                  <a:lnTo>
                    <a:pt x="54610" y="227330"/>
                  </a:lnTo>
                  <a:lnTo>
                    <a:pt x="54610" y="224790"/>
                  </a:lnTo>
                  <a:close/>
                </a:path>
                <a:path w="54609" h="247650">
                  <a:moveTo>
                    <a:pt x="54610" y="222250"/>
                  </a:moveTo>
                  <a:lnTo>
                    <a:pt x="0" y="222250"/>
                  </a:lnTo>
                  <a:lnTo>
                    <a:pt x="0" y="223520"/>
                  </a:lnTo>
                  <a:lnTo>
                    <a:pt x="54610" y="223520"/>
                  </a:lnTo>
                  <a:lnTo>
                    <a:pt x="54610" y="222250"/>
                  </a:lnTo>
                  <a:close/>
                </a:path>
                <a:path w="54609" h="247650">
                  <a:moveTo>
                    <a:pt x="54610" y="218440"/>
                  </a:moveTo>
                  <a:lnTo>
                    <a:pt x="0" y="218440"/>
                  </a:lnTo>
                  <a:lnTo>
                    <a:pt x="0" y="220980"/>
                  </a:lnTo>
                  <a:lnTo>
                    <a:pt x="54610" y="220980"/>
                  </a:lnTo>
                  <a:lnTo>
                    <a:pt x="54610" y="218440"/>
                  </a:lnTo>
                  <a:close/>
                </a:path>
                <a:path w="54609" h="247650">
                  <a:moveTo>
                    <a:pt x="54610" y="215900"/>
                  </a:moveTo>
                  <a:lnTo>
                    <a:pt x="0" y="215900"/>
                  </a:lnTo>
                  <a:lnTo>
                    <a:pt x="0" y="217170"/>
                  </a:lnTo>
                  <a:lnTo>
                    <a:pt x="54610" y="217170"/>
                  </a:lnTo>
                  <a:lnTo>
                    <a:pt x="54610" y="215900"/>
                  </a:lnTo>
                  <a:close/>
                </a:path>
                <a:path w="54609" h="247650">
                  <a:moveTo>
                    <a:pt x="54610" y="212090"/>
                  </a:moveTo>
                  <a:lnTo>
                    <a:pt x="0" y="212090"/>
                  </a:lnTo>
                  <a:lnTo>
                    <a:pt x="0" y="214630"/>
                  </a:lnTo>
                  <a:lnTo>
                    <a:pt x="54610" y="214630"/>
                  </a:lnTo>
                  <a:lnTo>
                    <a:pt x="54610" y="212090"/>
                  </a:lnTo>
                  <a:close/>
                </a:path>
                <a:path w="54609" h="247650">
                  <a:moveTo>
                    <a:pt x="54610" y="209550"/>
                  </a:moveTo>
                  <a:lnTo>
                    <a:pt x="0" y="209550"/>
                  </a:lnTo>
                  <a:lnTo>
                    <a:pt x="0" y="210820"/>
                  </a:lnTo>
                  <a:lnTo>
                    <a:pt x="54610" y="210820"/>
                  </a:lnTo>
                  <a:lnTo>
                    <a:pt x="54610" y="209550"/>
                  </a:lnTo>
                  <a:close/>
                </a:path>
                <a:path w="54609" h="247650">
                  <a:moveTo>
                    <a:pt x="54610" y="205740"/>
                  </a:moveTo>
                  <a:lnTo>
                    <a:pt x="0" y="205740"/>
                  </a:lnTo>
                  <a:lnTo>
                    <a:pt x="0" y="208280"/>
                  </a:lnTo>
                  <a:lnTo>
                    <a:pt x="54610" y="208280"/>
                  </a:lnTo>
                  <a:lnTo>
                    <a:pt x="54610" y="205740"/>
                  </a:lnTo>
                  <a:close/>
                </a:path>
                <a:path w="54609" h="247650">
                  <a:moveTo>
                    <a:pt x="54610" y="203200"/>
                  </a:moveTo>
                  <a:lnTo>
                    <a:pt x="0" y="203200"/>
                  </a:lnTo>
                  <a:lnTo>
                    <a:pt x="0" y="204470"/>
                  </a:lnTo>
                  <a:lnTo>
                    <a:pt x="54610" y="204470"/>
                  </a:lnTo>
                  <a:lnTo>
                    <a:pt x="54610" y="203200"/>
                  </a:lnTo>
                  <a:close/>
                </a:path>
                <a:path w="54609" h="247650">
                  <a:moveTo>
                    <a:pt x="54610" y="199390"/>
                  </a:moveTo>
                  <a:lnTo>
                    <a:pt x="0" y="199390"/>
                  </a:lnTo>
                  <a:lnTo>
                    <a:pt x="0" y="201930"/>
                  </a:lnTo>
                  <a:lnTo>
                    <a:pt x="54610" y="201930"/>
                  </a:lnTo>
                  <a:lnTo>
                    <a:pt x="54610" y="199390"/>
                  </a:lnTo>
                  <a:close/>
                </a:path>
                <a:path w="54609" h="247650">
                  <a:moveTo>
                    <a:pt x="54610" y="196850"/>
                  </a:moveTo>
                  <a:lnTo>
                    <a:pt x="0" y="196850"/>
                  </a:lnTo>
                  <a:lnTo>
                    <a:pt x="0" y="198120"/>
                  </a:lnTo>
                  <a:lnTo>
                    <a:pt x="54610" y="198120"/>
                  </a:lnTo>
                  <a:lnTo>
                    <a:pt x="54610" y="196850"/>
                  </a:lnTo>
                  <a:close/>
                </a:path>
                <a:path w="54609" h="247650">
                  <a:moveTo>
                    <a:pt x="54610" y="193040"/>
                  </a:moveTo>
                  <a:lnTo>
                    <a:pt x="0" y="193040"/>
                  </a:lnTo>
                  <a:lnTo>
                    <a:pt x="0" y="195580"/>
                  </a:lnTo>
                  <a:lnTo>
                    <a:pt x="54610" y="195580"/>
                  </a:lnTo>
                  <a:lnTo>
                    <a:pt x="54610" y="193040"/>
                  </a:lnTo>
                  <a:close/>
                </a:path>
                <a:path w="54609" h="247650">
                  <a:moveTo>
                    <a:pt x="54610" y="190500"/>
                  </a:moveTo>
                  <a:lnTo>
                    <a:pt x="0" y="190500"/>
                  </a:lnTo>
                  <a:lnTo>
                    <a:pt x="0" y="191770"/>
                  </a:lnTo>
                  <a:lnTo>
                    <a:pt x="54610" y="191770"/>
                  </a:lnTo>
                  <a:lnTo>
                    <a:pt x="54610" y="190500"/>
                  </a:lnTo>
                  <a:close/>
                </a:path>
                <a:path w="54609" h="247650">
                  <a:moveTo>
                    <a:pt x="54610" y="186690"/>
                  </a:moveTo>
                  <a:lnTo>
                    <a:pt x="0" y="186690"/>
                  </a:lnTo>
                  <a:lnTo>
                    <a:pt x="0" y="189230"/>
                  </a:lnTo>
                  <a:lnTo>
                    <a:pt x="54610" y="189230"/>
                  </a:lnTo>
                  <a:lnTo>
                    <a:pt x="54610" y="186690"/>
                  </a:lnTo>
                  <a:close/>
                </a:path>
                <a:path w="54609" h="247650">
                  <a:moveTo>
                    <a:pt x="54610" y="184150"/>
                  </a:moveTo>
                  <a:lnTo>
                    <a:pt x="0" y="184150"/>
                  </a:lnTo>
                  <a:lnTo>
                    <a:pt x="0" y="185420"/>
                  </a:lnTo>
                  <a:lnTo>
                    <a:pt x="54610" y="185420"/>
                  </a:lnTo>
                  <a:lnTo>
                    <a:pt x="54610" y="184150"/>
                  </a:lnTo>
                  <a:close/>
                </a:path>
                <a:path w="54609" h="247650">
                  <a:moveTo>
                    <a:pt x="54610" y="180340"/>
                  </a:moveTo>
                  <a:lnTo>
                    <a:pt x="0" y="180340"/>
                  </a:lnTo>
                  <a:lnTo>
                    <a:pt x="0" y="182880"/>
                  </a:lnTo>
                  <a:lnTo>
                    <a:pt x="54610" y="182880"/>
                  </a:lnTo>
                  <a:lnTo>
                    <a:pt x="54610" y="180340"/>
                  </a:lnTo>
                  <a:close/>
                </a:path>
                <a:path w="54609" h="247650">
                  <a:moveTo>
                    <a:pt x="54610" y="177800"/>
                  </a:moveTo>
                  <a:lnTo>
                    <a:pt x="0" y="177800"/>
                  </a:lnTo>
                  <a:lnTo>
                    <a:pt x="0" y="179070"/>
                  </a:lnTo>
                  <a:lnTo>
                    <a:pt x="54610" y="179070"/>
                  </a:lnTo>
                  <a:lnTo>
                    <a:pt x="54610" y="177800"/>
                  </a:lnTo>
                  <a:close/>
                </a:path>
                <a:path w="54609" h="247650">
                  <a:moveTo>
                    <a:pt x="54610" y="173990"/>
                  </a:moveTo>
                  <a:lnTo>
                    <a:pt x="0" y="173990"/>
                  </a:lnTo>
                  <a:lnTo>
                    <a:pt x="0" y="176530"/>
                  </a:lnTo>
                  <a:lnTo>
                    <a:pt x="54610" y="176530"/>
                  </a:lnTo>
                  <a:lnTo>
                    <a:pt x="54610" y="173990"/>
                  </a:lnTo>
                  <a:close/>
                </a:path>
                <a:path w="54609" h="247650">
                  <a:moveTo>
                    <a:pt x="54610" y="171450"/>
                  </a:moveTo>
                  <a:lnTo>
                    <a:pt x="0" y="171450"/>
                  </a:lnTo>
                  <a:lnTo>
                    <a:pt x="0" y="172720"/>
                  </a:lnTo>
                  <a:lnTo>
                    <a:pt x="54610" y="172720"/>
                  </a:lnTo>
                  <a:lnTo>
                    <a:pt x="54610" y="171450"/>
                  </a:lnTo>
                  <a:close/>
                </a:path>
                <a:path w="54609" h="247650">
                  <a:moveTo>
                    <a:pt x="54610" y="167640"/>
                  </a:moveTo>
                  <a:lnTo>
                    <a:pt x="0" y="167640"/>
                  </a:lnTo>
                  <a:lnTo>
                    <a:pt x="0" y="170180"/>
                  </a:lnTo>
                  <a:lnTo>
                    <a:pt x="54610" y="170180"/>
                  </a:lnTo>
                  <a:lnTo>
                    <a:pt x="54610" y="167640"/>
                  </a:lnTo>
                  <a:close/>
                </a:path>
                <a:path w="54609" h="247650">
                  <a:moveTo>
                    <a:pt x="54610" y="165100"/>
                  </a:moveTo>
                  <a:lnTo>
                    <a:pt x="0" y="165100"/>
                  </a:lnTo>
                  <a:lnTo>
                    <a:pt x="0" y="166370"/>
                  </a:lnTo>
                  <a:lnTo>
                    <a:pt x="54610" y="166370"/>
                  </a:lnTo>
                  <a:lnTo>
                    <a:pt x="54610" y="165100"/>
                  </a:lnTo>
                  <a:close/>
                </a:path>
                <a:path w="54609" h="247650">
                  <a:moveTo>
                    <a:pt x="54610" y="161290"/>
                  </a:moveTo>
                  <a:lnTo>
                    <a:pt x="0" y="161290"/>
                  </a:lnTo>
                  <a:lnTo>
                    <a:pt x="0" y="163830"/>
                  </a:lnTo>
                  <a:lnTo>
                    <a:pt x="54610" y="163830"/>
                  </a:lnTo>
                  <a:lnTo>
                    <a:pt x="54610" y="161290"/>
                  </a:lnTo>
                  <a:close/>
                </a:path>
                <a:path w="54609" h="247650">
                  <a:moveTo>
                    <a:pt x="54610" y="158750"/>
                  </a:moveTo>
                  <a:lnTo>
                    <a:pt x="0" y="158750"/>
                  </a:lnTo>
                  <a:lnTo>
                    <a:pt x="0" y="160020"/>
                  </a:lnTo>
                  <a:lnTo>
                    <a:pt x="54610" y="160020"/>
                  </a:lnTo>
                  <a:lnTo>
                    <a:pt x="54610" y="158750"/>
                  </a:lnTo>
                  <a:close/>
                </a:path>
                <a:path w="54609" h="247650">
                  <a:moveTo>
                    <a:pt x="54610" y="154940"/>
                  </a:moveTo>
                  <a:lnTo>
                    <a:pt x="0" y="154940"/>
                  </a:lnTo>
                  <a:lnTo>
                    <a:pt x="0" y="157480"/>
                  </a:lnTo>
                  <a:lnTo>
                    <a:pt x="54610" y="157480"/>
                  </a:lnTo>
                  <a:lnTo>
                    <a:pt x="54610" y="154940"/>
                  </a:lnTo>
                  <a:close/>
                </a:path>
                <a:path w="54609" h="247650">
                  <a:moveTo>
                    <a:pt x="54610" y="152400"/>
                  </a:moveTo>
                  <a:lnTo>
                    <a:pt x="0" y="152400"/>
                  </a:lnTo>
                  <a:lnTo>
                    <a:pt x="0" y="153670"/>
                  </a:lnTo>
                  <a:lnTo>
                    <a:pt x="54610" y="153670"/>
                  </a:lnTo>
                  <a:lnTo>
                    <a:pt x="54610" y="152400"/>
                  </a:lnTo>
                  <a:close/>
                </a:path>
                <a:path w="54609" h="247650">
                  <a:moveTo>
                    <a:pt x="54610" y="148590"/>
                  </a:moveTo>
                  <a:lnTo>
                    <a:pt x="0" y="148590"/>
                  </a:lnTo>
                  <a:lnTo>
                    <a:pt x="0" y="151130"/>
                  </a:lnTo>
                  <a:lnTo>
                    <a:pt x="54610" y="151130"/>
                  </a:lnTo>
                  <a:lnTo>
                    <a:pt x="54610" y="148590"/>
                  </a:lnTo>
                  <a:close/>
                </a:path>
                <a:path w="54609" h="247650">
                  <a:moveTo>
                    <a:pt x="54610" y="146050"/>
                  </a:moveTo>
                  <a:lnTo>
                    <a:pt x="0" y="146050"/>
                  </a:lnTo>
                  <a:lnTo>
                    <a:pt x="0" y="147320"/>
                  </a:lnTo>
                  <a:lnTo>
                    <a:pt x="54610" y="147320"/>
                  </a:lnTo>
                  <a:lnTo>
                    <a:pt x="54610" y="146050"/>
                  </a:lnTo>
                  <a:close/>
                </a:path>
                <a:path w="54609" h="247650">
                  <a:moveTo>
                    <a:pt x="54610" y="142240"/>
                  </a:moveTo>
                  <a:lnTo>
                    <a:pt x="0" y="142240"/>
                  </a:lnTo>
                  <a:lnTo>
                    <a:pt x="0" y="144780"/>
                  </a:lnTo>
                  <a:lnTo>
                    <a:pt x="54610" y="144780"/>
                  </a:lnTo>
                  <a:lnTo>
                    <a:pt x="54610" y="142240"/>
                  </a:lnTo>
                  <a:close/>
                </a:path>
                <a:path w="54609" h="247650">
                  <a:moveTo>
                    <a:pt x="54610" y="139700"/>
                  </a:moveTo>
                  <a:lnTo>
                    <a:pt x="0" y="139700"/>
                  </a:lnTo>
                  <a:lnTo>
                    <a:pt x="0" y="140970"/>
                  </a:lnTo>
                  <a:lnTo>
                    <a:pt x="54610" y="140970"/>
                  </a:lnTo>
                  <a:lnTo>
                    <a:pt x="54610" y="139700"/>
                  </a:lnTo>
                  <a:close/>
                </a:path>
                <a:path w="54609" h="247650">
                  <a:moveTo>
                    <a:pt x="54610" y="135890"/>
                  </a:moveTo>
                  <a:lnTo>
                    <a:pt x="0" y="135890"/>
                  </a:lnTo>
                  <a:lnTo>
                    <a:pt x="0" y="138430"/>
                  </a:lnTo>
                  <a:lnTo>
                    <a:pt x="54610" y="138430"/>
                  </a:lnTo>
                  <a:lnTo>
                    <a:pt x="54610" y="135890"/>
                  </a:lnTo>
                  <a:close/>
                </a:path>
                <a:path w="54609" h="247650">
                  <a:moveTo>
                    <a:pt x="54610" y="133350"/>
                  </a:moveTo>
                  <a:lnTo>
                    <a:pt x="0" y="133350"/>
                  </a:lnTo>
                  <a:lnTo>
                    <a:pt x="0" y="134620"/>
                  </a:lnTo>
                  <a:lnTo>
                    <a:pt x="54610" y="134620"/>
                  </a:lnTo>
                  <a:lnTo>
                    <a:pt x="54610" y="133350"/>
                  </a:lnTo>
                  <a:close/>
                </a:path>
                <a:path w="54609" h="247650">
                  <a:moveTo>
                    <a:pt x="54610" y="129540"/>
                  </a:moveTo>
                  <a:lnTo>
                    <a:pt x="0" y="129540"/>
                  </a:lnTo>
                  <a:lnTo>
                    <a:pt x="0" y="132080"/>
                  </a:lnTo>
                  <a:lnTo>
                    <a:pt x="54610" y="132080"/>
                  </a:lnTo>
                  <a:lnTo>
                    <a:pt x="54610" y="129540"/>
                  </a:lnTo>
                  <a:close/>
                </a:path>
                <a:path w="54609" h="247650">
                  <a:moveTo>
                    <a:pt x="54610" y="127000"/>
                  </a:moveTo>
                  <a:lnTo>
                    <a:pt x="0" y="127000"/>
                  </a:lnTo>
                  <a:lnTo>
                    <a:pt x="0" y="128270"/>
                  </a:lnTo>
                  <a:lnTo>
                    <a:pt x="54610" y="128270"/>
                  </a:lnTo>
                  <a:lnTo>
                    <a:pt x="54610" y="127000"/>
                  </a:lnTo>
                  <a:close/>
                </a:path>
                <a:path w="54609" h="247650">
                  <a:moveTo>
                    <a:pt x="54610" y="120650"/>
                  </a:moveTo>
                  <a:lnTo>
                    <a:pt x="0" y="120650"/>
                  </a:lnTo>
                  <a:lnTo>
                    <a:pt x="0" y="125730"/>
                  </a:lnTo>
                  <a:lnTo>
                    <a:pt x="54610" y="125730"/>
                  </a:lnTo>
                  <a:lnTo>
                    <a:pt x="54610" y="120650"/>
                  </a:lnTo>
                  <a:close/>
                </a:path>
                <a:path w="54609" h="247650">
                  <a:moveTo>
                    <a:pt x="54610" y="114300"/>
                  </a:moveTo>
                  <a:lnTo>
                    <a:pt x="0" y="114300"/>
                  </a:lnTo>
                  <a:lnTo>
                    <a:pt x="0" y="119380"/>
                  </a:lnTo>
                  <a:lnTo>
                    <a:pt x="54610" y="119380"/>
                  </a:lnTo>
                  <a:lnTo>
                    <a:pt x="54610" y="114300"/>
                  </a:lnTo>
                  <a:close/>
                </a:path>
                <a:path w="54609" h="247650">
                  <a:moveTo>
                    <a:pt x="54610" y="107950"/>
                  </a:moveTo>
                  <a:lnTo>
                    <a:pt x="0" y="107950"/>
                  </a:lnTo>
                  <a:lnTo>
                    <a:pt x="0" y="113030"/>
                  </a:lnTo>
                  <a:lnTo>
                    <a:pt x="54610" y="113030"/>
                  </a:lnTo>
                  <a:lnTo>
                    <a:pt x="54610" y="107950"/>
                  </a:lnTo>
                  <a:close/>
                </a:path>
                <a:path w="54609" h="247650">
                  <a:moveTo>
                    <a:pt x="54610" y="101600"/>
                  </a:moveTo>
                  <a:lnTo>
                    <a:pt x="0" y="101600"/>
                  </a:lnTo>
                  <a:lnTo>
                    <a:pt x="0" y="106680"/>
                  </a:lnTo>
                  <a:lnTo>
                    <a:pt x="54610" y="106680"/>
                  </a:lnTo>
                  <a:lnTo>
                    <a:pt x="54610" y="101600"/>
                  </a:lnTo>
                  <a:close/>
                </a:path>
                <a:path w="54609" h="247650">
                  <a:moveTo>
                    <a:pt x="54610" y="95250"/>
                  </a:moveTo>
                  <a:lnTo>
                    <a:pt x="0" y="95250"/>
                  </a:lnTo>
                  <a:lnTo>
                    <a:pt x="0" y="100330"/>
                  </a:lnTo>
                  <a:lnTo>
                    <a:pt x="54610" y="100330"/>
                  </a:lnTo>
                  <a:lnTo>
                    <a:pt x="54610" y="95250"/>
                  </a:lnTo>
                  <a:close/>
                </a:path>
                <a:path w="54609" h="247650">
                  <a:moveTo>
                    <a:pt x="54610" y="88900"/>
                  </a:moveTo>
                  <a:lnTo>
                    <a:pt x="0" y="88900"/>
                  </a:lnTo>
                  <a:lnTo>
                    <a:pt x="0" y="93980"/>
                  </a:lnTo>
                  <a:lnTo>
                    <a:pt x="54610" y="93980"/>
                  </a:lnTo>
                  <a:lnTo>
                    <a:pt x="54610" y="88900"/>
                  </a:lnTo>
                  <a:close/>
                </a:path>
                <a:path w="54609" h="247650">
                  <a:moveTo>
                    <a:pt x="54610" y="82550"/>
                  </a:moveTo>
                  <a:lnTo>
                    <a:pt x="0" y="82550"/>
                  </a:lnTo>
                  <a:lnTo>
                    <a:pt x="0" y="87630"/>
                  </a:lnTo>
                  <a:lnTo>
                    <a:pt x="54610" y="87630"/>
                  </a:lnTo>
                  <a:lnTo>
                    <a:pt x="54610" y="82550"/>
                  </a:lnTo>
                  <a:close/>
                </a:path>
                <a:path w="54609" h="247650">
                  <a:moveTo>
                    <a:pt x="54610" y="77470"/>
                  </a:moveTo>
                  <a:lnTo>
                    <a:pt x="0" y="77470"/>
                  </a:lnTo>
                  <a:lnTo>
                    <a:pt x="0" y="81280"/>
                  </a:lnTo>
                  <a:lnTo>
                    <a:pt x="54610" y="81280"/>
                  </a:lnTo>
                  <a:lnTo>
                    <a:pt x="54610" y="77470"/>
                  </a:lnTo>
                  <a:close/>
                </a:path>
                <a:path w="54609" h="247650">
                  <a:moveTo>
                    <a:pt x="54610" y="71120"/>
                  </a:moveTo>
                  <a:lnTo>
                    <a:pt x="0" y="71120"/>
                  </a:lnTo>
                  <a:lnTo>
                    <a:pt x="0" y="76200"/>
                  </a:lnTo>
                  <a:lnTo>
                    <a:pt x="54610" y="76200"/>
                  </a:lnTo>
                  <a:lnTo>
                    <a:pt x="54610" y="71120"/>
                  </a:lnTo>
                  <a:close/>
                </a:path>
                <a:path w="54609" h="247650">
                  <a:moveTo>
                    <a:pt x="54610" y="64770"/>
                  </a:moveTo>
                  <a:lnTo>
                    <a:pt x="0" y="64770"/>
                  </a:lnTo>
                  <a:lnTo>
                    <a:pt x="0" y="69850"/>
                  </a:lnTo>
                  <a:lnTo>
                    <a:pt x="54610" y="69850"/>
                  </a:lnTo>
                  <a:lnTo>
                    <a:pt x="54610" y="64770"/>
                  </a:lnTo>
                  <a:close/>
                </a:path>
                <a:path w="54609" h="247650">
                  <a:moveTo>
                    <a:pt x="54610" y="58420"/>
                  </a:moveTo>
                  <a:lnTo>
                    <a:pt x="0" y="58420"/>
                  </a:lnTo>
                  <a:lnTo>
                    <a:pt x="0" y="63500"/>
                  </a:lnTo>
                  <a:lnTo>
                    <a:pt x="54610" y="63500"/>
                  </a:lnTo>
                  <a:lnTo>
                    <a:pt x="54610" y="58420"/>
                  </a:lnTo>
                  <a:close/>
                </a:path>
                <a:path w="54609" h="247650">
                  <a:moveTo>
                    <a:pt x="54610" y="52070"/>
                  </a:moveTo>
                  <a:lnTo>
                    <a:pt x="0" y="52070"/>
                  </a:lnTo>
                  <a:lnTo>
                    <a:pt x="0" y="57150"/>
                  </a:lnTo>
                  <a:lnTo>
                    <a:pt x="54610" y="57150"/>
                  </a:lnTo>
                  <a:lnTo>
                    <a:pt x="54610" y="52070"/>
                  </a:lnTo>
                  <a:close/>
                </a:path>
                <a:path w="54609" h="247650">
                  <a:moveTo>
                    <a:pt x="54610" y="45720"/>
                  </a:moveTo>
                  <a:lnTo>
                    <a:pt x="0" y="45720"/>
                  </a:lnTo>
                  <a:lnTo>
                    <a:pt x="0" y="50800"/>
                  </a:lnTo>
                  <a:lnTo>
                    <a:pt x="54610" y="50800"/>
                  </a:lnTo>
                  <a:lnTo>
                    <a:pt x="54610" y="45720"/>
                  </a:lnTo>
                  <a:close/>
                </a:path>
                <a:path w="54609" h="247650">
                  <a:moveTo>
                    <a:pt x="54610" y="39370"/>
                  </a:moveTo>
                  <a:lnTo>
                    <a:pt x="0" y="39370"/>
                  </a:lnTo>
                  <a:lnTo>
                    <a:pt x="0" y="44450"/>
                  </a:lnTo>
                  <a:lnTo>
                    <a:pt x="54610" y="44450"/>
                  </a:lnTo>
                  <a:lnTo>
                    <a:pt x="54610" y="39370"/>
                  </a:lnTo>
                  <a:close/>
                </a:path>
                <a:path w="54609" h="247650">
                  <a:moveTo>
                    <a:pt x="54610" y="33020"/>
                  </a:moveTo>
                  <a:lnTo>
                    <a:pt x="0" y="33020"/>
                  </a:lnTo>
                  <a:lnTo>
                    <a:pt x="0" y="38100"/>
                  </a:lnTo>
                  <a:lnTo>
                    <a:pt x="54610" y="38100"/>
                  </a:lnTo>
                  <a:lnTo>
                    <a:pt x="54610" y="33020"/>
                  </a:lnTo>
                  <a:close/>
                </a:path>
                <a:path w="54609" h="247650">
                  <a:moveTo>
                    <a:pt x="54610" y="26670"/>
                  </a:moveTo>
                  <a:lnTo>
                    <a:pt x="0" y="26670"/>
                  </a:lnTo>
                  <a:lnTo>
                    <a:pt x="0" y="31750"/>
                  </a:lnTo>
                  <a:lnTo>
                    <a:pt x="54610" y="31750"/>
                  </a:lnTo>
                  <a:lnTo>
                    <a:pt x="54610" y="26670"/>
                  </a:lnTo>
                  <a:close/>
                </a:path>
                <a:path w="54609" h="247650">
                  <a:moveTo>
                    <a:pt x="54610" y="20320"/>
                  </a:moveTo>
                  <a:lnTo>
                    <a:pt x="0" y="20320"/>
                  </a:lnTo>
                  <a:lnTo>
                    <a:pt x="0" y="25400"/>
                  </a:lnTo>
                  <a:lnTo>
                    <a:pt x="54610" y="25400"/>
                  </a:lnTo>
                  <a:lnTo>
                    <a:pt x="54610" y="20320"/>
                  </a:lnTo>
                  <a:close/>
                </a:path>
                <a:path w="54609" h="247650">
                  <a:moveTo>
                    <a:pt x="54610" y="13970"/>
                  </a:moveTo>
                  <a:lnTo>
                    <a:pt x="0" y="13970"/>
                  </a:lnTo>
                  <a:lnTo>
                    <a:pt x="0" y="19050"/>
                  </a:lnTo>
                  <a:lnTo>
                    <a:pt x="54610" y="19050"/>
                  </a:lnTo>
                  <a:lnTo>
                    <a:pt x="54610" y="13970"/>
                  </a:lnTo>
                  <a:close/>
                </a:path>
                <a:path w="54609" h="247650">
                  <a:moveTo>
                    <a:pt x="54610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4610" y="12700"/>
                  </a:lnTo>
                  <a:lnTo>
                    <a:pt x="54610" y="7620"/>
                  </a:lnTo>
                  <a:close/>
                </a:path>
                <a:path w="54609" h="247650">
                  <a:moveTo>
                    <a:pt x="54610" y="0"/>
                  </a:moveTo>
                  <a:lnTo>
                    <a:pt x="15240" y="0"/>
                  </a:lnTo>
                  <a:lnTo>
                    <a:pt x="15240" y="1270"/>
                  </a:lnTo>
                  <a:lnTo>
                    <a:pt x="0" y="1270"/>
                  </a:lnTo>
                  <a:lnTo>
                    <a:pt x="0" y="6350"/>
                  </a:lnTo>
                  <a:lnTo>
                    <a:pt x="54610" y="6350"/>
                  </a:lnTo>
                  <a:lnTo>
                    <a:pt x="54610" y="0"/>
                  </a:lnTo>
                  <a:close/>
                </a:path>
              </a:pathLst>
            </a:custGeom>
            <a:solidFill>
              <a:srgbClr val="21662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7180579" y="6372859"/>
              <a:ext cx="55880" cy="251460"/>
            </a:xfrm>
            <a:custGeom>
              <a:avLst/>
              <a:gdLst/>
              <a:ahLst/>
              <a:cxnLst/>
              <a:rect l="l" t="t" r="r" b="b"/>
              <a:pathLst>
                <a:path w="55879" h="251459">
                  <a:moveTo>
                    <a:pt x="7620" y="248919"/>
                  </a:moveTo>
                  <a:lnTo>
                    <a:pt x="0" y="248919"/>
                  </a:lnTo>
                  <a:lnTo>
                    <a:pt x="0" y="251459"/>
                  </a:lnTo>
                  <a:lnTo>
                    <a:pt x="7620" y="251459"/>
                  </a:lnTo>
                  <a:lnTo>
                    <a:pt x="7620" y="248919"/>
                  </a:lnTo>
                  <a:close/>
                </a:path>
                <a:path w="55879" h="251459">
                  <a:moveTo>
                    <a:pt x="33020" y="246379"/>
                  </a:moveTo>
                  <a:lnTo>
                    <a:pt x="0" y="246379"/>
                  </a:lnTo>
                  <a:lnTo>
                    <a:pt x="0" y="247649"/>
                  </a:lnTo>
                  <a:lnTo>
                    <a:pt x="20320" y="247649"/>
                  </a:lnTo>
                  <a:lnTo>
                    <a:pt x="20320" y="248919"/>
                  </a:lnTo>
                  <a:lnTo>
                    <a:pt x="33020" y="248919"/>
                  </a:lnTo>
                  <a:lnTo>
                    <a:pt x="33020" y="246379"/>
                  </a:lnTo>
                  <a:close/>
                </a:path>
                <a:path w="55879" h="251459">
                  <a:moveTo>
                    <a:pt x="55879" y="242569"/>
                  </a:moveTo>
                  <a:lnTo>
                    <a:pt x="0" y="242569"/>
                  </a:lnTo>
                  <a:lnTo>
                    <a:pt x="0" y="245109"/>
                  </a:lnTo>
                  <a:lnTo>
                    <a:pt x="45720" y="245109"/>
                  </a:lnTo>
                  <a:lnTo>
                    <a:pt x="45720" y="246379"/>
                  </a:lnTo>
                  <a:lnTo>
                    <a:pt x="55879" y="246379"/>
                  </a:lnTo>
                  <a:lnTo>
                    <a:pt x="55879" y="242569"/>
                  </a:lnTo>
                  <a:close/>
                </a:path>
                <a:path w="55879" h="251459">
                  <a:moveTo>
                    <a:pt x="55879" y="240029"/>
                  </a:moveTo>
                  <a:lnTo>
                    <a:pt x="0" y="240029"/>
                  </a:lnTo>
                  <a:lnTo>
                    <a:pt x="0" y="241299"/>
                  </a:lnTo>
                  <a:lnTo>
                    <a:pt x="55879" y="241299"/>
                  </a:lnTo>
                  <a:lnTo>
                    <a:pt x="55879" y="240029"/>
                  </a:lnTo>
                  <a:close/>
                </a:path>
                <a:path w="55879" h="251459">
                  <a:moveTo>
                    <a:pt x="55879" y="236219"/>
                  </a:moveTo>
                  <a:lnTo>
                    <a:pt x="0" y="236219"/>
                  </a:lnTo>
                  <a:lnTo>
                    <a:pt x="0" y="238759"/>
                  </a:lnTo>
                  <a:lnTo>
                    <a:pt x="55879" y="238759"/>
                  </a:lnTo>
                  <a:lnTo>
                    <a:pt x="55879" y="236219"/>
                  </a:lnTo>
                  <a:close/>
                </a:path>
                <a:path w="55879" h="251459">
                  <a:moveTo>
                    <a:pt x="55879" y="233679"/>
                  </a:moveTo>
                  <a:lnTo>
                    <a:pt x="0" y="233679"/>
                  </a:lnTo>
                  <a:lnTo>
                    <a:pt x="0" y="234949"/>
                  </a:lnTo>
                  <a:lnTo>
                    <a:pt x="55879" y="234949"/>
                  </a:lnTo>
                  <a:lnTo>
                    <a:pt x="55879" y="233679"/>
                  </a:lnTo>
                  <a:close/>
                </a:path>
                <a:path w="55879" h="251459">
                  <a:moveTo>
                    <a:pt x="55879" y="229869"/>
                  </a:moveTo>
                  <a:lnTo>
                    <a:pt x="0" y="229869"/>
                  </a:lnTo>
                  <a:lnTo>
                    <a:pt x="0" y="232409"/>
                  </a:lnTo>
                  <a:lnTo>
                    <a:pt x="55879" y="232409"/>
                  </a:lnTo>
                  <a:lnTo>
                    <a:pt x="55879" y="229869"/>
                  </a:lnTo>
                  <a:close/>
                </a:path>
                <a:path w="55879" h="251459">
                  <a:moveTo>
                    <a:pt x="55879" y="227329"/>
                  </a:moveTo>
                  <a:lnTo>
                    <a:pt x="0" y="227329"/>
                  </a:lnTo>
                  <a:lnTo>
                    <a:pt x="0" y="228599"/>
                  </a:lnTo>
                  <a:lnTo>
                    <a:pt x="55879" y="228599"/>
                  </a:lnTo>
                  <a:lnTo>
                    <a:pt x="55879" y="227329"/>
                  </a:lnTo>
                  <a:close/>
                </a:path>
                <a:path w="55879" h="251459">
                  <a:moveTo>
                    <a:pt x="55879" y="223519"/>
                  </a:moveTo>
                  <a:lnTo>
                    <a:pt x="0" y="223519"/>
                  </a:lnTo>
                  <a:lnTo>
                    <a:pt x="0" y="226059"/>
                  </a:lnTo>
                  <a:lnTo>
                    <a:pt x="55879" y="226059"/>
                  </a:lnTo>
                  <a:lnTo>
                    <a:pt x="55879" y="223519"/>
                  </a:lnTo>
                  <a:close/>
                </a:path>
                <a:path w="55879" h="251459">
                  <a:moveTo>
                    <a:pt x="55879" y="220979"/>
                  </a:moveTo>
                  <a:lnTo>
                    <a:pt x="0" y="220979"/>
                  </a:lnTo>
                  <a:lnTo>
                    <a:pt x="0" y="222249"/>
                  </a:lnTo>
                  <a:lnTo>
                    <a:pt x="55879" y="222249"/>
                  </a:lnTo>
                  <a:lnTo>
                    <a:pt x="55879" y="220979"/>
                  </a:lnTo>
                  <a:close/>
                </a:path>
                <a:path w="55879" h="251459">
                  <a:moveTo>
                    <a:pt x="55879" y="217169"/>
                  </a:moveTo>
                  <a:lnTo>
                    <a:pt x="0" y="217169"/>
                  </a:lnTo>
                  <a:lnTo>
                    <a:pt x="0" y="219709"/>
                  </a:lnTo>
                  <a:lnTo>
                    <a:pt x="55879" y="219709"/>
                  </a:lnTo>
                  <a:lnTo>
                    <a:pt x="55879" y="217169"/>
                  </a:lnTo>
                  <a:close/>
                </a:path>
                <a:path w="55879" h="251459">
                  <a:moveTo>
                    <a:pt x="55879" y="214629"/>
                  </a:moveTo>
                  <a:lnTo>
                    <a:pt x="0" y="214629"/>
                  </a:lnTo>
                  <a:lnTo>
                    <a:pt x="0" y="215899"/>
                  </a:lnTo>
                  <a:lnTo>
                    <a:pt x="55879" y="215899"/>
                  </a:lnTo>
                  <a:lnTo>
                    <a:pt x="55879" y="214629"/>
                  </a:lnTo>
                  <a:close/>
                </a:path>
                <a:path w="55879" h="251459">
                  <a:moveTo>
                    <a:pt x="55879" y="210819"/>
                  </a:moveTo>
                  <a:lnTo>
                    <a:pt x="0" y="210819"/>
                  </a:lnTo>
                  <a:lnTo>
                    <a:pt x="0" y="213359"/>
                  </a:lnTo>
                  <a:lnTo>
                    <a:pt x="55879" y="213359"/>
                  </a:lnTo>
                  <a:lnTo>
                    <a:pt x="55879" y="210819"/>
                  </a:lnTo>
                  <a:close/>
                </a:path>
                <a:path w="55879" h="251459">
                  <a:moveTo>
                    <a:pt x="55879" y="208279"/>
                  </a:moveTo>
                  <a:lnTo>
                    <a:pt x="0" y="208279"/>
                  </a:lnTo>
                  <a:lnTo>
                    <a:pt x="0" y="209549"/>
                  </a:lnTo>
                  <a:lnTo>
                    <a:pt x="55879" y="209549"/>
                  </a:lnTo>
                  <a:lnTo>
                    <a:pt x="55879" y="208279"/>
                  </a:lnTo>
                  <a:close/>
                </a:path>
                <a:path w="55879" h="251459">
                  <a:moveTo>
                    <a:pt x="55879" y="204469"/>
                  </a:moveTo>
                  <a:lnTo>
                    <a:pt x="0" y="204469"/>
                  </a:lnTo>
                  <a:lnTo>
                    <a:pt x="0" y="207009"/>
                  </a:lnTo>
                  <a:lnTo>
                    <a:pt x="55879" y="207009"/>
                  </a:lnTo>
                  <a:lnTo>
                    <a:pt x="55879" y="204469"/>
                  </a:lnTo>
                  <a:close/>
                </a:path>
                <a:path w="55879" h="251459">
                  <a:moveTo>
                    <a:pt x="55879" y="201929"/>
                  </a:moveTo>
                  <a:lnTo>
                    <a:pt x="0" y="201929"/>
                  </a:lnTo>
                  <a:lnTo>
                    <a:pt x="0" y="203199"/>
                  </a:lnTo>
                  <a:lnTo>
                    <a:pt x="55879" y="203199"/>
                  </a:lnTo>
                  <a:lnTo>
                    <a:pt x="55879" y="201929"/>
                  </a:lnTo>
                  <a:close/>
                </a:path>
                <a:path w="55879" h="251459">
                  <a:moveTo>
                    <a:pt x="55879" y="198119"/>
                  </a:moveTo>
                  <a:lnTo>
                    <a:pt x="0" y="198119"/>
                  </a:lnTo>
                  <a:lnTo>
                    <a:pt x="0" y="200659"/>
                  </a:lnTo>
                  <a:lnTo>
                    <a:pt x="55879" y="200659"/>
                  </a:lnTo>
                  <a:lnTo>
                    <a:pt x="55879" y="198119"/>
                  </a:lnTo>
                  <a:close/>
                </a:path>
                <a:path w="55879" h="251459">
                  <a:moveTo>
                    <a:pt x="55879" y="195579"/>
                  </a:moveTo>
                  <a:lnTo>
                    <a:pt x="0" y="195579"/>
                  </a:lnTo>
                  <a:lnTo>
                    <a:pt x="0" y="196849"/>
                  </a:lnTo>
                  <a:lnTo>
                    <a:pt x="55879" y="196849"/>
                  </a:lnTo>
                  <a:lnTo>
                    <a:pt x="55879" y="195579"/>
                  </a:lnTo>
                  <a:close/>
                </a:path>
                <a:path w="55879" h="251459">
                  <a:moveTo>
                    <a:pt x="55879" y="191769"/>
                  </a:moveTo>
                  <a:lnTo>
                    <a:pt x="0" y="191769"/>
                  </a:lnTo>
                  <a:lnTo>
                    <a:pt x="0" y="194309"/>
                  </a:lnTo>
                  <a:lnTo>
                    <a:pt x="55879" y="194309"/>
                  </a:lnTo>
                  <a:lnTo>
                    <a:pt x="55879" y="191769"/>
                  </a:lnTo>
                  <a:close/>
                </a:path>
                <a:path w="55879" h="251459">
                  <a:moveTo>
                    <a:pt x="55879" y="189229"/>
                  </a:moveTo>
                  <a:lnTo>
                    <a:pt x="0" y="189229"/>
                  </a:lnTo>
                  <a:lnTo>
                    <a:pt x="0" y="190499"/>
                  </a:lnTo>
                  <a:lnTo>
                    <a:pt x="55879" y="190499"/>
                  </a:lnTo>
                  <a:lnTo>
                    <a:pt x="55879" y="189229"/>
                  </a:lnTo>
                  <a:close/>
                </a:path>
                <a:path w="55879" h="251459">
                  <a:moveTo>
                    <a:pt x="55879" y="185419"/>
                  </a:moveTo>
                  <a:lnTo>
                    <a:pt x="0" y="185419"/>
                  </a:lnTo>
                  <a:lnTo>
                    <a:pt x="0" y="187959"/>
                  </a:lnTo>
                  <a:lnTo>
                    <a:pt x="55879" y="187959"/>
                  </a:lnTo>
                  <a:lnTo>
                    <a:pt x="55879" y="185419"/>
                  </a:lnTo>
                  <a:close/>
                </a:path>
                <a:path w="55879" h="251459">
                  <a:moveTo>
                    <a:pt x="55879" y="182879"/>
                  </a:moveTo>
                  <a:lnTo>
                    <a:pt x="0" y="182879"/>
                  </a:lnTo>
                  <a:lnTo>
                    <a:pt x="0" y="184149"/>
                  </a:lnTo>
                  <a:lnTo>
                    <a:pt x="55879" y="184149"/>
                  </a:lnTo>
                  <a:lnTo>
                    <a:pt x="55879" y="182879"/>
                  </a:lnTo>
                  <a:close/>
                </a:path>
                <a:path w="55879" h="251459">
                  <a:moveTo>
                    <a:pt x="55879" y="179069"/>
                  </a:moveTo>
                  <a:lnTo>
                    <a:pt x="0" y="179069"/>
                  </a:lnTo>
                  <a:lnTo>
                    <a:pt x="0" y="181609"/>
                  </a:lnTo>
                  <a:lnTo>
                    <a:pt x="55879" y="181609"/>
                  </a:lnTo>
                  <a:lnTo>
                    <a:pt x="55879" y="179069"/>
                  </a:lnTo>
                  <a:close/>
                </a:path>
                <a:path w="55879" h="251459">
                  <a:moveTo>
                    <a:pt x="55879" y="176529"/>
                  </a:moveTo>
                  <a:lnTo>
                    <a:pt x="0" y="176529"/>
                  </a:lnTo>
                  <a:lnTo>
                    <a:pt x="0" y="177799"/>
                  </a:lnTo>
                  <a:lnTo>
                    <a:pt x="55879" y="177799"/>
                  </a:lnTo>
                  <a:lnTo>
                    <a:pt x="55879" y="176529"/>
                  </a:lnTo>
                  <a:close/>
                </a:path>
                <a:path w="55879" h="251459">
                  <a:moveTo>
                    <a:pt x="55879" y="172719"/>
                  </a:moveTo>
                  <a:lnTo>
                    <a:pt x="0" y="172719"/>
                  </a:lnTo>
                  <a:lnTo>
                    <a:pt x="0" y="175259"/>
                  </a:lnTo>
                  <a:lnTo>
                    <a:pt x="55879" y="175259"/>
                  </a:lnTo>
                  <a:lnTo>
                    <a:pt x="55879" y="172719"/>
                  </a:lnTo>
                  <a:close/>
                </a:path>
                <a:path w="55879" h="251459">
                  <a:moveTo>
                    <a:pt x="55879" y="170179"/>
                  </a:moveTo>
                  <a:lnTo>
                    <a:pt x="0" y="170179"/>
                  </a:lnTo>
                  <a:lnTo>
                    <a:pt x="0" y="171449"/>
                  </a:lnTo>
                  <a:lnTo>
                    <a:pt x="55879" y="171449"/>
                  </a:lnTo>
                  <a:lnTo>
                    <a:pt x="55879" y="170179"/>
                  </a:lnTo>
                  <a:close/>
                </a:path>
                <a:path w="55879" h="251459">
                  <a:moveTo>
                    <a:pt x="55879" y="166369"/>
                  </a:moveTo>
                  <a:lnTo>
                    <a:pt x="0" y="166369"/>
                  </a:lnTo>
                  <a:lnTo>
                    <a:pt x="0" y="168909"/>
                  </a:lnTo>
                  <a:lnTo>
                    <a:pt x="55879" y="168909"/>
                  </a:lnTo>
                  <a:lnTo>
                    <a:pt x="55879" y="166369"/>
                  </a:lnTo>
                  <a:close/>
                </a:path>
                <a:path w="55879" h="251459">
                  <a:moveTo>
                    <a:pt x="55879" y="163829"/>
                  </a:moveTo>
                  <a:lnTo>
                    <a:pt x="0" y="163829"/>
                  </a:lnTo>
                  <a:lnTo>
                    <a:pt x="0" y="165099"/>
                  </a:lnTo>
                  <a:lnTo>
                    <a:pt x="55879" y="165099"/>
                  </a:lnTo>
                  <a:lnTo>
                    <a:pt x="55879" y="163829"/>
                  </a:lnTo>
                  <a:close/>
                </a:path>
                <a:path w="55879" h="251459">
                  <a:moveTo>
                    <a:pt x="55879" y="160019"/>
                  </a:moveTo>
                  <a:lnTo>
                    <a:pt x="0" y="160019"/>
                  </a:lnTo>
                  <a:lnTo>
                    <a:pt x="0" y="162559"/>
                  </a:lnTo>
                  <a:lnTo>
                    <a:pt x="55879" y="162559"/>
                  </a:lnTo>
                  <a:lnTo>
                    <a:pt x="55879" y="160019"/>
                  </a:lnTo>
                  <a:close/>
                </a:path>
                <a:path w="55879" h="251459">
                  <a:moveTo>
                    <a:pt x="55879" y="157479"/>
                  </a:moveTo>
                  <a:lnTo>
                    <a:pt x="0" y="157479"/>
                  </a:lnTo>
                  <a:lnTo>
                    <a:pt x="0" y="158749"/>
                  </a:lnTo>
                  <a:lnTo>
                    <a:pt x="55879" y="158749"/>
                  </a:lnTo>
                  <a:lnTo>
                    <a:pt x="55879" y="157479"/>
                  </a:lnTo>
                  <a:close/>
                </a:path>
                <a:path w="55879" h="251459">
                  <a:moveTo>
                    <a:pt x="55879" y="153669"/>
                  </a:moveTo>
                  <a:lnTo>
                    <a:pt x="0" y="153669"/>
                  </a:lnTo>
                  <a:lnTo>
                    <a:pt x="0" y="156209"/>
                  </a:lnTo>
                  <a:lnTo>
                    <a:pt x="55879" y="156209"/>
                  </a:lnTo>
                  <a:lnTo>
                    <a:pt x="55879" y="153669"/>
                  </a:lnTo>
                  <a:close/>
                </a:path>
                <a:path w="55879" h="251459">
                  <a:moveTo>
                    <a:pt x="55879" y="151129"/>
                  </a:moveTo>
                  <a:lnTo>
                    <a:pt x="0" y="151129"/>
                  </a:lnTo>
                  <a:lnTo>
                    <a:pt x="0" y="152399"/>
                  </a:lnTo>
                  <a:lnTo>
                    <a:pt x="55879" y="152399"/>
                  </a:lnTo>
                  <a:lnTo>
                    <a:pt x="55879" y="151129"/>
                  </a:lnTo>
                  <a:close/>
                </a:path>
                <a:path w="55879" h="251459">
                  <a:moveTo>
                    <a:pt x="55879" y="147319"/>
                  </a:moveTo>
                  <a:lnTo>
                    <a:pt x="0" y="147319"/>
                  </a:lnTo>
                  <a:lnTo>
                    <a:pt x="0" y="149859"/>
                  </a:lnTo>
                  <a:lnTo>
                    <a:pt x="55879" y="149859"/>
                  </a:lnTo>
                  <a:lnTo>
                    <a:pt x="55879" y="147319"/>
                  </a:lnTo>
                  <a:close/>
                </a:path>
                <a:path w="55879" h="251459">
                  <a:moveTo>
                    <a:pt x="55879" y="144779"/>
                  </a:moveTo>
                  <a:lnTo>
                    <a:pt x="0" y="144779"/>
                  </a:lnTo>
                  <a:lnTo>
                    <a:pt x="0" y="146049"/>
                  </a:lnTo>
                  <a:lnTo>
                    <a:pt x="55879" y="146049"/>
                  </a:lnTo>
                  <a:lnTo>
                    <a:pt x="55879" y="144779"/>
                  </a:lnTo>
                  <a:close/>
                </a:path>
                <a:path w="55879" h="251459">
                  <a:moveTo>
                    <a:pt x="55879" y="140969"/>
                  </a:moveTo>
                  <a:lnTo>
                    <a:pt x="0" y="140969"/>
                  </a:lnTo>
                  <a:lnTo>
                    <a:pt x="0" y="143509"/>
                  </a:lnTo>
                  <a:lnTo>
                    <a:pt x="55879" y="143509"/>
                  </a:lnTo>
                  <a:lnTo>
                    <a:pt x="55879" y="140969"/>
                  </a:lnTo>
                  <a:close/>
                </a:path>
                <a:path w="55879" h="251459">
                  <a:moveTo>
                    <a:pt x="55879" y="138429"/>
                  </a:moveTo>
                  <a:lnTo>
                    <a:pt x="0" y="138429"/>
                  </a:lnTo>
                  <a:lnTo>
                    <a:pt x="0" y="139699"/>
                  </a:lnTo>
                  <a:lnTo>
                    <a:pt x="55879" y="139699"/>
                  </a:lnTo>
                  <a:lnTo>
                    <a:pt x="55879" y="138429"/>
                  </a:lnTo>
                  <a:close/>
                </a:path>
                <a:path w="55879" h="251459">
                  <a:moveTo>
                    <a:pt x="55879" y="134619"/>
                  </a:moveTo>
                  <a:lnTo>
                    <a:pt x="0" y="134619"/>
                  </a:lnTo>
                  <a:lnTo>
                    <a:pt x="0" y="137159"/>
                  </a:lnTo>
                  <a:lnTo>
                    <a:pt x="55879" y="137159"/>
                  </a:lnTo>
                  <a:lnTo>
                    <a:pt x="55879" y="134619"/>
                  </a:lnTo>
                  <a:close/>
                </a:path>
                <a:path w="55879" h="251459">
                  <a:moveTo>
                    <a:pt x="55879" y="132079"/>
                  </a:moveTo>
                  <a:lnTo>
                    <a:pt x="0" y="132079"/>
                  </a:lnTo>
                  <a:lnTo>
                    <a:pt x="0" y="133349"/>
                  </a:lnTo>
                  <a:lnTo>
                    <a:pt x="55879" y="133349"/>
                  </a:lnTo>
                  <a:lnTo>
                    <a:pt x="55879" y="132079"/>
                  </a:lnTo>
                  <a:close/>
                </a:path>
                <a:path w="55879" h="251459">
                  <a:moveTo>
                    <a:pt x="55879" y="128269"/>
                  </a:moveTo>
                  <a:lnTo>
                    <a:pt x="0" y="128269"/>
                  </a:lnTo>
                  <a:lnTo>
                    <a:pt x="0" y="130809"/>
                  </a:lnTo>
                  <a:lnTo>
                    <a:pt x="55879" y="130809"/>
                  </a:lnTo>
                  <a:lnTo>
                    <a:pt x="55879" y="128269"/>
                  </a:lnTo>
                  <a:close/>
                </a:path>
                <a:path w="55879" h="251459">
                  <a:moveTo>
                    <a:pt x="55879" y="125729"/>
                  </a:moveTo>
                  <a:lnTo>
                    <a:pt x="0" y="125729"/>
                  </a:lnTo>
                  <a:lnTo>
                    <a:pt x="0" y="126999"/>
                  </a:lnTo>
                  <a:lnTo>
                    <a:pt x="55879" y="126999"/>
                  </a:lnTo>
                  <a:lnTo>
                    <a:pt x="55879" y="125729"/>
                  </a:lnTo>
                  <a:close/>
                </a:path>
                <a:path w="55879" h="251459">
                  <a:moveTo>
                    <a:pt x="55879" y="119379"/>
                  </a:moveTo>
                  <a:lnTo>
                    <a:pt x="0" y="119379"/>
                  </a:lnTo>
                  <a:lnTo>
                    <a:pt x="0" y="124459"/>
                  </a:lnTo>
                  <a:lnTo>
                    <a:pt x="55879" y="124459"/>
                  </a:lnTo>
                  <a:lnTo>
                    <a:pt x="55879" y="119379"/>
                  </a:lnTo>
                  <a:close/>
                </a:path>
                <a:path w="55879" h="251459">
                  <a:moveTo>
                    <a:pt x="55879" y="113029"/>
                  </a:moveTo>
                  <a:lnTo>
                    <a:pt x="0" y="113029"/>
                  </a:lnTo>
                  <a:lnTo>
                    <a:pt x="0" y="118109"/>
                  </a:lnTo>
                  <a:lnTo>
                    <a:pt x="55879" y="118109"/>
                  </a:lnTo>
                  <a:lnTo>
                    <a:pt x="55879" y="113029"/>
                  </a:lnTo>
                  <a:close/>
                </a:path>
                <a:path w="55879" h="251459">
                  <a:moveTo>
                    <a:pt x="55879" y="106679"/>
                  </a:moveTo>
                  <a:lnTo>
                    <a:pt x="0" y="106679"/>
                  </a:lnTo>
                  <a:lnTo>
                    <a:pt x="0" y="111759"/>
                  </a:lnTo>
                  <a:lnTo>
                    <a:pt x="55879" y="111759"/>
                  </a:lnTo>
                  <a:lnTo>
                    <a:pt x="55879" y="106679"/>
                  </a:lnTo>
                  <a:close/>
                </a:path>
                <a:path w="55879" h="251459">
                  <a:moveTo>
                    <a:pt x="55879" y="100329"/>
                  </a:moveTo>
                  <a:lnTo>
                    <a:pt x="0" y="100329"/>
                  </a:lnTo>
                  <a:lnTo>
                    <a:pt x="0" y="105409"/>
                  </a:lnTo>
                  <a:lnTo>
                    <a:pt x="55879" y="105409"/>
                  </a:lnTo>
                  <a:lnTo>
                    <a:pt x="55879" y="100329"/>
                  </a:lnTo>
                  <a:close/>
                </a:path>
                <a:path w="55879" h="251459">
                  <a:moveTo>
                    <a:pt x="55879" y="93979"/>
                  </a:moveTo>
                  <a:lnTo>
                    <a:pt x="0" y="93979"/>
                  </a:lnTo>
                  <a:lnTo>
                    <a:pt x="0" y="99059"/>
                  </a:lnTo>
                  <a:lnTo>
                    <a:pt x="55879" y="99059"/>
                  </a:lnTo>
                  <a:lnTo>
                    <a:pt x="55879" y="93979"/>
                  </a:lnTo>
                  <a:close/>
                </a:path>
                <a:path w="55879" h="251459">
                  <a:moveTo>
                    <a:pt x="55879" y="87629"/>
                  </a:moveTo>
                  <a:lnTo>
                    <a:pt x="0" y="87629"/>
                  </a:lnTo>
                  <a:lnTo>
                    <a:pt x="0" y="92709"/>
                  </a:lnTo>
                  <a:lnTo>
                    <a:pt x="55879" y="92709"/>
                  </a:lnTo>
                  <a:lnTo>
                    <a:pt x="55879" y="87629"/>
                  </a:lnTo>
                  <a:close/>
                </a:path>
                <a:path w="55879" h="251459">
                  <a:moveTo>
                    <a:pt x="55879" y="81279"/>
                  </a:moveTo>
                  <a:lnTo>
                    <a:pt x="0" y="81279"/>
                  </a:lnTo>
                  <a:lnTo>
                    <a:pt x="0" y="86359"/>
                  </a:lnTo>
                  <a:lnTo>
                    <a:pt x="55879" y="86359"/>
                  </a:lnTo>
                  <a:lnTo>
                    <a:pt x="55879" y="81279"/>
                  </a:lnTo>
                  <a:close/>
                </a:path>
                <a:path w="55879" h="251459">
                  <a:moveTo>
                    <a:pt x="55879" y="76199"/>
                  </a:moveTo>
                  <a:lnTo>
                    <a:pt x="0" y="76199"/>
                  </a:lnTo>
                  <a:lnTo>
                    <a:pt x="0" y="80009"/>
                  </a:lnTo>
                  <a:lnTo>
                    <a:pt x="55879" y="80009"/>
                  </a:lnTo>
                  <a:lnTo>
                    <a:pt x="55879" y="76199"/>
                  </a:lnTo>
                  <a:close/>
                </a:path>
                <a:path w="55879" h="251459">
                  <a:moveTo>
                    <a:pt x="55879" y="69849"/>
                  </a:moveTo>
                  <a:lnTo>
                    <a:pt x="0" y="69849"/>
                  </a:lnTo>
                  <a:lnTo>
                    <a:pt x="0" y="74929"/>
                  </a:lnTo>
                  <a:lnTo>
                    <a:pt x="55879" y="74929"/>
                  </a:lnTo>
                  <a:lnTo>
                    <a:pt x="55879" y="69849"/>
                  </a:lnTo>
                  <a:close/>
                </a:path>
                <a:path w="55879" h="251459">
                  <a:moveTo>
                    <a:pt x="55879" y="63499"/>
                  </a:moveTo>
                  <a:lnTo>
                    <a:pt x="0" y="63499"/>
                  </a:lnTo>
                  <a:lnTo>
                    <a:pt x="0" y="68579"/>
                  </a:lnTo>
                  <a:lnTo>
                    <a:pt x="55879" y="68579"/>
                  </a:lnTo>
                  <a:lnTo>
                    <a:pt x="55879" y="63499"/>
                  </a:lnTo>
                  <a:close/>
                </a:path>
                <a:path w="55879" h="251459">
                  <a:moveTo>
                    <a:pt x="55879" y="57149"/>
                  </a:moveTo>
                  <a:lnTo>
                    <a:pt x="0" y="57149"/>
                  </a:lnTo>
                  <a:lnTo>
                    <a:pt x="0" y="62229"/>
                  </a:lnTo>
                  <a:lnTo>
                    <a:pt x="55879" y="62229"/>
                  </a:lnTo>
                  <a:lnTo>
                    <a:pt x="55879" y="57149"/>
                  </a:lnTo>
                  <a:close/>
                </a:path>
                <a:path w="55879" h="251459">
                  <a:moveTo>
                    <a:pt x="55879" y="50799"/>
                  </a:moveTo>
                  <a:lnTo>
                    <a:pt x="0" y="50799"/>
                  </a:lnTo>
                  <a:lnTo>
                    <a:pt x="0" y="55879"/>
                  </a:lnTo>
                  <a:lnTo>
                    <a:pt x="55879" y="55879"/>
                  </a:lnTo>
                  <a:lnTo>
                    <a:pt x="55879" y="50799"/>
                  </a:lnTo>
                  <a:close/>
                </a:path>
                <a:path w="55879" h="251459">
                  <a:moveTo>
                    <a:pt x="55879" y="44449"/>
                  </a:moveTo>
                  <a:lnTo>
                    <a:pt x="0" y="44449"/>
                  </a:lnTo>
                  <a:lnTo>
                    <a:pt x="0" y="49529"/>
                  </a:lnTo>
                  <a:lnTo>
                    <a:pt x="55879" y="49529"/>
                  </a:lnTo>
                  <a:lnTo>
                    <a:pt x="55879" y="44449"/>
                  </a:lnTo>
                  <a:close/>
                </a:path>
                <a:path w="55879" h="251459">
                  <a:moveTo>
                    <a:pt x="55879" y="38099"/>
                  </a:moveTo>
                  <a:lnTo>
                    <a:pt x="0" y="38099"/>
                  </a:lnTo>
                  <a:lnTo>
                    <a:pt x="0" y="43179"/>
                  </a:lnTo>
                  <a:lnTo>
                    <a:pt x="55879" y="43179"/>
                  </a:lnTo>
                  <a:lnTo>
                    <a:pt x="55879" y="38099"/>
                  </a:lnTo>
                  <a:close/>
                </a:path>
                <a:path w="55879" h="251459">
                  <a:moveTo>
                    <a:pt x="55879" y="31749"/>
                  </a:moveTo>
                  <a:lnTo>
                    <a:pt x="0" y="31749"/>
                  </a:lnTo>
                  <a:lnTo>
                    <a:pt x="0" y="36829"/>
                  </a:lnTo>
                  <a:lnTo>
                    <a:pt x="55879" y="36829"/>
                  </a:lnTo>
                  <a:lnTo>
                    <a:pt x="55879" y="31749"/>
                  </a:lnTo>
                  <a:close/>
                </a:path>
                <a:path w="55879" h="251459">
                  <a:moveTo>
                    <a:pt x="55879" y="25399"/>
                  </a:moveTo>
                  <a:lnTo>
                    <a:pt x="0" y="25399"/>
                  </a:lnTo>
                  <a:lnTo>
                    <a:pt x="0" y="30479"/>
                  </a:lnTo>
                  <a:lnTo>
                    <a:pt x="55879" y="30479"/>
                  </a:lnTo>
                  <a:lnTo>
                    <a:pt x="55879" y="25399"/>
                  </a:lnTo>
                  <a:close/>
                </a:path>
                <a:path w="55879" h="251459">
                  <a:moveTo>
                    <a:pt x="55879" y="19049"/>
                  </a:moveTo>
                  <a:lnTo>
                    <a:pt x="0" y="19049"/>
                  </a:lnTo>
                  <a:lnTo>
                    <a:pt x="0" y="24129"/>
                  </a:lnTo>
                  <a:lnTo>
                    <a:pt x="55879" y="24129"/>
                  </a:lnTo>
                  <a:lnTo>
                    <a:pt x="55879" y="19049"/>
                  </a:lnTo>
                  <a:close/>
                </a:path>
                <a:path w="55879" h="251459">
                  <a:moveTo>
                    <a:pt x="55879" y="12699"/>
                  </a:moveTo>
                  <a:lnTo>
                    <a:pt x="0" y="12699"/>
                  </a:lnTo>
                  <a:lnTo>
                    <a:pt x="0" y="17779"/>
                  </a:lnTo>
                  <a:lnTo>
                    <a:pt x="55879" y="17779"/>
                  </a:lnTo>
                  <a:lnTo>
                    <a:pt x="55879" y="12699"/>
                  </a:lnTo>
                  <a:close/>
                </a:path>
                <a:path w="55879" h="251459">
                  <a:moveTo>
                    <a:pt x="55879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5879" y="11429"/>
                  </a:lnTo>
                  <a:lnTo>
                    <a:pt x="55879" y="6349"/>
                  </a:lnTo>
                  <a:close/>
                </a:path>
                <a:path w="55879" h="251459">
                  <a:moveTo>
                    <a:pt x="55879" y="0"/>
                  </a:moveTo>
                  <a:lnTo>
                    <a:pt x="0" y="0"/>
                  </a:lnTo>
                  <a:lnTo>
                    <a:pt x="0" y="5079"/>
                  </a:lnTo>
                  <a:lnTo>
                    <a:pt x="55879" y="5079"/>
                  </a:lnTo>
                  <a:lnTo>
                    <a:pt x="55879" y="0"/>
                  </a:lnTo>
                  <a:close/>
                </a:path>
              </a:pathLst>
            </a:custGeom>
            <a:solidFill>
              <a:srgbClr val="21672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206"/>
            <p:cNvSpPr/>
            <p:nvPr/>
          </p:nvSpPr>
          <p:spPr>
            <a:xfrm>
              <a:off x="7125970" y="6372859"/>
              <a:ext cx="54610" cy="255270"/>
            </a:xfrm>
            <a:custGeom>
              <a:avLst/>
              <a:gdLst/>
              <a:ahLst/>
              <a:cxnLst/>
              <a:rect l="l" t="t" r="r" b="b"/>
              <a:pathLst>
                <a:path w="54609" h="255270">
                  <a:moveTo>
                    <a:pt x="24129" y="252729"/>
                  </a:moveTo>
                  <a:lnTo>
                    <a:pt x="0" y="252729"/>
                  </a:lnTo>
                  <a:lnTo>
                    <a:pt x="0" y="253999"/>
                  </a:lnTo>
                  <a:lnTo>
                    <a:pt x="11429" y="253999"/>
                  </a:lnTo>
                  <a:lnTo>
                    <a:pt x="11429" y="255269"/>
                  </a:lnTo>
                  <a:lnTo>
                    <a:pt x="24129" y="255269"/>
                  </a:lnTo>
                  <a:lnTo>
                    <a:pt x="24129" y="252729"/>
                  </a:lnTo>
                  <a:close/>
                </a:path>
                <a:path w="54609" h="255270">
                  <a:moveTo>
                    <a:pt x="49529" y="251459"/>
                  </a:moveTo>
                  <a:lnTo>
                    <a:pt x="36829" y="251459"/>
                  </a:lnTo>
                  <a:lnTo>
                    <a:pt x="36829" y="252729"/>
                  </a:lnTo>
                  <a:lnTo>
                    <a:pt x="49529" y="252729"/>
                  </a:lnTo>
                  <a:lnTo>
                    <a:pt x="49529" y="251459"/>
                  </a:lnTo>
                  <a:close/>
                </a:path>
                <a:path w="54609" h="255270">
                  <a:moveTo>
                    <a:pt x="54609" y="248919"/>
                  </a:moveTo>
                  <a:lnTo>
                    <a:pt x="0" y="248919"/>
                  </a:lnTo>
                  <a:lnTo>
                    <a:pt x="0" y="251459"/>
                  </a:lnTo>
                  <a:lnTo>
                    <a:pt x="54609" y="251459"/>
                  </a:lnTo>
                  <a:lnTo>
                    <a:pt x="54609" y="248919"/>
                  </a:lnTo>
                  <a:close/>
                </a:path>
                <a:path w="54609" h="255270">
                  <a:moveTo>
                    <a:pt x="54609" y="246379"/>
                  </a:moveTo>
                  <a:lnTo>
                    <a:pt x="0" y="246379"/>
                  </a:lnTo>
                  <a:lnTo>
                    <a:pt x="0" y="247649"/>
                  </a:lnTo>
                  <a:lnTo>
                    <a:pt x="54609" y="247649"/>
                  </a:lnTo>
                  <a:lnTo>
                    <a:pt x="54609" y="246379"/>
                  </a:lnTo>
                  <a:close/>
                </a:path>
                <a:path w="54609" h="255270">
                  <a:moveTo>
                    <a:pt x="54609" y="242569"/>
                  </a:moveTo>
                  <a:lnTo>
                    <a:pt x="0" y="242569"/>
                  </a:lnTo>
                  <a:lnTo>
                    <a:pt x="0" y="245109"/>
                  </a:lnTo>
                  <a:lnTo>
                    <a:pt x="54609" y="245109"/>
                  </a:lnTo>
                  <a:lnTo>
                    <a:pt x="54609" y="242569"/>
                  </a:lnTo>
                  <a:close/>
                </a:path>
                <a:path w="54609" h="255270">
                  <a:moveTo>
                    <a:pt x="54609" y="240029"/>
                  </a:moveTo>
                  <a:lnTo>
                    <a:pt x="0" y="240029"/>
                  </a:lnTo>
                  <a:lnTo>
                    <a:pt x="0" y="241299"/>
                  </a:lnTo>
                  <a:lnTo>
                    <a:pt x="54609" y="241299"/>
                  </a:lnTo>
                  <a:lnTo>
                    <a:pt x="54609" y="240029"/>
                  </a:lnTo>
                  <a:close/>
                </a:path>
                <a:path w="54609" h="255270">
                  <a:moveTo>
                    <a:pt x="54609" y="236219"/>
                  </a:moveTo>
                  <a:lnTo>
                    <a:pt x="0" y="236219"/>
                  </a:lnTo>
                  <a:lnTo>
                    <a:pt x="0" y="238759"/>
                  </a:lnTo>
                  <a:lnTo>
                    <a:pt x="54609" y="238759"/>
                  </a:lnTo>
                  <a:lnTo>
                    <a:pt x="54609" y="236219"/>
                  </a:lnTo>
                  <a:close/>
                </a:path>
                <a:path w="54609" h="255270">
                  <a:moveTo>
                    <a:pt x="54609" y="233679"/>
                  </a:moveTo>
                  <a:lnTo>
                    <a:pt x="0" y="233679"/>
                  </a:lnTo>
                  <a:lnTo>
                    <a:pt x="0" y="234949"/>
                  </a:lnTo>
                  <a:lnTo>
                    <a:pt x="54609" y="234949"/>
                  </a:lnTo>
                  <a:lnTo>
                    <a:pt x="54609" y="233679"/>
                  </a:lnTo>
                  <a:close/>
                </a:path>
                <a:path w="54609" h="255270">
                  <a:moveTo>
                    <a:pt x="54609" y="229869"/>
                  </a:moveTo>
                  <a:lnTo>
                    <a:pt x="0" y="229869"/>
                  </a:lnTo>
                  <a:lnTo>
                    <a:pt x="0" y="232409"/>
                  </a:lnTo>
                  <a:lnTo>
                    <a:pt x="54609" y="232409"/>
                  </a:lnTo>
                  <a:lnTo>
                    <a:pt x="54609" y="229869"/>
                  </a:lnTo>
                  <a:close/>
                </a:path>
                <a:path w="54609" h="255270">
                  <a:moveTo>
                    <a:pt x="54609" y="227329"/>
                  </a:moveTo>
                  <a:lnTo>
                    <a:pt x="0" y="227329"/>
                  </a:lnTo>
                  <a:lnTo>
                    <a:pt x="0" y="228599"/>
                  </a:lnTo>
                  <a:lnTo>
                    <a:pt x="54609" y="228599"/>
                  </a:lnTo>
                  <a:lnTo>
                    <a:pt x="54609" y="227329"/>
                  </a:lnTo>
                  <a:close/>
                </a:path>
                <a:path w="54609" h="255270">
                  <a:moveTo>
                    <a:pt x="54609" y="223519"/>
                  </a:moveTo>
                  <a:lnTo>
                    <a:pt x="0" y="223519"/>
                  </a:lnTo>
                  <a:lnTo>
                    <a:pt x="0" y="226059"/>
                  </a:lnTo>
                  <a:lnTo>
                    <a:pt x="54609" y="226059"/>
                  </a:lnTo>
                  <a:lnTo>
                    <a:pt x="54609" y="223519"/>
                  </a:lnTo>
                  <a:close/>
                </a:path>
                <a:path w="54609" h="255270">
                  <a:moveTo>
                    <a:pt x="54609" y="220979"/>
                  </a:moveTo>
                  <a:lnTo>
                    <a:pt x="0" y="220979"/>
                  </a:lnTo>
                  <a:lnTo>
                    <a:pt x="0" y="222249"/>
                  </a:lnTo>
                  <a:lnTo>
                    <a:pt x="54609" y="222249"/>
                  </a:lnTo>
                  <a:lnTo>
                    <a:pt x="54609" y="220979"/>
                  </a:lnTo>
                  <a:close/>
                </a:path>
                <a:path w="54609" h="255270">
                  <a:moveTo>
                    <a:pt x="54609" y="217169"/>
                  </a:moveTo>
                  <a:lnTo>
                    <a:pt x="0" y="217169"/>
                  </a:lnTo>
                  <a:lnTo>
                    <a:pt x="0" y="219709"/>
                  </a:lnTo>
                  <a:lnTo>
                    <a:pt x="54609" y="219709"/>
                  </a:lnTo>
                  <a:lnTo>
                    <a:pt x="54609" y="217169"/>
                  </a:lnTo>
                  <a:close/>
                </a:path>
                <a:path w="54609" h="255270">
                  <a:moveTo>
                    <a:pt x="54609" y="214629"/>
                  </a:moveTo>
                  <a:lnTo>
                    <a:pt x="0" y="214629"/>
                  </a:lnTo>
                  <a:lnTo>
                    <a:pt x="0" y="215899"/>
                  </a:lnTo>
                  <a:lnTo>
                    <a:pt x="54609" y="215899"/>
                  </a:lnTo>
                  <a:lnTo>
                    <a:pt x="54609" y="214629"/>
                  </a:lnTo>
                  <a:close/>
                </a:path>
                <a:path w="54609" h="255270">
                  <a:moveTo>
                    <a:pt x="54609" y="210819"/>
                  </a:moveTo>
                  <a:lnTo>
                    <a:pt x="0" y="210819"/>
                  </a:lnTo>
                  <a:lnTo>
                    <a:pt x="0" y="213359"/>
                  </a:lnTo>
                  <a:lnTo>
                    <a:pt x="54609" y="213359"/>
                  </a:lnTo>
                  <a:lnTo>
                    <a:pt x="54609" y="210819"/>
                  </a:lnTo>
                  <a:close/>
                </a:path>
                <a:path w="54609" h="255270">
                  <a:moveTo>
                    <a:pt x="54609" y="208279"/>
                  </a:moveTo>
                  <a:lnTo>
                    <a:pt x="0" y="208279"/>
                  </a:lnTo>
                  <a:lnTo>
                    <a:pt x="0" y="209549"/>
                  </a:lnTo>
                  <a:lnTo>
                    <a:pt x="54609" y="209549"/>
                  </a:lnTo>
                  <a:lnTo>
                    <a:pt x="54609" y="208279"/>
                  </a:lnTo>
                  <a:close/>
                </a:path>
                <a:path w="54609" h="255270">
                  <a:moveTo>
                    <a:pt x="54609" y="204469"/>
                  </a:moveTo>
                  <a:lnTo>
                    <a:pt x="0" y="204469"/>
                  </a:lnTo>
                  <a:lnTo>
                    <a:pt x="0" y="207009"/>
                  </a:lnTo>
                  <a:lnTo>
                    <a:pt x="54609" y="207009"/>
                  </a:lnTo>
                  <a:lnTo>
                    <a:pt x="54609" y="204469"/>
                  </a:lnTo>
                  <a:close/>
                </a:path>
                <a:path w="54609" h="255270">
                  <a:moveTo>
                    <a:pt x="54609" y="201929"/>
                  </a:moveTo>
                  <a:lnTo>
                    <a:pt x="0" y="201929"/>
                  </a:lnTo>
                  <a:lnTo>
                    <a:pt x="0" y="203199"/>
                  </a:lnTo>
                  <a:lnTo>
                    <a:pt x="54609" y="203199"/>
                  </a:lnTo>
                  <a:lnTo>
                    <a:pt x="54609" y="201929"/>
                  </a:lnTo>
                  <a:close/>
                </a:path>
                <a:path w="54609" h="255270">
                  <a:moveTo>
                    <a:pt x="54609" y="198119"/>
                  </a:moveTo>
                  <a:lnTo>
                    <a:pt x="0" y="198119"/>
                  </a:lnTo>
                  <a:lnTo>
                    <a:pt x="0" y="200659"/>
                  </a:lnTo>
                  <a:lnTo>
                    <a:pt x="54609" y="200659"/>
                  </a:lnTo>
                  <a:lnTo>
                    <a:pt x="54609" y="198119"/>
                  </a:lnTo>
                  <a:close/>
                </a:path>
                <a:path w="54609" h="255270">
                  <a:moveTo>
                    <a:pt x="54609" y="195579"/>
                  </a:moveTo>
                  <a:lnTo>
                    <a:pt x="0" y="195579"/>
                  </a:lnTo>
                  <a:lnTo>
                    <a:pt x="0" y="196849"/>
                  </a:lnTo>
                  <a:lnTo>
                    <a:pt x="54609" y="196849"/>
                  </a:lnTo>
                  <a:lnTo>
                    <a:pt x="54609" y="195579"/>
                  </a:lnTo>
                  <a:close/>
                </a:path>
                <a:path w="54609" h="255270">
                  <a:moveTo>
                    <a:pt x="54609" y="191769"/>
                  </a:moveTo>
                  <a:lnTo>
                    <a:pt x="0" y="191769"/>
                  </a:lnTo>
                  <a:lnTo>
                    <a:pt x="0" y="194309"/>
                  </a:lnTo>
                  <a:lnTo>
                    <a:pt x="54609" y="194309"/>
                  </a:lnTo>
                  <a:lnTo>
                    <a:pt x="54609" y="191769"/>
                  </a:lnTo>
                  <a:close/>
                </a:path>
                <a:path w="54609" h="255270">
                  <a:moveTo>
                    <a:pt x="54609" y="189229"/>
                  </a:moveTo>
                  <a:lnTo>
                    <a:pt x="0" y="189229"/>
                  </a:lnTo>
                  <a:lnTo>
                    <a:pt x="0" y="190499"/>
                  </a:lnTo>
                  <a:lnTo>
                    <a:pt x="54609" y="190499"/>
                  </a:lnTo>
                  <a:lnTo>
                    <a:pt x="54609" y="189229"/>
                  </a:lnTo>
                  <a:close/>
                </a:path>
                <a:path w="54609" h="255270">
                  <a:moveTo>
                    <a:pt x="54609" y="185419"/>
                  </a:moveTo>
                  <a:lnTo>
                    <a:pt x="0" y="185419"/>
                  </a:lnTo>
                  <a:lnTo>
                    <a:pt x="0" y="187959"/>
                  </a:lnTo>
                  <a:lnTo>
                    <a:pt x="54609" y="187959"/>
                  </a:lnTo>
                  <a:lnTo>
                    <a:pt x="54609" y="185419"/>
                  </a:lnTo>
                  <a:close/>
                </a:path>
                <a:path w="54609" h="255270">
                  <a:moveTo>
                    <a:pt x="54609" y="182879"/>
                  </a:moveTo>
                  <a:lnTo>
                    <a:pt x="0" y="182879"/>
                  </a:lnTo>
                  <a:lnTo>
                    <a:pt x="0" y="184149"/>
                  </a:lnTo>
                  <a:lnTo>
                    <a:pt x="54609" y="184149"/>
                  </a:lnTo>
                  <a:lnTo>
                    <a:pt x="54609" y="182879"/>
                  </a:lnTo>
                  <a:close/>
                </a:path>
                <a:path w="54609" h="255270">
                  <a:moveTo>
                    <a:pt x="54609" y="179069"/>
                  </a:moveTo>
                  <a:lnTo>
                    <a:pt x="0" y="179069"/>
                  </a:lnTo>
                  <a:lnTo>
                    <a:pt x="0" y="181609"/>
                  </a:lnTo>
                  <a:lnTo>
                    <a:pt x="54609" y="181609"/>
                  </a:lnTo>
                  <a:lnTo>
                    <a:pt x="54609" y="179069"/>
                  </a:lnTo>
                  <a:close/>
                </a:path>
                <a:path w="54609" h="255270">
                  <a:moveTo>
                    <a:pt x="54609" y="176529"/>
                  </a:moveTo>
                  <a:lnTo>
                    <a:pt x="0" y="176529"/>
                  </a:lnTo>
                  <a:lnTo>
                    <a:pt x="0" y="177799"/>
                  </a:lnTo>
                  <a:lnTo>
                    <a:pt x="54609" y="177799"/>
                  </a:lnTo>
                  <a:lnTo>
                    <a:pt x="54609" y="176529"/>
                  </a:lnTo>
                  <a:close/>
                </a:path>
                <a:path w="54609" h="255270">
                  <a:moveTo>
                    <a:pt x="54609" y="172719"/>
                  </a:moveTo>
                  <a:lnTo>
                    <a:pt x="0" y="172719"/>
                  </a:lnTo>
                  <a:lnTo>
                    <a:pt x="0" y="175259"/>
                  </a:lnTo>
                  <a:lnTo>
                    <a:pt x="54609" y="175259"/>
                  </a:lnTo>
                  <a:lnTo>
                    <a:pt x="54609" y="172719"/>
                  </a:lnTo>
                  <a:close/>
                </a:path>
                <a:path w="54609" h="255270">
                  <a:moveTo>
                    <a:pt x="54609" y="170179"/>
                  </a:moveTo>
                  <a:lnTo>
                    <a:pt x="0" y="170179"/>
                  </a:lnTo>
                  <a:lnTo>
                    <a:pt x="0" y="171449"/>
                  </a:lnTo>
                  <a:lnTo>
                    <a:pt x="54609" y="171449"/>
                  </a:lnTo>
                  <a:lnTo>
                    <a:pt x="54609" y="170179"/>
                  </a:lnTo>
                  <a:close/>
                </a:path>
                <a:path w="54609" h="255270">
                  <a:moveTo>
                    <a:pt x="54609" y="166369"/>
                  </a:moveTo>
                  <a:lnTo>
                    <a:pt x="0" y="166369"/>
                  </a:lnTo>
                  <a:lnTo>
                    <a:pt x="0" y="168909"/>
                  </a:lnTo>
                  <a:lnTo>
                    <a:pt x="54609" y="168909"/>
                  </a:lnTo>
                  <a:lnTo>
                    <a:pt x="54609" y="166369"/>
                  </a:lnTo>
                  <a:close/>
                </a:path>
                <a:path w="54609" h="255270">
                  <a:moveTo>
                    <a:pt x="54609" y="163829"/>
                  </a:moveTo>
                  <a:lnTo>
                    <a:pt x="0" y="163829"/>
                  </a:lnTo>
                  <a:lnTo>
                    <a:pt x="0" y="165099"/>
                  </a:lnTo>
                  <a:lnTo>
                    <a:pt x="54609" y="165099"/>
                  </a:lnTo>
                  <a:lnTo>
                    <a:pt x="54609" y="163829"/>
                  </a:lnTo>
                  <a:close/>
                </a:path>
                <a:path w="54609" h="255270">
                  <a:moveTo>
                    <a:pt x="54609" y="160019"/>
                  </a:moveTo>
                  <a:lnTo>
                    <a:pt x="0" y="160019"/>
                  </a:lnTo>
                  <a:lnTo>
                    <a:pt x="0" y="162559"/>
                  </a:lnTo>
                  <a:lnTo>
                    <a:pt x="54609" y="162559"/>
                  </a:lnTo>
                  <a:lnTo>
                    <a:pt x="54609" y="160019"/>
                  </a:lnTo>
                  <a:close/>
                </a:path>
                <a:path w="54609" h="255270">
                  <a:moveTo>
                    <a:pt x="54609" y="157479"/>
                  </a:moveTo>
                  <a:lnTo>
                    <a:pt x="0" y="157479"/>
                  </a:lnTo>
                  <a:lnTo>
                    <a:pt x="0" y="158749"/>
                  </a:lnTo>
                  <a:lnTo>
                    <a:pt x="54609" y="158749"/>
                  </a:lnTo>
                  <a:lnTo>
                    <a:pt x="54609" y="157479"/>
                  </a:lnTo>
                  <a:close/>
                </a:path>
                <a:path w="54609" h="255270">
                  <a:moveTo>
                    <a:pt x="54609" y="153669"/>
                  </a:moveTo>
                  <a:lnTo>
                    <a:pt x="0" y="153669"/>
                  </a:lnTo>
                  <a:lnTo>
                    <a:pt x="0" y="156209"/>
                  </a:lnTo>
                  <a:lnTo>
                    <a:pt x="54609" y="156209"/>
                  </a:lnTo>
                  <a:lnTo>
                    <a:pt x="54609" y="153669"/>
                  </a:lnTo>
                  <a:close/>
                </a:path>
                <a:path w="54609" h="255270">
                  <a:moveTo>
                    <a:pt x="54609" y="151129"/>
                  </a:moveTo>
                  <a:lnTo>
                    <a:pt x="0" y="151129"/>
                  </a:lnTo>
                  <a:lnTo>
                    <a:pt x="0" y="152399"/>
                  </a:lnTo>
                  <a:lnTo>
                    <a:pt x="54609" y="152399"/>
                  </a:lnTo>
                  <a:lnTo>
                    <a:pt x="54609" y="151129"/>
                  </a:lnTo>
                  <a:close/>
                </a:path>
                <a:path w="54609" h="255270">
                  <a:moveTo>
                    <a:pt x="54609" y="147319"/>
                  </a:moveTo>
                  <a:lnTo>
                    <a:pt x="0" y="147319"/>
                  </a:lnTo>
                  <a:lnTo>
                    <a:pt x="0" y="149859"/>
                  </a:lnTo>
                  <a:lnTo>
                    <a:pt x="54609" y="149859"/>
                  </a:lnTo>
                  <a:lnTo>
                    <a:pt x="54609" y="147319"/>
                  </a:lnTo>
                  <a:close/>
                </a:path>
                <a:path w="54609" h="255270">
                  <a:moveTo>
                    <a:pt x="54609" y="144779"/>
                  </a:moveTo>
                  <a:lnTo>
                    <a:pt x="0" y="144779"/>
                  </a:lnTo>
                  <a:lnTo>
                    <a:pt x="0" y="146049"/>
                  </a:lnTo>
                  <a:lnTo>
                    <a:pt x="54609" y="146049"/>
                  </a:lnTo>
                  <a:lnTo>
                    <a:pt x="54609" y="144779"/>
                  </a:lnTo>
                  <a:close/>
                </a:path>
                <a:path w="54609" h="255270">
                  <a:moveTo>
                    <a:pt x="54609" y="140969"/>
                  </a:moveTo>
                  <a:lnTo>
                    <a:pt x="0" y="140969"/>
                  </a:lnTo>
                  <a:lnTo>
                    <a:pt x="0" y="143509"/>
                  </a:lnTo>
                  <a:lnTo>
                    <a:pt x="54609" y="143509"/>
                  </a:lnTo>
                  <a:lnTo>
                    <a:pt x="54609" y="140969"/>
                  </a:lnTo>
                  <a:close/>
                </a:path>
                <a:path w="54609" h="255270">
                  <a:moveTo>
                    <a:pt x="54609" y="138429"/>
                  </a:moveTo>
                  <a:lnTo>
                    <a:pt x="0" y="138429"/>
                  </a:lnTo>
                  <a:lnTo>
                    <a:pt x="0" y="139699"/>
                  </a:lnTo>
                  <a:lnTo>
                    <a:pt x="54609" y="139699"/>
                  </a:lnTo>
                  <a:lnTo>
                    <a:pt x="54609" y="138429"/>
                  </a:lnTo>
                  <a:close/>
                </a:path>
                <a:path w="54609" h="255270">
                  <a:moveTo>
                    <a:pt x="54609" y="134619"/>
                  </a:moveTo>
                  <a:lnTo>
                    <a:pt x="0" y="134619"/>
                  </a:lnTo>
                  <a:lnTo>
                    <a:pt x="0" y="137159"/>
                  </a:lnTo>
                  <a:lnTo>
                    <a:pt x="54609" y="137159"/>
                  </a:lnTo>
                  <a:lnTo>
                    <a:pt x="54609" y="134619"/>
                  </a:lnTo>
                  <a:close/>
                </a:path>
                <a:path w="54609" h="255270">
                  <a:moveTo>
                    <a:pt x="54609" y="132079"/>
                  </a:moveTo>
                  <a:lnTo>
                    <a:pt x="0" y="132079"/>
                  </a:lnTo>
                  <a:lnTo>
                    <a:pt x="0" y="133349"/>
                  </a:lnTo>
                  <a:lnTo>
                    <a:pt x="54609" y="133349"/>
                  </a:lnTo>
                  <a:lnTo>
                    <a:pt x="54609" y="132079"/>
                  </a:lnTo>
                  <a:close/>
                </a:path>
                <a:path w="54609" h="255270">
                  <a:moveTo>
                    <a:pt x="54609" y="128269"/>
                  </a:moveTo>
                  <a:lnTo>
                    <a:pt x="0" y="128269"/>
                  </a:lnTo>
                  <a:lnTo>
                    <a:pt x="0" y="130809"/>
                  </a:lnTo>
                  <a:lnTo>
                    <a:pt x="54609" y="130809"/>
                  </a:lnTo>
                  <a:lnTo>
                    <a:pt x="54609" y="128269"/>
                  </a:lnTo>
                  <a:close/>
                </a:path>
                <a:path w="54609" h="255270">
                  <a:moveTo>
                    <a:pt x="54609" y="125729"/>
                  </a:moveTo>
                  <a:lnTo>
                    <a:pt x="0" y="125729"/>
                  </a:lnTo>
                  <a:lnTo>
                    <a:pt x="0" y="126999"/>
                  </a:lnTo>
                  <a:lnTo>
                    <a:pt x="54609" y="126999"/>
                  </a:lnTo>
                  <a:lnTo>
                    <a:pt x="54609" y="125729"/>
                  </a:lnTo>
                  <a:close/>
                </a:path>
                <a:path w="54609" h="255270">
                  <a:moveTo>
                    <a:pt x="54609" y="119379"/>
                  </a:moveTo>
                  <a:lnTo>
                    <a:pt x="0" y="119379"/>
                  </a:lnTo>
                  <a:lnTo>
                    <a:pt x="0" y="124459"/>
                  </a:lnTo>
                  <a:lnTo>
                    <a:pt x="54609" y="124459"/>
                  </a:lnTo>
                  <a:lnTo>
                    <a:pt x="54609" y="119379"/>
                  </a:lnTo>
                  <a:close/>
                </a:path>
                <a:path w="54609" h="255270">
                  <a:moveTo>
                    <a:pt x="54609" y="113029"/>
                  </a:moveTo>
                  <a:lnTo>
                    <a:pt x="0" y="113029"/>
                  </a:lnTo>
                  <a:lnTo>
                    <a:pt x="0" y="118109"/>
                  </a:lnTo>
                  <a:lnTo>
                    <a:pt x="54609" y="118109"/>
                  </a:lnTo>
                  <a:lnTo>
                    <a:pt x="54609" y="113029"/>
                  </a:lnTo>
                  <a:close/>
                </a:path>
                <a:path w="54609" h="255270">
                  <a:moveTo>
                    <a:pt x="54609" y="106679"/>
                  </a:moveTo>
                  <a:lnTo>
                    <a:pt x="0" y="106679"/>
                  </a:lnTo>
                  <a:lnTo>
                    <a:pt x="0" y="111759"/>
                  </a:lnTo>
                  <a:lnTo>
                    <a:pt x="54609" y="111759"/>
                  </a:lnTo>
                  <a:lnTo>
                    <a:pt x="54609" y="106679"/>
                  </a:lnTo>
                  <a:close/>
                </a:path>
                <a:path w="54609" h="255270">
                  <a:moveTo>
                    <a:pt x="54609" y="100329"/>
                  </a:moveTo>
                  <a:lnTo>
                    <a:pt x="0" y="100329"/>
                  </a:lnTo>
                  <a:lnTo>
                    <a:pt x="0" y="105409"/>
                  </a:lnTo>
                  <a:lnTo>
                    <a:pt x="54609" y="105409"/>
                  </a:lnTo>
                  <a:lnTo>
                    <a:pt x="54609" y="100329"/>
                  </a:lnTo>
                  <a:close/>
                </a:path>
                <a:path w="54609" h="255270">
                  <a:moveTo>
                    <a:pt x="54609" y="93979"/>
                  </a:moveTo>
                  <a:lnTo>
                    <a:pt x="0" y="93979"/>
                  </a:lnTo>
                  <a:lnTo>
                    <a:pt x="0" y="99059"/>
                  </a:lnTo>
                  <a:lnTo>
                    <a:pt x="54609" y="99059"/>
                  </a:lnTo>
                  <a:lnTo>
                    <a:pt x="54609" y="93979"/>
                  </a:lnTo>
                  <a:close/>
                </a:path>
                <a:path w="54609" h="255270">
                  <a:moveTo>
                    <a:pt x="54609" y="87629"/>
                  </a:moveTo>
                  <a:lnTo>
                    <a:pt x="0" y="87629"/>
                  </a:lnTo>
                  <a:lnTo>
                    <a:pt x="0" y="92709"/>
                  </a:lnTo>
                  <a:lnTo>
                    <a:pt x="54609" y="92709"/>
                  </a:lnTo>
                  <a:lnTo>
                    <a:pt x="54609" y="87629"/>
                  </a:lnTo>
                  <a:close/>
                </a:path>
                <a:path w="54609" h="255270">
                  <a:moveTo>
                    <a:pt x="54609" y="81279"/>
                  </a:moveTo>
                  <a:lnTo>
                    <a:pt x="0" y="81279"/>
                  </a:lnTo>
                  <a:lnTo>
                    <a:pt x="0" y="86359"/>
                  </a:lnTo>
                  <a:lnTo>
                    <a:pt x="54609" y="86359"/>
                  </a:lnTo>
                  <a:lnTo>
                    <a:pt x="54609" y="81279"/>
                  </a:lnTo>
                  <a:close/>
                </a:path>
                <a:path w="54609" h="255270">
                  <a:moveTo>
                    <a:pt x="54609" y="76199"/>
                  </a:moveTo>
                  <a:lnTo>
                    <a:pt x="0" y="76199"/>
                  </a:lnTo>
                  <a:lnTo>
                    <a:pt x="0" y="80009"/>
                  </a:lnTo>
                  <a:lnTo>
                    <a:pt x="54609" y="80009"/>
                  </a:lnTo>
                  <a:lnTo>
                    <a:pt x="54609" y="76199"/>
                  </a:lnTo>
                  <a:close/>
                </a:path>
                <a:path w="54609" h="255270">
                  <a:moveTo>
                    <a:pt x="54609" y="69849"/>
                  </a:moveTo>
                  <a:lnTo>
                    <a:pt x="0" y="69849"/>
                  </a:lnTo>
                  <a:lnTo>
                    <a:pt x="0" y="74929"/>
                  </a:lnTo>
                  <a:lnTo>
                    <a:pt x="54609" y="74929"/>
                  </a:lnTo>
                  <a:lnTo>
                    <a:pt x="54609" y="69849"/>
                  </a:lnTo>
                  <a:close/>
                </a:path>
                <a:path w="54609" h="255270">
                  <a:moveTo>
                    <a:pt x="54609" y="63499"/>
                  </a:moveTo>
                  <a:lnTo>
                    <a:pt x="0" y="63499"/>
                  </a:lnTo>
                  <a:lnTo>
                    <a:pt x="0" y="68579"/>
                  </a:lnTo>
                  <a:lnTo>
                    <a:pt x="54609" y="68579"/>
                  </a:lnTo>
                  <a:lnTo>
                    <a:pt x="54609" y="63499"/>
                  </a:lnTo>
                  <a:close/>
                </a:path>
                <a:path w="54609" h="255270">
                  <a:moveTo>
                    <a:pt x="54609" y="57149"/>
                  </a:moveTo>
                  <a:lnTo>
                    <a:pt x="0" y="57149"/>
                  </a:lnTo>
                  <a:lnTo>
                    <a:pt x="0" y="62229"/>
                  </a:lnTo>
                  <a:lnTo>
                    <a:pt x="54609" y="62229"/>
                  </a:lnTo>
                  <a:lnTo>
                    <a:pt x="54609" y="57149"/>
                  </a:lnTo>
                  <a:close/>
                </a:path>
                <a:path w="54609" h="255270">
                  <a:moveTo>
                    <a:pt x="54609" y="50799"/>
                  </a:moveTo>
                  <a:lnTo>
                    <a:pt x="0" y="50799"/>
                  </a:lnTo>
                  <a:lnTo>
                    <a:pt x="0" y="55879"/>
                  </a:lnTo>
                  <a:lnTo>
                    <a:pt x="54609" y="55879"/>
                  </a:lnTo>
                  <a:lnTo>
                    <a:pt x="54609" y="50799"/>
                  </a:lnTo>
                  <a:close/>
                </a:path>
                <a:path w="54609" h="255270">
                  <a:moveTo>
                    <a:pt x="54609" y="44449"/>
                  </a:moveTo>
                  <a:lnTo>
                    <a:pt x="0" y="44449"/>
                  </a:lnTo>
                  <a:lnTo>
                    <a:pt x="0" y="49529"/>
                  </a:lnTo>
                  <a:lnTo>
                    <a:pt x="54609" y="49529"/>
                  </a:lnTo>
                  <a:lnTo>
                    <a:pt x="54609" y="44449"/>
                  </a:lnTo>
                  <a:close/>
                </a:path>
                <a:path w="54609" h="255270">
                  <a:moveTo>
                    <a:pt x="54609" y="38099"/>
                  </a:moveTo>
                  <a:lnTo>
                    <a:pt x="0" y="38099"/>
                  </a:lnTo>
                  <a:lnTo>
                    <a:pt x="0" y="43179"/>
                  </a:lnTo>
                  <a:lnTo>
                    <a:pt x="54609" y="43179"/>
                  </a:lnTo>
                  <a:lnTo>
                    <a:pt x="54609" y="38099"/>
                  </a:lnTo>
                  <a:close/>
                </a:path>
                <a:path w="54609" h="255270">
                  <a:moveTo>
                    <a:pt x="54609" y="31749"/>
                  </a:moveTo>
                  <a:lnTo>
                    <a:pt x="0" y="31749"/>
                  </a:lnTo>
                  <a:lnTo>
                    <a:pt x="0" y="36829"/>
                  </a:lnTo>
                  <a:lnTo>
                    <a:pt x="54609" y="36829"/>
                  </a:lnTo>
                  <a:lnTo>
                    <a:pt x="54609" y="31749"/>
                  </a:lnTo>
                  <a:close/>
                </a:path>
                <a:path w="54609" h="255270">
                  <a:moveTo>
                    <a:pt x="54609" y="25399"/>
                  </a:moveTo>
                  <a:lnTo>
                    <a:pt x="0" y="25399"/>
                  </a:lnTo>
                  <a:lnTo>
                    <a:pt x="0" y="30479"/>
                  </a:lnTo>
                  <a:lnTo>
                    <a:pt x="54609" y="30479"/>
                  </a:lnTo>
                  <a:lnTo>
                    <a:pt x="54609" y="25399"/>
                  </a:lnTo>
                  <a:close/>
                </a:path>
                <a:path w="54609" h="255270">
                  <a:moveTo>
                    <a:pt x="54609" y="19049"/>
                  </a:moveTo>
                  <a:lnTo>
                    <a:pt x="0" y="19049"/>
                  </a:lnTo>
                  <a:lnTo>
                    <a:pt x="0" y="24129"/>
                  </a:lnTo>
                  <a:lnTo>
                    <a:pt x="54609" y="24129"/>
                  </a:lnTo>
                  <a:lnTo>
                    <a:pt x="54609" y="19049"/>
                  </a:lnTo>
                  <a:close/>
                </a:path>
                <a:path w="54609" h="255270">
                  <a:moveTo>
                    <a:pt x="54609" y="12699"/>
                  </a:moveTo>
                  <a:lnTo>
                    <a:pt x="0" y="12699"/>
                  </a:lnTo>
                  <a:lnTo>
                    <a:pt x="0" y="17779"/>
                  </a:lnTo>
                  <a:lnTo>
                    <a:pt x="54609" y="17779"/>
                  </a:lnTo>
                  <a:lnTo>
                    <a:pt x="54609" y="12699"/>
                  </a:lnTo>
                  <a:close/>
                </a:path>
                <a:path w="54609" h="255270">
                  <a:moveTo>
                    <a:pt x="54609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4609" y="11429"/>
                  </a:lnTo>
                  <a:lnTo>
                    <a:pt x="54609" y="6349"/>
                  </a:lnTo>
                  <a:close/>
                </a:path>
                <a:path w="54609" h="255270">
                  <a:moveTo>
                    <a:pt x="54609" y="0"/>
                  </a:moveTo>
                  <a:lnTo>
                    <a:pt x="0" y="0"/>
                  </a:lnTo>
                  <a:lnTo>
                    <a:pt x="0" y="5079"/>
                  </a:lnTo>
                  <a:lnTo>
                    <a:pt x="54609" y="5079"/>
                  </a:lnTo>
                  <a:lnTo>
                    <a:pt x="54609" y="0"/>
                  </a:lnTo>
                  <a:close/>
                </a:path>
              </a:pathLst>
            </a:custGeom>
            <a:solidFill>
              <a:srgbClr val="21682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7071360" y="6372859"/>
              <a:ext cx="54610" cy="261620"/>
            </a:xfrm>
            <a:custGeom>
              <a:avLst/>
              <a:gdLst/>
              <a:ahLst/>
              <a:cxnLst/>
              <a:rect l="l" t="t" r="r" b="b"/>
              <a:pathLst>
                <a:path w="54609" h="261620">
                  <a:moveTo>
                    <a:pt x="15240" y="259079"/>
                  </a:moveTo>
                  <a:lnTo>
                    <a:pt x="0" y="259079"/>
                  </a:lnTo>
                  <a:lnTo>
                    <a:pt x="0" y="260349"/>
                  </a:lnTo>
                  <a:lnTo>
                    <a:pt x="2540" y="260349"/>
                  </a:lnTo>
                  <a:lnTo>
                    <a:pt x="2540" y="261619"/>
                  </a:lnTo>
                  <a:lnTo>
                    <a:pt x="15240" y="261619"/>
                  </a:lnTo>
                  <a:lnTo>
                    <a:pt x="15240" y="259079"/>
                  </a:lnTo>
                  <a:close/>
                </a:path>
                <a:path w="54609" h="261620">
                  <a:moveTo>
                    <a:pt x="40640" y="257809"/>
                  </a:moveTo>
                  <a:lnTo>
                    <a:pt x="27940" y="257809"/>
                  </a:lnTo>
                  <a:lnTo>
                    <a:pt x="27940" y="259079"/>
                  </a:lnTo>
                  <a:lnTo>
                    <a:pt x="40640" y="259079"/>
                  </a:lnTo>
                  <a:lnTo>
                    <a:pt x="40640" y="257809"/>
                  </a:lnTo>
                  <a:close/>
                </a:path>
                <a:path w="54609" h="261620">
                  <a:moveTo>
                    <a:pt x="53340" y="255269"/>
                  </a:moveTo>
                  <a:lnTo>
                    <a:pt x="0" y="255269"/>
                  </a:lnTo>
                  <a:lnTo>
                    <a:pt x="0" y="257809"/>
                  </a:lnTo>
                  <a:lnTo>
                    <a:pt x="53340" y="257809"/>
                  </a:lnTo>
                  <a:lnTo>
                    <a:pt x="53340" y="255269"/>
                  </a:lnTo>
                  <a:close/>
                </a:path>
                <a:path w="54609" h="261620">
                  <a:moveTo>
                    <a:pt x="54610" y="252729"/>
                  </a:moveTo>
                  <a:lnTo>
                    <a:pt x="0" y="252729"/>
                  </a:lnTo>
                  <a:lnTo>
                    <a:pt x="0" y="253999"/>
                  </a:lnTo>
                  <a:lnTo>
                    <a:pt x="54610" y="253999"/>
                  </a:lnTo>
                  <a:lnTo>
                    <a:pt x="54610" y="252729"/>
                  </a:lnTo>
                  <a:close/>
                </a:path>
                <a:path w="54609" h="261620">
                  <a:moveTo>
                    <a:pt x="54610" y="248919"/>
                  </a:moveTo>
                  <a:lnTo>
                    <a:pt x="0" y="248919"/>
                  </a:lnTo>
                  <a:lnTo>
                    <a:pt x="0" y="251459"/>
                  </a:lnTo>
                  <a:lnTo>
                    <a:pt x="54610" y="251459"/>
                  </a:lnTo>
                  <a:lnTo>
                    <a:pt x="54610" y="248919"/>
                  </a:lnTo>
                  <a:close/>
                </a:path>
                <a:path w="54609" h="261620">
                  <a:moveTo>
                    <a:pt x="54610" y="246379"/>
                  </a:moveTo>
                  <a:lnTo>
                    <a:pt x="0" y="246379"/>
                  </a:lnTo>
                  <a:lnTo>
                    <a:pt x="0" y="247649"/>
                  </a:lnTo>
                  <a:lnTo>
                    <a:pt x="54610" y="247649"/>
                  </a:lnTo>
                  <a:lnTo>
                    <a:pt x="54610" y="246379"/>
                  </a:lnTo>
                  <a:close/>
                </a:path>
                <a:path w="54609" h="261620">
                  <a:moveTo>
                    <a:pt x="54610" y="242569"/>
                  </a:moveTo>
                  <a:lnTo>
                    <a:pt x="0" y="242569"/>
                  </a:lnTo>
                  <a:lnTo>
                    <a:pt x="0" y="245109"/>
                  </a:lnTo>
                  <a:lnTo>
                    <a:pt x="54610" y="245109"/>
                  </a:lnTo>
                  <a:lnTo>
                    <a:pt x="54610" y="242569"/>
                  </a:lnTo>
                  <a:close/>
                </a:path>
                <a:path w="54609" h="261620">
                  <a:moveTo>
                    <a:pt x="54610" y="240029"/>
                  </a:moveTo>
                  <a:lnTo>
                    <a:pt x="0" y="240029"/>
                  </a:lnTo>
                  <a:lnTo>
                    <a:pt x="0" y="241299"/>
                  </a:lnTo>
                  <a:lnTo>
                    <a:pt x="54610" y="241299"/>
                  </a:lnTo>
                  <a:lnTo>
                    <a:pt x="54610" y="240029"/>
                  </a:lnTo>
                  <a:close/>
                </a:path>
                <a:path w="54609" h="261620">
                  <a:moveTo>
                    <a:pt x="54610" y="236219"/>
                  </a:moveTo>
                  <a:lnTo>
                    <a:pt x="0" y="236219"/>
                  </a:lnTo>
                  <a:lnTo>
                    <a:pt x="0" y="238759"/>
                  </a:lnTo>
                  <a:lnTo>
                    <a:pt x="54610" y="238759"/>
                  </a:lnTo>
                  <a:lnTo>
                    <a:pt x="54610" y="236219"/>
                  </a:lnTo>
                  <a:close/>
                </a:path>
                <a:path w="54609" h="261620">
                  <a:moveTo>
                    <a:pt x="54610" y="233679"/>
                  </a:moveTo>
                  <a:lnTo>
                    <a:pt x="0" y="233679"/>
                  </a:lnTo>
                  <a:lnTo>
                    <a:pt x="0" y="234949"/>
                  </a:lnTo>
                  <a:lnTo>
                    <a:pt x="54610" y="234949"/>
                  </a:lnTo>
                  <a:lnTo>
                    <a:pt x="54610" y="233679"/>
                  </a:lnTo>
                  <a:close/>
                </a:path>
                <a:path w="54609" h="261620">
                  <a:moveTo>
                    <a:pt x="54610" y="229869"/>
                  </a:moveTo>
                  <a:lnTo>
                    <a:pt x="0" y="229869"/>
                  </a:lnTo>
                  <a:lnTo>
                    <a:pt x="0" y="232409"/>
                  </a:lnTo>
                  <a:lnTo>
                    <a:pt x="54610" y="232409"/>
                  </a:lnTo>
                  <a:lnTo>
                    <a:pt x="54610" y="229869"/>
                  </a:lnTo>
                  <a:close/>
                </a:path>
                <a:path w="54609" h="261620">
                  <a:moveTo>
                    <a:pt x="54610" y="227329"/>
                  </a:moveTo>
                  <a:lnTo>
                    <a:pt x="0" y="227329"/>
                  </a:lnTo>
                  <a:lnTo>
                    <a:pt x="0" y="228599"/>
                  </a:lnTo>
                  <a:lnTo>
                    <a:pt x="54610" y="228599"/>
                  </a:lnTo>
                  <a:lnTo>
                    <a:pt x="54610" y="227329"/>
                  </a:lnTo>
                  <a:close/>
                </a:path>
                <a:path w="54609" h="261620">
                  <a:moveTo>
                    <a:pt x="54610" y="223519"/>
                  </a:moveTo>
                  <a:lnTo>
                    <a:pt x="0" y="223519"/>
                  </a:lnTo>
                  <a:lnTo>
                    <a:pt x="0" y="226059"/>
                  </a:lnTo>
                  <a:lnTo>
                    <a:pt x="54610" y="226059"/>
                  </a:lnTo>
                  <a:lnTo>
                    <a:pt x="54610" y="223519"/>
                  </a:lnTo>
                  <a:close/>
                </a:path>
                <a:path w="54609" h="261620">
                  <a:moveTo>
                    <a:pt x="54610" y="220979"/>
                  </a:moveTo>
                  <a:lnTo>
                    <a:pt x="0" y="220979"/>
                  </a:lnTo>
                  <a:lnTo>
                    <a:pt x="0" y="222249"/>
                  </a:lnTo>
                  <a:lnTo>
                    <a:pt x="54610" y="222249"/>
                  </a:lnTo>
                  <a:lnTo>
                    <a:pt x="54610" y="220979"/>
                  </a:lnTo>
                  <a:close/>
                </a:path>
                <a:path w="54609" h="261620">
                  <a:moveTo>
                    <a:pt x="54610" y="217169"/>
                  </a:moveTo>
                  <a:lnTo>
                    <a:pt x="0" y="217169"/>
                  </a:lnTo>
                  <a:lnTo>
                    <a:pt x="0" y="219709"/>
                  </a:lnTo>
                  <a:lnTo>
                    <a:pt x="54610" y="219709"/>
                  </a:lnTo>
                  <a:lnTo>
                    <a:pt x="54610" y="217169"/>
                  </a:lnTo>
                  <a:close/>
                </a:path>
                <a:path w="54609" h="261620">
                  <a:moveTo>
                    <a:pt x="54610" y="214629"/>
                  </a:moveTo>
                  <a:lnTo>
                    <a:pt x="0" y="214629"/>
                  </a:lnTo>
                  <a:lnTo>
                    <a:pt x="0" y="215899"/>
                  </a:lnTo>
                  <a:lnTo>
                    <a:pt x="54610" y="215899"/>
                  </a:lnTo>
                  <a:lnTo>
                    <a:pt x="54610" y="214629"/>
                  </a:lnTo>
                  <a:close/>
                </a:path>
                <a:path w="54609" h="261620">
                  <a:moveTo>
                    <a:pt x="54610" y="210819"/>
                  </a:moveTo>
                  <a:lnTo>
                    <a:pt x="0" y="210819"/>
                  </a:lnTo>
                  <a:lnTo>
                    <a:pt x="0" y="213359"/>
                  </a:lnTo>
                  <a:lnTo>
                    <a:pt x="54610" y="213359"/>
                  </a:lnTo>
                  <a:lnTo>
                    <a:pt x="54610" y="210819"/>
                  </a:lnTo>
                  <a:close/>
                </a:path>
                <a:path w="54609" h="261620">
                  <a:moveTo>
                    <a:pt x="54610" y="208279"/>
                  </a:moveTo>
                  <a:lnTo>
                    <a:pt x="0" y="208279"/>
                  </a:lnTo>
                  <a:lnTo>
                    <a:pt x="0" y="209549"/>
                  </a:lnTo>
                  <a:lnTo>
                    <a:pt x="54610" y="209549"/>
                  </a:lnTo>
                  <a:lnTo>
                    <a:pt x="54610" y="208279"/>
                  </a:lnTo>
                  <a:close/>
                </a:path>
                <a:path w="54609" h="261620">
                  <a:moveTo>
                    <a:pt x="54610" y="204469"/>
                  </a:moveTo>
                  <a:lnTo>
                    <a:pt x="0" y="204469"/>
                  </a:lnTo>
                  <a:lnTo>
                    <a:pt x="0" y="207009"/>
                  </a:lnTo>
                  <a:lnTo>
                    <a:pt x="54610" y="207009"/>
                  </a:lnTo>
                  <a:lnTo>
                    <a:pt x="54610" y="204469"/>
                  </a:lnTo>
                  <a:close/>
                </a:path>
                <a:path w="54609" h="261620">
                  <a:moveTo>
                    <a:pt x="54610" y="201929"/>
                  </a:moveTo>
                  <a:lnTo>
                    <a:pt x="0" y="201929"/>
                  </a:lnTo>
                  <a:lnTo>
                    <a:pt x="0" y="203199"/>
                  </a:lnTo>
                  <a:lnTo>
                    <a:pt x="54610" y="203199"/>
                  </a:lnTo>
                  <a:lnTo>
                    <a:pt x="54610" y="201929"/>
                  </a:lnTo>
                  <a:close/>
                </a:path>
                <a:path w="54609" h="261620">
                  <a:moveTo>
                    <a:pt x="54610" y="198119"/>
                  </a:moveTo>
                  <a:lnTo>
                    <a:pt x="0" y="198119"/>
                  </a:lnTo>
                  <a:lnTo>
                    <a:pt x="0" y="200659"/>
                  </a:lnTo>
                  <a:lnTo>
                    <a:pt x="54610" y="200659"/>
                  </a:lnTo>
                  <a:lnTo>
                    <a:pt x="54610" y="198119"/>
                  </a:lnTo>
                  <a:close/>
                </a:path>
                <a:path w="54609" h="261620">
                  <a:moveTo>
                    <a:pt x="54610" y="195579"/>
                  </a:moveTo>
                  <a:lnTo>
                    <a:pt x="0" y="195579"/>
                  </a:lnTo>
                  <a:lnTo>
                    <a:pt x="0" y="196849"/>
                  </a:lnTo>
                  <a:lnTo>
                    <a:pt x="54610" y="196849"/>
                  </a:lnTo>
                  <a:lnTo>
                    <a:pt x="54610" y="195579"/>
                  </a:lnTo>
                  <a:close/>
                </a:path>
                <a:path w="54609" h="261620">
                  <a:moveTo>
                    <a:pt x="54610" y="191769"/>
                  </a:moveTo>
                  <a:lnTo>
                    <a:pt x="0" y="191769"/>
                  </a:lnTo>
                  <a:lnTo>
                    <a:pt x="0" y="194309"/>
                  </a:lnTo>
                  <a:lnTo>
                    <a:pt x="54610" y="194309"/>
                  </a:lnTo>
                  <a:lnTo>
                    <a:pt x="54610" y="191769"/>
                  </a:lnTo>
                  <a:close/>
                </a:path>
                <a:path w="54609" h="261620">
                  <a:moveTo>
                    <a:pt x="54610" y="189229"/>
                  </a:moveTo>
                  <a:lnTo>
                    <a:pt x="0" y="189229"/>
                  </a:lnTo>
                  <a:lnTo>
                    <a:pt x="0" y="190499"/>
                  </a:lnTo>
                  <a:lnTo>
                    <a:pt x="54610" y="190499"/>
                  </a:lnTo>
                  <a:lnTo>
                    <a:pt x="54610" y="189229"/>
                  </a:lnTo>
                  <a:close/>
                </a:path>
                <a:path w="54609" h="261620">
                  <a:moveTo>
                    <a:pt x="54610" y="185419"/>
                  </a:moveTo>
                  <a:lnTo>
                    <a:pt x="0" y="185419"/>
                  </a:lnTo>
                  <a:lnTo>
                    <a:pt x="0" y="187959"/>
                  </a:lnTo>
                  <a:lnTo>
                    <a:pt x="54610" y="187959"/>
                  </a:lnTo>
                  <a:lnTo>
                    <a:pt x="54610" y="185419"/>
                  </a:lnTo>
                  <a:close/>
                </a:path>
                <a:path w="54609" h="261620">
                  <a:moveTo>
                    <a:pt x="54610" y="182879"/>
                  </a:moveTo>
                  <a:lnTo>
                    <a:pt x="0" y="182879"/>
                  </a:lnTo>
                  <a:lnTo>
                    <a:pt x="0" y="184149"/>
                  </a:lnTo>
                  <a:lnTo>
                    <a:pt x="54610" y="184149"/>
                  </a:lnTo>
                  <a:lnTo>
                    <a:pt x="54610" y="182879"/>
                  </a:lnTo>
                  <a:close/>
                </a:path>
                <a:path w="54609" h="261620">
                  <a:moveTo>
                    <a:pt x="54610" y="179069"/>
                  </a:moveTo>
                  <a:lnTo>
                    <a:pt x="0" y="179069"/>
                  </a:lnTo>
                  <a:lnTo>
                    <a:pt x="0" y="181609"/>
                  </a:lnTo>
                  <a:lnTo>
                    <a:pt x="54610" y="181609"/>
                  </a:lnTo>
                  <a:lnTo>
                    <a:pt x="54610" y="179069"/>
                  </a:lnTo>
                  <a:close/>
                </a:path>
                <a:path w="54609" h="261620">
                  <a:moveTo>
                    <a:pt x="54610" y="176529"/>
                  </a:moveTo>
                  <a:lnTo>
                    <a:pt x="0" y="176529"/>
                  </a:lnTo>
                  <a:lnTo>
                    <a:pt x="0" y="177799"/>
                  </a:lnTo>
                  <a:lnTo>
                    <a:pt x="54610" y="177799"/>
                  </a:lnTo>
                  <a:lnTo>
                    <a:pt x="54610" y="176529"/>
                  </a:lnTo>
                  <a:close/>
                </a:path>
                <a:path w="54609" h="261620">
                  <a:moveTo>
                    <a:pt x="54610" y="172719"/>
                  </a:moveTo>
                  <a:lnTo>
                    <a:pt x="0" y="172719"/>
                  </a:lnTo>
                  <a:lnTo>
                    <a:pt x="0" y="175259"/>
                  </a:lnTo>
                  <a:lnTo>
                    <a:pt x="54610" y="175259"/>
                  </a:lnTo>
                  <a:lnTo>
                    <a:pt x="54610" y="172719"/>
                  </a:lnTo>
                  <a:close/>
                </a:path>
                <a:path w="54609" h="261620">
                  <a:moveTo>
                    <a:pt x="54610" y="170179"/>
                  </a:moveTo>
                  <a:lnTo>
                    <a:pt x="0" y="170179"/>
                  </a:lnTo>
                  <a:lnTo>
                    <a:pt x="0" y="171449"/>
                  </a:lnTo>
                  <a:lnTo>
                    <a:pt x="54610" y="171449"/>
                  </a:lnTo>
                  <a:lnTo>
                    <a:pt x="54610" y="170179"/>
                  </a:lnTo>
                  <a:close/>
                </a:path>
                <a:path w="54609" h="261620">
                  <a:moveTo>
                    <a:pt x="54610" y="166369"/>
                  </a:moveTo>
                  <a:lnTo>
                    <a:pt x="0" y="166369"/>
                  </a:lnTo>
                  <a:lnTo>
                    <a:pt x="0" y="168909"/>
                  </a:lnTo>
                  <a:lnTo>
                    <a:pt x="54610" y="168909"/>
                  </a:lnTo>
                  <a:lnTo>
                    <a:pt x="54610" y="166369"/>
                  </a:lnTo>
                  <a:close/>
                </a:path>
                <a:path w="54609" h="261620">
                  <a:moveTo>
                    <a:pt x="54610" y="163829"/>
                  </a:moveTo>
                  <a:lnTo>
                    <a:pt x="0" y="163829"/>
                  </a:lnTo>
                  <a:lnTo>
                    <a:pt x="0" y="165099"/>
                  </a:lnTo>
                  <a:lnTo>
                    <a:pt x="54610" y="165099"/>
                  </a:lnTo>
                  <a:lnTo>
                    <a:pt x="54610" y="163829"/>
                  </a:lnTo>
                  <a:close/>
                </a:path>
                <a:path w="54609" h="261620">
                  <a:moveTo>
                    <a:pt x="54610" y="160019"/>
                  </a:moveTo>
                  <a:lnTo>
                    <a:pt x="0" y="160019"/>
                  </a:lnTo>
                  <a:lnTo>
                    <a:pt x="0" y="162559"/>
                  </a:lnTo>
                  <a:lnTo>
                    <a:pt x="54610" y="162559"/>
                  </a:lnTo>
                  <a:lnTo>
                    <a:pt x="54610" y="160019"/>
                  </a:lnTo>
                  <a:close/>
                </a:path>
                <a:path w="54609" h="261620">
                  <a:moveTo>
                    <a:pt x="54610" y="157479"/>
                  </a:moveTo>
                  <a:lnTo>
                    <a:pt x="0" y="157479"/>
                  </a:lnTo>
                  <a:lnTo>
                    <a:pt x="0" y="158749"/>
                  </a:lnTo>
                  <a:lnTo>
                    <a:pt x="54610" y="158749"/>
                  </a:lnTo>
                  <a:lnTo>
                    <a:pt x="54610" y="157479"/>
                  </a:lnTo>
                  <a:close/>
                </a:path>
                <a:path w="54609" h="261620">
                  <a:moveTo>
                    <a:pt x="54610" y="153669"/>
                  </a:moveTo>
                  <a:lnTo>
                    <a:pt x="0" y="153669"/>
                  </a:lnTo>
                  <a:lnTo>
                    <a:pt x="0" y="156209"/>
                  </a:lnTo>
                  <a:lnTo>
                    <a:pt x="54610" y="156209"/>
                  </a:lnTo>
                  <a:lnTo>
                    <a:pt x="54610" y="153669"/>
                  </a:lnTo>
                  <a:close/>
                </a:path>
                <a:path w="54609" h="261620">
                  <a:moveTo>
                    <a:pt x="54610" y="151129"/>
                  </a:moveTo>
                  <a:lnTo>
                    <a:pt x="0" y="151129"/>
                  </a:lnTo>
                  <a:lnTo>
                    <a:pt x="0" y="152399"/>
                  </a:lnTo>
                  <a:lnTo>
                    <a:pt x="54610" y="152399"/>
                  </a:lnTo>
                  <a:lnTo>
                    <a:pt x="54610" y="151129"/>
                  </a:lnTo>
                  <a:close/>
                </a:path>
                <a:path w="54609" h="261620">
                  <a:moveTo>
                    <a:pt x="54610" y="147319"/>
                  </a:moveTo>
                  <a:lnTo>
                    <a:pt x="0" y="147319"/>
                  </a:lnTo>
                  <a:lnTo>
                    <a:pt x="0" y="149859"/>
                  </a:lnTo>
                  <a:lnTo>
                    <a:pt x="54610" y="149859"/>
                  </a:lnTo>
                  <a:lnTo>
                    <a:pt x="54610" y="147319"/>
                  </a:lnTo>
                  <a:close/>
                </a:path>
                <a:path w="54609" h="261620">
                  <a:moveTo>
                    <a:pt x="54610" y="144779"/>
                  </a:moveTo>
                  <a:lnTo>
                    <a:pt x="0" y="144779"/>
                  </a:lnTo>
                  <a:lnTo>
                    <a:pt x="0" y="146049"/>
                  </a:lnTo>
                  <a:lnTo>
                    <a:pt x="54610" y="146049"/>
                  </a:lnTo>
                  <a:lnTo>
                    <a:pt x="54610" y="144779"/>
                  </a:lnTo>
                  <a:close/>
                </a:path>
                <a:path w="54609" h="261620">
                  <a:moveTo>
                    <a:pt x="54610" y="140969"/>
                  </a:moveTo>
                  <a:lnTo>
                    <a:pt x="0" y="140969"/>
                  </a:lnTo>
                  <a:lnTo>
                    <a:pt x="0" y="143509"/>
                  </a:lnTo>
                  <a:lnTo>
                    <a:pt x="54610" y="143509"/>
                  </a:lnTo>
                  <a:lnTo>
                    <a:pt x="54610" y="140969"/>
                  </a:lnTo>
                  <a:close/>
                </a:path>
                <a:path w="54609" h="261620">
                  <a:moveTo>
                    <a:pt x="54610" y="138429"/>
                  </a:moveTo>
                  <a:lnTo>
                    <a:pt x="0" y="138429"/>
                  </a:lnTo>
                  <a:lnTo>
                    <a:pt x="0" y="139699"/>
                  </a:lnTo>
                  <a:lnTo>
                    <a:pt x="54610" y="139699"/>
                  </a:lnTo>
                  <a:lnTo>
                    <a:pt x="54610" y="138429"/>
                  </a:lnTo>
                  <a:close/>
                </a:path>
                <a:path w="54609" h="261620">
                  <a:moveTo>
                    <a:pt x="54610" y="134619"/>
                  </a:moveTo>
                  <a:lnTo>
                    <a:pt x="0" y="134619"/>
                  </a:lnTo>
                  <a:lnTo>
                    <a:pt x="0" y="137159"/>
                  </a:lnTo>
                  <a:lnTo>
                    <a:pt x="54610" y="137159"/>
                  </a:lnTo>
                  <a:lnTo>
                    <a:pt x="54610" y="134619"/>
                  </a:lnTo>
                  <a:close/>
                </a:path>
                <a:path w="54609" h="261620">
                  <a:moveTo>
                    <a:pt x="54610" y="132079"/>
                  </a:moveTo>
                  <a:lnTo>
                    <a:pt x="0" y="132079"/>
                  </a:lnTo>
                  <a:lnTo>
                    <a:pt x="0" y="133349"/>
                  </a:lnTo>
                  <a:lnTo>
                    <a:pt x="54610" y="133349"/>
                  </a:lnTo>
                  <a:lnTo>
                    <a:pt x="54610" y="132079"/>
                  </a:lnTo>
                  <a:close/>
                </a:path>
                <a:path w="54609" h="261620">
                  <a:moveTo>
                    <a:pt x="54610" y="128269"/>
                  </a:moveTo>
                  <a:lnTo>
                    <a:pt x="0" y="128269"/>
                  </a:lnTo>
                  <a:lnTo>
                    <a:pt x="0" y="130809"/>
                  </a:lnTo>
                  <a:lnTo>
                    <a:pt x="54610" y="130809"/>
                  </a:lnTo>
                  <a:lnTo>
                    <a:pt x="54610" y="128269"/>
                  </a:lnTo>
                  <a:close/>
                </a:path>
                <a:path w="54609" h="261620">
                  <a:moveTo>
                    <a:pt x="54610" y="125729"/>
                  </a:moveTo>
                  <a:lnTo>
                    <a:pt x="0" y="125729"/>
                  </a:lnTo>
                  <a:lnTo>
                    <a:pt x="0" y="126999"/>
                  </a:lnTo>
                  <a:lnTo>
                    <a:pt x="54610" y="126999"/>
                  </a:lnTo>
                  <a:lnTo>
                    <a:pt x="54610" y="125729"/>
                  </a:lnTo>
                  <a:close/>
                </a:path>
                <a:path w="54609" h="261620">
                  <a:moveTo>
                    <a:pt x="54610" y="119379"/>
                  </a:moveTo>
                  <a:lnTo>
                    <a:pt x="0" y="119379"/>
                  </a:lnTo>
                  <a:lnTo>
                    <a:pt x="0" y="124459"/>
                  </a:lnTo>
                  <a:lnTo>
                    <a:pt x="54610" y="124459"/>
                  </a:lnTo>
                  <a:lnTo>
                    <a:pt x="54610" y="119379"/>
                  </a:lnTo>
                  <a:close/>
                </a:path>
                <a:path w="54609" h="261620">
                  <a:moveTo>
                    <a:pt x="54610" y="113029"/>
                  </a:moveTo>
                  <a:lnTo>
                    <a:pt x="0" y="113029"/>
                  </a:lnTo>
                  <a:lnTo>
                    <a:pt x="0" y="118109"/>
                  </a:lnTo>
                  <a:lnTo>
                    <a:pt x="54610" y="118109"/>
                  </a:lnTo>
                  <a:lnTo>
                    <a:pt x="54610" y="113029"/>
                  </a:lnTo>
                  <a:close/>
                </a:path>
                <a:path w="54609" h="261620">
                  <a:moveTo>
                    <a:pt x="54610" y="106679"/>
                  </a:moveTo>
                  <a:lnTo>
                    <a:pt x="0" y="106679"/>
                  </a:lnTo>
                  <a:lnTo>
                    <a:pt x="0" y="111759"/>
                  </a:lnTo>
                  <a:lnTo>
                    <a:pt x="54610" y="111759"/>
                  </a:lnTo>
                  <a:lnTo>
                    <a:pt x="54610" y="106679"/>
                  </a:lnTo>
                  <a:close/>
                </a:path>
                <a:path w="54609" h="261620">
                  <a:moveTo>
                    <a:pt x="54610" y="100329"/>
                  </a:moveTo>
                  <a:lnTo>
                    <a:pt x="0" y="100329"/>
                  </a:lnTo>
                  <a:lnTo>
                    <a:pt x="0" y="105409"/>
                  </a:lnTo>
                  <a:lnTo>
                    <a:pt x="54610" y="105409"/>
                  </a:lnTo>
                  <a:lnTo>
                    <a:pt x="54610" y="100329"/>
                  </a:lnTo>
                  <a:close/>
                </a:path>
                <a:path w="54609" h="261620">
                  <a:moveTo>
                    <a:pt x="54610" y="93979"/>
                  </a:moveTo>
                  <a:lnTo>
                    <a:pt x="0" y="93979"/>
                  </a:lnTo>
                  <a:lnTo>
                    <a:pt x="0" y="99059"/>
                  </a:lnTo>
                  <a:lnTo>
                    <a:pt x="54610" y="99059"/>
                  </a:lnTo>
                  <a:lnTo>
                    <a:pt x="54610" y="93979"/>
                  </a:lnTo>
                  <a:close/>
                </a:path>
                <a:path w="54609" h="261620">
                  <a:moveTo>
                    <a:pt x="54610" y="87629"/>
                  </a:moveTo>
                  <a:lnTo>
                    <a:pt x="0" y="87629"/>
                  </a:lnTo>
                  <a:lnTo>
                    <a:pt x="0" y="92709"/>
                  </a:lnTo>
                  <a:lnTo>
                    <a:pt x="54610" y="92709"/>
                  </a:lnTo>
                  <a:lnTo>
                    <a:pt x="54610" y="87629"/>
                  </a:lnTo>
                  <a:close/>
                </a:path>
                <a:path w="54609" h="261620">
                  <a:moveTo>
                    <a:pt x="54610" y="81279"/>
                  </a:moveTo>
                  <a:lnTo>
                    <a:pt x="0" y="81279"/>
                  </a:lnTo>
                  <a:lnTo>
                    <a:pt x="0" y="86359"/>
                  </a:lnTo>
                  <a:lnTo>
                    <a:pt x="54610" y="86359"/>
                  </a:lnTo>
                  <a:lnTo>
                    <a:pt x="54610" y="81279"/>
                  </a:lnTo>
                  <a:close/>
                </a:path>
                <a:path w="54609" h="261620">
                  <a:moveTo>
                    <a:pt x="54610" y="76199"/>
                  </a:moveTo>
                  <a:lnTo>
                    <a:pt x="0" y="76199"/>
                  </a:lnTo>
                  <a:lnTo>
                    <a:pt x="0" y="80009"/>
                  </a:lnTo>
                  <a:lnTo>
                    <a:pt x="54610" y="80009"/>
                  </a:lnTo>
                  <a:lnTo>
                    <a:pt x="54610" y="76199"/>
                  </a:lnTo>
                  <a:close/>
                </a:path>
                <a:path w="54609" h="261620">
                  <a:moveTo>
                    <a:pt x="54610" y="69849"/>
                  </a:moveTo>
                  <a:lnTo>
                    <a:pt x="0" y="69849"/>
                  </a:lnTo>
                  <a:lnTo>
                    <a:pt x="0" y="74929"/>
                  </a:lnTo>
                  <a:lnTo>
                    <a:pt x="54610" y="74929"/>
                  </a:lnTo>
                  <a:lnTo>
                    <a:pt x="54610" y="69849"/>
                  </a:lnTo>
                  <a:close/>
                </a:path>
                <a:path w="54609" h="261620">
                  <a:moveTo>
                    <a:pt x="54610" y="63499"/>
                  </a:moveTo>
                  <a:lnTo>
                    <a:pt x="0" y="63499"/>
                  </a:lnTo>
                  <a:lnTo>
                    <a:pt x="0" y="68579"/>
                  </a:lnTo>
                  <a:lnTo>
                    <a:pt x="54610" y="68579"/>
                  </a:lnTo>
                  <a:lnTo>
                    <a:pt x="54610" y="63499"/>
                  </a:lnTo>
                  <a:close/>
                </a:path>
                <a:path w="54609" h="261620">
                  <a:moveTo>
                    <a:pt x="54610" y="57149"/>
                  </a:moveTo>
                  <a:lnTo>
                    <a:pt x="0" y="57149"/>
                  </a:lnTo>
                  <a:lnTo>
                    <a:pt x="0" y="62229"/>
                  </a:lnTo>
                  <a:lnTo>
                    <a:pt x="54610" y="62229"/>
                  </a:lnTo>
                  <a:lnTo>
                    <a:pt x="54610" y="57149"/>
                  </a:lnTo>
                  <a:close/>
                </a:path>
                <a:path w="54609" h="261620">
                  <a:moveTo>
                    <a:pt x="54610" y="50799"/>
                  </a:moveTo>
                  <a:lnTo>
                    <a:pt x="0" y="50799"/>
                  </a:lnTo>
                  <a:lnTo>
                    <a:pt x="0" y="55879"/>
                  </a:lnTo>
                  <a:lnTo>
                    <a:pt x="54610" y="55879"/>
                  </a:lnTo>
                  <a:lnTo>
                    <a:pt x="54610" y="50799"/>
                  </a:lnTo>
                  <a:close/>
                </a:path>
                <a:path w="54609" h="261620">
                  <a:moveTo>
                    <a:pt x="54610" y="44449"/>
                  </a:moveTo>
                  <a:lnTo>
                    <a:pt x="0" y="44449"/>
                  </a:lnTo>
                  <a:lnTo>
                    <a:pt x="0" y="49529"/>
                  </a:lnTo>
                  <a:lnTo>
                    <a:pt x="54610" y="49529"/>
                  </a:lnTo>
                  <a:lnTo>
                    <a:pt x="54610" y="44449"/>
                  </a:lnTo>
                  <a:close/>
                </a:path>
                <a:path w="54609" h="261620">
                  <a:moveTo>
                    <a:pt x="54610" y="38099"/>
                  </a:moveTo>
                  <a:lnTo>
                    <a:pt x="0" y="38099"/>
                  </a:lnTo>
                  <a:lnTo>
                    <a:pt x="0" y="43179"/>
                  </a:lnTo>
                  <a:lnTo>
                    <a:pt x="54610" y="43179"/>
                  </a:lnTo>
                  <a:lnTo>
                    <a:pt x="54610" y="38099"/>
                  </a:lnTo>
                  <a:close/>
                </a:path>
                <a:path w="54609" h="261620">
                  <a:moveTo>
                    <a:pt x="54610" y="31749"/>
                  </a:moveTo>
                  <a:lnTo>
                    <a:pt x="0" y="31749"/>
                  </a:lnTo>
                  <a:lnTo>
                    <a:pt x="0" y="36829"/>
                  </a:lnTo>
                  <a:lnTo>
                    <a:pt x="54610" y="36829"/>
                  </a:lnTo>
                  <a:lnTo>
                    <a:pt x="54610" y="31749"/>
                  </a:lnTo>
                  <a:close/>
                </a:path>
                <a:path w="54609" h="261620">
                  <a:moveTo>
                    <a:pt x="54610" y="25399"/>
                  </a:moveTo>
                  <a:lnTo>
                    <a:pt x="0" y="25399"/>
                  </a:lnTo>
                  <a:lnTo>
                    <a:pt x="0" y="30479"/>
                  </a:lnTo>
                  <a:lnTo>
                    <a:pt x="54610" y="30479"/>
                  </a:lnTo>
                  <a:lnTo>
                    <a:pt x="54610" y="25399"/>
                  </a:lnTo>
                  <a:close/>
                </a:path>
                <a:path w="54609" h="261620">
                  <a:moveTo>
                    <a:pt x="54610" y="19049"/>
                  </a:moveTo>
                  <a:lnTo>
                    <a:pt x="0" y="19049"/>
                  </a:lnTo>
                  <a:lnTo>
                    <a:pt x="0" y="24129"/>
                  </a:lnTo>
                  <a:lnTo>
                    <a:pt x="54610" y="24129"/>
                  </a:lnTo>
                  <a:lnTo>
                    <a:pt x="54610" y="19049"/>
                  </a:lnTo>
                  <a:close/>
                </a:path>
                <a:path w="54609" h="261620">
                  <a:moveTo>
                    <a:pt x="54610" y="12699"/>
                  </a:moveTo>
                  <a:lnTo>
                    <a:pt x="0" y="12699"/>
                  </a:lnTo>
                  <a:lnTo>
                    <a:pt x="0" y="17779"/>
                  </a:lnTo>
                  <a:lnTo>
                    <a:pt x="54610" y="17779"/>
                  </a:lnTo>
                  <a:lnTo>
                    <a:pt x="54610" y="12699"/>
                  </a:lnTo>
                  <a:close/>
                </a:path>
                <a:path w="54609" h="261620">
                  <a:moveTo>
                    <a:pt x="54610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4610" y="11429"/>
                  </a:lnTo>
                  <a:lnTo>
                    <a:pt x="54610" y="6349"/>
                  </a:lnTo>
                  <a:close/>
                </a:path>
                <a:path w="54609" h="261620">
                  <a:moveTo>
                    <a:pt x="54610" y="0"/>
                  </a:moveTo>
                  <a:lnTo>
                    <a:pt x="39370" y="0"/>
                  </a:lnTo>
                  <a:lnTo>
                    <a:pt x="39370" y="1269"/>
                  </a:lnTo>
                  <a:lnTo>
                    <a:pt x="0" y="1269"/>
                  </a:lnTo>
                  <a:lnTo>
                    <a:pt x="0" y="5079"/>
                  </a:lnTo>
                  <a:lnTo>
                    <a:pt x="54610" y="5079"/>
                  </a:lnTo>
                  <a:lnTo>
                    <a:pt x="54610" y="0"/>
                  </a:lnTo>
                  <a:close/>
                </a:path>
              </a:pathLst>
            </a:custGeom>
            <a:solidFill>
              <a:srgbClr val="2269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7015479" y="6374129"/>
              <a:ext cx="55880" cy="266700"/>
            </a:xfrm>
            <a:custGeom>
              <a:avLst/>
              <a:gdLst/>
              <a:ahLst/>
              <a:cxnLst/>
              <a:rect l="l" t="t" r="r" b="b"/>
              <a:pathLst>
                <a:path w="55879" h="266700">
                  <a:moveTo>
                    <a:pt x="7620" y="264160"/>
                  </a:moveTo>
                  <a:lnTo>
                    <a:pt x="0" y="264160"/>
                  </a:lnTo>
                  <a:lnTo>
                    <a:pt x="0" y="266700"/>
                  </a:lnTo>
                  <a:lnTo>
                    <a:pt x="7620" y="266700"/>
                  </a:lnTo>
                  <a:lnTo>
                    <a:pt x="7620" y="264160"/>
                  </a:lnTo>
                  <a:close/>
                </a:path>
                <a:path w="55879" h="266700">
                  <a:moveTo>
                    <a:pt x="45720" y="260350"/>
                  </a:moveTo>
                  <a:lnTo>
                    <a:pt x="0" y="260350"/>
                  </a:lnTo>
                  <a:lnTo>
                    <a:pt x="0" y="262890"/>
                  </a:lnTo>
                  <a:lnTo>
                    <a:pt x="20320" y="262890"/>
                  </a:lnTo>
                  <a:lnTo>
                    <a:pt x="20320" y="264160"/>
                  </a:lnTo>
                  <a:lnTo>
                    <a:pt x="33020" y="264160"/>
                  </a:lnTo>
                  <a:lnTo>
                    <a:pt x="33020" y="262890"/>
                  </a:lnTo>
                  <a:lnTo>
                    <a:pt x="45720" y="262890"/>
                  </a:lnTo>
                  <a:lnTo>
                    <a:pt x="45720" y="260350"/>
                  </a:lnTo>
                  <a:close/>
                </a:path>
                <a:path w="55879" h="266700">
                  <a:moveTo>
                    <a:pt x="55880" y="257822"/>
                  </a:moveTo>
                  <a:lnTo>
                    <a:pt x="0" y="257822"/>
                  </a:lnTo>
                  <a:lnTo>
                    <a:pt x="0" y="259080"/>
                  </a:lnTo>
                  <a:lnTo>
                    <a:pt x="55880" y="259080"/>
                  </a:lnTo>
                  <a:lnTo>
                    <a:pt x="55880" y="257822"/>
                  </a:lnTo>
                  <a:close/>
                </a:path>
                <a:path w="55879" h="266700">
                  <a:moveTo>
                    <a:pt x="55880" y="254000"/>
                  </a:moveTo>
                  <a:lnTo>
                    <a:pt x="0" y="254000"/>
                  </a:lnTo>
                  <a:lnTo>
                    <a:pt x="0" y="256540"/>
                  </a:lnTo>
                  <a:lnTo>
                    <a:pt x="55880" y="256540"/>
                  </a:lnTo>
                  <a:lnTo>
                    <a:pt x="55880" y="254000"/>
                  </a:lnTo>
                  <a:close/>
                </a:path>
                <a:path w="55879" h="266700">
                  <a:moveTo>
                    <a:pt x="55880" y="251460"/>
                  </a:moveTo>
                  <a:lnTo>
                    <a:pt x="0" y="251460"/>
                  </a:lnTo>
                  <a:lnTo>
                    <a:pt x="0" y="252742"/>
                  </a:lnTo>
                  <a:lnTo>
                    <a:pt x="55880" y="252742"/>
                  </a:lnTo>
                  <a:lnTo>
                    <a:pt x="55880" y="251460"/>
                  </a:lnTo>
                  <a:close/>
                </a:path>
                <a:path w="55879" h="266700">
                  <a:moveTo>
                    <a:pt x="55880" y="247662"/>
                  </a:moveTo>
                  <a:lnTo>
                    <a:pt x="0" y="247662"/>
                  </a:lnTo>
                  <a:lnTo>
                    <a:pt x="0" y="250190"/>
                  </a:lnTo>
                  <a:lnTo>
                    <a:pt x="55880" y="250190"/>
                  </a:lnTo>
                  <a:lnTo>
                    <a:pt x="55880" y="247662"/>
                  </a:lnTo>
                  <a:close/>
                </a:path>
                <a:path w="55879" h="266700">
                  <a:moveTo>
                    <a:pt x="55880" y="245122"/>
                  </a:moveTo>
                  <a:lnTo>
                    <a:pt x="0" y="245122"/>
                  </a:lnTo>
                  <a:lnTo>
                    <a:pt x="0" y="246392"/>
                  </a:lnTo>
                  <a:lnTo>
                    <a:pt x="55880" y="246392"/>
                  </a:lnTo>
                  <a:lnTo>
                    <a:pt x="55880" y="245122"/>
                  </a:lnTo>
                  <a:close/>
                </a:path>
                <a:path w="55879" h="266700">
                  <a:moveTo>
                    <a:pt x="55880" y="241300"/>
                  </a:moveTo>
                  <a:lnTo>
                    <a:pt x="0" y="241300"/>
                  </a:lnTo>
                  <a:lnTo>
                    <a:pt x="0" y="243840"/>
                  </a:lnTo>
                  <a:lnTo>
                    <a:pt x="55880" y="243840"/>
                  </a:lnTo>
                  <a:lnTo>
                    <a:pt x="55880" y="241300"/>
                  </a:lnTo>
                  <a:close/>
                </a:path>
                <a:path w="55879" h="266700">
                  <a:moveTo>
                    <a:pt x="55880" y="238760"/>
                  </a:moveTo>
                  <a:lnTo>
                    <a:pt x="0" y="238760"/>
                  </a:lnTo>
                  <a:lnTo>
                    <a:pt x="0" y="240042"/>
                  </a:lnTo>
                  <a:lnTo>
                    <a:pt x="55880" y="240042"/>
                  </a:lnTo>
                  <a:lnTo>
                    <a:pt x="55880" y="238760"/>
                  </a:lnTo>
                  <a:close/>
                </a:path>
                <a:path w="55879" h="266700">
                  <a:moveTo>
                    <a:pt x="55880" y="234950"/>
                  </a:moveTo>
                  <a:lnTo>
                    <a:pt x="0" y="234950"/>
                  </a:lnTo>
                  <a:lnTo>
                    <a:pt x="0" y="237490"/>
                  </a:lnTo>
                  <a:lnTo>
                    <a:pt x="55880" y="237490"/>
                  </a:lnTo>
                  <a:lnTo>
                    <a:pt x="55880" y="234950"/>
                  </a:lnTo>
                  <a:close/>
                </a:path>
                <a:path w="55879" h="266700">
                  <a:moveTo>
                    <a:pt x="55880" y="232422"/>
                  </a:moveTo>
                  <a:lnTo>
                    <a:pt x="0" y="232422"/>
                  </a:lnTo>
                  <a:lnTo>
                    <a:pt x="0" y="233692"/>
                  </a:lnTo>
                  <a:lnTo>
                    <a:pt x="55880" y="233692"/>
                  </a:lnTo>
                  <a:lnTo>
                    <a:pt x="55880" y="232422"/>
                  </a:lnTo>
                  <a:close/>
                </a:path>
                <a:path w="55879" h="266700">
                  <a:moveTo>
                    <a:pt x="55880" y="228612"/>
                  </a:moveTo>
                  <a:lnTo>
                    <a:pt x="0" y="228612"/>
                  </a:lnTo>
                  <a:lnTo>
                    <a:pt x="0" y="231152"/>
                  </a:lnTo>
                  <a:lnTo>
                    <a:pt x="55880" y="231152"/>
                  </a:lnTo>
                  <a:lnTo>
                    <a:pt x="55880" y="228612"/>
                  </a:lnTo>
                  <a:close/>
                </a:path>
                <a:path w="55879" h="266700">
                  <a:moveTo>
                    <a:pt x="55880" y="226072"/>
                  </a:moveTo>
                  <a:lnTo>
                    <a:pt x="0" y="226072"/>
                  </a:lnTo>
                  <a:lnTo>
                    <a:pt x="0" y="227330"/>
                  </a:lnTo>
                  <a:lnTo>
                    <a:pt x="55880" y="227330"/>
                  </a:lnTo>
                  <a:lnTo>
                    <a:pt x="55880" y="226072"/>
                  </a:lnTo>
                  <a:close/>
                </a:path>
                <a:path w="55879" h="266700">
                  <a:moveTo>
                    <a:pt x="55880" y="222250"/>
                  </a:moveTo>
                  <a:lnTo>
                    <a:pt x="0" y="222250"/>
                  </a:lnTo>
                  <a:lnTo>
                    <a:pt x="0" y="224790"/>
                  </a:lnTo>
                  <a:lnTo>
                    <a:pt x="55880" y="224790"/>
                  </a:lnTo>
                  <a:lnTo>
                    <a:pt x="55880" y="222250"/>
                  </a:lnTo>
                  <a:close/>
                </a:path>
                <a:path w="55879" h="266700">
                  <a:moveTo>
                    <a:pt x="55880" y="219722"/>
                  </a:moveTo>
                  <a:lnTo>
                    <a:pt x="0" y="219722"/>
                  </a:lnTo>
                  <a:lnTo>
                    <a:pt x="0" y="220980"/>
                  </a:lnTo>
                  <a:lnTo>
                    <a:pt x="55880" y="220980"/>
                  </a:lnTo>
                  <a:lnTo>
                    <a:pt x="55880" y="219722"/>
                  </a:lnTo>
                  <a:close/>
                </a:path>
                <a:path w="55879" h="266700">
                  <a:moveTo>
                    <a:pt x="55880" y="215900"/>
                  </a:moveTo>
                  <a:lnTo>
                    <a:pt x="0" y="215900"/>
                  </a:lnTo>
                  <a:lnTo>
                    <a:pt x="0" y="218440"/>
                  </a:lnTo>
                  <a:lnTo>
                    <a:pt x="55880" y="218440"/>
                  </a:lnTo>
                  <a:lnTo>
                    <a:pt x="55880" y="215900"/>
                  </a:lnTo>
                  <a:close/>
                </a:path>
                <a:path w="55879" h="266700">
                  <a:moveTo>
                    <a:pt x="55880" y="213360"/>
                  </a:moveTo>
                  <a:lnTo>
                    <a:pt x="0" y="213360"/>
                  </a:lnTo>
                  <a:lnTo>
                    <a:pt x="0" y="214630"/>
                  </a:lnTo>
                  <a:lnTo>
                    <a:pt x="55880" y="214630"/>
                  </a:lnTo>
                  <a:lnTo>
                    <a:pt x="55880" y="213360"/>
                  </a:lnTo>
                  <a:close/>
                </a:path>
                <a:path w="55879" h="266700">
                  <a:moveTo>
                    <a:pt x="55880" y="209550"/>
                  </a:moveTo>
                  <a:lnTo>
                    <a:pt x="0" y="209550"/>
                  </a:lnTo>
                  <a:lnTo>
                    <a:pt x="0" y="212102"/>
                  </a:lnTo>
                  <a:lnTo>
                    <a:pt x="55880" y="212102"/>
                  </a:lnTo>
                  <a:lnTo>
                    <a:pt x="55880" y="209550"/>
                  </a:lnTo>
                  <a:close/>
                </a:path>
                <a:path w="55879" h="266700">
                  <a:moveTo>
                    <a:pt x="55880" y="207010"/>
                  </a:moveTo>
                  <a:lnTo>
                    <a:pt x="0" y="207010"/>
                  </a:lnTo>
                  <a:lnTo>
                    <a:pt x="0" y="208280"/>
                  </a:lnTo>
                  <a:lnTo>
                    <a:pt x="55880" y="208280"/>
                  </a:lnTo>
                  <a:lnTo>
                    <a:pt x="55880" y="207010"/>
                  </a:lnTo>
                  <a:close/>
                </a:path>
                <a:path w="55879" h="266700">
                  <a:moveTo>
                    <a:pt x="55880" y="203212"/>
                  </a:moveTo>
                  <a:lnTo>
                    <a:pt x="0" y="203212"/>
                  </a:lnTo>
                  <a:lnTo>
                    <a:pt x="0" y="205740"/>
                  </a:lnTo>
                  <a:lnTo>
                    <a:pt x="55880" y="205740"/>
                  </a:lnTo>
                  <a:lnTo>
                    <a:pt x="55880" y="203212"/>
                  </a:lnTo>
                  <a:close/>
                </a:path>
                <a:path w="55879" h="266700">
                  <a:moveTo>
                    <a:pt x="55880" y="200660"/>
                  </a:moveTo>
                  <a:lnTo>
                    <a:pt x="0" y="200660"/>
                  </a:lnTo>
                  <a:lnTo>
                    <a:pt x="0" y="201930"/>
                  </a:lnTo>
                  <a:lnTo>
                    <a:pt x="55880" y="201930"/>
                  </a:lnTo>
                  <a:lnTo>
                    <a:pt x="55880" y="200660"/>
                  </a:lnTo>
                  <a:close/>
                </a:path>
                <a:path w="55879" h="266700">
                  <a:moveTo>
                    <a:pt x="55880" y="196850"/>
                  </a:moveTo>
                  <a:lnTo>
                    <a:pt x="0" y="196850"/>
                  </a:lnTo>
                  <a:lnTo>
                    <a:pt x="0" y="199390"/>
                  </a:lnTo>
                  <a:lnTo>
                    <a:pt x="55880" y="199390"/>
                  </a:lnTo>
                  <a:lnTo>
                    <a:pt x="55880" y="196850"/>
                  </a:lnTo>
                  <a:close/>
                </a:path>
                <a:path w="55879" h="266700">
                  <a:moveTo>
                    <a:pt x="55880" y="194310"/>
                  </a:moveTo>
                  <a:lnTo>
                    <a:pt x="0" y="194310"/>
                  </a:lnTo>
                  <a:lnTo>
                    <a:pt x="0" y="195580"/>
                  </a:lnTo>
                  <a:lnTo>
                    <a:pt x="55880" y="195580"/>
                  </a:lnTo>
                  <a:lnTo>
                    <a:pt x="55880" y="194310"/>
                  </a:lnTo>
                  <a:close/>
                </a:path>
                <a:path w="55879" h="266700">
                  <a:moveTo>
                    <a:pt x="55880" y="190512"/>
                  </a:moveTo>
                  <a:lnTo>
                    <a:pt x="0" y="190512"/>
                  </a:lnTo>
                  <a:lnTo>
                    <a:pt x="0" y="193052"/>
                  </a:lnTo>
                  <a:lnTo>
                    <a:pt x="55880" y="193052"/>
                  </a:lnTo>
                  <a:lnTo>
                    <a:pt x="55880" y="190512"/>
                  </a:lnTo>
                  <a:close/>
                </a:path>
                <a:path w="55879" h="266700">
                  <a:moveTo>
                    <a:pt x="55880" y="187960"/>
                  </a:moveTo>
                  <a:lnTo>
                    <a:pt x="0" y="187960"/>
                  </a:lnTo>
                  <a:lnTo>
                    <a:pt x="0" y="189230"/>
                  </a:lnTo>
                  <a:lnTo>
                    <a:pt x="55880" y="189230"/>
                  </a:lnTo>
                  <a:lnTo>
                    <a:pt x="55880" y="187960"/>
                  </a:lnTo>
                  <a:close/>
                </a:path>
                <a:path w="55879" h="266700">
                  <a:moveTo>
                    <a:pt x="55880" y="184150"/>
                  </a:moveTo>
                  <a:lnTo>
                    <a:pt x="0" y="184150"/>
                  </a:lnTo>
                  <a:lnTo>
                    <a:pt x="0" y="186690"/>
                  </a:lnTo>
                  <a:lnTo>
                    <a:pt x="55880" y="186690"/>
                  </a:lnTo>
                  <a:lnTo>
                    <a:pt x="55880" y="184150"/>
                  </a:lnTo>
                  <a:close/>
                </a:path>
                <a:path w="55879" h="266700">
                  <a:moveTo>
                    <a:pt x="55880" y="181610"/>
                  </a:moveTo>
                  <a:lnTo>
                    <a:pt x="0" y="181610"/>
                  </a:lnTo>
                  <a:lnTo>
                    <a:pt x="0" y="182880"/>
                  </a:lnTo>
                  <a:lnTo>
                    <a:pt x="55880" y="182880"/>
                  </a:lnTo>
                  <a:lnTo>
                    <a:pt x="55880" y="181610"/>
                  </a:lnTo>
                  <a:close/>
                </a:path>
                <a:path w="55879" h="266700">
                  <a:moveTo>
                    <a:pt x="55880" y="177812"/>
                  </a:moveTo>
                  <a:lnTo>
                    <a:pt x="0" y="177812"/>
                  </a:lnTo>
                  <a:lnTo>
                    <a:pt x="0" y="180340"/>
                  </a:lnTo>
                  <a:lnTo>
                    <a:pt x="55880" y="180340"/>
                  </a:lnTo>
                  <a:lnTo>
                    <a:pt x="55880" y="177812"/>
                  </a:lnTo>
                  <a:close/>
                </a:path>
                <a:path w="55879" h="266700">
                  <a:moveTo>
                    <a:pt x="55880" y="175260"/>
                  </a:moveTo>
                  <a:lnTo>
                    <a:pt x="0" y="175260"/>
                  </a:lnTo>
                  <a:lnTo>
                    <a:pt x="0" y="176530"/>
                  </a:lnTo>
                  <a:lnTo>
                    <a:pt x="55880" y="176530"/>
                  </a:lnTo>
                  <a:lnTo>
                    <a:pt x="55880" y="175260"/>
                  </a:lnTo>
                  <a:close/>
                </a:path>
                <a:path w="55879" h="266700">
                  <a:moveTo>
                    <a:pt x="55880" y="171462"/>
                  </a:moveTo>
                  <a:lnTo>
                    <a:pt x="0" y="171462"/>
                  </a:lnTo>
                  <a:lnTo>
                    <a:pt x="0" y="173990"/>
                  </a:lnTo>
                  <a:lnTo>
                    <a:pt x="55880" y="173990"/>
                  </a:lnTo>
                  <a:lnTo>
                    <a:pt x="55880" y="171462"/>
                  </a:lnTo>
                  <a:close/>
                </a:path>
                <a:path w="55879" h="266700">
                  <a:moveTo>
                    <a:pt x="55880" y="168922"/>
                  </a:moveTo>
                  <a:lnTo>
                    <a:pt x="0" y="168922"/>
                  </a:lnTo>
                  <a:lnTo>
                    <a:pt x="0" y="170180"/>
                  </a:lnTo>
                  <a:lnTo>
                    <a:pt x="55880" y="170180"/>
                  </a:lnTo>
                  <a:lnTo>
                    <a:pt x="55880" y="168922"/>
                  </a:lnTo>
                  <a:close/>
                </a:path>
                <a:path w="55879" h="266700">
                  <a:moveTo>
                    <a:pt x="55880" y="165112"/>
                  </a:moveTo>
                  <a:lnTo>
                    <a:pt x="0" y="165112"/>
                  </a:lnTo>
                  <a:lnTo>
                    <a:pt x="0" y="167652"/>
                  </a:lnTo>
                  <a:lnTo>
                    <a:pt x="55880" y="167652"/>
                  </a:lnTo>
                  <a:lnTo>
                    <a:pt x="55880" y="165112"/>
                  </a:lnTo>
                  <a:close/>
                </a:path>
                <a:path w="55879" h="266700">
                  <a:moveTo>
                    <a:pt x="55880" y="162560"/>
                  </a:moveTo>
                  <a:lnTo>
                    <a:pt x="0" y="162560"/>
                  </a:lnTo>
                  <a:lnTo>
                    <a:pt x="0" y="163830"/>
                  </a:lnTo>
                  <a:lnTo>
                    <a:pt x="55880" y="163830"/>
                  </a:lnTo>
                  <a:lnTo>
                    <a:pt x="55880" y="162560"/>
                  </a:lnTo>
                  <a:close/>
                </a:path>
                <a:path w="55879" h="266700">
                  <a:moveTo>
                    <a:pt x="55880" y="158750"/>
                  </a:moveTo>
                  <a:lnTo>
                    <a:pt x="0" y="158750"/>
                  </a:lnTo>
                  <a:lnTo>
                    <a:pt x="0" y="161302"/>
                  </a:lnTo>
                  <a:lnTo>
                    <a:pt x="55880" y="161302"/>
                  </a:lnTo>
                  <a:lnTo>
                    <a:pt x="55880" y="158750"/>
                  </a:lnTo>
                  <a:close/>
                </a:path>
                <a:path w="55879" h="266700">
                  <a:moveTo>
                    <a:pt x="55880" y="156210"/>
                  </a:moveTo>
                  <a:lnTo>
                    <a:pt x="0" y="156210"/>
                  </a:lnTo>
                  <a:lnTo>
                    <a:pt x="0" y="157480"/>
                  </a:lnTo>
                  <a:lnTo>
                    <a:pt x="55880" y="157480"/>
                  </a:lnTo>
                  <a:lnTo>
                    <a:pt x="55880" y="156210"/>
                  </a:lnTo>
                  <a:close/>
                </a:path>
                <a:path w="55879" h="266700">
                  <a:moveTo>
                    <a:pt x="55880" y="152400"/>
                  </a:moveTo>
                  <a:lnTo>
                    <a:pt x="0" y="152400"/>
                  </a:lnTo>
                  <a:lnTo>
                    <a:pt x="0" y="154940"/>
                  </a:lnTo>
                  <a:lnTo>
                    <a:pt x="55880" y="154940"/>
                  </a:lnTo>
                  <a:lnTo>
                    <a:pt x="55880" y="152400"/>
                  </a:lnTo>
                  <a:close/>
                </a:path>
                <a:path w="55879" h="266700">
                  <a:moveTo>
                    <a:pt x="55880" y="149860"/>
                  </a:moveTo>
                  <a:lnTo>
                    <a:pt x="0" y="149860"/>
                  </a:lnTo>
                  <a:lnTo>
                    <a:pt x="0" y="151130"/>
                  </a:lnTo>
                  <a:lnTo>
                    <a:pt x="55880" y="151130"/>
                  </a:lnTo>
                  <a:lnTo>
                    <a:pt x="55880" y="149860"/>
                  </a:lnTo>
                  <a:close/>
                </a:path>
                <a:path w="55879" h="266700">
                  <a:moveTo>
                    <a:pt x="55880" y="146050"/>
                  </a:moveTo>
                  <a:lnTo>
                    <a:pt x="0" y="146050"/>
                  </a:lnTo>
                  <a:lnTo>
                    <a:pt x="0" y="148602"/>
                  </a:lnTo>
                  <a:lnTo>
                    <a:pt x="55880" y="148602"/>
                  </a:lnTo>
                  <a:lnTo>
                    <a:pt x="55880" y="146050"/>
                  </a:lnTo>
                  <a:close/>
                </a:path>
                <a:path w="55879" h="266700">
                  <a:moveTo>
                    <a:pt x="55880" y="143522"/>
                  </a:moveTo>
                  <a:lnTo>
                    <a:pt x="0" y="143522"/>
                  </a:lnTo>
                  <a:lnTo>
                    <a:pt x="0" y="144780"/>
                  </a:lnTo>
                  <a:lnTo>
                    <a:pt x="55880" y="144780"/>
                  </a:lnTo>
                  <a:lnTo>
                    <a:pt x="55880" y="143522"/>
                  </a:lnTo>
                  <a:close/>
                </a:path>
                <a:path w="55879" h="266700">
                  <a:moveTo>
                    <a:pt x="55880" y="139712"/>
                  </a:moveTo>
                  <a:lnTo>
                    <a:pt x="0" y="139712"/>
                  </a:lnTo>
                  <a:lnTo>
                    <a:pt x="0" y="142240"/>
                  </a:lnTo>
                  <a:lnTo>
                    <a:pt x="55880" y="142240"/>
                  </a:lnTo>
                  <a:lnTo>
                    <a:pt x="55880" y="139712"/>
                  </a:lnTo>
                  <a:close/>
                </a:path>
                <a:path w="55879" h="266700">
                  <a:moveTo>
                    <a:pt x="55880" y="137172"/>
                  </a:moveTo>
                  <a:lnTo>
                    <a:pt x="0" y="137172"/>
                  </a:lnTo>
                  <a:lnTo>
                    <a:pt x="0" y="138430"/>
                  </a:lnTo>
                  <a:lnTo>
                    <a:pt x="55880" y="138430"/>
                  </a:lnTo>
                  <a:lnTo>
                    <a:pt x="55880" y="137172"/>
                  </a:lnTo>
                  <a:close/>
                </a:path>
                <a:path w="55879" h="266700">
                  <a:moveTo>
                    <a:pt x="55880" y="133362"/>
                  </a:moveTo>
                  <a:lnTo>
                    <a:pt x="0" y="133362"/>
                  </a:lnTo>
                  <a:lnTo>
                    <a:pt x="0" y="135890"/>
                  </a:lnTo>
                  <a:lnTo>
                    <a:pt x="55880" y="135890"/>
                  </a:lnTo>
                  <a:lnTo>
                    <a:pt x="55880" y="133362"/>
                  </a:lnTo>
                  <a:close/>
                </a:path>
                <a:path w="55879" h="266700">
                  <a:moveTo>
                    <a:pt x="55880" y="130822"/>
                  </a:moveTo>
                  <a:lnTo>
                    <a:pt x="0" y="130822"/>
                  </a:lnTo>
                  <a:lnTo>
                    <a:pt x="0" y="132080"/>
                  </a:lnTo>
                  <a:lnTo>
                    <a:pt x="55880" y="132080"/>
                  </a:lnTo>
                  <a:lnTo>
                    <a:pt x="55880" y="130822"/>
                  </a:lnTo>
                  <a:close/>
                </a:path>
                <a:path w="55879" h="266700">
                  <a:moveTo>
                    <a:pt x="55880" y="127000"/>
                  </a:moveTo>
                  <a:lnTo>
                    <a:pt x="0" y="127000"/>
                  </a:lnTo>
                  <a:lnTo>
                    <a:pt x="0" y="129552"/>
                  </a:lnTo>
                  <a:lnTo>
                    <a:pt x="55880" y="129552"/>
                  </a:lnTo>
                  <a:lnTo>
                    <a:pt x="55880" y="127000"/>
                  </a:lnTo>
                  <a:close/>
                </a:path>
                <a:path w="55879" h="266700">
                  <a:moveTo>
                    <a:pt x="55880" y="124460"/>
                  </a:moveTo>
                  <a:lnTo>
                    <a:pt x="0" y="124460"/>
                  </a:lnTo>
                  <a:lnTo>
                    <a:pt x="0" y="125730"/>
                  </a:lnTo>
                  <a:lnTo>
                    <a:pt x="55880" y="125730"/>
                  </a:lnTo>
                  <a:lnTo>
                    <a:pt x="55880" y="124460"/>
                  </a:lnTo>
                  <a:close/>
                </a:path>
                <a:path w="55879" h="266700">
                  <a:moveTo>
                    <a:pt x="55880" y="118110"/>
                  </a:moveTo>
                  <a:lnTo>
                    <a:pt x="0" y="118110"/>
                  </a:lnTo>
                  <a:lnTo>
                    <a:pt x="0" y="123190"/>
                  </a:lnTo>
                  <a:lnTo>
                    <a:pt x="55880" y="123190"/>
                  </a:lnTo>
                  <a:lnTo>
                    <a:pt x="55880" y="118110"/>
                  </a:lnTo>
                  <a:close/>
                </a:path>
                <a:path w="55879" h="266700">
                  <a:moveTo>
                    <a:pt x="55880" y="111772"/>
                  </a:moveTo>
                  <a:lnTo>
                    <a:pt x="0" y="111772"/>
                  </a:lnTo>
                  <a:lnTo>
                    <a:pt x="0" y="116840"/>
                  </a:lnTo>
                  <a:lnTo>
                    <a:pt x="55880" y="116840"/>
                  </a:lnTo>
                  <a:lnTo>
                    <a:pt x="55880" y="111772"/>
                  </a:lnTo>
                  <a:close/>
                </a:path>
                <a:path w="55879" h="266700">
                  <a:moveTo>
                    <a:pt x="55880" y="105410"/>
                  </a:moveTo>
                  <a:lnTo>
                    <a:pt x="0" y="105410"/>
                  </a:lnTo>
                  <a:lnTo>
                    <a:pt x="0" y="110490"/>
                  </a:lnTo>
                  <a:lnTo>
                    <a:pt x="55880" y="110490"/>
                  </a:lnTo>
                  <a:lnTo>
                    <a:pt x="55880" y="105410"/>
                  </a:lnTo>
                  <a:close/>
                </a:path>
                <a:path w="55879" h="266700">
                  <a:moveTo>
                    <a:pt x="55880" y="99060"/>
                  </a:moveTo>
                  <a:lnTo>
                    <a:pt x="0" y="99060"/>
                  </a:lnTo>
                  <a:lnTo>
                    <a:pt x="0" y="104152"/>
                  </a:lnTo>
                  <a:lnTo>
                    <a:pt x="55880" y="104152"/>
                  </a:lnTo>
                  <a:lnTo>
                    <a:pt x="55880" y="99060"/>
                  </a:lnTo>
                  <a:close/>
                </a:path>
                <a:path w="55879" h="266700">
                  <a:moveTo>
                    <a:pt x="55880" y="92710"/>
                  </a:moveTo>
                  <a:lnTo>
                    <a:pt x="0" y="92710"/>
                  </a:lnTo>
                  <a:lnTo>
                    <a:pt x="0" y="97790"/>
                  </a:lnTo>
                  <a:lnTo>
                    <a:pt x="55880" y="97790"/>
                  </a:lnTo>
                  <a:lnTo>
                    <a:pt x="55880" y="92710"/>
                  </a:lnTo>
                  <a:close/>
                </a:path>
                <a:path w="55879" h="266700">
                  <a:moveTo>
                    <a:pt x="55880" y="86360"/>
                  </a:moveTo>
                  <a:lnTo>
                    <a:pt x="0" y="86360"/>
                  </a:lnTo>
                  <a:lnTo>
                    <a:pt x="0" y="91440"/>
                  </a:lnTo>
                  <a:lnTo>
                    <a:pt x="55880" y="91440"/>
                  </a:lnTo>
                  <a:lnTo>
                    <a:pt x="55880" y="86360"/>
                  </a:lnTo>
                  <a:close/>
                </a:path>
                <a:path w="55879" h="266700">
                  <a:moveTo>
                    <a:pt x="55880" y="80010"/>
                  </a:moveTo>
                  <a:lnTo>
                    <a:pt x="0" y="80010"/>
                  </a:lnTo>
                  <a:lnTo>
                    <a:pt x="0" y="85102"/>
                  </a:lnTo>
                  <a:lnTo>
                    <a:pt x="55880" y="85102"/>
                  </a:lnTo>
                  <a:lnTo>
                    <a:pt x="55880" y="80010"/>
                  </a:lnTo>
                  <a:close/>
                </a:path>
                <a:path w="55879" h="266700">
                  <a:moveTo>
                    <a:pt x="55880" y="74930"/>
                  </a:moveTo>
                  <a:lnTo>
                    <a:pt x="0" y="74930"/>
                  </a:lnTo>
                  <a:lnTo>
                    <a:pt x="0" y="78740"/>
                  </a:lnTo>
                  <a:lnTo>
                    <a:pt x="55880" y="78740"/>
                  </a:lnTo>
                  <a:lnTo>
                    <a:pt x="55880" y="74930"/>
                  </a:lnTo>
                  <a:close/>
                </a:path>
                <a:path w="55879" h="266700">
                  <a:moveTo>
                    <a:pt x="55880" y="68580"/>
                  </a:moveTo>
                  <a:lnTo>
                    <a:pt x="0" y="68580"/>
                  </a:lnTo>
                  <a:lnTo>
                    <a:pt x="0" y="73672"/>
                  </a:lnTo>
                  <a:lnTo>
                    <a:pt x="55880" y="73672"/>
                  </a:lnTo>
                  <a:lnTo>
                    <a:pt x="55880" y="68580"/>
                  </a:lnTo>
                  <a:close/>
                </a:path>
                <a:path w="55879" h="266700">
                  <a:moveTo>
                    <a:pt x="55880" y="62230"/>
                  </a:moveTo>
                  <a:lnTo>
                    <a:pt x="0" y="62230"/>
                  </a:lnTo>
                  <a:lnTo>
                    <a:pt x="0" y="67310"/>
                  </a:lnTo>
                  <a:lnTo>
                    <a:pt x="55880" y="67310"/>
                  </a:lnTo>
                  <a:lnTo>
                    <a:pt x="55880" y="62230"/>
                  </a:lnTo>
                  <a:close/>
                </a:path>
                <a:path w="55879" h="266700">
                  <a:moveTo>
                    <a:pt x="55880" y="55880"/>
                  </a:moveTo>
                  <a:lnTo>
                    <a:pt x="0" y="55880"/>
                  </a:lnTo>
                  <a:lnTo>
                    <a:pt x="0" y="60960"/>
                  </a:lnTo>
                  <a:lnTo>
                    <a:pt x="55880" y="60960"/>
                  </a:lnTo>
                  <a:lnTo>
                    <a:pt x="55880" y="55880"/>
                  </a:lnTo>
                  <a:close/>
                </a:path>
                <a:path w="55879" h="266700">
                  <a:moveTo>
                    <a:pt x="55880" y="49530"/>
                  </a:moveTo>
                  <a:lnTo>
                    <a:pt x="0" y="49530"/>
                  </a:lnTo>
                  <a:lnTo>
                    <a:pt x="0" y="54610"/>
                  </a:lnTo>
                  <a:lnTo>
                    <a:pt x="55880" y="54610"/>
                  </a:lnTo>
                  <a:lnTo>
                    <a:pt x="55880" y="49530"/>
                  </a:lnTo>
                  <a:close/>
                </a:path>
                <a:path w="55879" h="266700">
                  <a:moveTo>
                    <a:pt x="55880" y="43180"/>
                  </a:moveTo>
                  <a:lnTo>
                    <a:pt x="0" y="43180"/>
                  </a:lnTo>
                  <a:lnTo>
                    <a:pt x="0" y="48260"/>
                  </a:lnTo>
                  <a:lnTo>
                    <a:pt x="55880" y="48260"/>
                  </a:lnTo>
                  <a:lnTo>
                    <a:pt x="55880" y="43180"/>
                  </a:lnTo>
                  <a:close/>
                </a:path>
                <a:path w="55879" h="266700">
                  <a:moveTo>
                    <a:pt x="55880" y="36830"/>
                  </a:moveTo>
                  <a:lnTo>
                    <a:pt x="0" y="36830"/>
                  </a:lnTo>
                  <a:lnTo>
                    <a:pt x="0" y="41910"/>
                  </a:lnTo>
                  <a:lnTo>
                    <a:pt x="55880" y="41910"/>
                  </a:lnTo>
                  <a:lnTo>
                    <a:pt x="55880" y="36830"/>
                  </a:lnTo>
                  <a:close/>
                </a:path>
                <a:path w="55879" h="266700">
                  <a:moveTo>
                    <a:pt x="55880" y="30480"/>
                  </a:moveTo>
                  <a:lnTo>
                    <a:pt x="0" y="30480"/>
                  </a:lnTo>
                  <a:lnTo>
                    <a:pt x="0" y="35560"/>
                  </a:lnTo>
                  <a:lnTo>
                    <a:pt x="55880" y="35560"/>
                  </a:lnTo>
                  <a:lnTo>
                    <a:pt x="55880" y="30480"/>
                  </a:lnTo>
                  <a:close/>
                </a:path>
                <a:path w="55879" h="266700">
                  <a:moveTo>
                    <a:pt x="55880" y="24130"/>
                  </a:moveTo>
                  <a:lnTo>
                    <a:pt x="0" y="24130"/>
                  </a:lnTo>
                  <a:lnTo>
                    <a:pt x="0" y="29210"/>
                  </a:lnTo>
                  <a:lnTo>
                    <a:pt x="55880" y="29210"/>
                  </a:lnTo>
                  <a:lnTo>
                    <a:pt x="55880" y="24130"/>
                  </a:lnTo>
                  <a:close/>
                </a:path>
                <a:path w="55879" h="266700">
                  <a:moveTo>
                    <a:pt x="55880" y="17780"/>
                  </a:moveTo>
                  <a:lnTo>
                    <a:pt x="0" y="17780"/>
                  </a:lnTo>
                  <a:lnTo>
                    <a:pt x="0" y="22860"/>
                  </a:lnTo>
                  <a:lnTo>
                    <a:pt x="55880" y="22860"/>
                  </a:lnTo>
                  <a:lnTo>
                    <a:pt x="55880" y="17780"/>
                  </a:lnTo>
                  <a:close/>
                </a:path>
                <a:path w="55879" h="266700">
                  <a:moveTo>
                    <a:pt x="55880" y="11430"/>
                  </a:moveTo>
                  <a:lnTo>
                    <a:pt x="0" y="11430"/>
                  </a:lnTo>
                  <a:lnTo>
                    <a:pt x="0" y="16522"/>
                  </a:lnTo>
                  <a:lnTo>
                    <a:pt x="55880" y="16522"/>
                  </a:lnTo>
                  <a:lnTo>
                    <a:pt x="55880" y="11430"/>
                  </a:lnTo>
                  <a:close/>
                </a:path>
                <a:path w="55879" h="266700">
                  <a:moveTo>
                    <a:pt x="55880" y="5080"/>
                  </a:moveTo>
                  <a:lnTo>
                    <a:pt x="0" y="5080"/>
                  </a:lnTo>
                  <a:lnTo>
                    <a:pt x="0" y="10172"/>
                  </a:lnTo>
                  <a:lnTo>
                    <a:pt x="55880" y="10172"/>
                  </a:lnTo>
                  <a:lnTo>
                    <a:pt x="55880" y="5080"/>
                  </a:lnTo>
                  <a:close/>
                </a:path>
                <a:path w="55879" h="266700">
                  <a:moveTo>
                    <a:pt x="558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55880" y="3810"/>
                  </a:lnTo>
                  <a:lnTo>
                    <a:pt x="55880" y="0"/>
                  </a:lnTo>
                  <a:close/>
                </a:path>
              </a:pathLst>
            </a:custGeom>
            <a:solidFill>
              <a:srgbClr val="226A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6960870" y="6374129"/>
              <a:ext cx="54610" cy="270510"/>
            </a:xfrm>
            <a:custGeom>
              <a:avLst/>
              <a:gdLst/>
              <a:ahLst/>
              <a:cxnLst/>
              <a:rect l="l" t="t" r="r" b="b"/>
              <a:pathLst>
                <a:path w="54609" h="270509">
                  <a:moveTo>
                    <a:pt x="24129" y="269240"/>
                  </a:moveTo>
                  <a:lnTo>
                    <a:pt x="11429" y="269240"/>
                  </a:lnTo>
                  <a:lnTo>
                    <a:pt x="11429" y="270510"/>
                  </a:lnTo>
                  <a:lnTo>
                    <a:pt x="24129" y="270510"/>
                  </a:lnTo>
                  <a:lnTo>
                    <a:pt x="24129" y="269240"/>
                  </a:lnTo>
                  <a:close/>
                </a:path>
                <a:path w="54609" h="270509">
                  <a:moveTo>
                    <a:pt x="36829" y="266700"/>
                  </a:moveTo>
                  <a:lnTo>
                    <a:pt x="0" y="266700"/>
                  </a:lnTo>
                  <a:lnTo>
                    <a:pt x="0" y="269240"/>
                  </a:lnTo>
                  <a:lnTo>
                    <a:pt x="36829" y="269240"/>
                  </a:lnTo>
                  <a:lnTo>
                    <a:pt x="36829" y="266700"/>
                  </a:lnTo>
                  <a:close/>
                </a:path>
                <a:path w="54609" h="270509">
                  <a:moveTo>
                    <a:pt x="54609" y="264160"/>
                  </a:moveTo>
                  <a:lnTo>
                    <a:pt x="0" y="264160"/>
                  </a:lnTo>
                  <a:lnTo>
                    <a:pt x="0" y="265430"/>
                  </a:lnTo>
                  <a:lnTo>
                    <a:pt x="49529" y="265430"/>
                  </a:lnTo>
                  <a:lnTo>
                    <a:pt x="49529" y="266700"/>
                  </a:lnTo>
                  <a:lnTo>
                    <a:pt x="54609" y="266700"/>
                  </a:lnTo>
                  <a:lnTo>
                    <a:pt x="54609" y="264160"/>
                  </a:lnTo>
                  <a:close/>
                </a:path>
                <a:path w="54609" h="270509">
                  <a:moveTo>
                    <a:pt x="54609" y="260350"/>
                  </a:moveTo>
                  <a:lnTo>
                    <a:pt x="0" y="260350"/>
                  </a:lnTo>
                  <a:lnTo>
                    <a:pt x="0" y="262890"/>
                  </a:lnTo>
                  <a:lnTo>
                    <a:pt x="54609" y="262890"/>
                  </a:lnTo>
                  <a:lnTo>
                    <a:pt x="54609" y="260350"/>
                  </a:lnTo>
                  <a:close/>
                </a:path>
                <a:path w="54609" h="270509">
                  <a:moveTo>
                    <a:pt x="54609" y="257810"/>
                  </a:moveTo>
                  <a:lnTo>
                    <a:pt x="0" y="257810"/>
                  </a:lnTo>
                  <a:lnTo>
                    <a:pt x="0" y="259080"/>
                  </a:lnTo>
                  <a:lnTo>
                    <a:pt x="54609" y="259080"/>
                  </a:lnTo>
                  <a:lnTo>
                    <a:pt x="54609" y="257810"/>
                  </a:lnTo>
                  <a:close/>
                </a:path>
                <a:path w="54609" h="270509">
                  <a:moveTo>
                    <a:pt x="54609" y="254000"/>
                  </a:moveTo>
                  <a:lnTo>
                    <a:pt x="0" y="254000"/>
                  </a:lnTo>
                  <a:lnTo>
                    <a:pt x="0" y="256540"/>
                  </a:lnTo>
                  <a:lnTo>
                    <a:pt x="54609" y="256540"/>
                  </a:lnTo>
                  <a:lnTo>
                    <a:pt x="54609" y="254000"/>
                  </a:lnTo>
                  <a:close/>
                </a:path>
                <a:path w="54609" h="270509">
                  <a:moveTo>
                    <a:pt x="54609" y="251460"/>
                  </a:moveTo>
                  <a:lnTo>
                    <a:pt x="0" y="251460"/>
                  </a:lnTo>
                  <a:lnTo>
                    <a:pt x="0" y="252730"/>
                  </a:lnTo>
                  <a:lnTo>
                    <a:pt x="54609" y="252730"/>
                  </a:lnTo>
                  <a:lnTo>
                    <a:pt x="54609" y="251460"/>
                  </a:lnTo>
                  <a:close/>
                </a:path>
                <a:path w="54609" h="270509">
                  <a:moveTo>
                    <a:pt x="54609" y="247650"/>
                  </a:moveTo>
                  <a:lnTo>
                    <a:pt x="0" y="247650"/>
                  </a:lnTo>
                  <a:lnTo>
                    <a:pt x="0" y="250190"/>
                  </a:lnTo>
                  <a:lnTo>
                    <a:pt x="54609" y="250190"/>
                  </a:lnTo>
                  <a:lnTo>
                    <a:pt x="54609" y="247650"/>
                  </a:lnTo>
                  <a:close/>
                </a:path>
                <a:path w="54609" h="270509">
                  <a:moveTo>
                    <a:pt x="54609" y="245110"/>
                  </a:moveTo>
                  <a:lnTo>
                    <a:pt x="0" y="245110"/>
                  </a:lnTo>
                  <a:lnTo>
                    <a:pt x="0" y="246380"/>
                  </a:lnTo>
                  <a:lnTo>
                    <a:pt x="54609" y="246380"/>
                  </a:lnTo>
                  <a:lnTo>
                    <a:pt x="54609" y="245110"/>
                  </a:lnTo>
                  <a:close/>
                </a:path>
                <a:path w="54609" h="270509">
                  <a:moveTo>
                    <a:pt x="54609" y="241300"/>
                  </a:moveTo>
                  <a:lnTo>
                    <a:pt x="0" y="241300"/>
                  </a:lnTo>
                  <a:lnTo>
                    <a:pt x="0" y="243840"/>
                  </a:lnTo>
                  <a:lnTo>
                    <a:pt x="54609" y="243840"/>
                  </a:lnTo>
                  <a:lnTo>
                    <a:pt x="54609" y="241300"/>
                  </a:lnTo>
                  <a:close/>
                </a:path>
                <a:path w="54609" h="270509">
                  <a:moveTo>
                    <a:pt x="54609" y="238760"/>
                  </a:moveTo>
                  <a:lnTo>
                    <a:pt x="0" y="238760"/>
                  </a:lnTo>
                  <a:lnTo>
                    <a:pt x="0" y="240030"/>
                  </a:lnTo>
                  <a:lnTo>
                    <a:pt x="54609" y="240030"/>
                  </a:lnTo>
                  <a:lnTo>
                    <a:pt x="54609" y="238760"/>
                  </a:lnTo>
                  <a:close/>
                </a:path>
                <a:path w="54609" h="270509">
                  <a:moveTo>
                    <a:pt x="54609" y="234950"/>
                  </a:moveTo>
                  <a:lnTo>
                    <a:pt x="0" y="234950"/>
                  </a:lnTo>
                  <a:lnTo>
                    <a:pt x="0" y="237490"/>
                  </a:lnTo>
                  <a:lnTo>
                    <a:pt x="54609" y="237490"/>
                  </a:lnTo>
                  <a:lnTo>
                    <a:pt x="54609" y="234950"/>
                  </a:lnTo>
                  <a:close/>
                </a:path>
                <a:path w="54609" h="270509">
                  <a:moveTo>
                    <a:pt x="54609" y="232410"/>
                  </a:moveTo>
                  <a:lnTo>
                    <a:pt x="0" y="232410"/>
                  </a:lnTo>
                  <a:lnTo>
                    <a:pt x="0" y="233680"/>
                  </a:lnTo>
                  <a:lnTo>
                    <a:pt x="54609" y="233680"/>
                  </a:lnTo>
                  <a:lnTo>
                    <a:pt x="54609" y="232410"/>
                  </a:lnTo>
                  <a:close/>
                </a:path>
                <a:path w="54609" h="270509">
                  <a:moveTo>
                    <a:pt x="54609" y="228600"/>
                  </a:moveTo>
                  <a:lnTo>
                    <a:pt x="0" y="228600"/>
                  </a:lnTo>
                  <a:lnTo>
                    <a:pt x="0" y="231140"/>
                  </a:lnTo>
                  <a:lnTo>
                    <a:pt x="54609" y="231140"/>
                  </a:lnTo>
                  <a:lnTo>
                    <a:pt x="54609" y="228600"/>
                  </a:lnTo>
                  <a:close/>
                </a:path>
                <a:path w="54609" h="270509">
                  <a:moveTo>
                    <a:pt x="54609" y="226060"/>
                  </a:moveTo>
                  <a:lnTo>
                    <a:pt x="0" y="226060"/>
                  </a:lnTo>
                  <a:lnTo>
                    <a:pt x="0" y="227330"/>
                  </a:lnTo>
                  <a:lnTo>
                    <a:pt x="54609" y="227330"/>
                  </a:lnTo>
                  <a:lnTo>
                    <a:pt x="54609" y="226060"/>
                  </a:lnTo>
                  <a:close/>
                </a:path>
                <a:path w="54609" h="270509">
                  <a:moveTo>
                    <a:pt x="54609" y="222250"/>
                  </a:moveTo>
                  <a:lnTo>
                    <a:pt x="0" y="222250"/>
                  </a:lnTo>
                  <a:lnTo>
                    <a:pt x="0" y="224790"/>
                  </a:lnTo>
                  <a:lnTo>
                    <a:pt x="54609" y="224790"/>
                  </a:lnTo>
                  <a:lnTo>
                    <a:pt x="54609" y="222250"/>
                  </a:lnTo>
                  <a:close/>
                </a:path>
                <a:path w="54609" h="270509">
                  <a:moveTo>
                    <a:pt x="54609" y="219710"/>
                  </a:moveTo>
                  <a:lnTo>
                    <a:pt x="0" y="219710"/>
                  </a:lnTo>
                  <a:lnTo>
                    <a:pt x="0" y="220980"/>
                  </a:lnTo>
                  <a:lnTo>
                    <a:pt x="54609" y="220980"/>
                  </a:lnTo>
                  <a:lnTo>
                    <a:pt x="54609" y="219710"/>
                  </a:lnTo>
                  <a:close/>
                </a:path>
                <a:path w="54609" h="270509">
                  <a:moveTo>
                    <a:pt x="54609" y="215900"/>
                  </a:moveTo>
                  <a:lnTo>
                    <a:pt x="0" y="215900"/>
                  </a:lnTo>
                  <a:lnTo>
                    <a:pt x="0" y="218440"/>
                  </a:lnTo>
                  <a:lnTo>
                    <a:pt x="54609" y="218440"/>
                  </a:lnTo>
                  <a:lnTo>
                    <a:pt x="54609" y="215900"/>
                  </a:lnTo>
                  <a:close/>
                </a:path>
                <a:path w="54609" h="270509">
                  <a:moveTo>
                    <a:pt x="54609" y="213360"/>
                  </a:moveTo>
                  <a:lnTo>
                    <a:pt x="0" y="213360"/>
                  </a:lnTo>
                  <a:lnTo>
                    <a:pt x="0" y="214630"/>
                  </a:lnTo>
                  <a:lnTo>
                    <a:pt x="54609" y="214630"/>
                  </a:lnTo>
                  <a:lnTo>
                    <a:pt x="54609" y="213360"/>
                  </a:lnTo>
                  <a:close/>
                </a:path>
                <a:path w="54609" h="270509">
                  <a:moveTo>
                    <a:pt x="54609" y="209550"/>
                  </a:moveTo>
                  <a:lnTo>
                    <a:pt x="0" y="209550"/>
                  </a:lnTo>
                  <a:lnTo>
                    <a:pt x="0" y="212090"/>
                  </a:lnTo>
                  <a:lnTo>
                    <a:pt x="54609" y="212090"/>
                  </a:lnTo>
                  <a:lnTo>
                    <a:pt x="54609" y="209550"/>
                  </a:lnTo>
                  <a:close/>
                </a:path>
                <a:path w="54609" h="270509">
                  <a:moveTo>
                    <a:pt x="54609" y="207010"/>
                  </a:moveTo>
                  <a:lnTo>
                    <a:pt x="0" y="207010"/>
                  </a:lnTo>
                  <a:lnTo>
                    <a:pt x="0" y="208280"/>
                  </a:lnTo>
                  <a:lnTo>
                    <a:pt x="54609" y="208280"/>
                  </a:lnTo>
                  <a:lnTo>
                    <a:pt x="54609" y="207010"/>
                  </a:lnTo>
                  <a:close/>
                </a:path>
                <a:path w="54609" h="270509">
                  <a:moveTo>
                    <a:pt x="54609" y="203200"/>
                  </a:moveTo>
                  <a:lnTo>
                    <a:pt x="0" y="203200"/>
                  </a:lnTo>
                  <a:lnTo>
                    <a:pt x="0" y="205740"/>
                  </a:lnTo>
                  <a:lnTo>
                    <a:pt x="54609" y="205740"/>
                  </a:lnTo>
                  <a:lnTo>
                    <a:pt x="54609" y="203200"/>
                  </a:lnTo>
                  <a:close/>
                </a:path>
                <a:path w="54609" h="270509">
                  <a:moveTo>
                    <a:pt x="54609" y="200660"/>
                  </a:moveTo>
                  <a:lnTo>
                    <a:pt x="0" y="200660"/>
                  </a:lnTo>
                  <a:lnTo>
                    <a:pt x="0" y="201930"/>
                  </a:lnTo>
                  <a:lnTo>
                    <a:pt x="54609" y="201930"/>
                  </a:lnTo>
                  <a:lnTo>
                    <a:pt x="54609" y="200660"/>
                  </a:lnTo>
                  <a:close/>
                </a:path>
                <a:path w="54609" h="270509">
                  <a:moveTo>
                    <a:pt x="54609" y="196850"/>
                  </a:moveTo>
                  <a:lnTo>
                    <a:pt x="0" y="196850"/>
                  </a:lnTo>
                  <a:lnTo>
                    <a:pt x="0" y="199390"/>
                  </a:lnTo>
                  <a:lnTo>
                    <a:pt x="54609" y="199390"/>
                  </a:lnTo>
                  <a:lnTo>
                    <a:pt x="54609" y="196850"/>
                  </a:lnTo>
                  <a:close/>
                </a:path>
                <a:path w="54609" h="270509">
                  <a:moveTo>
                    <a:pt x="54609" y="194310"/>
                  </a:moveTo>
                  <a:lnTo>
                    <a:pt x="0" y="194310"/>
                  </a:lnTo>
                  <a:lnTo>
                    <a:pt x="0" y="195580"/>
                  </a:lnTo>
                  <a:lnTo>
                    <a:pt x="54609" y="195580"/>
                  </a:lnTo>
                  <a:lnTo>
                    <a:pt x="54609" y="194310"/>
                  </a:lnTo>
                  <a:close/>
                </a:path>
                <a:path w="54609" h="270509">
                  <a:moveTo>
                    <a:pt x="54609" y="190500"/>
                  </a:moveTo>
                  <a:lnTo>
                    <a:pt x="0" y="190500"/>
                  </a:lnTo>
                  <a:lnTo>
                    <a:pt x="0" y="193040"/>
                  </a:lnTo>
                  <a:lnTo>
                    <a:pt x="54609" y="193040"/>
                  </a:lnTo>
                  <a:lnTo>
                    <a:pt x="54609" y="190500"/>
                  </a:lnTo>
                  <a:close/>
                </a:path>
                <a:path w="54609" h="270509">
                  <a:moveTo>
                    <a:pt x="54609" y="187960"/>
                  </a:moveTo>
                  <a:lnTo>
                    <a:pt x="0" y="187960"/>
                  </a:lnTo>
                  <a:lnTo>
                    <a:pt x="0" y="189230"/>
                  </a:lnTo>
                  <a:lnTo>
                    <a:pt x="54609" y="189230"/>
                  </a:lnTo>
                  <a:lnTo>
                    <a:pt x="54609" y="187960"/>
                  </a:lnTo>
                  <a:close/>
                </a:path>
                <a:path w="54609" h="270509">
                  <a:moveTo>
                    <a:pt x="54609" y="184150"/>
                  </a:moveTo>
                  <a:lnTo>
                    <a:pt x="0" y="184150"/>
                  </a:lnTo>
                  <a:lnTo>
                    <a:pt x="0" y="186690"/>
                  </a:lnTo>
                  <a:lnTo>
                    <a:pt x="54609" y="186690"/>
                  </a:lnTo>
                  <a:lnTo>
                    <a:pt x="54609" y="184150"/>
                  </a:lnTo>
                  <a:close/>
                </a:path>
                <a:path w="54609" h="270509">
                  <a:moveTo>
                    <a:pt x="54609" y="181610"/>
                  </a:moveTo>
                  <a:lnTo>
                    <a:pt x="0" y="181610"/>
                  </a:lnTo>
                  <a:lnTo>
                    <a:pt x="0" y="182880"/>
                  </a:lnTo>
                  <a:lnTo>
                    <a:pt x="54609" y="182880"/>
                  </a:lnTo>
                  <a:lnTo>
                    <a:pt x="54609" y="181610"/>
                  </a:lnTo>
                  <a:close/>
                </a:path>
                <a:path w="54609" h="270509">
                  <a:moveTo>
                    <a:pt x="54609" y="177800"/>
                  </a:moveTo>
                  <a:lnTo>
                    <a:pt x="0" y="177800"/>
                  </a:lnTo>
                  <a:lnTo>
                    <a:pt x="0" y="180340"/>
                  </a:lnTo>
                  <a:lnTo>
                    <a:pt x="54609" y="180340"/>
                  </a:lnTo>
                  <a:lnTo>
                    <a:pt x="54609" y="177800"/>
                  </a:lnTo>
                  <a:close/>
                </a:path>
                <a:path w="54609" h="270509">
                  <a:moveTo>
                    <a:pt x="54609" y="175260"/>
                  </a:moveTo>
                  <a:lnTo>
                    <a:pt x="0" y="175260"/>
                  </a:lnTo>
                  <a:lnTo>
                    <a:pt x="0" y="176530"/>
                  </a:lnTo>
                  <a:lnTo>
                    <a:pt x="54609" y="176530"/>
                  </a:lnTo>
                  <a:lnTo>
                    <a:pt x="54609" y="175260"/>
                  </a:lnTo>
                  <a:close/>
                </a:path>
                <a:path w="54609" h="270509">
                  <a:moveTo>
                    <a:pt x="54609" y="171450"/>
                  </a:moveTo>
                  <a:lnTo>
                    <a:pt x="0" y="171450"/>
                  </a:lnTo>
                  <a:lnTo>
                    <a:pt x="0" y="173990"/>
                  </a:lnTo>
                  <a:lnTo>
                    <a:pt x="54609" y="173990"/>
                  </a:lnTo>
                  <a:lnTo>
                    <a:pt x="54609" y="171450"/>
                  </a:lnTo>
                  <a:close/>
                </a:path>
                <a:path w="54609" h="270509">
                  <a:moveTo>
                    <a:pt x="54609" y="168910"/>
                  </a:moveTo>
                  <a:lnTo>
                    <a:pt x="0" y="168910"/>
                  </a:lnTo>
                  <a:lnTo>
                    <a:pt x="0" y="170180"/>
                  </a:lnTo>
                  <a:lnTo>
                    <a:pt x="54609" y="170180"/>
                  </a:lnTo>
                  <a:lnTo>
                    <a:pt x="54609" y="168910"/>
                  </a:lnTo>
                  <a:close/>
                </a:path>
                <a:path w="54609" h="270509">
                  <a:moveTo>
                    <a:pt x="54609" y="165100"/>
                  </a:moveTo>
                  <a:lnTo>
                    <a:pt x="0" y="165100"/>
                  </a:lnTo>
                  <a:lnTo>
                    <a:pt x="0" y="167640"/>
                  </a:lnTo>
                  <a:lnTo>
                    <a:pt x="54609" y="167640"/>
                  </a:lnTo>
                  <a:lnTo>
                    <a:pt x="54609" y="165100"/>
                  </a:lnTo>
                  <a:close/>
                </a:path>
                <a:path w="54609" h="270509">
                  <a:moveTo>
                    <a:pt x="54609" y="162560"/>
                  </a:moveTo>
                  <a:lnTo>
                    <a:pt x="0" y="162560"/>
                  </a:lnTo>
                  <a:lnTo>
                    <a:pt x="0" y="163830"/>
                  </a:lnTo>
                  <a:lnTo>
                    <a:pt x="54609" y="163830"/>
                  </a:lnTo>
                  <a:lnTo>
                    <a:pt x="54609" y="162560"/>
                  </a:lnTo>
                  <a:close/>
                </a:path>
                <a:path w="54609" h="270509">
                  <a:moveTo>
                    <a:pt x="54609" y="158750"/>
                  </a:moveTo>
                  <a:lnTo>
                    <a:pt x="0" y="158750"/>
                  </a:lnTo>
                  <a:lnTo>
                    <a:pt x="0" y="161290"/>
                  </a:lnTo>
                  <a:lnTo>
                    <a:pt x="54609" y="161290"/>
                  </a:lnTo>
                  <a:lnTo>
                    <a:pt x="54609" y="158750"/>
                  </a:lnTo>
                  <a:close/>
                </a:path>
                <a:path w="54609" h="270509">
                  <a:moveTo>
                    <a:pt x="54609" y="156210"/>
                  </a:moveTo>
                  <a:lnTo>
                    <a:pt x="0" y="156210"/>
                  </a:lnTo>
                  <a:lnTo>
                    <a:pt x="0" y="157480"/>
                  </a:lnTo>
                  <a:lnTo>
                    <a:pt x="54609" y="157480"/>
                  </a:lnTo>
                  <a:lnTo>
                    <a:pt x="54609" y="156210"/>
                  </a:lnTo>
                  <a:close/>
                </a:path>
                <a:path w="54609" h="270509">
                  <a:moveTo>
                    <a:pt x="54609" y="152400"/>
                  </a:moveTo>
                  <a:lnTo>
                    <a:pt x="0" y="152400"/>
                  </a:lnTo>
                  <a:lnTo>
                    <a:pt x="0" y="154940"/>
                  </a:lnTo>
                  <a:lnTo>
                    <a:pt x="54609" y="154940"/>
                  </a:lnTo>
                  <a:lnTo>
                    <a:pt x="54609" y="152400"/>
                  </a:lnTo>
                  <a:close/>
                </a:path>
                <a:path w="54609" h="270509">
                  <a:moveTo>
                    <a:pt x="54609" y="149860"/>
                  </a:moveTo>
                  <a:lnTo>
                    <a:pt x="0" y="149860"/>
                  </a:lnTo>
                  <a:lnTo>
                    <a:pt x="0" y="151130"/>
                  </a:lnTo>
                  <a:lnTo>
                    <a:pt x="54609" y="151130"/>
                  </a:lnTo>
                  <a:lnTo>
                    <a:pt x="54609" y="149860"/>
                  </a:lnTo>
                  <a:close/>
                </a:path>
                <a:path w="54609" h="270509">
                  <a:moveTo>
                    <a:pt x="54609" y="146050"/>
                  </a:moveTo>
                  <a:lnTo>
                    <a:pt x="0" y="146050"/>
                  </a:lnTo>
                  <a:lnTo>
                    <a:pt x="0" y="148590"/>
                  </a:lnTo>
                  <a:lnTo>
                    <a:pt x="54609" y="148590"/>
                  </a:lnTo>
                  <a:lnTo>
                    <a:pt x="54609" y="146050"/>
                  </a:lnTo>
                  <a:close/>
                </a:path>
                <a:path w="54609" h="270509">
                  <a:moveTo>
                    <a:pt x="54609" y="143510"/>
                  </a:moveTo>
                  <a:lnTo>
                    <a:pt x="0" y="143510"/>
                  </a:lnTo>
                  <a:lnTo>
                    <a:pt x="0" y="144780"/>
                  </a:lnTo>
                  <a:lnTo>
                    <a:pt x="54609" y="144780"/>
                  </a:lnTo>
                  <a:lnTo>
                    <a:pt x="54609" y="143510"/>
                  </a:lnTo>
                  <a:close/>
                </a:path>
                <a:path w="54609" h="270509">
                  <a:moveTo>
                    <a:pt x="54609" y="139700"/>
                  </a:moveTo>
                  <a:lnTo>
                    <a:pt x="0" y="139700"/>
                  </a:lnTo>
                  <a:lnTo>
                    <a:pt x="0" y="142240"/>
                  </a:lnTo>
                  <a:lnTo>
                    <a:pt x="54609" y="142240"/>
                  </a:lnTo>
                  <a:lnTo>
                    <a:pt x="54609" y="139700"/>
                  </a:lnTo>
                  <a:close/>
                </a:path>
                <a:path w="54609" h="270509">
                  <a:moveTo>
                    <a:pt x="54609" y="137160"/>
                  </a:moveTo>
                  <a:lnTo>
                    <a:pt x="0" y="137160"/>
                  </a:lnTo>
                  <a:lnTo>
                    <a:pt x="0" y="138430"/>
                  </a:lnTo>
                  <a:lnTo>
                    <a:pt x="54609" y="138430"/>
                  </a:lnTo>
                  <a:lnTo>
                    <a:pt x="54609" y="137160"/>
                  </a:lnTo>
                  <a:close/>
                </a:path>
                <a:path w="54609" h="270509">
                  <a:moveTo>
                    <a:pt x="54609" y="133350"/>
                  </a:moveTo>
                  <a:lnTo>
                    <a:pt x="0" y="133350"/>
                  </a:lnTo>
                  <a:lnTo>
                    <a:pt x="0" y="135890"/>
                  </a:lnTo>
                  <a:lnTo>
                    <a:pt x="54609" y="135890"/>
                  </a:lnTo>
                  <a:lnTo>
                    <a:pt x="54609" y="133350"/>
                  </a:lnTo>
                  <a:close/>
                </a:path>
                <a:path w="54609" h="270509">
                  <a:moveTo>
                    <a:pt x="54609" y="130810"/>
                  </a:moveTo>
                  <a:lnTo>
                    <a:pt x="0" y="130810"/>
                  </a:lnTo>
                  <a:lnTo>
                    <a:pt x="0" y="132080"/>
                  </a:lnTo>
                  <a:lnTo>
                    <a:pt x="54609" y="132080"/>
                  </a:lnTo>
                  <a:lnTo>
                    <a:pt x="54609" y="130810"/>
                  </a:lnTo>
                  <a:close/>
                </a:path>
                <a:path w="54609" h="270509">
                  <a:moveTo>
                    <a:pt x="54609" y="127000"/>
                  </a:moveTo>
                  <a:lnTo>
                    <a:pt x="0" y="127000"/>
                  </a:lnTo>
                  <a:lnTo>
                    <a:pt x="0" y="129540"/>
                  </a:lnTo>
                  <a:lnTo>
                    <a:pt x="54609" y="129540"/>
                  </a:lnTo>
                  <a:lnTo>
                    <a:pt x="54609" y="127000"/>
                  </a:lnTo>
                  <a:close/>
                </a:path>
                <a:path w="54609" h="270509">
                  <a:moveTo>
                    <a:pt x="54609" y="124460"/>
                  </a:moveTo>
                  <a:lnTo>
                    <a:pt x="0" y="124460"/>
                  </a:lnTo>
                  <a:lnTo>
                    <a:pt x="0" y="125730"/>
                  </a:lnTo>
                  <a:lnTo>
                    <a:pt x="54609" y="125730"/>
                  </a:lnTo>
                  <a:lnTo>
                    <a:pt x="54609" y="124460"/>
                  </a:lnTo>
                  <a:close/>
                </a:path>
                <a:path w="54609" h="270509">
                  <a:moveTo>
                    <a:pt x="54609" y="118110"/>
                  </a:moveTo>
                  <a:lnTo>
                    <a:pt x="0" y="118110"/>
                  </a:lnTo>
                  <a:lnTo>
                    <a:pt x="0" y="123190"/>
                  </a:lnTo>
                  <a:lnTo>
                    <a:pt x="54609" y="123190"/>
                  </a:lnTo>
                  <a:lnTo>
                    <a:pt x="54609" y="118110"/>
                  </a:lnTo>
                  <a:close/>
                </a:path>
                <a:path w="54609" h="270509">
                  <a:moveTo>
                    <a:pt x="54609" y="111760"/>
                  </a:moveTo>
                  <a:lnTo>
                    <a:pt x="0" y="111760"/>
                  </a:lnTo>
                  <a:lnTo>
                    <a:pt x="0" y="116840"/>
                  </a:lnTo>
                  <a:lnTo>
                    <a:pt x="54609" y="116840"/>
                  </a:lnTo>
                  <a:lnTo>
                    <a:pt x="54609" y="111760"/>
                  </a:lnTo>
                  <a:close/>
                </a:path>
                <a:path w="54609" h="270509">
                  <a:moveTo>
                    <a:pt x="54609" y="105410"/>
                  </a:moveTo>
                  <a:lnTo>
                    <a:pt x="0" y="105410"/>
                  </a:lnTo>
                  <a:lnTo>
                    <a:pt x="0" y="110490"/>
                  </a:lnTo>
                  <a:lnTo>
                    <a:pt x="54609" y="110490"/>
                  </a:lnTo>
                  <a:lnTo>
                    <a:pt x="54609" y="105410"/>
                  </a:lnTo>
                  <a:close/>
                </a:path>
                <a:path w="54609" h="270509">
                  <a:moveTo>
                    <a:pt x="54609" y="99060"/>
                  </a:moveTo>
                  <a:lnTo>
                    <a:pt x="0" y="99060"/>
                  </a:lnTo>
                  <a:lnTo>
                    <a:pt x="0" y="104140"/>
                  </a:lnTo>
                  <a:lnTo>
                    <a:pt x="54609" y="104140"/>
                  </a:lnTo>
                  <a:lnTo>
                    <a:pt x="54609" y="99060"/>
                  </a:lnTo>
                  <a:close/>
                </a:path>
                <a:path w="54609" h="270509">
                  <a:moveTo>
                    <a:pt x="54609" y="92710"/>
                  </a:moveTo>
                  <a:lnTo>
                    <a:pt x="0" y="92710"/>
                  </a:lnTo>
                  <a:lnTo>
                    <a:pt x="0" y="97790"/>
                  </a:lnTo>
                  <a:lnTo>
                    <a:pt x="54609" y="97790"/>
                  </a:lnTo>
                  <a:lnTo>
                    <a:pt x="54609" y="92710"/>
                  </a:lnTo>
                  <a:close/>
                </a:path>
                <a:path w="54609" h="270509">
                  <a:moveTo>
                    <a:pt x="54609" y="86360"/>
                  </a:moveTo>
                  <a:lnTo>
                    <a:pt x="0" y="86360"/>
                  </a:lnTo>
                  <a:lnTo>
                    <a:pt x="0" y="91440"/>
                  </a:lnTo>
                  <a:lnTo>
                    <a:pt x="54609" y="91440"/>
                  </a:lnTo>
                  <a:lnTo>
                    <a:pt x="54609" y="86360"/>
                  </a:lnTo>
                  <a:close/>
                </a:path>
                <a:path w="54609" h="270509">
                  <a:moveTo>
                    <a:pt x="54609" y="80010"/>
                  </a:moveTo>
                  <a:lnTo>
                    <a:pt x="0" y="80010"/>
                  </a:lnTo>
                  <a:lnTo>
                    <a:pt x="0" y="85090"/>
                  </a:lnTo>
                  <a:lnTo>
                    <a:pt x="54609" y="85090"/>
                  </a:lnTo>
                  <a:lnTo>
                    <a:pt x="54609" y="80010"/>
                  </a:lnTo>
                  <a:close/>
                </a:path>
                <a:path w="54609" h="270509">
                  <a:moveTo>
                    <a:pt x="54609" y="74930"/>
                  </a:moveTo>
                  <a:lnTo>
                    <a:pt x="0" y="74930"/>
                  </a:lnTo>
                  <a:lnTo>
                    <a:pt x="0" y="78740"/>
                  </a:lnTo>
                  <a:lnTo>
                    <a:pt x="54609" y="78740"/>
                  </a:lnTo>
                  <a:lnTo>
                    <a:pt x="54609" y="74930"/>
                  </a:lnTo>
                  <a:close/>
                </a:path>
                <a:path w="54609" h="270509">
                  <a:moveTo>
                    <a:pt x="54609" y="68580"/>
                  </a:moveTo>
                  <a:lnTo>
                    <a:pt x="0" y="68580"/>
                  </a:lnTo>
                  <a:lnTo>
                    <a:pt x="0" y="73660"/>
                  </a:lnTo>
                  <a:lnTo>
                    <a:pt x="54609" y="73660"/>
                  </a:lnTo>
                  <a:lnTo>
                    <a:pt x="54609" y="68580"/>
                  </a:lnTo>
                  <a:close/>
                </a:path>
                <a:path w="54609" h="270509">
                  <a:moveTo>
                    <a:pt x="54609" y="62230"/>
                  </a:moveTo>
                  <a:lnTo>
                    <a:pt x="0" y="62230"/>
                  </a:lnTo>
                  <a:lnTo>
                    <a:pt x="0" y="67310"/>
                  </a:lnTo>
                  <a:lnTo>
                    <a:pt x="54609" y="67310"/>
                  </a:lnTo>
                  <a:lnTo>
                    <a:pt x="54609" y="62230"/>
                  </a:lnTo>
                  <a:close/>
                </a:path>
                <a:path w="54609" h="270509">
                  <a:moveTo>
                    <a:pt x="54609" y="55880"/>
                  </a:moveTo>
                  <a:lnTo>
                    <a:pt x="0" y="55880"/>
                  </a:lnTo>
                  <a:lnTo>
                    <a:pt x="0" y="60960"/>
                  </a:lnTo>
                  <a:lnTo>
                    <a:pt x="54609" y="60960"/>
                  </a:lnTo>
                  <a:lnTo>
                    <a:pt x="54609" y="55880"/>
                  </a:lnTo>
                  <a:close/>
                </a:path>
                <a:path w="54609" h="270509">
                  <a:moveTo>
                    <a:pt x="54609" y="49530"/>
                  </a:moveTo>
                  <a:lnTo>
                    <a:pt x="0" y="49530"/>
                  </a:lnTo>
                  <a:lnTo>
                    <a:pt x="0" y="54610"/>
                  </a:lnTo>
                  <a:lnTo>
                    <a:pt x="54609" y="54610"/>
                  </a:lnTo>
                  <a:lnTo>
                    <a:pt x="54609" y="49530"/>
                  </a:lnTo>
                  <a:close/>
                </a:path>
                <a:path w="54609" h="270509">
                  <a:moveTo>
                    <a:pt x="54609" y="43180"/>
                  </a:moveTo>
                  <a:lnTo>
                    <a:pt x="0" y="43180"/>
                  </a:lnTo>
                  <a:lnTo>
                    <a:pt x="0" y="48260"/>
                  </a:lnTo>
                  <a:lnTo>
                    <a:pt x="54609" y="48260"/>
                  </a:lnTo>
                  <a:lnTo>
                    <a:pt x="54609" y="43180"/>
                  </a:lnTo>
                  <a:close/>
                </a:path>
                <a:path w="54609" h="270509">
                  <a:moveTo>
                    <a:pt x="54609" y="36830"/>
                  </a:moveTo>
                  <a:lnTo>
                    <a:pt x="0" y="36830"/>
                  </a:lnTo>
                  <a:lnTo>
                    <a:pt x="0" y="41910"/>
                  </a:lnTo>
                  <a:lnTo>
                    <a:pt x="54609" y="41910"/>
                  </a:lnTo>
                  <a:lnTo>
                    <a:pt x="54609" y="36830"/>
                  </a:lnTo>
                  <a:close/>
                </a:path>
                <a:path w="54609" h="270509">
                  <a:moveTo>
                    <a:pt x="54609" y="30480"/>
                  </a:moveTo>
                  <a:lnTo>
                    <a:pt x="0" y="30480"/>
                  </a:lnTo>
                  <a:lnTo>
                    <a:pt x="0" y="35560"/>
                  </a:lnTo>
                  <a:lnTo>
                    <a:pt x="54609" y="35560"/>
                  </a:lnTo>
                  <a:lnTo>
                    <a:pt x="54609" y="30480"/>
                  </a:lnTo>
                  <a:close/>
                </a:path>
                <a:path w="54609" h="270509">
                  <a:moveTo>
                    <a:pt x="54609" y="24130"/>
                  </a:moveTo>
                  <a:lnTo>
                    <a:pt x="0" y="24130"/>
                  </a:lnTo>
                  <a:lnTo>
                    <a:pt x="0" y="29210"/>
                  </a:lnTo>
                  <a:lnTo>
                    <a:pt x="54609" y="29210"/>
                  </a:lnTo>
                  <a:lnTo>
                    <a:pt x="54609" y="24130"/>
                  </a:lnTo>
                  <a:close/>
                </a:path>
                <a:path w="54609" h="270509">
                  <a:moveTo>
                    <a:pt x="54609" y="17780"/>
                  </a:moveTo>
                  <a:lnTo>
                    <a:pt x="0" y="17780"/>
                  </a:lnTo>
                  <a:lnTo>
                    <a:pt x="0" y="22860"/>
                  </a:lnTo>
                  <a:lnTo>
                    <a:pt x="54609" y="22860"/>
                  </a:lnTo>
                  <a:lnTo>
                    <a:pt x="54609" y="17780"/>
                  </a:lnTo>
                  <a:close/>
                </a:path>
                <a:path w="54609" h="270509">
                  <a:moveTo>
                    <a:pt x="54609" y="11430"/>
                  </a:moveTo>
                  <a:lnTo>
                    <a:pt x="0" y="11430"/>
                  </a:lnTo>
                  <a:lnTo>
                    <a:pt x="0" y="16510"/>
                  </a:lnTo>
                  <a:lnTo>
                    <a:pt x="54609" y="16510"/>
                  </a:lnTo>
                  <a:lnTo>
                    <a:pt x="54609" y="11430"/>
                  </a:lnTo>
                  <a:close/>
                </a:path>
                <a:path w="54609" h="270509">
                  <a:moveTo>
                    <a:pt x="54609" y="5080"/>
                  </a:moveTo>
                  <a:lnTo>
                    <a:pt x="0" y="5080"/>
                  </a:lnTo>
                  <a:lnTo>
                    <a:pt x="0" y="10160"/>
                  </a:lnTo>
                  <a:lnTo>
                    <a:pt x="54609" y="10160"/>
                  </a:lnTo>
                  <a:lnTo>
                    <a:pt x="54609" y="5080"/>
                  </a:lnTo>
                  <a:close/>
                </a:path>
                <a:path w="54609" h="270509">
                  <a:moveTo>
                    <a:pt x="54609" y="0"/>
                  </a:moveTo>
                  <a:lnTo>
                    <a:pt x="8889" y="0"/>
                  </a:lnTo>
                  <a:lnTo>
                    <a:pt x="8889" y="1270"/>
                  </a:lnTo>
                  <a:lnTo>
                    <a:pt x="0" y="1270"/>
                  </a:lnTo>
                  <a:lnTo>
                    <a:pt x="0" y="3810"/>
                  </a:lnTo>
                  <a:lnTo>
                    <a:pt x="54609" y="3810"/>
                  </a:lnTo>
                  <a:lnTo>
                    <a:pt x="54609" y="0"/>
                  </a:lnTo>
                  <a:close/>
                </a:path>
              </a:pathLst>
            </a:custGeom>
            <a:solidFill>
              <a:srgbClr val="226B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6906260" y="6375400"/>
              <a:ext cx="54610" cy="275590"/>
            </a:xfrm>
            <a:custGeom>
              <a:avLst/>
              <a:gdLst/>
              <a:ahLst/>
              <a:cxnLst/>
              <a:rect l="l" t="t" r="r" b="b"/>
              <a:pathLst>
                <a:path w="54609" h="275590">
                  <a:moveTo>
                    <a:pt x="15240" y="274320"/>
                  </a:moveTo>
                  <a:lnTo>
                    <a:pt x="2540" y="274320"/>
                  </a:lnTo>
                  <a:lnTo>
                    <a:pt x="2540" y="275590"/>
                  </a:lnTo>
                  <a:lnTo>
                    <a:pt x="15240" y="275590"/>
                  </a:lnTo>
                  <a:lnTo>
                    <a:pt x="15240" y="274320"/>
                  </a:lnTo>
                  <a:close/>
                </a:path>
                <a:path w="54609" h="275590">
                  <a:moveTo>
                    <a:pt x="27940" y="271780"/>
                  </a:moveTo>
                  <a:lnTo>
                    <a:pt x="0" y="271780"/>
                  </a:lnTo>
                  <a:lnTo>
                    <a:pt x="0" y="274320"/>
                  </a:lnTo>
                  <a:lnTo>
                    <a:pt x="27940" y="274320"/>
                  </a:lnTo>
                  <a:lnTo>
                    <a:pt x="27940" y="271780"/>
                  </a:lnTo>
                  <a:close/>
                </a:path>
                <a:path w="54609" h="275590">
                  <a:moveTo>
                    <a:pt x="53340" y="269240"/>
                  </a:moveTo>
                  <a:lnTo>
                    <a:pt x="0" y="269240"/>
                  </a:lnTo>
                  <a:lnTo>
                    <a:pt x="0" y="270510"/>
                  </a:lnTo>
                  <a:lnTo>
                    <a:pt x="40640" y="270510"/>
                  </a:lnTo>
                  <a:lnTo>
                    <a:pt x="40640" y="271780"/>
                  </a:lnTo>
                  <a:lnTo>
                    <a:pt x="53340" y="271780"/>
                  </a:lnTo>
                  <a:lnTo>
                    <a:pt x="53340" y="269240"/>
                  </a:lnTo>
                  <a:close/>
                </a:path>
                <a:path w="54609" h="275590">
                  <a:moveTo>
                    <a:pt x="54610" y="265430"/>
                  </a:moveTo>
                  <a:lnTo>
                    <a:pt x="0" y="265430"/>
                  </a:lnTo>
                  <a:lnTo>
                    <a:pt x="0" y="267970"/>
                  </a:lnTo>
                  <a:lnTo>
                    <a:pt x="54610" y="267970"/>
                  </a:lnTo>
                  <a:lnTo>
                    <a:pt x="54610" y="265430"/>
                  </a:lnTo>
                  <a:close/>
                </a:path>
                <a:path w="54609" h="275590">
                  <a:moveTo>
                    <a:pt x="54610" y="262890"/>
                  </a:moveTo>
                  <a:lnTo>
                    <a:pt x="0" y="262890"/>
                  </a:lnTo>
                  <a:lnTo>
                    <a:pt x="0" y="264160"/>
                  </a:lnTo>
                  <a:lnTo>
                    <a:pt x="54610" y="264160"/>
                  </a:lnTo>
                  <a:lnTo>
                    <a:pt x="54610" y="262890"/>
                  </a:lnTo>
                  <a:close/>
                </a:path>
                <a:path w="54609" h="275590">
                  <a:moveTo>
                    <a:pt x="54610" y="259080"/>
                  </a:moveTo>
                  <a:lnTo>
                    <a:pt x="0" y="259080"/>
                  </a:lnTo>
                  <a:lnTo>
                    <a:pt x="0" y="261619"/>
                  </a:lnTo>
                  <a:lnTo>
                    <a:pt x="54610" y="261619"/>
                  </a:lnTo>
                  <a:lnTo>
                    <a:pt x="54610" y="259080"/>
                  </a:lnTo>
                  <a:close/>
                </a:path>
                <a:path w="54609" h="275590">
                  <a:moveTo>
                    <a:pt x="54610" y="256540"/>
                  </a:moveTo>
                  <a:lnTo>
                    <a:pt x="0" y="256540"/>
                  </a:lnTo>
                  <a:lnTo>
                    <a:pt x="0" y="257809"/>
                  </a:lnTo>
                  <a:lnTo>
                    <a:pt x="54610" y="257809"/>
                  </a:lnTo>
                  <a:lnTo>
                    <a:pt x="54610" y="256540"/>
                  </a:lnTo>
                  <a:close/>
                </a:path>
                <a:path w="54609" h="275590">
                  <a:moveTo>
                    <a:pt x="54610" y="252729"/>
                  </a:moveTo>
                  <a:lnTo>
                    <a:pt x="0" y="252729"/>
                  </a:lnTo>
                  <a:lnTo>
                    <a:pt x="0" y="255269"/>
                  </a:lnTo>
                  <a:lnTo>
                    <a:pt x="54610" y="255269"/>
                  </a:lnTo>
                  <a:lnTo>
                    <a:pt x="54610" y="252729"/>
                  </a:lnTo>
                  <a:close/>
                </a:path>
                <a:path w="54609" h="275590">
                  <a:moveTo>
                    <a:pt x="54610" y="250190"/>
                  </a:moveTo>
                  <a:lnTo>
                    <a:pt x="0" y="250190"/>
                  </a:lnTo>
                  <a:lnTo>
                    <a:pt x="0" y="251460"/>
                  </a:lnTo>
                  <a:lnTo>
                    <a:pt x="54610" y="251460"/>
                  </a:lnTo>
                  <a:lnTo>
                    <a:pt x="54610" y="250190"/>
                  </a:lnTo>
                  <a:close/>
                </a:path>
                <a:path w="54609" h="275590">
                  <a:moveTo>
                    <a:pt x="54610" y="246380"/>
                  </a:moveTo>
                  <a:lnTo>
                    <a:pt x="0" y="246380"/>
                  </a:lnTo>
                  <a:lnTo>
                    <a:pt x="0" y="248919"/>
                  </a:lnTo>
                  <a:lnTo>
                    <a:pt x="54610" y="248919"/>
                  </a:lnTo>
                  <a:lnTo>
                    <a:pt x="54610" y="246380"/>
                  </a:lnTo>
                  <a:close/>
                </a:path>
                <a:path w="54609" h="275590">
                  <a:moveTo>
                    <a:pt x="54610" y="243840"/>
                  </a:moveTo>
                  <a:lnTo>
                    <a:pt x="0" y="243840"/>
                  </a:lnTo>
                  <a:lnTo>
                    <a:pt x="0" y="245110"/>
                  </a:lnTo>
                  <a:lnTo>
                    <a:pt x="54610" y="245110"/>
                  </a:lnTo>
                  <a:lnTo>
                    <a:pt x="54610" y="243840"/>
                  </a:lnTo>
                  <a:close/>
                </a:path>
                <a:path w="54609" h="275590">
                  <a:moveTo>
                    <a:pt x="54610" y="240029"/>
                  </a:moveTo>
                  <a:lnTo>
                    <a:pt x="0" y="240029"/>
                  </a:lnTo>
                  <a:lnTo>
                    <a:pt x="0" y="242569"/>
                  </a:lnTo>
                  <a:lnTo>
                    <a:pt x="54610" y="242569"/>
                  </a:lnTo>
                  <a:lnTo>
                    <a:pt x="54610" y="240029"/>
                  </a:lnTo>
                  <a:close/>
                </a:path>
                <a:path w="54609" h="275590">
                  <a:moveTo>
                    <a:pt x="54610" y="237490"/>
                  </a:moveTo>
                  <a:lnTo>
                    <a:pt x="0" y="237490"/>
                  </a:lnTo>
                  <a:lnTo>
                    <a:pt x="0" y="238760"/>
                  </a:lnTo>
                  <a:lnTo>
                    <a:pt x="54610" y="238760"/>
                  </a:lnTo>
                  <a:lnTo>
                    <a:pt x="54610" y="237490"/>
                  </a:lnTo>
                  <a:close/>
                </a:path>
                <a:path w="54609" h="275590">
                  <a:moveTo>
                    <a:pt x="54610" y="233679"/>
                  </a:moveTo>
                  <a:lnTo>
                    <a:pt x="0" y="233679"/>
                  </a:lnTo>
                  <a:lnTo>
                    <a:pt x="0" y="236220"/>
                  </a:lnTo>
                  <a:lnTo>
                    <a:pt x="54610" y="236220"/>
                  </a:lnTo>
                  <a:lnTo>
                    <a:pt x="54610" y="233679"/>
                  </a:lnTo>
                  <a:close/>
                </a:path>
                <a:path w="54609" h="275590">
                  <a:moveTo>
                    <a:pt x="54610" y="231140"/>
                  </a:moveTo>
                  <a:lnTo>
                    <a:pt x="0" y="231140"/>
                  </a:lnTo>
                  <a:lnTo>
                    <a:pt x="0" y="232410"/>
                  </a:lnTo>
                  <a:lnTo>
                    <a:pt x="54610" y="232410"/>
                  </a:lnTo>
                  <a:lnTo>
                    <a:pt x="54610" y="231140"/>
                  </a:lnTo>
                  <a:close/>
                </a:path>
                <a:path w="54609" h="275590">
                  <a:moveTo>
                    <a:pt x="54610" y="227330"/>
                  </a:moveTo>
                  <a:lnTo>
                    <a:pt x="0" y="227330"/>
                  </a:lnTo>
                  <a:lnTo>
                    <a:pt x="0" y="229870"/>
                  </a:lnTo>
                  <a:lnTo>
                    <a:pt x="54610" y="229870"/>
                  </a:lnTo>
                  <a:lnTo>
                    <a:pt x="54610" y="227330"/>
                  </a:lnTo>
                  <a:close/>
                </a:path>
                <a:path w="54609" h="275590">
                  <a:moveTo>
                    <a:pt x="54610" y="224790"/>
                  </a:moveTo>
                  <a:lnTo>
                    <a:pt x="0" y="224790"/>
                  </a:lnTo>
                  <a:lnTo>
                    <a:pt x="0" y="226059"/>
                  </a:lnTo>
                  <a:lnTo>
                    <a:pt x="54610" y="226059"/>
                  </a:lnTo>
                  <a:lnTo>
                    <a:pt x="54610" y="224790"/>
                  </a:lnTo>
                  <a:close/>
                </a:path>
                <a:path w="54609" h="275590">
                  <a:moveTo>
                    <a:pt x="54610" y="220979"/>
                  </a:moveTo>
                  <a:lnTo>
                    <a:pt x="0" y="220979"/>
                  </a:lnTo>
                  <a:lnTo>
                    <a:pt x="0" y="223520"/>
                  </a:lnTo>
                  <a:lnTo>
                    <a:pt x="54610" y="223520"/>
                  </a:lnTo>
                  <a:lnTo>
                    <a:pt x="54610" y="220979"/>
                  </a:lnTo>
                  <a:close/>
                </a:path>
                <a:path w="54609" h="275590">
                  <a:moveTo>
                    <a:pt x="54610" y="218440"/>
                  </a:moveTo>
                  <a:lnTo>
                    <a:pt x="0" y="218440"/>
                  </a:lnTo>
                  <a:lnTo>
                    <a:pt x="0" y="219710"/>
                  </a:lnTo>
                  <a:lnTo>
                    <a:pt x="54610" y="219710"/>
                  </a:lnTo>
                  <a:lnTo>
                    <a:pt x="54610" y="218440"/>
                  </a:lnTo>
                  <a:close/>
                </a:path>
                <a:path w="54609" h="275590">
                  <a:moveTo>
                    <a:pt x="54610" y="214629"/>
                  </a:moveTo>
                  <a:lnTo>
                    <a:pt x="0" y="214629"/>
                  </a:lnTo>
                  <a:lnTo>
                    <a:pt x="0" y="217170"/>
                  </a:lnTo>
                  <a:lnTo>
                    <a:pt x="54610" y="217170"/>
                  </a:lnTo>
                  <a:lnTo>
                    <a:pt x="54610" y="214629"/>
                  </a:lnTo>
                  <a:close/>
                </a:path>
                <a:path w="54609" h="275590">
                  <a:moveTo>
                    <a:pt x="54610" y="212090"/>
                  </a:moveTo>
                  <a:lnTo>
                    <a:pt x="0" y="212090"/>
                  </a:lnTo>
                  <a:lnTo>
                    <a:pt x="0" y="213359"/>
                  </a:lnTo>
                  <a:lnTo>
                    <a:pt x="54610" y="213359"/>
                  </a:lnTo>
                  <a:lnTo>
                    <a:pt x="54610" y="212090"/>
                  </a:lnTo>
                  <a:close/>
                </a:path>
                <a:path w="54609" h="275590">
                  <a:moveTo>
                    <a:pt x="54610" y="208279"/>
                  </a:moveTo>
                  <a:lnTo>
                    <a:pt x="0" y="208279"/>
                  </a:lnTo>
                  <a:lnTo>
                    <a:pt x="0" y="210820"/>
                  </a:lnTo>
                  <a:lnTo>
                    <a:pt x="54610" y="210820"/>
                  </a:lnTo>
                  <a:lnTo>
                    <a:pt x="54610" y="208279"/>
                  </a:lnTo>
                  <a:close/>
                </a:path>
                <a:path w="54609" h="275590">
                  <a:moveTo>
                    <a:pt x="54610" y="205740"/>
                  </a:moveTo>
                  <a:lnTo>
                    <a:pt x="0" y="205740"/>
                  </a:lnTo>
                  <a:lnTo>
                    <a:pt x="0" y="207009"/>
                  </a:lnTo>
                  <a:lnTo>
                    <a:pt x="54610" y="207009"/>
                  </a:lnTo>
                  <a:lnTo>
                    <a:pt x="54610" y="205740"/>
                  </a:lnTo>
                  <a:close/>
                </a:path>
                <a:path w="54609" h="275590">
                  <a:moveTo>
                    <a:pt x="54610" y="201930"/>
                  </a:moveTo>
                  <a:lnTo>
                    <a:pt x="0" y="201930"/>
                  </a:lnTo>
                  <a:lnTo>
                    <a:pt x="0" y="204470"/>
                  </a:lnTo>
                  <a:lnTo>
                    <a:pt x="54610" y="204470"/>
                  </a:lnTo>
                  <a:lnTo>
                    <a:pt x="54610" y="201930"/>
                  </a:lnTo>
                  <a:close/>
                </a:path>
                <a:path w="54609" h="275590">
                  <a:moveTo>
                    <a:pt x="54610" y="199390"/>
                  </a:moveTo>
                  <a:lnTo>
                    <a:pt x="0" y="199390"/>
                  </a:lnTo>
                  <a:lnTo>
                    <a:pt x="0" y="200660"/>
                  </a:lnTo>
                  <a:lnTo>
                    <a:pt x="54610" y="200660"/>
                  </a:lnTo>
                  <a:lnTo>
                    <a:pt x="54610" y="199390"/>
                  </a:lnTo>
                  <a:close/>
                </a:path>
                <a:path w="54609" h="275590">
                  <a:moveTo>
                    <a:pt x="54610" y="195579"/>
                  </a:moveTo>
                  <a:lnTo>
                    <a:pt x="0" y="195579"/>
                  </a:lnTo>
                  <a:lnTo>
                    <a:pt x="0" y="198120"/>
                  </a:lnTo>
                  <a:lnTo>
                    <a:pt x="54610" y="198120"/>
                  </a:lnTo>
                  <a:lnTo>
                    <a:pt x="54610" y="195579"/>
                  </a:lnTo>
                  <a:close/>
                </a:path>
                <a:path w="54609" h="275590">
                  <a:moveTo>
                    <a:pt x="54610" y="193040"/>
                  </a:moveTo>
                  <a:lnTo>
                    <a:pt x="0" y="193040"/>
                  </a:lnTo>
                  <a:lnTo>
                    <a:pt x="0" y="194309"/>
                  </a:lnTo>
                  <a:lnTo>
                    <a:pt x="54610" y="194309"/>
                  </a:lnTo>
                  <a:lnTo>
                    <a:pt x="54610" y="193040"/>
                  </a:lnTo>
                  <a:close/>
                </a:path>
                <a:path w="54609" h="275590">
                  <a:moveTo>
                    <a:pt x="54610" y="189230"/>
                  </a:moveTo>
                  <a:lnTo>
                    <a:pt x="0" y="189230"/>
                  </a:lnTo>
                  <a:lnTo>
                    <a:pt x="0" y="191770"/>
                  </a:lnTo>
                  <a:lnTo>
                    <a:pt x="54610" y="191770"/>
                  </a:lnTo>
                  <a:lnTo>
                    <a:pt x="54610" y="189230"/>
                  </a:lnTo>
                  <a:close/>
                </a:path>
                <a:path w="54609" h="275590">
                  <a:moveTo>
                    <a:pt x="54610" y="186690"/>
                  </a:moveTo>
                  <a:lnTo>
                    <a:pt x="0" y="186690"/>
                  </a:lnTo>
                  <a:lnTo>
                    <a:pt x="0" y="187959"/>
                  </a:lnTo>
                  <a:lnTo>
                    <a:pt x="54610" y="187959"/>
                  </a:lnTo>
                  <a:lnTo>
                    <a:pt x="54610" y="186690"/>
                  </a:lnTo>
                  <a:close/>
                </a:path>
                <a:path w="54609" h="275590">
                  <a:moveTo>
                    <a:pt x="54610" y="182879"/>
                  </a:moveTo>
                  <a:lnTo>
                    <a:pt x="0" y="182879"/>
                  </a:lnTo>
                  <a:lnTo>
                    <a:pt x="0" y="185420"/>
                  </a:lnTo>
                  <a:lnTo>
                    <a:pt x="54610" y="185420"/>
                  </a:lnTo>
                  <a:lnTo>
                    <a:pt x="54610" y="182879"/>
                  </a:lnTo>
                  <a:close/>
                </a:path>
                <a:path w="54609" h="275590">
                  <a:moveTo>
                    <a:pt x="54610" y="180340"/>
                  </a:moveTo>
                  <a:lnTo>
                    <a:pt x="0" y="180340"/>
                  </a:lnTo>
                  <a:lnTo>
                    <a:pt x="0" y="181609"/>
                  </a:lnTo>
                  <a:lnTo>
                    <a:pt x="54610" y="181609"/>
                  </a:lnTo>
                  <a:lnTo>
                    <a:pt x="54610" y="180340"/>
                  </a:lnTo>
                  <a:close/>
                </a:path>
                <a:path w="54609" h="275590">
                  <a:moveTo>
                    <a:pt x="54610" y="176530"/>
                  </a:moveTo>
                  <a:lnTo>
                    <a:pt x="0" y="176530"/>
                  </a:lnTo>
                  <a:lnTo>
                    <a:pt x="0" y="179070"/>
                  </a:lnTo>
                  <a:lnTo>
                    <a:pt x="54610" y="179070"/>
                  </a:lnTo>
                  <a:lnTo>
                    <a:pt x="54610" y="176530"/>
                  </a:lnTo>
                  <a:close/>
                </a:path>
                <a:path w="54609" h="275590">
                  <a:moveTo>
                    <a:pt x="54610" y="173990"/>
                  </a:moveTo>
                  <a:lnTo>
                    <a:pt x="0" y="173990"/>
                  </a:lnTo>
                  <a:lnTo>
                    <a:pt x="0" y="175259"/>
                  </a:lnTo>
                  <a:lnTo>
                    <a:pt x="54610" y="175259"/>
                  </a:lnTo>
                  <a:lnTo>
                    <a:pt x="54610" y="173990"/>
                  </a:lnTo>
                  <a:close/>
                </a:path>
                <a:path w="54609" h="275590">
                  <a:moveTo>
                    <a:pt x="54610" y="170180"/>
                  </a:moveTo>
                  <a:lnTo>
                    <a:pt x="0" y="170180"/>
                  </a:lnTo>
                  <a:lnTo>
                    <a:pt x="0" y="172720"/>
                  </a:lnTo>
                  <a:lnTo>
                    <a:pt x="54610" y="172720"/>
                  </a:lnTo>
                  <a:lnTo>
                    <a:pt x="54610" y="170180"/>
                  </a:lnTo>
                  <a:close/>
                </a:path>
                <a:path w="54609" h="275590">
                  <a:moveTo>
                    <a:pt x="54610" y="167640"/>
                  </a:moveTo>
                  <a:lnTo>
                    <a:pt x="0" y="167640"/>
                  </a:lnTo>
                  <a:lnTo>
                    <a:pt x="0" y="168909"/>
                  </a:lnTo>
                  <a:lnTo>
                    <a:pt x="54610" y="168909"/>
                  </a:lnTo>
                  <a:lnTo>
                    <a:pt x="54610" y="167640"/>
                  </a:lnTo>
                  <a:close/>
                </a:path>
                <a:path w="54609" h="275590">
                  <a:moveTo>
                    <a:pt x="54610" y="163830"/>
                  </a:moveTo>
                  <a:lnTo>
                    <a:pt x="0" y="163830"/>
                  </a:lnTo>
                  <a:lnTo>
                    <a:pt x="0" y="166370"/>
                  </a:lnTo>
                  <a:lnTo>
                    <a:pt x="54610" y="166370"/>
                  </a:lnTo>
                  <a:lnTo>
                    <a:pt x="54610" y="163830"/>
                  </a:lnTo>
                  <a:close/>
                </a:path>
                <a:path w="54609" h="275590">
                  <a:moveTo>
                    <a:pt x="54610" y="161290"/>
                  </a:moveTo>
                  <a:lnTo>
                    <a:pt x="0" y="161290"/>
                  </a:lnTo>
                  <a:lnTo>
                    <a:pt x="0" y="162559"/>
                  </a:lnTo>
                  <a:lnTo>
                    <a:pt x="54610" y="162559"/>
                  </a:lnTo>
                  <a:lnTo>
                    <a:pt x="54610" y="161290"/>
                  </a:lnTo>
                  <a:close/>
                </a:path>
                <a:path w="54609" h="275590">
                  <a:moveTo>
                    <a:pt x="54610" y="157479"/>
                  </a:moveTo>
                  <a:lnTo>
                    <a:pt x="0" y="157479"/>
                  </a:lnTo>
                  <a:lnTo>
                    <a:pt x="0" y="160020"/>
                  </a:lnTo>
                  <a:lnTo>
                    <a:pt x="54610" y="160020"/>
                  </a:lnTo>
                  <a:lnTo>
                    <a:pt x="54610" y="157479"/>
                  </a:lnTo>
                  <a:close/>
                </a:path>
                <a:path w="54609" h="275590">
                  <a:moveTo>
                    <a:pt x="54610" y="154940"/>
                  </a:moveTo>
                  <a:lnTo>
                    <a:pt x="0" y="154940"/>
                  </a:lnTo>
                  <a:lnTo>
                    <a:pt x="0" y="156210"/>
                  </a:lnTo>
                  <a:lnTo>
                    <a:pt x="54610" y="156210"/>
                  </a:lnTo>
                  <a:lnTo>
                    <a:pt x="54610" y="154940"/>
                  </a:lnTo>
                  <a:close/>
                </a:path>
                <a:path w="54609" h="275590">
                  <a:moveTo>
                    <a:pt x="54610" y="151129"/>
                  </a:moveTo>
                  <a:lnTo>
                    <a:pt x="0" y="151129"/>
                  </a:lnTo>
                  <a:lnTo>
                    <a:pt x="0" y="153670"/>
                  </a:lnTo>
                  <a:lnTo>
                    <a:pt x="54610" y="153670"/>
                  </a:lnTo>
                  <a:lnTo>
                    <a:pt x="54610" y="151129"/>
                  </a:lnTo>
                  <a:close/>
                </a:path>
                <a:path w="54609" h="275590">
                  <a:moveTo>
                    <a:pt x="54610" y="148590"/>
                  </a:moveTo>
                  <a:lnTo>
                    <a:pt x="0" y="148590"/>
                  </a:lnTo>
                  <a:lnTo>
                    <a:pt x="0" y="149859"/>
                  </a:lnTo>
                  <a:lnTo>
                    <a:pt x="54610" y="149859"/>
                  </a:lnTo>
                  <a:lnTo>
                    <a:pt x="54610" y="148590"/>
                  </a:lnTo>
                  <a:close/>
                </a:path>
                <a:path w="54609" h="275590">
                  <a:moveTo>
                    <a:pt x="54610" y="144779"/>
                  </a:moveTo>
                  <a:lnTo>
                    <a:pt x="0" y="144779"/>
                  </a:lnTo>
                  <a:lnTo>
                    <a:pt x="0" y="147320"/>
                  </a:lnTo>
                  <a:lnTo>
                    <a:pt x="54610" y="147320"/>
                  </a:lnTo>
                  <a:lnTo>
                    <a:pt x="54610" y="144779"/>
                  </a:lnTo>
                  <a:close/>
                </a:path>
                <a:path w="54609" h="275590">
                  <a:moveTo>
                    <a:pt x="54610" y="142240"/>
                  </a:moveTo>
                  <a:lnTo>
                    <a:pt x="0" y="142240"/>
                  </a:lnTo>
                  <a:lnTo>
                    <a:pt x="0" y="143510"/>
                  </a:lnTo>
                  <a:lnTo>
                    <a:pt x="54610" y="143510"/>
                  </a:lnTo>
                  <a:lnTo>
                    <a:pt x="54610" y="142240"/>
                  </a:lnTo>
                  <a:close/>
                </a:path>
                <a:path w="54609" h="275590">
                  <a:moveTo>
                    <a:pt x="54610" y="138430"/>
                  </a:moveTo>
                  <a:lnTo>
                    <a:pt x="0" y="138430"/>
                  </a:lnTo>
                  <a:lnTo>
                    <a:pt x="0" y="140970"/>
                  </a:lnTo>
                  <a:lnTo>
                    <a:pt x="54610" y="140970"/>
                  </a:lnTo>
                  <a:lnTo>
                    <a:pt x="54610" y="138430"/>
                  </a:lnTo>
                  <a:close/>
                </a:path>
                <a:path w="54609" h="275590">
                  <a:moveTo>
                    <a:pt x="54610" y="135890"/>
                  </a:moveTo>
                  <a:lnTo>
                    <a:pt x="0" y="135890"/>
                  </a:lnTo>
                  <a:lnTo>
                    <a:pt x="0" y="137159"/>
                  </a:lnTo>
                  <a:lnTo>
                    <a:pt x="54610" y="137159"/>
                  </a:lnTo>
                  <a:lnTo>
                    <a:pt x="54610" y="135890"/>
                  </a:lnTo>
                  <a:close/>
                </a:path>
                <a:path w="54609" h="275590">
                  <a:moveTo>
                    <a:pt x="54610" y="132080"/>
                  </a:moveTo>
                  <a:lnTo>
                    <a:pt x="0" y="132080"/>
                  </a:lnTo>
                  <a:lnTo>
                    <a:pt x="0" y="134620"/>
                  </a:lnTo>
                  <a:lnTo>
                    <a:pt x="54610" y="134620"/>
                  </a:lnTo>
                  <a:lnTo>
                    <a:pt x="54610" y="132080"/>
                  </a:lnTo>
                  <a:close/>
                </a:path>
                <a:path w="54609" h="275590">
                  <a:moveTo>
                    <a:pt x="54610" y="129540"/>
                  </a:moveTo>
                  <a:lnTo>
                    <a:pt x="0" y="129540"/>
                  </a:lnTo>
                  <a:lnTo>
                    <a:pt x="0" y="130809"/>
                  </a:lnTo>
                  <a:lnTo>
                    <a:pt x="54610" y="130809"/>
                  </a:lnTo>
                  <a:lnTo>
                    <a:pt x="54610" y="129540"/>
                  </a:lnTo>
                  <a:close/>
                </a:path>
                <a:path w="54609" h="275590">
                  <a:moveTo>
                    <a:pt x="54610" y="125729"/>
                  </a:moveTo>
                  <a:lnTo>
                    <a:pt x="0" y="125729"/>
                  </a:lnTo>
                  <a:lnTo>
                    <a:pt x="0" y="128270"/>
                  </a:lnTo>
                  <a:lnTo>
                    <a:pt x="54610" y="128270"/>
                  </a:lnTo>
                  <a:lnTo>
                    <a:pt x="54610" y="125729"/>
                  </a:lnTo>
                  <a:close/>
                </a:path>
                <a:path w="54609" h="275590">
                  <a:moveTo>
                    <a:pt x="54610" y="123189"/>
                  </a:moveTo>
                  <a:lnTo>
                    <a:pt x="0" y="123189"/>
                  </a:lnTo>
                  <a:lnTo>
                    <a:pt x="0" y="124459"/>
                  </a:lnTo>
                  <a:lnTo>
                    <a:pt x="54610" y="124459"/>
                  </a:lnTo>
                  <a:lnTo>
                    <a:pt x="54610" y="123189"/>
                  </a:lnTo>
                  <a:close/>
                </a:path>
                <a:path w="54609" h="275590">
                  <a:moveTo>
                    <a:pt x="54610" y="116839"/>
                  </a:moveTo>
                  <a:lnTo>
                    <a:pt x="0" y="116839"/>
                  </a:lnTo>
                  <a:lnTo>
                    <a:pt x="0" y="121920"/>
                  </a:lnTo>
                  <a:lnTo>
                    <a:pt x="54610" y="121920"/>
                  </a:lnTo>
                  <a:lnTo>
                    <a:pt x="54610" y="116839"/>
                  </a:lnTo>
                  <a:close/>
                </a:path>
                <a:path w="54609" h="275590">
                  <a:moveTo>
                    <a:pt x="54610" y="110490"/>
                  </a:moveTo>
                  <a:lnTo>
                    <a:pt x="0" y="110490"/>
                  </a:lnTo>
                  <a:lnTo>
                    <a:pt x="0" y="115570"/>
                  </a:lnTo>
                  <a:lnTo>
                    <a:pt x="54610" y="115570"/>
                  </a:lnTo>
                  <a:lnTo>
                    <a:pt x="54610" y="110490"/>
                  </a:lnTo>
                  <a:close/>
                </a:path>
                <a:path w="54609" h="275590">
                  <a:moveTo>
                    <a:pt x="54610" y="104139"/>
                  </a:moveTo>
                  <a:lnTo>
                    <a:pt x="0" y="104139"/>
                  </a:lnTo>
                  <a:lnTo>
                    <a:pt x="0" y="109220"/>
                  </a:lnTo>
                  <a:lnTo>
                    <a:pt x="54610" y="109220"/>
                  </a:lnTo>
                  <a:lnTo>
                    <a:pt x="54610" y="104139"/>
                  </a:lnTo>
                  <a:close/>
                </a:path>
                <a:path w="54609" h="275590">
                  <a:moveTo>
                    <a:pt x="54610" y="97789"/>
                  </a:moveTo>
                  <a:lnTo>
                    <a:pt x="0" y="97789"/>
                  </a:lnTo>
                  <a:lnTo>
                    <a:pt x="0" y="102870"/>
                  </a:lnTo>
                  <a:lnTo>
                    <a:pt x="54610" y="102870"/>
                  </a:lnTo>
                  <a:lnTo>
                    <a:pt x="54610" y="97789"/>
                  </a:lnTo>
                  <a:close/>
                </a:path>
                <a:path w="54609" h="275590">
                  <a:moveTo>
                    <a:pt x="54610" y="91439"/>
                  </a:moveTo>
                  <a:lnTo>
                    <a:pt x="0" y="91439"/>
                  </a:lnTo>
                  <a:lnTo>
                    <a:pt x="0" y="96520"/>
                  </a:lnTo>
                  <a:lnTo>
                    <a:pt x="54610" y="96520"/>
                  </a:lnTo>
                  <a:lnTo>
                    <a:pt x="54610" y="91439"/>
                  </a:lnTo>
                  <a:close/>
                </a:path>
                <a:path w="54609" h="275590">
                  <a:moveTo>
                    <a:pt x="54610" y="85089"/>
                  </a:moveTo>
                  <a:lnTo>
                    <a:pt x="0" y="85089"/>
                  </a:lnTo>
                  <a:lnTo>
                    <a:pt x="0" y="90170"/>
                  </a:lnTo>
                  <a:lnTo>
                    <a:pt x="54610" y="90170"/>
                  </a:lnTo>
                  <a:lnTo>
                    <a:pt x="54610" y="85089"/>
                  </a:lnTo>
                  <a:close/>
                </a:path>
                <a:path w="54609" h="275590">
                  <a:moveTo>
                    <a:pt x="54610" y="78739"/>
                  </a:moveTo>
                  <a:lnTo>
                    <a:pt x="0" y="78739"/>
                  </a:lnTo>
                  <a:lnTo>
                    <a:pt x="0" y="83820"/>
                  </a:lnTo>
                  <a:lnTo>
                    <a:pt x="54610" y="83820"/>
                  </a:lnTo>
                  <a:lnTo>
                    <a:pt x="54610" y="78739"/>
                  </a:lnTo>
                  <a:close/>
                </a:path>
                <a:path w="54609" h="275590">
                  <a:moveTo>
                    <a:pt x="54610" y="73659"/>
                  </a:moveTo>
                  <a:lnTo>
                    <a:pt x="0" y="73659"/>
                  </a:lnTo>
                  <a:lnTo>
                    <a:pt x="0" y="77469"/>
                  </a:lnTo>
                  <a:lnTo>
                    <a:pt x="54610" y="77469"/>
                  </a:lnTo>
                  <a:lnTo>
                    <a:pt x="54610" y="73659"/>
                  </a:lnTo>
                  <a:close/>
                </a:path>
                <a:path w="54609" h="275590">
                  <a:moveTo>
                    <a:pt x="54610" y="67309"/>
                  </a:moveTo>
                  <a:lnTo>
                    <a:pt x="0" y="67309"/>
                  </a:lnTo>
                  <a:lnTo>
                    <a:pt x="0" y="72390"/>
                  </a:lnTo>
                  <a:lnTo>
                    <a:pt x="54610" y="72390"/>
                  </a:lnTo>
                  <a:lnTo>
                    <a:pt x="54610" y="67309"/>
                  </a:lnTo>
                  <a:close/>
                </a:path>
                <a:path w="54609" h="275590">
                  <a:moveTo>
                    <a:pt x="54610" y="60959"/>
                  </a:moveTo>
                  <a:lnTo>
                    <a:pt x="0" y="60959"/>
                  </a:lnTo>
                  <a:lnTo>
                    <a:pt x="0" y="66040"/>
                  </a:lnTo>
                  <a:lnTo>
                    <a:pt x="54610" y="66040"/>
                  </a:lnTo>
                  <a:lnTo>
                    <a:pt x="54610" y="60959"/>
                  </a:lnTo>
                  <a:close/>
                </a:path>
                <a:path w="54609" h="275590">
                  <a:moveTo>
                    <a:pt x="54610" y="54609"/>
                  </a:moveTo>
                  <a:lnTo>
                    <a:pt x="0" y="54609"/>
                  </a:lnTo>
                  <a:lnTo>
                    <a:pt x="0" y="59690"/>
                  </a:lnTo>
                  <a:lnTo>
                    <a:pt x="54610" y="59690"/>
                  </a:lnTo>
                  <a:lnTo>
                    <a:pt x="54610" y="54609"/>
                  </a:lnTo>
                  <a:close/>
                </a:path>
                <a:path w="54609" h="275590">
                  <a:moveTo>
                    <a:pt x="54610" y="48259"/>
                  </a:moveTo>
                  <a:lnTo>
                    <a:pt x="0" y="48259"/>
                  </a:lnTo>
                  <a:lnTo>
                    <a:pt x="0" y="53340"/>
                  </a:lnTo>
                  <a:lnTo>
                    <a:pt x="54610" y="53340"/>
                  </a:lnTo>
                  <a:lnTo>
                    <a:pt x="54610" y="48259"/>
                  </a:lnTo>
                  <a:close/>
                </a:path>
                <a:path w="54609" h="275590">
                  <a:moveTo>
                    <a:pt x="54610" y="41909"/>
                  </a:moveTo>
                  <a:lnTo>
                    <a:pt x="0" y="41909"/>
                  </a:lnTo>
                  <a:lnTo>
                    <a:pt x="0" y="46990"/>
                  </a:lnTo>
                  <a:lnTo>
                    <a:pt x="54610" y="46990"/>
                  </a:lnTo>
                  <a:lnTo>
                    <a:pt x="54610" y="41909"/>
                  </a:lnTo>
                  <a:close/>
                </a:path>
                <a:path w="54609" h="275590">
                  <a:moveTo>
                    <a:pt x="54610" y="35559"/>
                  </a:moveTo>
                  <a:lnTo>
                    <a:pt x="0" y="35559"/>
                  </a:lnTo>
                  <a:lnTo>
                    <a:pt x="0" y="40640"/>
                  </a:lnTo>
                  <a:lnTo>
                    <a:pt x="54610" y="40640"/>
                  </a:lnTo>
                  <a:lnTo>
                    <a:pt x="54610" y="35559"/>
                  </a:lnTo>
                  <a:close/>
                </a:path>
                <a:path w="54609" h="275590">
                  <a:moveTo>
                    <a:pt x="54610" y="29209"/>
                  </a:moveTo>
                  <a:lnTo>
                    <a:pt x="0" y="29209"/>
                  </a:lnTo>
                  <a:lnTo>
                    <a:pt x="0" y="34290"/>
                  </a:lnTo>
                  <a:lnTo>
                    <a:pt x="54610" y="34290"/>
                  </a:lnTo>
                  <a:lnTo>
                    <a:pt x="54610" y="29209"/>
                  </a:lnTo>
                  <a:close/>
                </a:path>
                <a:path w="54609" h="275590">
                  <a:moveTo>
                    <a:pt x="54610" y="22859"/>
                  </a:moveTo>
                  <a:lnTo>
                    <a:pt x="0" y="22859"/>
                  </a:lnTo>
                  <a:lnTo>
                    <a:pt x="0" y="27940"/>
                  </a:lnTo>
                  <a:lnTo>
                    <a:pt x="54610" y="27940"/>
                  </a:lnTo>
                  <a:lnTo>
                    <a:pt x="54610" y="22859"/>
                  </a:lnTo>
                  <a:close/>
                </a:path>
                <a:path w="54609" h="275590">
                  <a:moveTo>
                    <a:pt x="54610" y="16509"/>
                  </a:moveTo>
                  <a:lnTo>
                    <a:pt x="0" y="16509"/>
                  </a:lnTo>
                  <a:lnTo>
                    <a:pt x="0" y="21590"/>
                  </a:lnTo>
                  <a:lnTo>
                    <a:pt x="54610" y="21590"/>
                  </a:lnTo>
                  <a:lnTo>
                    <a:pt x="54610" y="16509"/>
                  </a:lnTo>
                  <a:close/>
                </a:path>
                <a:path w="54609" h="275590">
                  <a:moveTo>
                    <a:pt x="54610" y="10159"/>
                  </a:moveTo>
                  <a:lnTo>
                    <a:pt x="0" y="10159"/>
                  </a:lnTo>
                  <a:lnTo>
                    <a:pt x="0" y="15240"/>
                  </a:lnTo>
                  <a:lnTo>
                    <a:pt x="54610" y="15240"/>
                  </a:lnTo>
                  <a:lnTo>
                    <a:pt x="54610" y="10159"/>
                  </a:lnTo>
                  <a:close/>
                </a:path>
                <a:path w="54609" h="275590">
                  <a:moveTo>
                    <a:pt x="54610" y="3809"/>
                  </a:moveTo>
                  <a:lnTo>
                    <a:pt x="0" y="3809"/>
                  </a:lnTo>
                  <a:lnTo>
                    <a:pt x="0" y="8890"/>
                  </a:lnTo>
                  <a:lnTo>
                    <a:pt x="54610" y="8890"/>
                  </a:lnTo>
                  <a:lnTo>
                    <a:pt x="54610" y="3809"/>
                  </a:lnTo>
                  <a:close/>
                </a:path>
                <a:path w="54609" h="275590">
                  <a:moveTo>
                    <a:pt x="5461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54610" y="2540"/>
                  </a:lnTo>
                  <a:lnTo>
                    <a:pt x="54610" y="0"/>
                  </a:lnTo>
                  <a:close/>
                </a:path>
              </a:pathLst>
            </a:custGeom>
            <a:solidFill>
              <a:srgbClr val="236C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6851649" y="6375400"/>
              <a:ext cx="54610" cy="281940"/>
            </a:xfrm>
            <a:custGeom>
              <a:avLst/>
              <a:gdLst/>
              <a:ahLst/>
              <a:cxnLst/>
              <a:rect l="l" t="t" r="r" b="b"/>
              <a:pathLst>
                <a:path w="54609" h="281940">
                  <a:moveTo>
                    <a:pt x="19050" y="278130"/>
                  </a:moveTo>
                  <a:lnTo>
                    <a:pt x="0" y="278130"/>
                  </a:lnTo>
                  <a:lnTo>
                    <a:pt x="0" y="281940"/>
                  </a:lnTo>
                  <a:lnTo>
                    <a:pt x="6350" y="281940"/>
                  </a:lnTo>
                  <a:lnTo>
                    <a:pt x="6350" y="280670"/>
                  </a:lnTo>
                  <a:lnTo>
                    <a:pt x="19050" y="280670"/>
                  </a:lnTo>
                  <a:lnTo>
                    <a:pt x="19050" y="278130"/>
                  </a:lnTo>
                  <a:close/>
                </a:path>
                <a:path w="54609" h="281940">
                  <a:moveTo>
                    <a:pt x="44450" y="275590"/>
                  </a:moveTo>
                  <a:lnTo>
                    <a:pt x="0" y="275590"/>
                  </a:lnTo>
                  <a:lnTo>
                    <a:pt x="0" y="276860"/>
                  </a:lnTo>
                  <a:lnTo>
                    <a:pt x="31750" y="276860"/>
                  </a:lnTo>
                  <a:lnTo>
                    <a:pt x="31750" y="278130"/>
                  </a:lnTo>
                  <a:lnTo>
                    <a:pt x="44450" y="278130"/>
                  </a:lnTo>
                  <a:lnTo>
                    <a:pt x="44450" y="275590"/>
                  </a:lnTo>
                  <a:close/>
                </a:path>
                <a:path w="54609" h="281940">
                  <a:moveTo>
                    <a:pt x="54609" y="271780"/>
                  </a:moveTo>
                  <a:lnTo>
                    <a:pt x="0" y="271780"/>
                  </a:lnTo>
                  <a:lnTo>
                    <a:pt x="0" y="274320"/>
                  </a:lnTo>
                  <a:lnTo>
                    <a:pt x="54609" y="274320"/>
                  </a:lnTo>
                  <a:lnTo>
                    <a:pt x="54609" y="271780"/>
                  </a:lnTo>
                  <a:close/>
                </a:path>
                <a:path w="54609" h="281940">
                  <a:moveTo>
                    <a:pt x="54609" y="269240"/>
                  </a:moveTo>
                  <a:lnTo>
                    <a:pt x="0" y="269240"/>
                  </a:lnTo>
                  <a:lnTo>
                    <a:pt x="0" y="270510"/>
                  </a:lnTo>
                  <a:lnTo>
                    <a:pt x="54609" y="270510"/>
                  </a:lnTo>
                  <a:lnTo>
                    <a:pt x="54609" y="269240"/>
                  </a:lnTo>
                  <a:close/>
                </a:path>
                <a:path w="54609" h="281940">
                  <a:moveTo>
                    <a:pt x="54609" y="265430"/>
                  </a:moveTo>
                  <a:lnTo>
                    <a:pt x="0" y="265430"/>
                  </a:lnTo>
                  <a:lnTo>
                    <a:pt x="0" y="267970"/>
                  </a:lnTo>
                  <a:lnTo>
                    <a:pt x="54609" y="267970"/>
                  </a:lnTo>
                  <a:lnTo>
                    <a:pt x="54609" y="265430"/>
                  </a:lnTo>
                  <a:close/>
                </a:path>
                <a:path w="54609" h="281940">
                  <a:moveTo>
                    <a:pt x="54609" y="262890"/>
                  </a:moveTo>
                  <a:lnTo>
                    <a:pt x="0" y="262890"/>
                  </a:lnTo>
                  <a:lnTo>
                    <a:pt x="0" y="264160"/>
                  </a:lnTo>
                  <a:lnTo>
                    <a:pt x="54609" y="264160"/>
                  </a:lnTo>
                  <a:lnTo>
                    <a:pt x="54609" y="262890"/>
                  </a:lnTo>
                  <a:close/>
                </a:path>
                <a:path w="54609" h="281940">
                  <a:moveTo>
                    <a:pt x="54609" y="259080"/>
                  </a:moveTo>
                  <a:lnTo>
                    <a:pt x="0" y="259080"/>
                  </a:lnTo>
                  <a:lnTo>
                    <a:pt x="0" y="261619"/>
                  </a:lnTo>
                  <a:lnTo>
                    <a:pt x="54609" y="261619"/>
                  </a:lnTo>
                  <a:lnTo>
                    <a:pt x="54609" y="259080"/>
                  </a:lnTo>
                  <a:close/>
                </a:path>
                <a:path w="54609" h="281940">
                  <a:moveTo>
                    <a:pt x="54609" y="256540"/>
                  </a:moveTo>
                  <a:lnTo>
                    <a:pt x="0" y="256540"/>
                  </a:lnTo>
                  <a:lnTo>
                    <a:pt x="0" y="257809"/>
                  </a:lnTo>
                  <a:lnTo>
                    <a:pt x="54609" y="257809"/>
                  </a:lnTo>
                  <a:lnTo>
                    <a:pt x="54609" y="256540"/>
                  </a:lnTo>
                  <a:close/>
                </a:path>
                <a:path w="54609" h="281940">
                  <a:moveTo>
                    <a:pt x="54609" y="252729"/>
                  </a:moveTo>
                  <a:lnTo>
                    <a:pt x="0" y="252729"/>
                  </a:lnTo>
                  <a:lnTo>
                    <a:pt x="0" y="255269"/>
                  </a:lnTo>
                  <a:lnTo>
                    <a:pt x="54609" y="255269"/>
                  </a:lnTo>
                  <a:lnTo>
                    <a:pt x="54609" y="252729"/>
                  </a:lnTo>
                  <a:close/>
                </a:path>
                <a:path w="54609" h="281940">
                  <a:moveTo>
                    <a:pt x="54609" y="250190"/>
                  </a:moveTo>
                  <a:lnTo>
                    <a:pt x="0" y="250190"/>
                  </a:lnTo>
                  <a:lnTo>
                    <a:pt x="0" y="251460"/>
                  </a:lnTo>
                  <a:lnTo>
                    <a:pt x="54609" y="251460"/>
                  </a:lnTo>
                  <a:lnTo>
                    <a:pt x="54609" y="250190"/>
                  </a:lnTo>
                  <a:close/>
                </a:path>
                <a:path w="54609" h="281940">
                  <a:moveTo>
                    <a:pt x="54609" y="246380"/>
                  </a:moveTo>
                  <a:lnTo>
                    <a:pt x="0" y="246380"/>
                  </a:lnTo>
                  <a:lnTo>
                    <a:pt x="0" y="248919"/>
                  </a:lnTo>
                  <a:lnTo>
                    <a:pt x="54609" y="248919"/>
                  </a:lnTo>
                  <a:lnTo>
                    <a:pt x="54609" y="246380"/>
                  </a:lnTo>
                  <a:close/>
                </a:path>
                <a:path w="54609" h="281940">
                  <a:moveTo>
                    <a:pt x="54609" y="243840"/>
                  </a:moveTo>
                  <a:lnTo>
                    <a:pt x="0" y="243840"/>
                  </a:lnTo>
                  <a:lnTo>
                    <a:pt x="0" y="245110"/>
                  </a:lnTo>
                  <a:lnTo>
                    <a:pt x="54609" y="245110"/>
                  </a:lnTo>
                  <a:lnTo>
                    <a:pt x="54609" y="243840"/>
                  </a:lnTo>
                  <a:close/>
                </a:path>
                <a:path w="54609" h="281940">
                  <a:moveTo>
                    <a:pt x="54609" y="240029"/>
                  </a:moveTo>
                  <a:lnTo>
                    <a:pt x="0" y="240029"/>
                  </a:lnTo>
                  <a:lnTo>
                    <a:pt x="0" y="242569"/>
                  </a:lnTo>
                  <a:lnTo>
                    <a:pt x="54609" y="242569"/>
                  </a:lnTo>
                  <a:lnTo>
                    <a:pt x="54609" y="240029"/>
                  </a:lnTo>
                  <a:close/>
                </a:path>
                <a:path w="54609" h="281940">
                  <a:moveTo>
                    <a:pt x="54609" y="237490"/>
                  </a:moveTo>
                  <a:lnTo>
                    <a:pt x="0" y="237490"/>
                  </a:lnTo>
                  <a:lnTo>
                    <a:pt x="0" y="238760"/>
                  </a:lnTo>
                  <a:lnTo>
                    <a:pt x="54609" y="238760"/>
                  </a:lnTo>
                  <a:lnTo>
                    <a:pt x="54609" y="237490"/>
                  </a:lnTo>
                  <a:close/>
                </a:path>
                <a:path w="54609" h="281940">
                  <a:moveTo>
                    <a:pt x="54609" y="233679"/>
                  </a:moveTo>
                  <a:lnTo>
                    <a:pt x="0" y="233679"/>
                  </a:lnTo>
                  <a:lnTo>
                    <a:pt x="0" y="236220"/>
                  </a:lnTo>
                  <a:lnTo>
                    <a:pt x="54609" y="236220"/>
                  </a:lnTo>
                  <a:lnTo>
                    <a:pt x="54609" y="233679"/>
                  </a:lnTo>
                  <a:close/>
                </a:path>
                <a:path w="54609" h="281940">
                  <a:moveTo>
                    <a:pt x="54609" y="231140"/>
                  </a:moveTo>
                  <a:lnTo>
                    <a:pt x="0" y="231140"/>
                  </a:lnTo>
                  <a:lnTo>
                    <a:pt x="0" y="232410"/>
                  </a:lnTo>
                  <a:lnTo>
                    <a:pt x="54609" y="232410"/>
                  </a:lnTo>
                  <a:lnTo>
                    <a:pt x="54609" y="231140"/>
                  </a:lnTo>
                  <a:close/>
                </a:path>
                <a:path w="54609" h="281940">
                  <a:moveTo>
                    <a:pt x="54609" y="227330"/>
                  </a:moveTo>
                  <a:lnTo>
                    <a:pt x="0" y="227330"/>
                  </a:lnTo>
                  <a:lnTo>
                    <a:pt x="0" y="229870"/>
                  </a:lnTo>
                  <a:lnTo>
                    <a:pt x="54609" y="229870"/>
                  </a:lnTo>
                  <a:lnTo>
                    <a:pt x="54609" y="227330"/>
                  </a:lnTo>
                  <a:close/>
                </a:path>
                <a:path w="54609" h="281940">
                  <a:moveTo>
                    <a:pt x="54609" y="224790"/>
                  </a:moveTo>
                  <a:lnTo>
                    <a:pt x="0" y="224790"/>
                  </a:lnTo>
                  <a:lnTo>
                    <a:pt x="0" y="226059"/>
                  </a:lnTo>
                  <a:lnTo>
                    <a:pt x="54609" y="226059"/>
                  </a:lnTo>
                  <a:lnTo>
                    <a:pt x="54609" y="224790"/>
                  </a:lnTo>
                  <a:close/>
                </a:path>
                <a:path w="54609" h="281940">
                  <a:moveTo>
                    <a:pt x="54609" y="220979"/>
                  </a:moveTo>
                  <a:lnTo>
                    <a:pt x="0" y="220979"/>
                  </a:lnTo>
                  <a:lnTo>
                    <a:pt x="0" y="223520"/>
                  </a:lnTo>
                  <a:lnTo>
                    <a:pt x="54609" y="223520"/>
                  </a:lnTo>
                  <a:lnTo>
                    <a:pt x="54609" y="220979"/>
                  </a:lnTo>
                  <a:close/>
                </a:path>
                <a:path w="54609" h="281940">
                  <a:moveTo>
                    <a:pt x="54609" y="218440"/>
                  </a:moveTo>
                  <a:lnTo>
                    <a:pt x="0" y="218440"/>
                  </a:lnTo>
                  <a:lnTo>
                    <a:pt x="0" y="219710"/>
                  </a:lnTo>
                  <a:lnTo>
                    <a:pt x="54609" y="219710"/>
                  </a:lnTo>
                  <a:lnTo>
                    <a:pt x="54609" y="218440"/>
                  </a:lnTo>
                  <a:close/>
                </a:path>
                <a:path w="54609" h="281940">
                  <a:moveTo>
                    <a:pt x="54609" y="214629"/>
                  </a:moveTo>
                  <a:lnTo>
                    <a:pt x="0" y="214629"/>
                  </a:lnTo>
                  <a:lnTo>
                    <a:pt x="0" y="217170"/>
                  </a:lnTo>
                  <a:lnTo>
                    <a:pt x="54609" y="217170"/>
                  </a:lnTo>
                  <a:lnTo>
                    <a:pt x="54609" y="214629"/>
                  </a:lnTo>
                  <a:close/>
                </a:path>
                <a:path w="54609" h="281940">
                  <a:moveTo>
                    <a:pt x="54609" y="212090"/>
                  </a:moveTo>
                  <a:lnTo>
                    <a:pt x="0" y="212090"/>
                  </a:lnTo>
                  <a:lnTo>
                    <a:pt x="0" y="213359"/>
                  </a:lnTo>
                  <a:lnTo>
                    <a:pt x="54609" y="213359"/>
                  </a:lnTo>
                  <a:lnTo>
                    <a:pt x="54609" y="212090"/>
                  </a:lnTo>
                  <a:close/>
                </a:path>
                <a:path w="54609" h="281940">
                  <a:moveTo>
                    <a:pt x="54609" y="208279"/>
                  </a:moveTo>
                  <a:lnTo>
                    <a:pt x="0" y="208279"/>
                  </a:lnTo>
                  <a:lnTo>
                    <a:pt x="0" y="210820"/>
                  </a:lnTo>
                  <a:lnTo>
                    <a:pt x="54609" y="210820"/>
                  </a:lnTo>
                  <a:lnTo>
                    <a:pt x="54609" y="208279"/>
                  </a:lnTo>
                  <a:close/>
                </a:path>
                <a:path w="54609" h="281940">
                  <a:moveTo>
                    <a:pt x="54609" y="205740"/>
                  </a:moveTo>
                  <a:lnTo>
                    <a:pt x="0" y="205740"/>
                  </a:lnTo>
                  <a:lnTo>
                    <a:pt x="0" y="207009"/>
                  </a:lnTo>
                  <a:lnTo>
                    <a:pt x="54609" y="207009"/>
                  </a:lnTo>
                  <a:lnTo>
                    <a:pt x="54609" y="205740"/>
                  </a:lnTo>
                  <a:close/>
                </a:path>
                <a:path w="54609" h="281940">
                  <a:moveTo>
                    <a:pt x="54609" y="201930"/>
                  </a:moveTo>
                  <a:lnTo>
                    <a:pt x="0" y="201930"/>
                  </a:lnTo>
                  <a:lnTo>
                    <a:pt x="0" y="204470"/>
                  </a:lnTo>
                  <a:lnTo>
                    <a:pt x="54609" y="204470"/>
                  </a:lnTo>
                  <a:lnTo>
                    <a:pt x="54609" y="201930"/>
                  </a:lnTo>
                  <a:close/>
                </a:path>
                <a:path w="54609" h="281940">
                  <a:moveTo>
                    <a:pt x="54609" y="199390"/>
                  </a:moveTo>
                  <a:lnTo>
                    <a:pt x="0" y="199390"/>
                  </a:lnTo>
                  <a:lnTo>
                    <a:pt x="0" y="200660"/>
                  </a:lnTo>
                  <a:lnTo>
                    <a:pt x="54609" y="200660"/>
                  </a:lnTo>
                  <a:lnTo>
                    <a:pt x="54609" y="199390"/>
                  </a:lnTo>
                  <a:close/>
                </a:path>
                <a:path w="54609" h="281940">
                  <a:moveTo>
                    <a:pt x="54609" y="195579"/>
                  </a:moveTo>
                  <a:lnTo>
                    <a:pt x="0" y="195579"/>
                  </a:lnTo>
                  <a:lnTo>
                    <a:pt x="0" y="198120"/>
                  </a:lnTo>
                  <a:lnTo>
                    <a:pt x="54609" y="198120"/>
                  </a:lnTo>
                  <a:lnTo>
                    <a:pt x="54609" y="195579"/>
                  </a:lnTo>
                  <a:close/>
                </a:path>
                <a:path w="54609" h="281940">
                  <a:moveTo>
                    <a:pt x="54609" y="193040"/>
                  </a:moveTo>
                  <a:lnTo>
                    <a:pt x="0" y="193040"/>
                  </a:lnTo>
                  <a:lnTo>
                    <a:pt x="0" y="194309"/>
                  </a:lnTo>
                  <a:lnTo>
                    <a:pt x="54609" y="194309"/>
                  </a:lnTo>
                  <a:lnTo>
                    <a:pt x="54609" y="193040"/>
                  </a:lnTo>
                  <a:close/>
                </a:path>
                <a:path w="54609" h="281940">
                  <a:moveTo>
                    <a:pt x="54609" y="189230"/>
                  </a:moveTo>
                  <a:lnTo>
                    <a:pt x="0" y="189230"/>
                  </a:lnTo>
                  <a:lnTo>
                    <a:pt x="0" y="191770"/>
                  </a:lnTo>
                  <a:lnTo>
                    <a:pt x="54609" y="191770"/>
                  </a:lnTo>
                  <a:lnTo>
                    <a:pt x="54609" y="189230"/>
                  </a:lnTo>
                  <a:close/>
                </a:path>
                <a:path w="54609" h="281940">
                  <a:moveTo>
                    <a:pt x="54609" y="186690"/>
                  </a:moveTo>
                  <a:lnTo>
                    <a:pt x="0" y="186690"/>
                  </a:lnTo>
                  <a:lnTo>
                    <a:pt x="0" y="187959"/>
                  </a:lnTo>
                  <a:lnTo>
                    <a:pt x="54609" y="187959"/>
                  </a:lnTo>
                  <a:lnTo>
                    <a:pt x="54609" y="186690"/>
                  </a:lnTo>
                  <a:close/>
                </a:path>
                <a:path w="54609" h="281940">
                  <a:moveTo>
                    <a:pt x="54609" y="182879"/>
                  </a:moveTo>
                  <a:lnTo>
                    <a:pt x="0" y="182879"/>
                  </a:lnTo>
                  <a:lnTo>
                    <a:pt x="0" y="185420"/>
                  </a:lnTo>
                  <a:lnTo>
                    <a:pt x="54609" y="185420"/>
                  </a:lnTo>
                  <a:lnTo>
                    <a:pt x="54609" y="182879"/>
                  </a:lnTo>
                  <a:close/>
                </a:path>
                <a:path w="54609" h="281940">
                  <a:moveTo>
                    <a:pt x="54609" y="180340"/>
                  </a:moveTo>
                  <a:lnTo>
                    <a:pt x="0" y="180340"/>
                  </a:lnTo>
                  <a:lnTo>
                    <a:pt x="0" y="181609"/>
                  </a:lnTo>
                  <a:lnTo>
                    <a:pt x="54609" y="181609"/>
                  </a:lnTo>
                  <a:lnTo>
                    <a:pt x="54609" y="180340"/>
                  </a:lnTo>
                  <a:close/>
                </a:path>
                <a:path w="54609" h="281940">
                  <a:moveTo>
                    <a:pt x="54609" y="176530"/>
                  </a:moveTo>
                  <a:lnTo>
                    <a:pt x="0" y="176530"/>
                  </a:lnTo>
                  <a:lnTo>
                    <a:pt x="0" y="179070"/>
                  </a:lnTo>
                  <a:lnTo>
                    <a:pt x="54609" y="179070"/>
                  </a:lnTo>
                  <a:lnTo>
                    <a:pt x="54609" y="176530"/>
                  </a:lnTo>
                  <a:close/>
                </a:path>
                <a:path w="54609" h="281940">
                  <a:moveTo>
                    <a:pt x="54609" y="173990"/>
                  </a:moveTo>
                  <a:lnTo>
                    <a:pt x="0" y="173990"/>
                  </a:lnTo>
                  <a:lnTo>
                    <a:pt x="0" y="175259"/>
                  </a:lnTo>
                  <a:lnTo>
                    <a:pt x="54609" y="175259"/>
                  </a:lnTo>
                  <a:lnTo>
                    <a:pt x="54609" y="173990"/>
                  </a:lnTo>
                  <a:close/>
                </a:path>
                <a:path w="54609" h="281940">
                  <a:moveTo>
                    <a:pt x="54609" y="170180"/>
                  </a:moveTo>
                  <a:lnTo>
                    <a:pt x="0" y="170180"/>
                  </a:lnTo>
                  <a:lnTo>
                    <a:pt x="0" y="172720"/>
                  </a:lnTo>
                  <a:lnTo>
                    <a:pt x="54609" y="172720"/>
                  </a:lnTo>
                  <a:lnTo>
                    <a:pt x="54609" y="170180"/>
                  </a:lnTo>
                  <a:close/>
                </a:path>
                <a:path w="54609" h="281940">
                  <a:moveTo>
                    <a:pt x="54609" y="167640"/>
                  </a:moveTo>
                  <a:lnTo>
                    <a:pt x="0" y="167640"/>
                  </a:lnTo>
                  <a:lnTo>
                    <a:pt x="0" y="168909"/>
                  </a:lnTo>
                  <a:lnTo>
                    <a:pt x="54609" y="168909"/>
                  </a:lnTo>
                  <a:lnTo>
                    <a:pt x="54609" y="167640"/>
                  </a:lnTo>
                  <a:close/>
                </a:path>
                <a:path w="54609" h="281940">
                  <a:moveTo>
                    <a:pt x="54609" y="163830"/>
                  </a:moveTo>
                  <a:lnTo>
                    <a:pt x="0" y="163830"/>
                  </a:lnTo>
                  <a:lnTo>
                    <a:pt x="0" y="166370"/>
                  </a:lnTo>
                  <a:lnTo>
                    <a:pt x="54609" y="166370"/>
                  </a:lnTo>
                  <a:lnTo>
                    <a:pt x="54609" y="163830"/>
                  </a:lnTo>
                  <a:close/>
                </a:path>
                <a:path w="54609" h="281940">
                  <a:moveTo>
                    <a:pt x="54609" y="161290"/>
                  </a:moveTo>
                  <a:lnTo>
                    <a:pt x="0" y="161290"/>
                  </a:lnTo>
                  <a:lnTo>
                    <a:pt x="0" y="162559"/>
                  </a:lnTo>
                  <a:lnTo>
                    <a:pt x="54609" y="162559"/>
                  </a:lnTo>
                  <a:lnTo>
                    <a:pt x="54609" y="161290"/>
                  </a:lnTo>
                  <a:close/>
                </a:path>
                <a:path w="54609" h="281940">
                  <a:moveTo>
                    <a:pt x="54609" y="157479"/>
                  </a:moveTo>
                  <a:lnTo>
                    <a:pt x="0" y="157479"/>
                  </a:lnTo>
                  <a:lnTo>
                    <a:pt x="0" y="160020"/>
                  </a:lnTo>
                  <a:lnTo>
                    <a:pt x="54609" y="160020"/>
                  </a:lnTo>
                  <a:lnTo>
                    <a:pt x="54609" y="157479"/>
                  </a:lnTo>
                  <a:close/>
                </a:path>
                <a:path w="54609" h="281940">
                  <a:moveTo>
                    <a:pt x="54609" y="154940"/>
                  </a:moveTo>
                  <a:lnTo>
                    <a:pt x="0" y="154940"/>
                  </a:lnTo>
                  <a:lnTo>
                    <a:pt x="0" y="156210"/>
                  </a:lnTo>
                  <a:lnTo>
                    <a:pt x="54609" y="156210"/>
                  </a:lnTo>
                  <a:lnTo>
                    <a:pt x="54609" y="154940"/>
                  </a:lnTo>
                  <a:close/>
                </a:path>
                <a:path w="54609" h="281940">
                  <a:moveTo>
                    <a:pt x="54609" y="151129"/>
                  </a:moveTo>
                  <a:lnTo>
                    <a:pt x="0" y="151129"/>
                  </a:lnTo>
                  <a:lnTo>
                    <a:pt x="0" y="153670"/>
                  </a:lnTo>
                  <a:lnTo>
                    <a:pt x="54609" y="153670"/>
                  </a:lnTo>
                  <a:lnTo>
                    <a:pt x="54609" y="151129"/>
                  </a:lnTo>
                  <a:close/>
                </a:path>
                <a:path w="54609" h="281940">
                  <a:moveTo>
                    <a:pt x="54609" y="148590"/>
                  </a:moveTo>
                  <a:lnTo>
                    <a:pt x="0" y="148590"/>
                  </a:lnTo>
                  <a:lnTo>
                    <a:pt x="0" y="149859"/>
                  </a:lnTo>
                  <a:lnTo>
                    <a:pt x="54609" y="149859"/>
                  </a:lnTo>
                  <a:lnTo>
                    <a:pt x="54609" y="148590"/>
                  </a:lnTo>
                  <a:close/>
                </a:path>
                <a:path w="54609" h="281940">
                  <a:moveTo>
                    <a:pt x="54609" y="144779"/>
                  </a:moveTo>
                  <a:lnTo>
                    <a:pt x="0" y="144779"/>
                  </a:lnTo>
                  <a:lnTo>
                    <a:pt x="0" y="147320"/>
                  </a:lnTo>
                  <a:lnTo>
                    <a:pt x="54609" y="147320"/>
                  </a:lnTo>
                  <a:lnTo>
                    <a:pt x="54609" y="144779"/>
                  </a:lnTo>
                  <a:close/>
                </a:path>
                <a:path w="54609" h="281940">
                  <a:moveTo>
                    <a:pt x="54609" y="142240"/>
                  </a:moveTo>
                  <a:lnTo>
                    <a:pt x="0" y="142240"/>
                  </a:lnTo>
                  <a:lnTo>
                    <a:pt x="0" y="143510"/>
                  </a:lnTo>
                  <a:lnTo>
                    <a:pt x="54609" y="143510"/>
                  </a:lnTo>
                  <a:lnTo>
                    <a:pt x="54609" y="142240"/>
                  </a:lnTo>
                  <a:close/>
                </a:path>
                <a:path w="54609" h="281940">
                  <a:moveTo>
                    <a:pt x="54609" y="138430"/>
                  </a:moveTo>
                  <a:lnTo>
                    <a:pt x="0" y="138430"/>
                  </a:lnTo>
                  <a:lnTo>
                    <a:pt x="0" y="140970"/>
                  </a:lnTo>
                  <a:lnTo>
                    <a:pt x="54609" y="140970"/>
                  </a:lnTo>
                  <a:lnTo>
                    <a:pt x="54609" y="138430"/>
                  </a:lnTo>
                  <a:close/>
                </a:path>
                <a:path w="54609" h="281940">
                  <a:moveTo>
                    <a:pt x="54609" y="135890"/>
                  </a:moveTo>
                  <a:lnTo>
                    <a:pt x="0" y="135890"/>
                  </a:lnTo>
                  <a:lnTo>
                    <a:pt x="0" y="137159"/>
                  </a:lnTo>
                  <a:lnTo>
                    <a:pt x="54609" y="137159"/>
                  </a:lnTo>
                  <a:lnTo>
                    <a:pt x="54609" y="135890"/>
                  </a:lnTo>
                  <a:close/>
                </a:path>
                <a:path w="54609" h="281940">
                  <a:moveTo>
                    <a:pt x="54609" y="132080"/>
                  </a:moveTo>
                  <a:lnTo>
                    <a:pt x="0" y="132080"/>
                  </a:lnTo>
                  <a:lnTo>
                    <a:pt x="0" y="134620"/>
                  </a:lnTo>
                  <a:lnTo>
                    <a:pt x="54609" y="134620"/>
                  </a:lnTo>
                  <a:lnTo>
                    <a:pt x="54609" y="132080"/>
                  </a:lnTo>
                  <a:close/>
                </a:path>
                <a:path w="54609" h="281940">
                  <a:moveTo>
                    <a:pt x="54609" y="129540"/>
                  </a:moveTo>
                  <a:lnTo>
                    <a:pt x="0" y="129540"/>
                  </a:lnTo>
                  <a:lnTo>
                    <a:pt x="0" y="130809"/>
                  </a:lnTo>
                  <a:lnTo>
                    <a:pt x="54609" y="130809"/>
                  </a:lnTo>
                  <a:lnTo>
                    <a:pt x="54609" y="129540"/>
                  </a:lnTo>
                  <a:close/>
                </a:path>
                <a:path w="54609" h="281940">
                  <a:moveTo>
                    <a:pt x="54609" y="125729"/>
                  </a:moveTo>
                  <a:lnTo>
                    <a:pt x="0" y="125729"/>
                  </a:lnTo>
                  <a:lnTo>
                    <a:pt x="0" y="128270"/>
                  </a:lnTo>
                  <a:lnTo>
                    <a:pt x="54609" y="128270"/>
                  </a:lnTo>
                  <a:lnTo>
                    <a:pt x="54609" y="125729"/>
                  </a:lnTo>
                  <a:close/>
                </a:path>
                <a:path w="54609" h="281940">
                  <a:moveTo>
                    <a:pt x="54609" y="123189"/>
                  </a:moveTo>
                  <a:lnTo>
                    <a:pt x="0" y="123189"/>
                  </a:lnTo>
                  <a:lnTo>
                    <a:pt x="0" y="124459"/>
                  </a:lnTo>
                  <a:lnTo>
                    <a:pt x="54609" y="124459"/>
                  </a:lnTo>
                  <a:lnTo>
                    <a:pt x="54609" y="123189"/>
                  </a:lnTo>
                  <a:close/>
                </a:path>
                <a:path w="54609" h="281940">
                  <a:moveTo>
                    <a:pt x="54609" y="116839"/>
                  </a:moveTo>
                  <a:lnTo>
                    <a:pt x="0" y="116839"/>
                  </a:lnTo>
                  <a:lnTo>
                    <a:pt x="0" y="121920"/>
                  </a:lnTo>
                  <a:lnTo>
                    <a:pt x="54609" y="121920"/>
                  </a:lnTo>
                  <a:lnTo>
                    <a:pt x="54609" y="116839"/>
                  </a:lnTo>
                  <a:close/>
                </a:path>
                <a:path w="54609" h="281940">
                  <a:moveTo>
                    <a:pt x="54609" y="110490"/>
                  </a:moveTo>
                  <a:lnTo>
                    <a:pt x="0" y="110490"/>
                  </a:lnTo>
                  <a:lnTo>
                    <a:pt x="0" y="115570"/>
                  </a:lnTo>
                  <a:lnTo>
                    <a:pt x="54609" y="115570"/>
                  </a:lnTo>
                  <a:lnTo>
                    <a:pt x="54609" y="110490"/>
                  </a:lnTo>
                  <a:close/>
                </a:path>
                <a:path w="54609" h="281940">
                  <a:moveTo>
                    <a:pt x="54609" y="104139"/>
                  </a:moveTo>
                  <a:lnTo>
                    <a:pt x="0" y="104139"/>
                  </a:lnTo>
                  <a:lnTo>
                    <a:pt x="0" y="109220"/>
                  </a:lnTo>
                  <a:lnTo>
                    <a:pt x="54609" y="109220"/>
                  </a:lnTo>
                  <a:lnTo>
                    <a:pt x="54609" y="104139"/>
                  </a:lnTo>
                  <a:close/>
                </a:path>
                <a:path w="54609" h="281940">
                  <a:moveTo>
                    <a:pt x="54609" y="97789"/>
                  </a:moveTo>
                  <a:lnTo>
                    <a:pt x="0" y="97789"/>
                  </a:lnTo>
                  <a:lnTo>
                    <a:pt x="0" y="102870"/>
                  </a:lnTo>
                  <a:lnTo>
                    <a:pt x="54609" y="102870"/>
                  </a:lnTo>
                  <a:lnTo>
                    <a:pt x="54609" y="97789"/>
                  </a:lnTo>
                  <a:close/>
                </a:path>
                <a:path w="54609" h="281940">
                  <a:moveTo>
                    <a:pt x="54609" y="91439"/>
                  </a:moveTo>
                  <a:lnTo>
                    <a:pt x="0" y="91439"/>
                  </a:lnTo>
                  <a:lnTo>
                    <a:pt x="0" y="96520"/>
                  </a:lnTo>
                  <a:lnTo>
                    <a:pt x="54609" y="96520"/>
                  </a:lnTo>
                  <a:lnTo>
                    <a:pt x="54609" y="91439"/>
                  </a:lnTo>
                  <a:close/>
                </a:path>
                <a:path w="54609" h="281940">
                  <a:moveTo>
                    <a:pt x="54609" y="85089"/>
                  </a:moveTo>
                  <a:lnTo>
                    <a:pt x="0" y="85089"/>
                  </a:lnTo>
                  <a:lnTo>
                    <a:pt x="0" y="90170"/>
                  </a:lnTo>
                  <a:lnTo>
                    <a:pt x="54609" y="90170"/>
                  </a:lnTo>
                  <a:lnTo>
                    <a:pt x="54609" y="85089"/>
                  </a:lnTo>
                  <a:close/>
                </a:path>
                <a:path w="54609" h="281940">
                  <a:moveTo>
                    <a:pt x="54609" y="78739"/>
                  </a:moveTo>
                  <a:lnTo>
                    <a:pt x="0" y="78739"/>
                  </a:lnTo>
                  <a:lnTo>
                    <a:pt x="0" y="83820"/>
                  </a:lnTo>
                  <a:lnTo>
                    <a:pt x="54609" y="83820"/>
                  </a:lnTo>
                  <a:lnTo>
                    <a:pt x="54609" y="78739"/>
                  </a:lnTo>
                  <a:close/>
                </a:path>
                <a:path w="54609" h="281940">
                  <a:moveTo>
                    <a:pt x="54609" y="73659"/>
                  </a:moveTo>
                  <a:lnTo>
                    <a:pt x="0" y="73659"/>
                  </a:lnTo>
                  <a:lnTo>
                    <a:pt x="0" y="77469"/>
                  </a:lnTo>
                  <a:lnTo>
                    <a:pt x="54609" y="77469"/>
                  </a:lnTo>
                  <a:lnTo>
                    <a:pt x="54609" y="73659"/>
                  </a:lnTo>
                  <a:close/>
                </a:path>
                <a:path w="54609" h="281940">
                  <a:moveTo>
                    <a:pt x="54609" y="67309"/>
                  </a:moveTo>
                  <a:lnTo>
                    <a:pt x="0" y="67309"/>
                  </a:lnTo>
                  <a:lnTo>
                    <a:pt x="0" y="72390"/>
                  </a:lnTo>
                  <a:lnTo>
                    <a:pt x="54609" y="72390"/>
                  </a:lnTo>
                  <a:lnTo>
                    <a:pt x="54609" y="67309"/>
                  </a:lnTo>
                  <a:close/>
                </a:path>
                <a:path w="54609" h="281940">
                  <a:moveTo>
                    <a:pt x="54609" y="60959"/>
                  </a:moveTo>
                  <a:lnTo>
                    <a:pt x="0" y="60959"/>
                  </a:lnTo>
                  <a:lnTo>
                    <a:pt x="0" y="66040"/>
                  </a:lnTo>
                  <a:lnTo>
                    <a:pt x="54609" y="66040"/>
                  </a:lnTo>
                  <a:lnTo>
                    <a:pt x="54609" y="60959"/>
                  </a:lnTo>
                  <a:close/>
                </a:path>
                <a:path w="54609" h="281940">
                  <a:moveTo>
                    <a:pt x="54609" y="54609"/>
                  </a:moveTo>
                  <a:lnTo>
                    <a:pt x="0" y="54609"/>
                  </a:lnTo>
                  <a:lnTo>
                    <a:pt x="0" y="59690"/>
                  </a:lnTo>
                  <a:lnTo>
                    <a:pt x="54609" y="59690"/>
                  </a:lnTo>
                  <a:lnTo>
                    <a:pt x="54609" y="54609"/>
                  </a:lnTo>
                  <a:close/>
                </a:path>
                <a:path w="54609" h="281940">
                  <a:moveTo>
                    <a:pt x="54609" y="48259"/>
                  </a:moveTo>
                  <a:lnTo>
                    <a:pt x="0" y="48259"/>
                  </a:lnTo>
                  <a:lnTo>
                    <a:pt x="0" y="53340"/>
                  </a:lnTo>
                  <a:lnTo>
                    <a:pt x="54609" y="53340"/>
                  </a:lnTo>
                  <a:lnTo>
                    <a:pt x="54609" y="48259"/>
                  </a:lnTo>
                  <a:close/>
                </a:path>
                <a:path w="54609" h="281940">
                  <a:moveTo>
                    <a:pt x="54609" y="41909"/>
                  </a:moveTo>
                  <a:lnTo>
                    <a:pt x="0" y="41909"/>
                  </a:lnTo>
                  <a:lnTo>
                    <a:pt x="0" y="46990"/>
                  </a:lnTo>
                  <a:lnTo>
                    <a:pt x="54609" y="46990"/>
                  </a:lnTo>
                  <a:lnTo>
                    <a:pt x="54609" y="41909"/>
                  </a:lnTo>
                  <a:close/>
                </a:path>
                <a:path w="54609" h="281940">
                  <a:moveTo>
                    <a:pt x="54609" y="35559"/>
                  </a:moveTo>
                  <a:lnTo>
                    <a:pt x="0" y="35559"/>
                  </a:lnTo>
                  <a:lnTo>
                    <a:pt x="0" y="40640"/>
                  </a:lnTo>
                  <a:lnTo>
                    <a:pt x="54609" y="40640"/>
                  </a:lnTo>
                  <a:lnTo>
                    <a:pt x="54609" y="35559"/>
                  </a:lnTo>
                  <a:close/>
                </a:path>
                <a:path w="54609" h="281940">
                  <a:moveTo>
                    <a:pt x="54609" y="29209"/>
                  </a:moveTo>
                  <a:lnTo>
                    <a:pt x="0" y="29209"/>
                  </a:lnTo>
                  <a:lnTo>
                    <a:pt x="0" y="34290"/>
                  </a:lnTo>
                  <a:lnTo>
                    <a:pt x="54609" y="34290"/>
                  </a:lnTo>
                  <a:lnTo>
                    <a:pt x="54609" y="29209"/>
                  </a:lnTo>
                  <a:close/>
                </a:path>
                <a:path w="54609" h="281940">
                  <a:moveTo>
                    <a:pt x="54609" y="22859"/>
                  </a:moveTo>
                  <a:lnTo>
                    <a:pt x="0" y="22859"/>
                  </a:lnTo>
                  <a:lnTo>
                    <a:pt x="0" y="27940"/>
                  </a:lnTo>
                  <a:lnTo>
                    <a:pt x="54609" y="27940"/>
                  </a:lnTo>
                  <a:lnTo>
                    <a:pt x="54609" y="22859"/>
                  </a:lnTo>
                  <a:close/>
                </a:path>
                <a:path w="54609" h="281940">
                  <a:moveTo>
                    <a:pt x="54609" y="16509"/>
                  </a:moveTo>
                  <a:lnTo>
                    <a:pt x="0" y="16509"/>
                  </a:lnTo>
                  <a:lnTo>
                    <a:pt x="0" y="21590"/>
                  </a:lnTo>
                  <a:lnTo>
                    <a:pt x="54609" y="21590"/>
                  </a:lnTo>
                  <a:lnTo>
                    <a:pt x="54609" y="16509"/>
                  </a:lnTo>
                  <a:close/>
                </a:path>
                <a:path w="54609" h="281940">
                  <a:moveTo>
                    <a:pt x="54609" y="10159"/>
                  </a:moveTo>
                  <a:lnTo>
                    <a:pt x="0" y="10159"/>
                  </a:lnTo>
                  <a:lnTo>
                    <a:pt x="0" y="15240"/>
                  </a:lnTo>
                  <a:lnTo>
                    <a:pt x="54609" y="15240"/>
                  </a:lnTo>
                  <a:lnTo>
                    <a:pt x="54609" y="10159"/>
                  </a:lnTo>
                  <a:close/>
                </a:path>
                <a:path w="54609" h="281940">
                  <a:moveTo>
                    <a:pt x="54609" y="3809"/>
                  </a:moveTo>
                  <a:lnTo>
                    <a:pt x="0" y="3809"/>
                  </a:lnTo>
                  <a:lnTo>
                    <a:pt x="0" y="8890"/>
                  </a:lnTo>
                  <a:lnTo>
                    <a:pt x="54609" y="8890"/>
                  </a:lnTo>
                  <a:lnTo>
                    <a:pt x="54609" y="3809"/>
                  </a:lnTo>
                  <a:close/>
                </a:path>
                <a:path w="54609" h="281940">
                  <a:moveTo>
                    <a:pt x="54609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54609" y="2540"/>
                  </a:lnTo>
                  <a:lnTo>
                    <a:pt x="54609" y="0"/>
                  </a:lnTo>
                  <a:close/>
                </a:path>
              </a:pathLst>
            </a:custGeom>
            <a:solidFill>
              <a:srgbClr val="236D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6797039" y="6375400"/>
              <a:ext cx="54610" cy="284480"/>
            </a:xfrm>
            <a:custGeom>
              <a:avLst/>
              <a:gdLst/>
              <a:ahLst/>
              <a:cxnLst/>
              <a:rect l="l" t="t" r="r" b="b"/>
              <a:pathLst>
                <a:path w="54609" h="284479">
                  <a:moveTo>
                    <a:pt x="54609" y="278130"/>
                  </a:moveTo>
                  <a:lnTo>
                    <a:pt x="0" y="278130"/>
                  </a:lnTo>
                  <a:lnTo>
                    <a:pt x="0" y="284480"/>
                  </a:lnTo>
                  <a:lnTo>
                    <a:pt x="2539" y="284480"/>
                  </a:lnTo>
                  <a:lnTo>
                    <a:pt x="2539" y="283210"/>
                  </a:lnTo>
                  <a:lnTo>
                    <a:pt x="24129" y="283210"/>
                  </a:lnTo>
                  <a:lnTo>
                    <a:pt x="24129" y="281940"/>
                  </a:lnTo>
                  <a:lnTo>
                    <a:pt x="54609" y="281940"/>
                  </a:lnTo>
                  <a:lnTo>
                    <a:pt x="54609" y="278130"/>
                  </a:lnTo>
                  <a:close/>
                </a:path>
                <a:path w="54609" h="284479">
                  <a:moveTo>
                    <a:pt x="54609" y="275590"/>
                  </a:moveTo>
                  <a:lnTo>
                    <a:pt x="0" y="275590"/>
                  </a:lnTo>
                  <a:lnTo>
                    <a:pt x="0" y="276860"/>
                  </a:lnTo>
                  <a:lnTo>
                    <a:pt x="54609" y="276860"/>
                  </a:lnTo>
                  <a:lnTo>
                    <a:pt x="54609" y="275590"/>
                  </a:lnTo>
                  <a:close/>
                </a:path>
                <a:path w="54609" h="284479">
                  <a:moveTo>
                    <a:pt x="54609" y="271780"/>
                  </a:moveTo>
                  <a:lnTo>
                    <a:pt x="0" y="271780"/>
                  </a:lnTo>
                  <a:lnTo>
                    <a:pt x="0" y="274320"/>
                  </a:lnTo>
                  <a:lnTo>
                    <a:pt x="54609" y="274320"/>
                  </a:lnTo>
                  <a:lnTo>
                    <a:pt x="54609" y="271780"/>
                  </a:lnTo>
                  <a:close/>
                </a:path>
                <a:path w="54609" h="284479">
                  <a:moveTo>
                    <a:pt x="54609" y="269240"/>
                  </a:moveTo>
                  <a:lnTo>
                    <a:pt x="0" y="269240"/>
                  </a:lnTo>
                  <a:lnTo>
                    <a:pt x="0" y="270510"/>
                  </a:lnTo>
                  <a:lnTo>
                    <a:pt x="54609" y="270510"/>
                  </a:lnTo>
                  <a:lnTo>
                    <a:pt x="54609" y="269240"/>
                  </a:lnTo>
                  <a:close/>
                </a:path>
                <a:path w="54609" h="284479">
                  <a:moveTo>
                    <a:pt x="54609" y="265430"/>
                  </a:moveTo>
                  <a:lnTo>
                    <a:pt x="0" y="265430"/>
                  </a:lnTo>
                  <a:lnTo>
                    <a:pt x="0" y="267970"/>
                  </a:lnTo>
                  <a:lnTo>
                    <a:pt x="54609" y="267970"/>
                  </a:lnTo>
                  <a:lnTo>
                    <a:pt x="54609" y="265430"/>
                  </a:lnTo>
                  <a:close/>
                </a:path>
                <a:path w="54609" h="284479">
                  <a:moveTo>
                    <a:pt x="54609" y="262890"/>
                  </a:moveTo>
                  <a:lnTo>
                    <a:pt x="0" y="262890"/>
                  </a:lnTo>
                  <a:lnTo>
                    <a:pt x="0" y="264160"/>
                  </a:lnTo>
                  <a:lnTo>
                    <a:pt x="54609" y="264160"/>
                  </a:lnTo>
                  <a:lnTo>
                    <a:pt x="54609" y="262890"/>
                  </a:lnTo>
                  <a:close/>
                </a:path>
                <a:path w="54609" h="284479">
                  <a:moveTo>
                    <a:pt x="54609" y="259080"/>
                  </a:moveTo>
                  <a:lnTo>
                    <a:pt x="0" y="259080"/>
                  </a:lnTo>
                  <a:lnTo>
                    <a:pt x="0" y="261619"/>
                  </a:lnTo>
                  <a:lnTo>
                    <a:pt x="54609" y="261619"/>
                  </a:lnTo>
                  <a:lnTo>
                    <a:pt x="54609" y="259080"/>
                  </a:lnTo>
                  <a:close/>
                </a:path>
                <a:path w="54609" h="284479">
                  <a:moveTo>
                    <a:pt x="54609" y="256540"/>
                  </a:moveTo>
                  <a:lnTo>
                    <a:pt x="0" y="256540"/>
                  </a:lnTo>
                  <a:lnTo>
                    <a:pt x="0" y="257809"/>
                  </a:lnTo>
                  <a:lnTo>
                    <a:pt x="54609" y="257809"/>
                  </a:lnTo>
                  <a:lnTo>
                    <a:pt x="54609" y="256540"/>
                  </a:lnTo>
                  <a:close/>
                </a:path>
                <a:path w="54609" h="284479">
                  <a:moveTo>
                    <a:pt x="54609" y="252729"/>
                  </a:moveTo>
                  <a:lnTo>
                    <a:pt x="0" y="252729"/>
                  </a:lnTo>
                  <a:lnTo>
                    <a:pt x="0" y="255269"/>
                  </a:lnTo>
                  <a:lnTo>
                    <a:pt x="54609" y="255269"/>
                  </a:lnTo>
                  <a:lnTo>
                    <a:pt x="54609" y="252729"/>
                  </a:lnTo>
                  <a:close/>
                </a:path>
                <a:path w="54609" h="284479">
                  <a:moveTo>
                    <a:pt x="54609" y="250190"/>
                  </a:moveTo>
                  <a:lnTo>
                    <a:pt x="0" y="250190"/>
                  </a:lnTo>
                  <a:lnTo>
                    <a:pt x="0" y="251460"/>
                  </a:lnTo>
                  <a:lnTo>
                    <a:pt x="54609" y="251460"/>
                  </a:lnTo>
                  <a:lnTo>
                    <a:pt x="54609" y="250190"/>
                  </a:lnTo>
                  <a:close/>
                </a:path>
                <a:path w="54609" h="284479">
                  <a:moveTo>
                    <a:pt x="54609" y="246380"/>
                  </a:moveTo>
                  <a:lnTo>
                    <a:pt x="0" y="246380"/>
                  </a:lnTo>
                  <a:lnTo>
                    <a:pt x="0" y="248919"/>
                  </a:lnTo>
                  <a:lnTo>
                    <a:pt x="54609" y="248919"/>
                  </a:lnTo>
                  <a:lnTo>
                    <a:pt x="54609" y="246380"/>
                  </a:lnTo>
                  <a:close/>
                </a:path>
                <a:path w="54609" h="284479">
                  <a:moveTo>
                    <a:pt x="54609" y="243840"/>
                  </a:moveTo>
                  <a:lnTo>
                    <a:pt x="0" y="243840"/>
                  </a:lnTo>
                  <a:lnTo>
                    <a:pt x="0" y="245110"/>
                  </a:lnTo>
                  <a:lnTo>
                    <a:pt x="54609" y="245110"/>
                  </a:lnTo>
                  <a:lnTo>
                    <a:pt x="54609" y="243840"/>
                  </a:lnTo>
                  <a:close/>
                </a:path>
                <a:path w="54609" h="284479">
                  <a:moveTo>
                    <a:pt x="54609" y="240029"/>
                  </a:moveTo>
                  <a:lnTo>
                    <a:pt x="0" y="240029"/>
                  </a:lnTo>
                  <a:lnTo>
                    <a:pt x="0" y="242569"/>
                  </a:lnTo>
                  <a:lnTo>
                    <a:pt x="54609" y="242569"/>
                  </a:lnTo>
                  <a:lnTo>
                    <a:pt x="54609" y="240029"/>
                  </a:lnTo>
                  <a:close/>
                </a:path>
                <a:path w="54609" h="284479">
                  <a:moveTo>
                    <a:pt x="54609" y="237490"/>
                  </a:moveTo>
                  <a:lnTo>
                    <a:pt x="0" y="237490"/>
                  </a:lnTo>
                  <a:lnTo>
                    <a:pt x="0" y="238760"/>
                  </a:lnTo>
                  <a:lnTo>
                    <a:pt x="54609" y="238760"/>
                  </a:lnTo>
                  <a:lnTo>
                    <a:pt x="54609" y="237490"/>
                  </a:lnTo>
                  <a:close/>
                </a:path>
                <a:path w="54609" h="284479">
                  <a:moveTo>
                    <a:pt x="54609" y="233679"/>
                  </a:moveTo>
                  <a:lnTo>
                    <a:pt x="0" y="233679"/>
                  </a:lnTo>
                  <a:lnTo>
                    <a:pt x="0" y="236220"/>
                  </a:lnTo>
                  <a:lnTo>
                    <a:pt x="54609" y="236220"/>
                  </a:lnTo>
                  <a:lnTo>
                    <a:pt x="54609" y="233679"/>
                  </a:lnTo>
                  <a:close/>
                </a:path>
                <a:path w="54609" h="284479">
                  <a:moveTo>
                    <a:pt x="54609" y="231140"/>
                  </a:moveTo>
                  <a:lnTo>
                    <a:pt x="0" y="231140"/>
                  </a:lnTo>
                  <a:lnTo>
                    <a:pt x="0" y="232410"/>
                  </a:lnTo>
                  <a:lnTo>
                    <a:pt x="54609" y="232410"/>
                  </a:lnTo>
                  <a:lnTo>
                    <a:pt x="54609" y="231140"/>
                  </a:lnTo>
                  <a:close/>
                </a:path>
                <a:path w="54609" h="284479">
                  <a:moveTo>
                    <a:pt x="54609" y="227330"/>
                  </a:moveTo>
                  <a:lnTo>
                    <a:pt x="0" y="227330"/>
                  </a:lnTo>
                  <a:lnTo>
                    <a:pt x="0" y="229870"/>
                  </a:lnTo>
                  <a:lnTo>
                    <a:pt x="54609" y="229870"/>
                  </a:lnTo>
                  <a:lnTo>
                    <a:pt x="54609" y="227330"/>
                  </a:lnTo>
                  <a:close/>
                </a:path>
                <a:path w="54609" h="284479">
                  <a:moveTo>
                    <a:pt x="54609" y="224790"/>
                  </a:moveTo>
                  <a:lnTo>
                    <a:pt x="0" y="224790"/>
                  </a:lnTo>
                  <a:lnTo>
                    <a:pt x="0" y="226059"/>
                  </a:lnTo>
                  <a:lnTo>
                    <a:pt x="54609" y="226059"/>
                  </a:lnTo>
                  <a:lnTo>
                    <a:pt x="54609" y="224790"/>
                  </a:lnTo>
                  <a:close/>
                </a:path>
                <a:path w="54609" h="284479">
                  <a:moveTo>
                    <a:pt x="54609" y="220979"/>
                  </a:moveTo>
                  <a:lnTo>
                    <a:pt x="0" y="220979"/>
                  </a:lnTo>
                  <a:lnTo>
                    <a:pt x="0" y="223520"/>
                  </a:lnTo>
                  <a:lnTo>
                    <a:pt x="54609" y="223520"/>
                  </a:lnTo>
                  <a:lnTo>
                    <a:pt x="54609" y="220979"/>
                  </a:lnTo>
                  <a:close/>
                </a:path>
                <a:path w="54609" h="284479">
                  <a:moveTo>
                    <a:pt x="54609" y="218440"/>
                  </a:moveTo>
                  <a:lnTo>
                    <a:pt x="0" y="218440"/>
                  </a:lnTo>
                  <a:lnTo>
                    <a:pt x="0" y="219710"/>
                  </a:lnTo>
                  <a:lnTo>
                    <a:pt x="54609" y="219710"/>
                  </a:lnTo>
                  <a:lnTo>
                    <a:pt x="54609" y="218440"/>
                  </a:lnTo>
                  <a:close/>
                </a:path>
                <a:path w="54609" h="284479">
                  <a:moveTo>
                    <a:pt x="54609" y="214629"/>
                  </a:moveTo>
                  <a:lnTo>
                    <a:pt x="0" y="214629"/>
                  </a:lnTo>
                  <a:lnTo>
                    <a:pt x="0" y="217170"/>
                  </a:lnTo>
                  <a:lnTo>
                    <a:pt x="54609" y="217170"/>
                  </a:lnTo>
                  <a:lnTo>
                    <a:pt x="54609" y="214629"/>
                  </a:lnTo>
                  <a:close/>
                </a:path>
                <a:path w="54609" h="284479">
                  <a:moveTo>
                    <a:pt x="54609" y="212090"/>
                  </a:moveTo>
                  <a:lnTo>
                    <a:pt x="0" y="212090"/>
                  </a:lnTo>
                  <a:lnTo>
                    <a:pt x="0" y="213359"/>
                  </a:lnTo>
                  <a:lnTo>
                    <a:pt x="54609" y="213359"/>
                  </a:lnTo>
                  <a:lnTo>
                    <a:pt x="54609" y="212090"/>
                  </a:lnTo>
                  <a:close/>
                </a:path>
                <a:path w="54609" h="284479">
                  <a:moveTo>
                    <a:pt x="54609" y="208279"/>
                  </a:moveTo>
                  <a:lnTo>
                    <a:pt x="0" y="208279"/>
                  </a:lnTo>
                  <a:lnTo>
                    <a:pt x="0" y="210820"/>
                  </a:lnTo>
                  <a:lnTo>
                    <a:pt x="54609" y="210820"/>
                  </a:lnTo>
                  <a:lnTo>
                    <a:pt x="54609" y="208279"/>
                  </a:lnTo>
                  <a:close/>
                </a:path>
                <a:path w="54609" h="284479">
                  <a:moveTo>
                    <a:pt x="54609" y="205740"/>
                  </a:moveTo>
                  <a:lnTo>
                    <a:pt x="0" y="205740"/>
                  </a:lnTo>
                  <a:lnTo>
                    <a:pt x="0" y="207009"/>
                  </a:lnTo>
                  <a:lnTo>
                    <a:pt x="54609" y="207009"/>
                  </a:lnTo>
                  <a:lnTo>
                    <a:pt x="54609" y="205740"/>
                  </a:lnTo>
                  <a:close/>
                </a:path>
                <a:path w="54609" h="284479">
                  <a:moveTo>
                    <a:pt x="54609" y="201930"/>
                  </a:moveTo>
                  <a:lnTo>
                    <a:pt x="0" y="201930"/>
                  </a:lnTo>
                  <a:lnTo>
                    <a:pt x="0" y="204470"/>
                  </a:lnTo>
                  <a:lnTo>
                    <a:pt x="54609" y="204470"/>
                  </a:lnTo>
                  <a:lnTo>
                    <a:pt x="54609" y="201930"/>
                  </a:lnTo>
                  <a:close/>
                </a:path>
                <a:path w="54609" h="284479">
                  <a:moveTo>
                    <a:pt x="54609" y="199390"/>
                  </a:moveTo>
                  <a:lnTo>
                    <a:pt x="0" y="199390"/>
                  </a:lnTo>
                  <a:lnTo>
                    <a:pt x="0" y="200660"/>
                  </a:lnTo>
                  <a:lnTo>
                    <a:pt x="54609" y="200660"/>
                  </a:lnTo>
                  <a:lnTo>
                    <a:pt x="54609" y="199390"/>
                  </a:lnTo>
                  <a:close/>
                </a:path>
                <a:path w="54609" h="284479">
                  <a:moveTo>
                    <a:pt x="54609" y="195579"/>
                  </a:moveTo>
                  <a:lnTo>
                    <a:pt x="0" y="195579"/>
                  </a:lnTo>
                  <a:lnTo>
                    <a:pt x="0" y="198120"/>
                  </a:lnTo>
                  <a:lnTo>
                    <a:pt x="54609" y="198120"/>
                  </a:lnTo>
                  <a:lnTo>
                    <a:pt x="54609" y="195579"/>
                  </a:lnTo>
                  <a:close/>
                </a:path>
                <a:path w="54609" h="284479">
                  <a:moveTo>
                    <a:pt x="54609" y="193040"/>
                  </a:moveTo>
                  <a:lnTo>
                    <a:pt x="0" y="193040"/>
                  </a:lnTo>
                  <a:lnTo>
                    <a:pt x="0" y="194309"/>
                  </a:lnTo>
                  <a:lnTo>
                    <a:pt x="54609" y="194309"/>
                  </a:lnTo>
                  <a:lnTo>
                    <a:pt x="54609" y="193040"/>
                  </a:lnTo>
                  <a:close/>
                </a:path>
                <a:path w="54609" h="284479">
                  <a:moveTo>
                    <a:pt x="54609" y="189230"/>
                  </a:moveTo>
                  <a:lnTo>
                    <a:pt x="0" y="189230"/>
                  </a:lnTo>
                  <a:lnTo>
                    <a:pt x="0" y="191770"/>
                  </a:lnTo>
                  <a:lnTo>
                    <a:pt x="54609" y="191770"/>
                  </a:lnTo>
                  <a:lnTo>
                    <a:pt x="54609" y="189230"/>
                  </a:lnTo>
                  <a:close/>
                </a:path>
                <a:path w="54609" h="284479">
                  <a:moveTo>
                    <a:pt x="54609" y="186690"/>
                  </a:moveTo>
                  <a:lnTo>
                    <a:pt x="0" y="186690"/>
                  </a:lnTo>
                  <a:lnTo>
                    <a:pt x="0" y="187959"/>
                  </a:lnTo>
                  <a:lnTo>
                    <a:pt x="54609" y="187959"/>
                  </a:lnTo>
                  <a:lnTo>
                    <a:pt x="54609" y="186690"/>
                  </a:lnTo>
                  <a:close/>
                </a:path>
                <a:path w="54609" h="284479">
                  <a:moveTo>
                    <a:pt x="54609" y="182879"/>
                  </a:moveTo>
                  <a:lnTo>
                    <a:pt x="0" y="182879"/>
                  </a:lnTo>
                  <a:lnTo>
                    <a:pt x="0" y="185420"/>
                  </a:lnTo>
                  <a:lnTo>
                    <a:pt x="54609" y="185420"/>
                  </a:lnTo>
                  <a:lnTo>
                    <a:pt x="54609" y="182879"/>
                  </a:lnTo>
                  <a:close/>
                </a:path>
                <a:path w="54609" h="284479">
                  <a:moveTo>
                    <a:pt x="54609" y="180340"/>
                  </a:moveTo>
                  <a:lnTo>
                    <a:pt x="0" y="180340"/>
                  </a:lnTo>
                  <a:lnTo>
                    <a:pt x="0" y="181609"/>
                  </a:lnTo>
                  <a:lnTo>
                    <a:pt x="54609" y="181609"/>
                  </a:lnTo>
                  <a:lnTo>
                    <a:pt x="54609" y="180340"/>
                  </a:lnTo>
                  <a:close/>
                </a:path>
                <a:path w="54609" h="284479">
                  <a:moveTo>
                    <a:pt x="54609" y="176530"/>
                  </a:moveTo>
                  <a:lnTo>
                    <a:pt x="0" y="176530"/>
                  </a:lnTo>
                  <a:lnTo>
                    <a:pt x="0" y="179070"/>
                  </a:lnTo>
                  <a:lnTo>
                    <a:pt x="54609" y="179070"/>
                  </a:lnTo>
                  <a:lnTo>
                    <a:pt x="54609" y="176530"/>
                  </a:lnTo>
                  <a:close/>
                </a:path>
                <a:path w="54609" h="284479">
                  <a:moveTo>
                    <a:pt x="54609" y="173990"/>
                  </a:moveTo>
                  <a:lnTo>
                    <a:pt x="0" y="173990"/>
                  </a:lnTo>
                  <a:lnTo>
                    <a:pt x="0" y="175259"/>
                  </a:lnTo>
                  <a:lnTo>
                    <a:pt x="54609" y="175259"/>
                  </a:lnTo>
                  <a:lnTo>
                    <a:pt x="54609" y="173990"/>
                  </a:lnTo>
                  <a:close/>
                </a:path>
                <a:path w="54609" h="284479">
                  <a:moveTo>
                    <a:pt x="54609" y="170180"/>
                  </a:moveTo>
                  <a:lnTo>
                    <a:pt x="0" y="170180"/>
                  </a:lnTo>
                  <a:lnTo>
                    <a:pt x="0" y="172720"/>
                  </a:lnTo>
                  <a:lnTo>
                    <a:pt x="54609" y="172720"/>
                  </a:lnTo>
                  <a:lnTo>
                    <a:pt x="54609" y="170180"/>
                  </a:lnTo>
                  <a:close/>
                </a:path>
                <a:path w="54609" h="284479">
                  <a:moveTo>
                    <a:pt x="54609" y="167640"/>
                  </a:moveTo>
                  <a:lnTo>
                    <a:pt x="0" y="167640"/>
                  </a:lnTo>
                  <a:lnTo>
                    <a:pt x="0" y="168909"/>
                  </a:lnTo>
                  <a:lnTo>
                    <a:pt x="54609" y="168909"/>
                  </a:lnTo>
                  <a:lnTo>
                    <a:pt x="54609" y="167640"/>
                  </a:lnTo>
                  <a:close/>
                </a:path>
                <a:path w="54609" h="284479">
                  <a:moveTo>
                    <a:pt x="54609" y="163830"/>
                  </a:moveTo>
                  <a:lnTo>
                    <a:pt x="0" y="163830"/>
                  </a:lnTo>
                  <a:lnTo>
                    <a:pt x="0" y="166370"/>
                  </a:lnTo>
                  <a:lnTo>
                    <a:pt x="54609" y="166370"/>
                  </a:lnTo>
                  <a:lnTo>
                    <a:pt x="54609" y="163830"/>
                  </a:lnTo>
                  <a:close/>
                </a:path>
                <a:path w="54609" h="284479">
                  <a:moveTo>
                    <a:pt x="54609" y="161290"/>
                  </a:moveTo>
                  <a:lnTo>
                    <a:pt x="0" y="161290"/>
                  </a:lnTo>
                  <a:lnTo>
                    <a:pt x="0" y="162559"/>
                  </a:lnTo>
                  <a:lnTo>
                    <a:pt x="54609" y="162559"/>
                  </a:lnTo>
                  <a:lnTo>
                    <a:pt x="54609" y="161290"/>
                  </a:lnTo>
                  <a:close/>
                </a:path>
                <a:path w="54609" h="284479">
                  <a:moveTo>
                    <a:pt x="54609" y="157479"/>
                  </a:moveTo>
                  <a:lnTo>
                    <a:pt x="0" y="157479"/>
                  </a:lnTo>
                  <a:lnTo>
                    <a:pt x="0" y="160020"/>
                  </a:lnTo>
                  <a:lnTo>
                    <a:pt x="54609" y="160020"/>
                  </a:lnTo>
                  <a:lnTo>
                    <a:pt x="54609" y="157479"/>
                  </a:lnTo>
                  <a:close/>
                </a:path>
                <a:path w="54609" h="284479">
                  <a:moveTo>
                    <a:pt x="54609" y="154940"/>
                  </a:moveTo>
                  <a:lnTo>
                    <a:pt x="0" y="154940"/>
                  </a:lnTo>
                  <a:lnTo>
                    <a:pt x="0" y="156210"/>
                  </a:lnTo>
                  <a:lnTo>
                    <a:pt x="54609" y="156210"/>
                  </a:lnTo>
                  <a:lnTo>
                    <a:pt x="54609" y="154940"/>
                  </a:lnTo>
                  <a:close/>
                </a:path>
                <a:path w="54609" h="284479">
                  <a:moveTo>
                    <a:pt x="54609" y="151129"/>
                  </a:moveTo>
                  <a:lnTo>
                    <a:pt x="0" y="151129"/>
                  </a:lnTo>
                  <a:lnTo>
                    <a:pt x="0" y="153670"/>
                  </a:lnTo>
                  <a:lnTo>
                    <a:pt x="54609" y="153670"/>
                  </a:lnTo>
                  <a:lnTo>
                    <a:pt x="54609" y="151129"/>
                  </a:lnTo>
                  <a:close/>
                </a:path>
                <a:path w="54609" h="284479">
                  <a:moveTo>
                    <a:pt x="54609" y="148590"/>
                  </a:moveTo>
                  <a:lnTo>
                    <a:pt x="0" y="148590"/>
                  </a:lnTo>
                  <a:lnTo>
                    <a:pt x="0" y="149859"/>
                  </a:lnTo>
                  <a:lnTo>
                    <a:pt x="54609" y="149859"/>
                  </a:lnTo>
                  <a:lnTo>
                    <a:pt x="54609" y="148590"/>
                  </a:lnTo>
                  <a:close/>
                </a:path>
                <a:path w="54609" h="284479">
                  <a:moveTo>
                    <a:pt x="54609" y="144779"/>
                  </a:moveTo>
                  <a:lnTo>
                    <a:pt x="0" y="144779"/>
                  </a:lnTo>
                  <a:lnTo>
                    <a:pt x="0" y="147320"/>
                  </a:lnTo>
                  <a:lnTo>
                    <a:pt x="54609" y="147320"/>
                  </a:lnTo>
                  <a:lnTo>
                    <a:pt x="54609" y="144779"/>
                  </a:lnTo>
                  <a:close/>
                </a:path>
                <a:path w="54609" h="284479">
                  <a:moveTo>
                    <a:pt x="54609" y="142240"/>
                  </a:moveTo>
                  <a:lnTo>
                    <a:pt x="0" y="142240"/>
                  </a:lnTo>
                  <a:lnTo>
                    <a:pt x="0" y="143510"/>
                  </a:lnTo>
                  <a:lnTo>
                    <a:pt x="54609" y="143510"/>
                  </a:lnTo>
                  <a:lnTo>
                    <a:pt x="54609" y="142240"/>
                  </a:lnTo>
                  <a:close/>
                </a:path>
                <a:path w="54609" h="284479">
                  <a:moveTo>
                    <a:pt x="54609" y="138430"/>
                  </a:moveTo>
                  <a:lnTo>
                    <a:pt x="0" y="138430"/>
                  </a:lnTo>
                  <a:lnTo>
                    <a:pt x="0" y="140970"/>
                  </a:lnTo>
                  <a:lnTo>
                    <a:pt x="54609" y="140970"/>
                  </a:lnTo>
                  <a:lnTo>
                    <a:pt x="54609" y="138430"/>
                  </a:lnTo>
                  <a:close/>
                </a:path>
                <a:path w="54609" h="284479">
                  <a:moveTo>
                    <a:pt x="54609" y="135890"/>
                  </a:moveTo>
                  <a:lnTo>
                    <a:pt x="0" y="135890"/>
                  </a:lnTo>
                  <a:lnTo>
                    <a:pt x="0" y="137159"/>
                  </a:lnTo>
                  <a:lnTo>
                    <a:pt x="54609" y="137159"/>
                  </a:lnTo>
                  <a:lnTo>
                    <a:pt x="54609" y="135890"/>
                  </a:lnTo>
                  <a:close/>
                </a:path>
                <a:path w="54609" h="284479">
                  <a:moveTo>
                    <a:pt x="54609" y="132080"/>
                  </a:moveTo>
                  <a:lnTo>
                    <a:pt x="0" y="132080"/>
                  </a:lnTo>
                  <a:lnTo>
                    <a:pt x="0" y="134620"/>
                  </a:lnTo>
                  <a:lnTo>
                    <a:pt x="54609" y="134620"/>
                  </a:lnTo>
                  <a:lnTo>
                    <a:pt x="54609" y="132080"/>
                  </a:lnTo>
                  <a:close/>
                </a:path>
                <a:path w="54609" h="284479">
                  <a:moveTo>
                    <a:pt x="54609" y="129540"/>
                  </a:moveTo>
                  <a:lnTo>
                    <a:pt x="0" y="129540"/>
                  </a:lnTo>
                  <a:lnTo>
                    <a:pt x="0" y="130809"/>
                  </a:lnTo>
                  <a:lnTo>
                    <a:pt x="54609" y="130809"/>
                  </a:lnTo>
                  <a:lnTo>
                    <a:pt x="54609" y="129540"/>
                  </a:lnTo>
                  <a:close/>
                </a:path>
                <a:path w="54609" h="284479">
                  <a:moveTo>
                    <a:pt x="54609" y="125729"/>
                  </a:moveTo>
                  <a:lnTo>
                    <a:pt x="0" y="125729"/>
                  </a:lnTo>
                  <a:lnTo>
                    <a:pt x="0" y="128270"/>
                  </a:lnTo>
                  <a:lnTo>
                    <a:pt x="54609" y="128270"/>
                  </a:lnTo>
                  <a:lnTo>
                    <a:pt x="54609" y="125729"/>
                  </a:lnTo>
                  <a:close/>
                </a:path>
                <a:path w="54609" h="284479">
                  <a:moveTo>
                    <a:pt x="54609" y="123189"/>
                  </a:moveTo>
                  <a:lnTo>
                    <a:pt x="0" y="123189"/>
                  </a:lnTo>
                  <a:lnTo>
                    <a:pt x="0" y="124459"/>
                  </a:lnTo>
                  <a:lnTo>
                    <a:pt x="54609" y="124459"/>
                  </a:lnTo>
                  <a:lnTo>
                    <a:pt x="54609" y="123189"/>
                  </a:lnTo>
                  <a:close/>
                </a:path>
                <a:path w="54609" h="284479">
                  <a:moveTo>
                    <a:pt x="54609" y="116839"/>
                  </a:moveTo>
                  <a:lnTo>
                    <a:pt x="0" y="116839"/>
                  </a:lnTo>
                  <a:lnTo>
                    <a:pt x="0" y="121920"/>
                  </a:lnTo>
                  <a:lnTo>
                    <a:pt x="54609" y="121920"/>
                  </a:lnTo>
                  <a:lnTo>
                    <a:pt x="54609" y="116839"/>
                  </a:lnTo>
                  <a:close/>
                </a:path>
                <a:path w="54609" h="284479">
                  <a:moveTo>
                    <a:pt x="54609" y="110490"/>
                  </a:moveTo>
                  <a:lnTo>
                    <a:pt x="0" y="110490"/>
                  </a:lnTo>
                  <a:lnTo>
                    <a:pt x="0" y="115570"/>
                  </a:lnTo>
                  <a:lnTo>
                    <a:pt x="54609" y="115570"/>
                  </a:lnTo>
                  <a:lnTo>
                    <a:pt x="54609" y="110490"/>
                  </a:lnTo>
                  <a:close/>
                </a:path>
                <a:path w="54609" h="284479">
                  <a:moveTo>
                    <a:pt x="54609" y="104139"/>
                  </a:moveTo>
                  <a:lnTo>
                    <a:pt x="0" y="104139"/>
                  </a:lnTo>
                  <a:lnTo>
                    <a:pt x="0" y="109220"/>
                  </a:lnTo>
                  <a:lnTo>
                    <a:pt x="54609" y="109220"/>
                  </a:lnTo>
                  <a:lnTo>
                    <a:pt x="54609" y="104139"/>
                  </a:lnTo>
                  <a:close/>
                </a:path>
                <a:path w="54609" h="284479">
                  <a:moveTo>
                    <a:pt x="54609" y="97789"/>
                  </a:moveTo>
                  <a:lnTo>
                    <a:pt x="0" y="97789"/>
                  </a:lnTo>
                  <a:lnTo>
                    <a:pt x="0" y="102870"/>
                  </a:lnTo>
                  <a:lnTo>
                    <a:pt x="54609" y="102870"/>
                  </a:lnTo>
                  <a:lnTo>
                    <a:pt x="54609" y="97789"/>
                  </a:lnTo>
                  <a:close/>
                </a:path>
                <a:path w="54609" h="284479">
                  <a:moveTo>
                    <a:pt x="54609" y="91439"/>
                  </a:moveTo>
                  <a:lnTo>
                    <a:pt x="0" y="91439"/>
                  </a:lnTo>
                  <a:lnTo>
                    <a:pt x="0" y="96520"/>
                  </a:lnTo>
                  <a:lnTo>
                    <a:pt x="54609" y="96520"/>
                  </a:lnTo>
                  <a:lnTo>
                    <a:pt x="54609" y="91439"/>
                  </a:lnTo>
                  <a:close/>
                </a:path>
                <a:path w="54609" h="284479">
                  <a:moveTo>
                    <a:pt x="54609" y="85089"/>
                  </a:moveTo>
                  <a:lnTo>
                    <a:pt x="0" y="85089"/>
                  </a:lnTo>
                  <a:lnTo>
                    <a:pt x="0" y="90170"/>
                  </a:lnTo>
                  <a:lnTo>
                    <a:pt x="54609" y="90170"/>
                  </a:lnTo>
                  <a:lnTo>
                    <a:pt x="54609" y="85089"/>
                  </a:lnTo>
                  <a:close/>
                </a:path>
                <a:path w="54609" h="284479">
                  <a:moveTo>
                    <a:pt x="54609" y="78739"/>
                  </a:moveTo>
                  <a:lnTo>
                    <a:pt x="0" y="78739"/>
                  </a:lnTo>
                  <a:lnTo>
                    <a:pt x="0" y="83820"/>
                  </a:lnTo>
                  <a:lnTo>
                    <a:pt x="54609" y="83820"/>
                  </a:lnTo>
                  <a:lnTo>
                    <a:pt x="54609" y="78739"/>
                  </a:lnTo>
                  <a:close/>
                </a:path>
                <a:path w="54609" h="284479">
                  <a:moveTo>
                    <a:pt x="54609" y="73659"/>
                  </a:moveTo>
                  <a:lnTo>
                    <a:pt x="0" y="73659"/>
                  </a:lnTo>
                  <a:lnTo>
                    <a:pt x="0" y="77469"/>
                  </a:lnTo>
                  <a:lnTo>
                    <a:pt x="54609" y="77469"/>
                  </a:lnTo>
                  <a:lnTo>
                    <a:pt x="54609" y="73659"/>
                  </a:lnTo>
                  <a:close/>
                </a:path>
                <a:path w="54609" h="284479">
                  <a:moveTo>
                    <a:pt x="54609" y="67309"/>
                  </a:moveTo>
                  <a:lnTo>
                    <a:pt x="0" y="67309"/>
                  </a:lnTo>
                  <a:lnTo>
                    <a:pt x="0" y="72390"/>
                  </a:lnTo>
                  <a:lnTo>
                    <a:pt x="54609" y="72390"/>
                  </a:lnTo>
                  <a:lnTo>
                    <a:pt x="54609" y="67309"/>
                  </a:lnTo>
                  <a:close/>
                </a:path>
                <a:path w="54609" h="284479">
                  <a:moveTo>
                    <a:pt x="54609" y="60959"/>
                  </a:moveTo>
                  <a:lnTo>
                    <a:pt x="0" y="60959"/>
                  </a:lnTo>
                  <a:lnTo>
                    <a:pt x="0" y="66040"/>
                  </a:lnTo>
                  <a:lnTo>
                    <a:pt x="54609" y="66040"/>
                  </a:lnTo>
                  <a:lnTo>
                    <a:pt x="54609" y="60959"/>
                  </a:lnTo>
                  <a:close/>
                </a:path>
                <a:path w="54609" h="284479">
                  <a:moveTo>
                    <a:pt x="54609" y="54609"/>
                  </a:moveTo>
                  <a:lnTo>
                    <a:pt x="0" y="54609"/>
                  </a:lnTo>
                  <a:lnTo>
                    <a:pt x="0" y="59690"/>
                  </a:lnTo>
                  <a:lnTo>
                    <a:pt x="54609" y="59690"/>
                  </a:lnTo>
                  <a:lnTo>
                    <a:pt x="54609" y="54609"/>
                  </a:lnTo>
                  <a:close/>
                </a:path>
                <a:path w="54609" h="284479">
                  <a:moveTo>
                    <a:pt x="54609" y="48259"/>
                  </a:moveTo>
                  <a:lnTo>
                    <a:pt x="0" y="48259"/>
                  </a:lnTo>
                  <a:lnTo>
                    <a:pt x="0" y="53340"/>
                  </a:lnTo>
                  <a:lnTo>
                    <a:pt x="54609" y="53340"/>
                  </a:lnTo>
                  <a:lnTo>
                    <a:pt x="54609" y="48259"/>
                  </a:lnTo>
                  <a:close/>
                </a:path>
                <a:path w="54609" h="284479">
                  <a:moveTo>
                    <a:pt x="54609" y="41909"/>
                  </a:moveTo>
                  <a:lnTo>
                    <a:pt x="0" y="41909"/>
                  </a:lnTo>
                  <a:lnTo>
                    <a:pt x="0" y="46990"/>
                  </a:lnTo>
                  <a:lnTo>
                    <a:pt x="54609" y="46990"/>
                  </a:lnTo>
                  <a:lnTo>
                    <a:pt x="54609" y="41909"/>
                  </a:lnTo>
                  <a:close/>
                </a:path>
                <a:path w="54609" h="284479">
                  <a:moveTo>
                    <a:pt x="54609" y="35559"/>
                  </a:moveTo>
                  <a:lnTo>
                    <a:pt x="0" y="35559"/>
                  </a:lnTo>
                  <a:lnTo>
                    <a:pt x="0" y="40640"/>
                  </a:lnTo>
                  <a:lnTo>
                    <a:pt x="54609" y="40640"/>
                  </a:lnTo>
                  <a:lnTo>
                    <a:pt x="54609" y="35559"/>
                  </a:lnTo>
                  <a:close/>
                </a:path>
                <a:path w="54609" h="284479">
                  <a:moveTo>
                    <a:pt x="54609" y="29209"/>
                  </a:moveTo>
                  <a:lnTo>
                    <a:pt x="0" y="29209"/>
                  </a:lnTo>
                  <a:lnTo>
                    <a:pt x="0" y="34290"/>
                  </a:lnTo>
                  <a:lnTo>
                    <a:pt x="54609" y="34290"/>
                  </a:lnTo>
                  <a:lnTo>
                    <a:pt x="54609" y="29209"/>
                  </a:lnTo>
                  <a:close/>
                </a:path>
                <a:path w="54609" h="284479">
                  <a:moveTo>
                    <a:pt x="54609" y="22859"/>
                  </a:moveTo>
                  <a:lnTo>
                    <a:pt x="0" y="22859"/>
                  </a:lnTo>
                  <a:lnTo>
                    <a:pt x="0" y="27940"/>
                  </a:lnTo>
                  <a:lnTo>
                    <a:pt x="54609" y="27940"/>
                  </a:lnTo>
                  <a:lnTo>
                    <a:pt x="54609" y="22859"/>
                  </a:lnTo>
                  <a:close/>
                </a:path>
                <a:path w="54609" h="284479">
                  <a:moveTo>
                    <a:pt x="54609" y="16509"/>
                  </a:moveTo>
                  <a:lnTo>
                    <a:pt x="0" y="16509"/>
                  </a:lnTo>
                  <a:lnTo>
                    <a:pt x="0" y="21590"/>
                  </a:lnTo>
                  <a:lnTo>
                    <a:pt x="54609" y="21590"/>
                  </a:lnTo>
                  <a:lnTo>
                    <a:pt x="54609" y="16509"/>
                  </a:lnTo>
                  <a:close/>
                </a:path>
                <a:path w="54609" h="284479">
                  <a:moveTo>
                    <a:pt x="54609" y="10159"/>
                  </a:moveTo>
                  <a:lnTo>
                    <a:pt x="0" y="10159"/>
                  </a:lnTo>
                  <a:lnTo>
                    <a:pt x="0" y="15240"/>
                  </a:lnTo>
                  <a:lnTo>
                    <a:pt x="54609" y="15240"/>
                  </a:lnTo>
                  <a:lnTo>
                    <a:pt x="54609" y="10159"/>
                  </a:lnTo>
                  <a:close/>
                </a:path>
                <a:path w="54609" h="284479">
                  <a:moveTo>
                    <a:pt x="54609" y="3809"/>
                  </a:moveTo>
                  <a:lnTo>
                    <a:pt x="0" y="3809"/>
                  </a:lnTo>
                  <a:lnTo>
                    <a:pt x="0" y="8890"/>
                  </a:lnTo>
                  <a:lnTo>
                    <a:pt x="54609" y="8890"/>
                  </a:lnTo>
                  <a:lnTo>
                    <a:pt x="54609" y="3809"/>
                  </a:lnTo>
                  <a:close/>
                </a:path>
                <a:path w="54609" h="284479">
                  <a:moveTo>
                    <a:pt x="54609" y="0"/>
                  </a:moveTo>
                  <a:lnTo>
                    <a:pt x="31750" y="0"/>
                  </a:lnTo>
                  <a:lnTo>
                    <a:pt x="31750" y="2540"/>
                  </a:lnTo>
                  <a:lnTo>
                    <a:pt x="54609" y="2540"/>
                  </a:lnTo>
                  <a:lnTo>
                    <a:pt x="54609" y="0"/>
                  </a:lnTo>
                  <a:close/>
                </a:path>
              </a:pathLst>
            </a:custGeom>
            <a:solidFill>
              <a:srgbClr val="236E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6741160" y="6379209"/>
              <a:ext cx="55880" cy="283210"/>
            </a:xfrm>
            <a:custGeom>
              <a:avLst/>
              <a:gdLst/>
              <a:ahLst/>
              <a:cxnLst/>
              <a:rect l="l" t="t" r="r" b="b"/>
              <a:pathLst>
                <a:path w="55879" h="283209">
                  <a:moveTo>
                    <a:pt x="55880" y="274319"/>
                  </a:moveTo>
                  <a:lnTo>
                    <a:pt x="0" y="274319"/>
                  </a:lnTo>
                  <a:lnTo>
                    <a:pt x="0" y="283209"/>
                  </a:lnTo>
                  <a:lnTo>
                    <a:pt x="17780" y="283209"/>
                  </a:lnTo>
                  <a:lnTo>
                    <a:pt x="17780" y="281939"/>
                  </a:lnTo>
                  <a:lnTo>
                    <a:pt x="38100" y="281939"/>
                  </a:lnTo>
                  <a:lnTo>
                    <a:pt x="38100" y="280669"/>
                  </a:lnTo>
                  <a:lnTo>
                    <a:pt x="55880" y="280669"/>
                  </a:lnTo>
                  <a:lnTo>
                    <a:pt x="55880" y="274319"/>
                  </a:lnTo>
                  <a:close/>
                </a:path>
                <a:path w="55879" h="283209">
                  <a:moveTo>
                    <a:pt x="55880" y="271779"/>
                  </a:moveTo>
                  <a:lnTo>
                    <a:pt x="0" y="271779"/>
                  </a:lnTo>
                  <a:lnTo>
                    <a:pt x="0" y="273049"/>
                  </a:lnTo>
                  <a:lnTo>
                    <a:pt x="55880" y="273049"/>
                  </a:lnTo>
                  <a:lnTo>
                    <a:pt x="55880" y="271779"/>
                  </a:lnTo>
                  <a:close/>
                </a:path>
                <a:path w="55879" h="283209">
                  <a:moveTo>
                    <a:pt x="55880" y="267969"/>
                  </a:moveTo>
                  <a:lnTo>
                    <a:pt x="0" y="267969"/>
                  </a:lnTo>
                  <a:lnTo>
                    <a:pt x="0" y="270509"/>
                  </a:lnTo>
                  <a:lnTo>
                    <a:pt x="55880" y="270509"/>
                  </a:lnTo>
                  <a:lnTo>
                    <a:pt x="55880" y="267969"/>
                  </a:lnTo>
                  <a:close/>
                </a:path>
                <a:path w="55879" h="283209">
                  <a:moveTo>
                    <a:pt x="55880" y="265429"/>
                  </a:moveTo>
                  <a:lnTo>
                    <a:pt x="0" y="265429"/>
                  </a:lnTo>
                  <a:lnTo>
                    <a:pt x="0" y="266699"/>
                  </a:lnTo>
                  <a:lnTo>
                    <a:pt x="55880" y="266699"/>
                  </a:lnTo>
                  <a:lnTo>
                    <a:pt x="55880" y="265429"/>
                  </a:lnTo>
                  <a:close/>
                </a:path>
                <a:path w="55879" h="283209">
                  <a:moveTo>
                    <a:pt x="55880" y="261619"/>
                  </a:moveTo>
                  <a:lnTo>
                    <a:pt x="0" y="261619"/>
                  </a:lnTo>
                  <a:lnTo>
                    <a:pt x="0" y="264159"/>
                  </a:lnTo>
                  <a:lnTo>
                    <a:pt x="55880" y="264159"/>
                  </a:lnTo>
                  <a:lnTo>
                    <a:pt x="55880" y="261619"/>
                  </a:lnTo>
                  <a:close/>
                </a:path>
                <a:path w="55879" h="283209">
                  <a:moveTo>
                    <a:pt x="55880" y="259079"/>
                  </a:moveTo>
                  <a:lnTo>
                    <a:pt x="0" y="259079"/>
                  </a:lnTo>
                  <a:lnTo>
                    <a:pt x="0" y="260349"/>
                  </a:lnTo>
                  <a:lnTo>
                    <a:pt x="55880" y="260349"/>
                  </a:lnTo>
                  <a:lnTo>
                    <a:pt x="55880" y="259079"/>
                  </a:lnTo>
                  <a:close/>
                </a:path>
                <a:path w="55879" h="283209">
                  <a:moveTo>
                    <a:pt x="55880" y="255269"/>
                  </a:moveTo>
                  <a:lnTo>
                    <a:pt x="0" y="255269"/>
                  </a:lnTo>
                  <a:lnTo>
                    <a:pt x="0" y="257809"/>
                  </a:lnTo>
                  <a:lnTo>
                    <a:pt x="55880" y="257809"/>
                  </a:lnTo>
                  <a:lnTo>
                    <a:pt x="55880" y="255269"/>
                  </a:lnTo>
                  <a:close/>
                </a:path>
                <a:path w="55879" h="283209">
                  <a:moveTo>
                    <a:pt x="55880" y="252729"/>
                  </a:moveTo>
                  <a:lnTo>
                    <a:pt x="0" y="252729"/>
                  </a:lnTo>
                  <a:lnTo>
                    <a:pt x="0" y="253999"/>
                  </a:lnTo>
                  <a:lnTo>
                    <a:pt x="55880" y="253999"/>
                  </a:lnTo>
                  <a:lnTo>
                    <a:pt x="55880" y="252729"/>
                  </a:lnTo>
                  <a:close/>
                </a:path>
                <a:path w="55879" h="283209">
                  <a:moveTo>
                    <a:pt x="55880" y="248919"/>
                  </a:moveTo>
                  <a:lnTo>
                    <a:pt x="0" y="248919"/>
                  </a:lnTo>
                  <a:lnTo>
                    <a:pt x="0" y="251459"/>
                  </a:lnTo>
                  <a:lnTo>
                    <a:pt x="55880" y="251459"/>
                  </a:lnTo>
                  <a:lnTo>
                    <a:pt x="55880" y="248919"/>
                  </a:lnTo>
                  <a:close/>
                </a:path>
                <a:path w="55879" h="283209">
                  <a:moveTo>
                    <a:pt x="55880" y="246379"/>
                  </a:moveTo>
                  <a:lnTo>
                    <a:pt x="0" y="246379"/>
                  </a:lnTo>
                  <a:lnTo>
                    <a:pt x="0" y="247649"/>
                  </a:lnTo>
                  <a:lnTo>
                    <a:pt x="55880" y="247649"/>
                  </a:lnTo>
                  <a:lnTo>
                    <a:pt x="55880" y="246379"/>
                  </a:lnTo>
                  <a:close/>
                </a:path>
                <a:path w="55879" h="283209">
                  <a:moveTo>
                    <a:pt x="55880" y="242569"/>
                  </a:moveTo>
                  <a:lnTo>
                    <a:pt x="0" y="242569"/>
                  </a:lnTo>
                  <a:lnTo>
                    <a:pt x="0" y="245109"/>
                  </a:lnTo>
                  <a:lnTo>
                    <a:pt x="55880" y="245109"/>
                  </a:lnTo>
                  <a:lnTo>
                    <a:pt x="55880" y="242569"/>
                  </a:lnTo>
                  <a:close/>
                </a:path>
                <a:path w="55879" h="283209">
                  <a:moveTo>
                    <a:pt x="55880" y="240029"/>
                  </a:moveTo>
                  <a:lnTo>
                    <a:pt x="0" y="240029"/>
                  </a:lnTo>
                  <a:lnTo>
                    <a:pt x="0" y="241299"/>
                  </a:lnTo>
                  <a:lnTo>
                    <a:pt x="55880" y="241299"/>
                  </a:lnTo>
                  <a:lnTo>
                    <a:pt x="55880" y="240029"/>
                  </a:lnTo>
                  <a:close/>
                </a:path>
                <a:path w="55879" h="283209">
                  <a:moveTo>
                    <a:pt x="55880" y="236219"/>
                  </a:moveTo>
                  <a:lnTo>
                    <a:pt x="0" y="236219"/>
                  </a:lnTo>
                  <a:lnTo>
                    <a:pt x="0" y="238759"/>
                  </a:lnTo>
                  <a:lnTo>
                    <a:pt x="55880" y="238759"/>
                  </a:lnTo>
                  <a:lnTo>
                    <a:pt x="55880" y="236219"/>
                  </a:lnTo>
                  <a:close/>
                </a:path>
                <a:path w="55879" h="283209">
                  <a:moveTo>
                    <a:pt x="55880" y="233679"/>
                  </a:moveTo>
                  <a:lnTo>
                    <a:pt x="0" y="233679"/>
                  </a:lnTo>
                  <a:lnTo>
                    <a:pt x="0" y="234949"/>
                  </a:lnTo>
                  <a:lnTo>
                    <a:pt x="55880" y="234949"/>
                  </a:lnTo>
                  <a:lnTo>
                    <a:pt x="55880" y="233679"/>
                  </a:lnTo>
                  <a:close/>
                </a:path>
                <a:path w="55879" h="283209">
                  <a:moveTo>
                    <a:pt x="55880" y="229869"/>
                  </a:moveTo>
                  <a:lnTo>
                    <a:pt x="0" y="229869"/>
                  </a:lnTo>
                  <a:lnTo>
                    <a:pt x="0" y="232409"/>
                  </a:lnTo>
                  <a:lnTo>
                    <a:pt x="55880" y="232409"/>
                  </a:lnTo>
                  <a:lnTo>
                    <a:pt x="55880" y="229869"/>
                  </a:lnTo>
                  <a:close/>
                </a:path>
                <a:path w="55879" h="283209">
                  <a:moveTo>
                    <a:pt x="55880" y="227329"/>
                  </a:moveTo>
                  <a:lnTo>
                    <a:pt x="0" y="227329"/>
                  </a:lnTo>
                  <a:lnTo>
                    <a:pt x="0" y="228599"/>
                  </a:lnTo>
                  <a:lnTo>
                    <a:pt x="55880" y="228599"/>
                  </a:lnTo>
                  <a:lnTo>
                    <a:pt x="55880" y="227329"/>
                  </a:lnTo>
                  <a:close/>
                </a:path>
                <a:path w="55879" h="283209">
                  <a:moveTo>
                    <a:pt x="55880" y="223519"/>
                  </a:moveTo>
                  <a:lnTo>
                    <a:pt x="0" y="223519"/>
                  </a:lnTo>
                  <a:lnTo>
                    <a:pt x="0" y="226059"/>
                  </a:lnTo>
                  <a:lnTo>
                    <a:pt x="55880" y="226059"/>
                  </a:lnTo>
                  <a:lnTo>
                    <a:pt x="55880" y="223519"/>
                  </a:lnTo>
                  <a:close/>
                </a:path>
                <a:path w="55879" h="283209">
                  <a:moveTo>
                    <a:pt x="55880" y="220979"/>
                  </a:moveTo>
                  <a:lnTo>
                    <a:pt x="0" y="220979"/>
                  </a:lnTo>
                  <a:lnTo>
                    <a:pt x="0" y="222249"/>
                  </a:lnTo>
                  <a:lnTo>
                    <a:pt x="55880" y="222249"/>
                  </a:lnTo>
                  <a:lnTo>
                    <a:pt x="55880" y="220979"/>
                  </a:lnTo>
                  <a:close/>
                </a:path>
                <a:path w="55879" h="283209">
                  <a:moveTo>
                    <a:pt x="55880" y="217169"/>
                  </a:moveTo>
                  <a:lnTo>
                    <a:pt x="0" y="217169"/>
                  </a:lnTo>
                  <a:lnTo>
                    <a:pt x="0" y="219709"/>
                  </a:lnTo>
                  <a:lnTo>
                    <a:pt x="55880" y="219709"/>
                  </a:lnTo>
                  <a:lnTo>
                    <a:pt x="55880" y="217169"/>
                  </a:lnTo>
                  <a:close/>
                </a:path>
                <a:path w="55879" h="283209">
                  <a:moveTo>
                    <a:pt x="55880" y="214629"/>
                  </a:moveTo>
                  <a:lnTo>
                    <a:pt x="0" y="214629"/>
                  </a:lnTo>
                  <a:lnTo>
                    <a:pt x="0" y="215899"/>
                  </a:lnTo>
                  <a:lnTo>
                    <a:pt x="55880" y="215899"/>
                  </a:lnTo>
                  <a:lnTo>
                    <a:pt x="55880" y="214629"/>
                  </a:lnTo>
                  <a:close/>
                </a:path>
                <a:path w="55879" h="283209">
                  <a:moveTo>
                    <a:pt x="55880" y="210819"/>
                  </a:moveTo>
                  <a:lnTo>
                    <a:pt x="0" y="210819"/>
                  </a:lnTo>
                  <a:lnTo>
                    <a:pt x="0" y="213359"/>
                  </a:lnTo>
                  <a:lnTo>
                    <a:pt x="55880" y="213359"/>
                  </a:lnTo>
                  <a:lnTo>
                    <a:pt x="55880" y="210819"/>
                  </a:lnTo>
                  <a:close/>
                </a:path>
                <a:path w="55879" h="283209">
                  <a:moveTo>
                    <a:pt x="55880" y="208279"/>
                  </a:moveTo>
                  <a:lnTo>
                    <a:pt x="0" y="208279"/>
                  </a:lnTo>
                  <a:lnTo>
                    <a:pt x="0" y="209549"/>
                  </a:lnTo>
                  <a:lnTo>
                    <a:pt x="55880" y="209549"/>
                  </a:lnTo>
                  <a:lnTo>
                    <a:pt x="55880" y="208279"/>
                  </a:lnTo>
                  <a:close/>
                </a:path>
                <a:path w="55879" h="283209">
                  <a:moveTo>
                    <a:pt x="55880" y="204469"/>
                  </a:moveTo>
                  <a:lnTo>
                    <a:pt x="0" y="204469"/>
                  </a:lnTo>
                  <a:lnTo>
                    <a:pt x="0" y="207009"/>
                  </a:lnTo>
                  <a:lnTo>
                    <a:pt x="55880" y="207009"/>
                  </a:lnTo>
                  <a:lnTo>
                    <a:pt x="55880" y="204469"/>
                  </a:lnTo>
                  <a:close/>
                </a:path>
                <a:path w="55879" h="283209">
                  <a:moveTo>
                    <a:pt x="55880" y="201929"/>
                  </a:moveTo>
                  <a:lnTo>
                    <a:pt x="0" y="201929"/>
                  </a:lnTo>
                  <a:lnTo>
                    <a:pt x="0" y="203199"/>
                  </a:lnTo>
                  <a:lnTo>
                    <a:pt x="55880" y="203199"/>
                  </a:lnTo>
                  <a:lnTo>
                    <a:pt x="55880" y="201929"/>
                  </a:lnTo>
                  <a:close/>
                </a:path>
                <a:path w="55879" h="283209">
                  <a:moveTo>
                    <a:pt x="55880" y="198119"/>
                  </a:moveTo>
                  <a:lnTo>
                    <a:pt x="0" y="198119"/>
                  </a:lnTo>
                  <a:lnTo>
                    <a:pt x="0" y="200659"/>
                  </a:lnTo>
                  <a:lnTo>
                    <a:pt x="55880" y="200659"/>
                  </a:lnTo>
                  <a:lnTo>
                    <a:pt x="55880" y="198119"/>
                  </a:lnTo>
                  <a:close/>
                </a:path>
                <a:path w="55879" h="283209">
                  <a:moveTo>
                    <a:pt x="55880" y="195579"/>
                  </a:moveTo>
                  <a:lnTo>
                    <a:pt x="0" y="195579"/>
                  </a:lnTo>
                  <a:lnTo>
                    <a:pt x="0" y="196849"/>
                  </a:lnTo>
                  <a:lnTo>
                    <a:pt x="55880" y="196849"/>
                  </a:lnTo>
                  <a:lnTo>
                    <a:pt x="55880" y="195579"/>
                  </a:lnTo>
                  <a:close/>
                </a:path>
                <a:path w="55879" h="283209">
                  <a:moveTo>
                    <a:pt x="55880" y="191769"/>
                  </a:moveTo>
                  <a:lnTo>
                    <a:pt x="0" y="191769"/>
                  </a:lnTo>
                  <a:lnTo>
                    <a:pt x="0" y="194309"/>
                  </a:lnTo>
                  <a:lnTo>
                    <a:pt x="55880" y="194309"/>
                  </a:lnTo>
                  <a:lnTo>
                    <a:pt x="55880" y="191769"/>
                  </a:lnTo>
                  <a:close/>
                </a:path>
                <a:path w="55879" h="283209">
                  <a:moveTo>
                    <a:pt x="55880" y="189229"/>
                  </a:moveTo>
                  <a:lnTo>
                    <a:pt x="0" y="189229"/>
                  </a:lnTo>
                  <a:lnTo>
                    <a:pt x="0" y="190499"/>
                  </a:lnTo>
                  <a:lnTo>
                    <a:pt x="55880" y="190499"/>
                  </a:lnTo>
                  <a:lnTo>
                    <a:pt x="55880" y="189229"/>
                  </a:lnTo>
                  <a:close/>
                </a:path>
                <a:path w="55879" h="283209">
                  <a:moveTo>
                    <a:pt x="55880" y="185419"/>
                  </a:moveTo>
                  <a:lnTo>
                    <a:pt x="0" y="185419"/>
                  </a:lnTo>
                  <a:lnTo>
                    <a:pt x="0" y="187959"/>
                  </a:lnTo>
                  <a:lnTo>
                    <a:pt x="55880" y="187959"/>
                  </a:lnTo>
                  <a:lnTo>
                    <a:pt x="55880" y="185419"/>
                  </a:lnTo>
                  <a:close/>
                </a:path>
                <a:path w="55879" h="283209">
                  <a:moveTo>
                    <a:pt x="55880" y="182879"/>
                  </a:moveTo>
                  <a:lnTo>
                    <a:pt x="0" y="182879"/>
                  </a:lnTo>
                  <a:lnTo>
                    <a:pt x="0" y="184149"/>
                  </a:lnTo>
                  <a:lnTo>
                    <a:pt x="55880" y="184149"/>
                  </a:lnTo>
                  <a:lnTo>
                    <a:pt x="55880" y="182879"/>
                  </a:lnTo>
                  <a:close/>
                </a:path>
                <a:path w="55879" h="283209">
                  <a:moveTo>
                    <a:pt x="55880" y="179069"/>
                  </a:moveTo>
                  <a:lnTo>
                    <a:pt x="0" y="179069"/>
                  </a:lnTo>
                  <a:lnTo>
                    <a:pt x="0" y="181609"/>
                  </a:lnTo>
                  <a:lnTo>
                    <a:pt x="55880" y="181609"/>
                  </a:lnTo>
                  <a:lnTo>
                    <a:pt x="55880" y="179069"/>
                  </a:lnTo>
                  <a:close/>
                </a:path>
                <a:path w="55879" h="283209">
                  <a:moveTo>
                    <a:pt x="55880" y="176529"/>
                  </a:moveTo>
                  <a:lnTo>
                    <a:pt x="0" y="176529"/>
                  </a:lnTo>
                  <a:lnTo>
                    <a:pt x="0" y="177799"/>
                  </a:lnTo>
                  <a:lnTo>
                    <a:pt x="55880" y="177799"/>
                  </a:lnTo>
                  <a:lnTo>
                    <a:pt x="55880" y="176529"/>
                  </a:lnTo>
                  <a:close/>
                </a:path>
                <a:path w="55879" h="283209">
                  <a:moveTo>
                    <a:pt x="55880" y="172719"/>
                  </a:moveTo>
                  <a:lnTo>
                    <a:pt x="0" y="172719"/>
                  </a:lnTo>
                  <a:lnTo>
                    <a:pt x="0" y="175259"/>
                  </a:lnTo>
                  <a:lnTo>
                    <a:pt x="55880" y="175259"/>
                  </a:lnTo>
                  <a:lnTo>
                    <a:pt x="55880" y="172719"/>
                  </a:lnTo>
                  <a:close/>
                </a:path>
                <a:path w="55879" h="283209">
                  <a:moveTo>
                    <a:pt x="55880" y="170179"/>
                  </a:moveTo>
                  <a:lnTo>
                    <a:pt x="0" y="170179"/>
                  </a:lnTo>
                  <a:lnTo>
                    <a:pt x="0" y="171449"/>
                  </a:lnTo>
                  <a:lnTo>
                    <a:pt x="55880" y="171449"/>
                  </a:lnTo>
                  <a:lnTo>
                    <a:pt x="55880" y="170179"/>
                  </a:lnTo>
                  <a:close/>
                </a:path>
                <a:path w="55879" h="283209">
                  <a:moveTo>
                    <a:pt x="55880" y="166369"/>
                  </a:moveTo>
                  <a:lnTo>
                    <a:pt x="0" y="166369"/>
                  </a:lnTo>
                  <a:lnTo>
                    <a:pt x="0" y="168909"/>
                  </a:lnTo>
                  <a:lnTo>
                    <a:pt x="55880" y="168909"/>
                  </a:lnTo>
                  <a:lnTo>
                    <a:pt x="55880" y="166369"/>
                  </a:lnTo>
                  <a:close/>
                </a:path>
                <a:path w="55879" h="283209">
                  <a:moveTo>
                    <a:pt x="55880" y="163829"/>
                  </a:moveTo>
                  <a:lnTo>
                    <a:pt x="0" y="163829"/>
                  </a:lnTo>
                  <a:lnTo>
                    <a:pt x="0" y="165099"/>
                  </a:lnTo>
                  <a:lnTo>
                    <a:pt x="55880" y="165099"/>
                  </a:lnTo>
                  <a:lnTo>
                    <a:pt x="55880" y="163829"/>
                  </a:lnTo>
                  <a:close/>
                </a:path>
                <a:path w="55879" h="283209">
                  <a:moveTo>
                    <a:pt x="55880" y="160019"/>
                  </a:moveTo>
                  <a:lnTo>
                    <a:pt x="0" y="160019"/>
                  </a:lnTo>
                  <a:lnTo>
                    <a:pt x="0" y="162559"/>
                  </a:lnTo>
                  <a:lnTo>
                    <a:pt x="55880" y="162559"/>
                  </a:lnTo>
                  <a:lnTo>
                    <a:pt x="55880" y="160019"/>
                  </a:lnTo>
                  <a:close/>
                </a:path>
                <a:path w="55879" h="283209">
                  <a:moveTo>
                    <a:pt x="55880" y="157479"/>
                  </a:moveTo>
                  <a:lnTo>
                    <a:pt x="0" y="157479"/>
                  </a:lnTo>
                  <a:lnTo>
                    <a:pt x="0" y="158749"/>
                  </a:lnTo>
                  <a:lnTo>
                    <a:pt x="55880" y="158749"/>
                  </a:lnTo>
                  <a:lnTo>
                    <a:pt x="55880" y="157479"/>
                  </a:lnTo>
                  <a:close/>
                </a:path>
                <a:path w="55879" h="283209">
                  <a:moveTo>
                    <a:pt x="55880" y="153669"/>
                  </a:moveTo>
                  <a:lnTo>
                    <a:pt x="0" y="153669"/>
                  </a:lnTo>
                  <a:lnTo>
                    <a:pt x="0" y="156209"/>
                  </a:lnTo>
                  <a:lnTo>
                    <a:pt x="55880" y="156209"/>
                  </a:lnTo>
                  <a:lnTo>
                    <a:pt x="55880" y="153669"/>
                  </a:lnTo>
                  <a:close/>
                </a:path>
                <a:path w="55879" h="283209">
                  <a:moveTo>
                    <a:pt x="55880" y="151129"/>
                  </a:moveTo>
                  <a:lnTo>
                    <a:pt x="0" y="151129"/>
                  </a:lnTo>
                  <a:lnTo>
                    <a:pt x="0" y="152399"/>
                  </a:lnTo>
                  <a:lnTo>
                    <a:pt x="55880" y="152399"/>
                  </a:lnTo>
                  <a:lnTo>
                    <a:pt x="55880" y="151129"/>
                  </a:lnTo>
                  <a:close/>
                </a:path>
                <a:path w="55879" h="283209">
                  <a:moveTo>
                    <a:pt x="55880" y="147319"/>
                  </a:moveTo>
                  <a:lnTo>
                    <a:pt x="0" y="147319"/>
                  </a:lnTo>
                  <a:lnTo>
                    <a:pt x="0" y="149859"/>
                  </a:lnTo>
                  <a:lnTo>
                    <a:pt x="55880" y="149859"/>
                  </a:lnTo>
                  <a:lnTo>
                    <a:pt x="55880" y="147319"/>
                  </a:lnTo>
                  <a:close/>
                </a:path>
                <a:path w="55879" h="283209">
                  <a:moveTo>
                    <a:pt x="55880" y="144779"/>
                  </a:moveTo>
                  <a:lnTo>
                    <a:pt x="0" y="144779"/>
                  </a:lnTo>
                  <a:lnTo>
                    <a:pt x="0" y="146049"/>
                  </a:lnTo>
                  <a:lnTo>
                    <a:pt x="55880" y="146049"/>
                  </a:lnTo>
                  <a:lnTo>
                    <a:pt x="55880" y="144779"/>
                  </a:lnTo>
                  <a:close/>
                </a:path>
                <a:path w="55879" h="283209">
                  <a:moveTo>
                    <a:pt x="55880" y="140969"/>
                  </a:moveTo>
                  <a:lnTo>
                    <a:pt x="0" y="140969"/>
                  </a:lnTo>
                  <a:lnTo>
                    <a:pt x="0" y="143509"/>
                  </a:lnTo>
                  <a:lnTo>
                    <a:pt x="55880" y="143509"/>
                  </a:lnTo>
                  <a:lnTo>
                    <a:pt x="55880" y="140969"/>
                  </a:lnTo>
                  <a:close/>
                </a:path>
                <a:path w="55879" h="283209">
                  <a:moveTo>
                    <a:pt x="55880" y="138429"/>
                  </a:moveTo>
                  <a:lnTo>
                    <a:pt x="0" y="138429"/>
                  </a:lnTo>
                  <a:lnTo>
                    <a:pt x="0" y="139699"/>
                  </a:lnTo>
                  <a:lnTo>
                    <a:pt x="55880" y="139699"/>
                  </a:lnTo>
                  <a:lnTo>
                    <a:pt x="55880" y="138429"/>
                  </a:lnTo>
                  <a:close/>
                </a:path>
                <a:path w="55879" h="283209">
                  <a:moveTo>
                    <a:pt x="55880" y="134619"/>
                  </a:moveTo>
                  <a:lnTo>
                    <a:pt x="0" y="134619"/>
                  </a:lnTo>
                  <a:lnTo>
                    <a:pt x="0" y="137159"/>
                  </a:lnTo>
                  <a:lnTo>
                    <a:pt x="55880" y="137159"/>
                  </a:lnTo>
                  <a:lnTo>
                    <a:pt x="55880" y="134619"/>
                  </a:lnTo>
                  <a:close/>
                </a:path>
                <a:path w="55879" h="283209">
                  <a:moveTo>
                    <a:pt x="55880" y="132079"/>
                  </a:moveTo>
                  <a:lnTo>
                    <a:pt x="0" y="132079"/>
                  </a:lnTo>
                  <a:lnTo>
                    <a:pt x="0" y="133349"/>
                  </a:lnTo>
                  <a:lnTo>
                    <a:pt x="55880" y="133349"/>
                  </a:lnTo>
                  <a:lnTo>
                    <a:pt x="55880" y="132079"/>
                  </a:lnTo>
                  <a:close/>
                </a:path>
                <a:path w="55879" h="283209">
                  <a:moveTo>
                    <a:pt x="55880" y="128269"/>
                  </a:moveTo>
                  <a:lnTo>
                    <a:pt x="0" y="128269"/>
                  </a:lnTo>
                  <a:lnTo>
                    <a:pt x="0" y="130809"/>
                  </a:lnTo>
                  <a:lnTo>
                    <a:pt x="55880" y="130809"/>
                  </a:lnTo>
                  <a:lnTo>
                    <a:pt x="55880" y="128269"/>
                  </a:lnTo>
                  <a:close/>
                </a:path>
                <a:path w="55879" h="283209">
                  <a:moveTo>
                    <a:pt x="55880" y="125729"/>
                  </a:moveTo>
                  <a:lnTo>
                    <a:pt x="0" y="125729"/>
                  </a:lnTo>
                  <a:lnTo>
                    <a:pt x="0" y="126999"/>
                  </a:lnTo>
                  <a:lnTo>
                    <a:pt x="55880" y="126999"/>
                  </a:lnTo>
                  <a:lnTo>
                    <a:pt x="55880" y="125729"/>
                  </a:lnTo>
                  <a:close/>
                </a:path>
                <a:path w="55879" h="283209">
                  <a:moveTo>
                    <a:pt x="55880" y="121919"/>
                  </a:moveTo>
                  <a:lnTo>
                    <a:pt x="0" y="121919"/>
                  </a:lnTo>
                  <a:lnTo>
                    <a:pt x="0" y="124459"/>
                  </a:lnTo>
                  <a:lnTo>
                    <a:pt x="55880" y="124459"/>
                  </a:lnTo>
                  <a:lnTo>
                    <a:pt x="55880" y="121919"/>
                  </a:lnTo>
                  <a:close/>
                </a:path>
                <a:path w="55879" h="283209">
                  <a:moveTo>
                    <a:pt x="55880" y="119379"/>
                  </a:moveTo>
                  <a:lnTo>
                    <a:pt x="0" y="119379"/>
                  </a:lnTo>
                  <a:lnTo>
                    <a:pt x="0" y="120649"/>
                  </a:lnTo>
                  <a:lnTo>
                    <a:pt x="55880" y="120649"/>
                  </a:lnTo>
                  <a:lnTo>
                    <a:pt x="55880" y="119379"/>
                  </a:lnTo>
                  <a:close/>
                </a:path>
                <a:path w="55879" h="283209">
                  <a:moveTo>
                    <a:pt x="55880" y="113029"/>
                  </a:moveTo>
                  <a:lnTo>
                    <a:pt x="0" y="113029"/>
                  </a:lnTo>
                  <a:lnTo>
                    <a:pt x="0" y="118109"/>
                  </a:lnTo>
                  <a:lnTo>
                    <a:pt x="55880" y="118109"/>
                  </a:lnTo>
                  <a:lnTo>
                    <a:pt x="55880" y="113029"/>
                  </a:lnTo>
                  <a:close/>
                </a:path>
                <a:path w="55879" h="283209">
                  <a:moveTo>
                    <a:pt x="55880" y="106679"/>
                  </a:moveTo>
                  <a:lnTo>
                    <a:pt x="0" y="106679"/>
                  </a:lnTo>
                  <a:lnTo>
                    <a:pt x="0" y="111759"/>
                  </a:lnTo>
                  <a:lnTo>
                    <a:pt x="55880" y="111759"/>
                  </a:lnTo>
                  <a:lnTo>
                    <a:pt x="55880" y="106679"/>
                  </a:lnTo>
                  <a:close/>
                </a:path>
                <a:path w="55879" h="283209">
                  <a:moveTo>
                    <a:pt x="55880" y="100329"/>
                  </a:moveTo>
                  <a:lnTo>
                    <a:pt x="0" y="100329"/>
                  </a:lnTo>
                  <a:lnTo>
                    <a:pt x="0" y="105409"/>
                  </a:lnTo>
                  <a:lnTo>
                    <a:pt x="55880" y="105409"/>
                  </a:lnTo>
                  <a:lnTo>
                    <a:pt x="55880" y="100329"/>
                  </a:lnTo>
                  <a:close/>
                </a:path>
                <a:path w="55879" h="283209">
                  <a:moveTo>
                    <a:pt x="55880" y="93979"/>
                  </a:moveTo>
                  <a:lnTo>
                    <a:pt x="0" y="93979"/>
                  </a:lnTo>
                  <a:lnTo>
                    <a:pt x="0" y="99059"/>
                  </a:lnTo>
                  <a:lnTo>
                    <a:pt x="55880" y="99059"/>
                  </a:lnTo>
                  <a:lnTo>
                    <a:pt x="55880" y="93979"/>
                  </a:lnTo>
                  <a:close/>
                </a:path>
                <a:path w="55879" h="283209">
                  <a:moveTo>
                    <a:pt x="55880" y="87629"/>
                  </a:moveTo>
                  <a:lnTo>
                    <a:pt x="0" y="87629"/>
                  </a:lnTo>
                  <a:lnTo>
                    <a:pt x="0" y="92709"/>
                  </a:lnTo>
                  <a:lnTo>
                    <a:pt x="55880" y="92709"/>
                  </a:lnTo>
                  <a:lnTo>
                    <a:pt x="55880" y="87629"/>
                  </a:lnTo>
                  <a:close/>
                </a:path>
                <a:path w="55879" h="283209">
                  <a:moveTo>
                    <a:pt x="55880" y="81279"/>
                  </a:moveTo>
                  <a:lnTo>
                    <a:pt x="0" y="81279"/>
                  </a:lnTo>
                  <a:lnTo>
                    <a:pt x="0" y="86359"/>
                  </a:lnTo>
                  <a:lnTo>
                    <a:pt x="55880" y="86359"/>
                  </a:lnTo>
                  <a:lnTo>
                    <a:pt x="55880" y="81279"/>
                  </a:lnTo>
                  <a:close/>
                </a:path>
                <a:path w="55879" h="283209">
                  <a:moveTo>
                    <a:pt x="55880" y="74929"/>
                  </a:moveTo>
                  <a:lnTo>
                    <a:pt x="0" y="74929"/>
                  </a:lnTo>
                  <a:lnTo>
                    <a:pt x="0" y="80009"/>
                  </a:lnTo>
                  <a:lnTo>
                    <a:pt x="55880" y="80009"/>
                  </a:lnTo>
                  <a:lnTo>
                    <a:pt x="55880" y="74929"/>
                  </a:lnTo>
                  <a:close/>
                </a:path>
                <a:path w="55879" h="283209">
                  <a:moveTo>
                    <a:pt x="55880" y="69849"/>
                  </a:moveTo>
                  <a:lnTo>
                    <a:pt x="0" y="69849"/>
                  </a:lnTo>
                  <a:lnTo>
                    <a:pt x="0" y="73659"/>
                  </a:lnTo>
                  <a:lnTo>
                    <a:pt x="55880" y="73659"/>
                  </a:lnTo>
                  <a:lnTo>
                    <a:pt x="55880" y="69849"/>
                  </a:lnTo>
                  <a:close/>
                </a:path>
                <a:path w="55879" h="283209">
                  <a:moveTo>
                    <a:pt x="55880" y="63499"/>
                  </a:moveTo>
                  <a:lnTo>
                    <a:pt x="0" y="63499"/>
                  </a:lnTo>
                  <a:lnTo>
                    <a:pt x="0" y="68579"/>
                  </a:lnTo>
                  <a:lnTo>
                    <a:pt x="55880" y="68579"/>
                  </a:lnTo>
                  <a:lnTo>
                    <a:pt x="55880" y="63499"/>
                  </a:lnTo>
                  <a:close/>
                </a:path>
                <a:path w="55879" h="283209">
                  <a:moveTo>
                    <a:pt x="55880" y="57149"/>
                  </a:moveTo>
                  <a:lnTo>
                    <a:pt x="0" y="57149"/>
                  </a:lnTo>
                  <a:lnTo>
                    <a:pt x="0" y="62229"/>
                  </a:lnTo>
                  <a:lnTo>
                    <a:pt x="55880" y="62229"/>
                  </a:lnTo>
                  <a:lnTo>
                    <a:pt x="55880" y="57149"/>
                  </a:lnTo>
                  <a:close/>
                </a:path>
                <a:path w="55879" h="283209">
                  <a:moveTo>
                    <a:pt x="55880" y="50799"/>
                  </a:moveTo>
                  <a:lnTo>
                    <a:pt x="0" y="50799"/>
                  </a:lnTo>
                  <a:lnTo>
                    <a:pt x="0" y="55879"/>
                  </a:lnTo>
                  <a:lnTo>
                    <a:pt x="55880" y="55879"/>
                  </a:lnTo>
                  <a:lnTo>
                    <a:pt x="55880" y="50799"/>
                  </a:lnTo>
                  <a:close/>
                </a:path>
                <a:path w="55879" h="283209">
                  <a:moveTo>
                    <a:pt x="55880" y="44449"/>
                  </a:moveTo>
                  <a:lnTo>
                    <a:pt x="0" y="44449"/>
                  </a:lnTo>
                  <a:lnTo>
                    <a:pt x="0" y="49529"/>
                  </a:lnTo>
                  <a:lnTo>
                    <a:pt x="55880" y="49529"/>
                  </a:lnTo>
                  <a:lnTo>
                    <a:pt x="55880" y="44449"/>
                  </a:lnTo>
                  <a:close/>
                </a:path>
                <a:path w="55879" h="283209">
                  <a:moveTo>
                    <a:pt x="55880" y="38099"/>
                  </a:moveTo>
                  <a:lnTo>
                    <a:pt x="0" y="38099"/>
                  </a:lnTo>
                  <a:lnTo>
                    <a:pt x="0" y="43179"/>
                  </a:lnTo>
                  <a:lnTo>
                    <a:pt x="55880" y="43179"/>
                  </a:lnTo>
                  <a:lnTo>
                    <a:pt x="55880" y="38099"/>
                  </a:lnTo>
                  <a:close/>
                </a:path>
                <a:path w="55879" h="283209">
                  <a:moveTo>
                    <a:pt x="55880" y="31749"/>
                  </a:moveTo>
                  <a:lnTo>
                    <a:pt x="0" y="31749"/>
                  </a:lnTo>
                  <a:lnTo>
                    <a:pt x="0" y="36829"/>
                  </a:lnTo>
                  <a:lnTo>
                    <a:pt x="55880" y="36829"/>
                  </a:lnTo>
                  <a:lnTo>
                    <a:pt x="55880" y="31749"/>
                  </a:lnTo>
                  <a:close/>
                </a:path>
                <a:path w="55879" h="283209">
                  <a:moveTo>
                    <a:pt x="55880" y="25399"/>
                  </a:moveTo>
                  <a:lnTo>
                    <a:pt x="0" y="25399"/>
                  </a:lnTo>
                  <a:lnTo>
                    <a:pt x="0" y="30479"/>
                  </a:lnTo>
                  <a:lnTo>
                    <a:pt x="55880" y="30479"/>
                  </a:lnTo>
                  <a:lnTo>
                    <a:pt x="55880" y="25399"/>
                  </a:lnTo>
                  <a:close/>
                </a:path>
                <a:path w="55879" h="283209">
                  <a:moveTo>
                    <a:pt x="55880" y="19049"/>
                  </a:moveTo>
                  <a:lnTo>
                    <a:pt x="0" y="19049"/>
                  </a:lnTo>
                  <a:lnTo>
                    <a:pt x="0" y="24129"/>
                  </a:lnTo>
                  <a:lnTo>
                    <a:pt x="55880" y="24129"/>
                  </a:lnTo>
                  <a:lnTo>
                    <a:pt x="55880" y="19049"/>
                  </a:lnTo>
                  <a:close/>
                </a:path>
                <a:path w="55879" h="283209">
                  <a:moveTo>
                    <a:pt x="55880" y="12699"/>
                  </a:moveTo>
                  <a:lnTo>
                    <a:pt x="0" y="12699"/>
                  </a:lnTo>
                  <a:lnTo>
                    <a:pt x="0" y="17779"/>
                  </a:lnTo>
                  <a:lnTo>
                    <a:pt x="55880" y="17779"/>
                  </a:lnTo>
                  <a:lnTo>
                    <a:pt x="55880" y="12699"/>
                  </a:lnTo>
                  <a:close/>
                </a:path>
                <a:path w="55879" h="283209">
                  <a:moveTo>
                    <a:pt x="55880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5880" y="11429"/>
                  </a:lnTo>
                  <a:lnTo>
                    <a:pt x="55880" y="6349"/>
                  </a:lnTo>
                  <a:close/>
                </a:path>
                <a:path w="55879" h="283209">
                  <a:moveTo>
                    <a:pt x="55880" y="0"/>
                  </a:moveTo>
                  <a:lnTo>
                    <a:pt x="0" y="0"/>
                  </a:lnTo>
                  <a:lnTo>
                    <a:pt x="0" y="5079"/>
                  </a:lnTo>
                  <a:lnTo>
                    <a:pt x="55880" y="5079"/>
                  </a:lnTo>
                  <a:lnTo>
                    <a:pt x="55880" y="0"/>
                  </a:lnTo>
                  <a:close/>
                </a:path>
              </a:pathLst>
            </a:custGeom>
            <a:solidFill>
              <a:srgbClr val="246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6686549" y="6377939"/>
              <a:ext cx="54610" cy="288290"/>
            </a:xfrm>
            <a:custGeom>
              <a:avLst/>
              <a:gdLst/>
              <a:ahLst/>
              <a:cxnLst/>
              <a:rect l="l" t="t" r="r" b="b"/>
              <a:pathLst>
                <a:path w="54609" h="288290">
                  <a:moveTo>
                    <a:pt x="54609" y="275590"/>
                  </a:moveTo>
                  <a:lnTo>
                    <a:pt x="0" y="275590"/>
                  </a:lnTo>
                  <a:lnTo>
                    <a:pt x="0" y="288290"/>
                  </a:lnTo>
                  <a:lnTo>
                    <a:pt x="8890" y="288290"/>
                  </a:lnTo>
                  <a:lnTo>
                    <a:pt x="8890" y="287020"/>
                  </a:lnTo>
                  <a:lnTo>
                    <a:pt x="30479" y="287020"/>
                  </a:lnTo>
                  <a:lnTo>
                    <a:pt x="30479" y="285750"/>
                  </a:lnTo>
                  <a:lnTo>
                    <a:pt x="50800" y="285750"/>
                  </a:lnTo>
                  <a:lnTo>
                    <a:pt x="50800" y="284480"/>
                  </a:lnTo>
                  <a:lnTo>
                    <a:pt x="54609" y="284480"/>
                  </a:lnTo>
                  <a:lnTo>
                    <a:pt x="54609" y="275590"/>
                  </a:lnTo>
                  <a:close/>
                </a:path>
                <a:path w="54609" h="288290">
                  <a:moveTo>
                    <a:pt x="54609" y="273050"/>
                  </a:moveTo>
                  <a:lnTo>
                    <a:pt x="0" y="273050"/>
                  </a:lnTo>
                  <a:lnTo>
                    <a:pt x="0" y="274320"/>
                  </a:lnTo>
                  <a:lnTo>
                    <a:pt x="54609" y="274320"/>
                  </a:lnTo>
                  <a:lnTo>
                    <a:pt x="54609" y="273050"/>
                  </a:lnTo>
                  <a:close/>
                </a:path>
                <a:path w="54609" h="288290">
                  <a:moveTo>
                    <a:pt x="54609" y="269240"/>
                  </a:moveTo>
                  <a:lnTo>
                    <a:pt x="0" y="269240"/>
                  </a:lnTo>
                  <a:lnTo>
                    <a:pt x="0" y="271780"/>
                  </a:lnTo>
                  <a:lnTo>
                    <a:pt x="54609" y="271780"/>
                  </a:lnTo>
                  <a:lnTo>
                    <a:pt x="54609" y="269240"/>
                  </a:lnTo>
                  <a:close/>
                </a:path>
                <a:path w="54609" h="288290">
                  <a:moveTo>
                    <a:pt x="54609" y="266700"/>
                  </a:moveTo>
                  <a:lnTo>
                    <a:pt x="0" y="266700"/>
                  </a:lnTo>
                  <a:lnTo>
                    <a:pt x="0" y="267970"/>
                  </a:lnTo>
                  <a:lnTo>
                    <a:pt x="54609" y="267970"/>
                  </a:lnTo>
                  <a:lnTo>
                    <a:pt x="54609" y="266700"/>
                  </a:lnTo>
                  <a:close/>
                </a:path>
                <a:path w="54609" h="288290">
                  <a:moveTo>
                    <a:pt x="54609" y="262890"/>
                  </a:moveTo>
                  <a:lnTo>
                    <a:pt x="0" y="262890"/>
                  </a:lnTo>
                  <a:lnTo>
                    <a:pt x="0" y="265430"/>
                  </a:lnTo>
                  <a:lnTo>
                    <a:pt x="54609" y="265430"/>
                  </a:lnTo>
                  <a:lnTo>
                    <a:pt x="54609" y="262890"/>
                  </a:lnTo>
                  <a:close/>
                </a:path>
                <a:path w="54609" h="288290">
                  <a:moveTo>
                    <a:pt x="54609" y="260350"/>
                  </a:moveTo>
                  <a:lnTo>
                    <a:pt x="0" y="260350"/>
                  </a:lnTo>
                  <a:lnTo>
                    <a:pt x="0" y="261620"/>
                  </a:lnTo>
                  <a:lnTo>
                    <a:pt x="54609" y="261620"/>
                  </a:lnTo>
                  <a:lnTo>
                    <a:pt x="54609" y="260350"/>
                  </a:lnTo>
                  <a:close/>
                </a:path>
                <a:path w="54609" h="288290">
                  <a:moveTo>
                    <a:pt x="54609" y="256540"/>
                  </a:moveTo>
                  <a:lnTo>
                    <a:pt x="0" y="256540"/>
                  </a:lnTo>
                  <a:lnTo>
                    <a:pt x="0" y="259080"/>
                  </a:lnTo>
                  <a:lnTo>
                    <a:pt x="54609" y="259080"/>
                  </a:lnTo>
                  <a:lnTo>
                    <a:pt x="54609" y="256540"/>
                  </a:lnTo>
                  <a:close/>
                </a:path>
                <a:path w="54609" h="288290">
                  <a:moveTo>
                    <a:pt x="54609" y="254000"/>
                  </a:moveTo>
                  <a:lnTo>
                    <a:pt x="0" y="254000"/>
                  </a:lnTo>
                  <a:lnTo>
                    <a:pt x="0" y="255270"/>
                  </a:lnTo>
                  <a:lnTo>
                    <a:pt x="54609" y="255270"/>
                  </a:lnTo>
                  <a:lnTo>
                    <a:pt x="54609" y="254000"/>
                  </a:lnTo>
                  <a:close/>
                </a:path>
                <a:path w="54609" h="288290">
                  <a:moveTo>
                    <a:pt x="54609" y="250190"/>
                  </a:moveTo>
                  <a:lnTo>
                    <a:pt x="0" y="250190"/>
                  </a:lnTo>
                  <a:lnTo>
                    <a:pt x="0" y="252730"/>
                  </a:lnTo>
                  <a:lnTo>
                    <a:pt x="54609" y="252730"/>
                  </a:lnTo>
                  <a:lnTo>
                    <a:pt x="54609" y="250190"/>
                  </a:lnTo>
                  <a:close/>
                </a:path>
                <a:path w="54609" h="288290">
                  <a:moveTo>
                    <a:pt x="54609" y="247650"/>
                  </a:moveTo>
                  <a:lnTo>
                    <a:pt x="0" y="247650"/>
                  </a:lnTo>
                  <a:lnTo>
                    <a:pt x="0" y="248920"/>
                  </a:lnTo>
                  <a:lnTo>
                    <a:pt x="54609" y="248920"/>
                  </a:lnTo>
                  <a:lnTo>
                    <a:pt x="54609" y="247650"/>
                  </a:lnTo>
                  <a:close/>
                </a:path>
                <a:path w="54609" h="288290">
                  <a:moveTo>
                    <a:pt x="54609" y="243840"/>
                  </a:moveTo>
                  <a:lnTo>
                    <a:pt x="0" y="243840"/>
                  </a:lnTo>
                  <a:lnTo>
                    <a:pt x="0" y="246380"/>
                  </a:lnTo>
                  <a:lnTo>
                    <a:pt x="54609" y="246380"/>
                  </a:lnTo>
                  <a:lnTo>
                    <a:pt x="54609" y="243840"/>
                  </a:lnTo>
                  <a:close/>
                </a:path>
                <a:path w="54609" h="288290">
                  <a:moveTo>
                    <a:pt x="54609" y="241300"/>
                  </a:moveTo>
                  <a:lnTo>
                    <a:pt x="0" y="241300"/>
                  </a:lnTo>
                  <a:lnTo>
                    <a:pt x="0" y="242570"/>
                  </a:lnTo>
                  <a:lnTo>
                    <a:pt x="54609" y="242570"/>
                  </a:lnTo>
                  <a:lnTo>
                    <a:pt x="54609" y="241300"/>
                  </a:lnTo>
                  <a:close/>
                </a:path>
                <a:path w="54609" h="288290">
                  <a:moveTo>
                    <a:pt x="54609" y="237490"/>
                  </a:moveTo>
                  <a:lnTo>
                    <a:pt x="0" y="237490"/>
                  </a:lnTo>
                  <a:lnTo>
                    <a:pt x="0" y="240030"/>
                  </a:lnTo>
                  <a:lnTo>
                    <a:pt x="54609" y="240030"/>
                  </a:lnTo>
                  <a:lnTo>
                    <a:pt x="54609" y="237490"/>
                  </a:lnTo>
                  <a:close/>
                </a:path>
                <a:path w="54609" h="288290">
                  <a:moveTo>
                    <a:pt x="54609" y="234950"/>
                  </a:moveTo>
                  <a:lnTo>
                    <a:pt x="0" y="234950"/>
                  </a:lnTo>
                  <a:lnTo>
                    <a:pt x="0" y="236220"/>
                  </a:lnTo>
                  <a:lnTo>
                    <a:pt x="54609" y="236220"/>
                  </a:lnTo>
                  <a:lnTo>
                    <a:pt x="54609" y="234950"/>
                  </a:lnTo>
                  <a:close/>
                </a:path>
                <a:path w="54609" h="288290">
                  <a:moveTo>
                    <a:pt x="54609" y="231140"/>
                  </a:moveTo>
                  <a:lnTo>
                    <a:pt x="0" y="231140"/>
                  </a:lnTo>
                  <a:lnTo>
                    <a:pt x="0" y="233680"/>
                  </a:lnTo>
                  <a:lnTo>
                    <a:pt x="54609" y="233680"/>
                  </a:lnTo>
                  <a:lnTo>
                    <a:pt x="54609" y="231140"/>
                  </a:lnTo>
                  <a:close/>
                </a:path>
                <a:path w="54609" h="288290">
                  <a:moveTo>
                    <a:pt x="54609" y="228600"/>
                  </a:moveTo>
                  <a:lnTo>
                    <a:pt x="0" y="228600"/>
                  </a:lnTo>
                  <a:lnTo>
                    <a:pt x="0" y="229870"/>
                  </a:lnTo>
                  <a:lnTo>
                    <a:pt x="54609" y="229870"/>
                  </a:lnTo>
                  <a:lnTo>
                    <a:pt x="54609" y="228600"/>
                  </a:lnTo>
                  <a:close/>
                </a:path>
                <a:path w="54609" h="288290">
                  <a:moveTo>
                    <a:pt x="54609" y="224790"/>
                  </a:moveTo>
                  <a:lnTo>
                    <a:pt x="0" y="224790"/>
                  </a:lnTo>
                  <a:lnTo>
                    <a:pt x="0" y="227330"/>
                  </a:lnTo>
                  <a:lnTo>
                    <a:pt x="54609" y="227330"/>
                  </a:lnTo>
                  <a:lnTo>
                    <a:pt x="54609" y="224790"/>
                  </a:lnTo>
                  <a:close/>
                </a:path>
                <a:path w="54609" h="288290">
                  <a:moveTo>
                    <a:pt x="54609" y="222250"/>
                  </a:moveTo>
                  <a:lnTo>
                    <a:pt x="0" y="222250"/>
                  </a:lnTo>
                  <a:lnTo>
                    <a:pt x="0" y="223520"/>
                  </a:lnTo>
                  <a:lnTo>
                    <a:pt x="54609" y="223520"/>
                  </a:lnTo>
                  <a:lnTo>
                    <a:pt x="54609" y="222250"/>
                  </a:lnTo>
                  <a:close/>
                </a:path>
                <a:path w="54609" h="288290">
                  <a:moveTo>
                    <a:pt x="54609" y="218440"/>
                  </a:moveTo>
                  <a:lnTo>
                    <a:pt x="0" y="218440"/>
                  </a:lnTo>
                  <a:lnTo>
                    <a:pt x="0" y="220980"/>
                  </a:lnTo>
                  <a:lnTo>
                    <a:pt x="54609" y="220980"/>
                  </a:lnTo>
                  <a:lnTo>
                    <a:pt x="54609" y="218440"/>
                  </a:lnTo>
                  <a:close/>
                </a:path>
                <a:path w="54609" h="288290">
                  <a:moveTo>
                    <a:pt x="54609" y="215900"/>
                  </a:moveTo>
                  <a:lnTo>
                    <a:pt x="0" y="215900"/>
                  </a:lnTo>
                  <a:lnTo>
                    <a:pt x="0" y="217170"/>
                  </a:lnTo>
                  <a:lnTo>
                    <a:pt x="54609" y="217170"/>
                  </a:lnTo>
                  <a:lnTo>
                    <a:pt x="54609" y="215900"/>
                  </a:lnTo>
                  <a:close/>
                </a:path>
                <a:path w="54609" h="288290">
                  <a:moveTo>
                    <a:pt x="54609" y="212090"/>
                  </a:moveTo>
                  <a:lnTo>
                    <a:pt x="0" y="212090"/>
                  </a:lnTo>
                  <a:lnTo>
                    <a:pt x="0" y="214630"/>
                  </a:lnTo>
                  <a:lnTo>
                    <a:pt x="54609" y="214630"/>
                  </a:lnTo>
                  <a:lnTo>
                    <a:pt x="54609" y="212090"/>
                  </a:lnTo>
                  <a:close/>
                </a:path>
                <a:path w="54609" h="288290">
                  <a:moveTo>
                    <a:pt x="54609" y="209550"/>
                  </a:moveTo>
                  <a:lnTo>
                    <a:pt x="0" y="209550"/>
                  </a:lnTo>
                  <a:lnTo>
                    <a:pt x="0" y="210820"/>
                  </a:lnTo>
                  <a:lnTo>
                    <a:pt x="54609" y="210820"/>
                  </a:lnTo>
                  <a:lnTo>
                    <a:pt x="54609" y="209550"/>
                  </a:lnTo>
                  <a:close/>
                </a:path>
                <a:path w="54609" h="288290">
                  <a:moveTo>
                    <a:pt x="54609" y="205740"/>
                  </a:moveTo>
                  <a:lnTo>
                    <a:pt x="0" y="205740"/>
                  </a:lnTo>
                  <a:lnTo>
                    <a:pt x="0" y="208280"/>
                  </a:lnTo>
                  <a:lnTo>
                    <a:pt x="54609" y="208280"/>
                  </a:lnTo>
                  <a:lnTo>
                    <a:pt x="54609" y="205740"/>
                  </a:lnTo>
                  <a:close/>
                </a:path>
                <a:path w="54609" h="288290">
                  <a:moveTo>
                    <a:pt x="54609" y="203200"/>
                  </a:moveTo>
                  <a:lnTo>
                    <a:pt x="0" y="203200"/>
                  </a:lnTo>
                  <a:lnTo>
                    <a:pt x="0" y="204470"/>
                  </a:lnTo>
                  <a:lnTo>
                    <a:pt x="54609" y="204470"/>
                  </a:lnTo>
                  <a:lnTo>
                    <a:pt x="54609" y="203200"/>
                  </a:lnTo>
                  <a:close/>
                </a:path>
                <a:path w="54609" h="288290">
                  <a:moveTo>
                    <a:pt x="54609" y="199390"/>
                  </a:moveTo>
                  <a:lnTo>
                    <a:pt x="0" y="199390"/>
                  </a:lnTo>
                  <a:lnTo>
                    <a:pt x="0" y="201930"/>
                  </a:lnTo>
                  <a:lnTo>
                    <a:pt x="54609" y="201930"/>
                  </a:lnTo>
                  <a:lnTo>
                    <a:pt x="54609" y="199390"/>
                  </a:lnTo>
                  <a:close/>
                </a:path>
                <a:path w="54609" h="288290">
                  <a:moveTo>
                    <a:pt x="54609" y="196850"/>
                  </a:moveTo>
                  <a:lnTo>
                    <a:pt x="0" y="196850"/>
                  </a:lnTo>
                  <a:lnTo>
                    <a:pt x="0" y="198120"/>
                  </a:lnTo>
                  <a:lnTo>
                    <a:pt x="54609" y="198120"/>
                  </a:lnTo>
                  <a:lnTo>
                    <a:pt x="54609" y="196850"/>
                  </a:lnTo>
                  <a:close/>
                </a:path>
                <a:path w="54609" h="288290">
                  <a:moveTo>
                    <a:pt x="54609" y="193040"/>
                  </a:moveTo>
                  <a:lnTo>
                    <a:pt x="0" y="193040"/>
                  </a:lnTo>
                  <a:lnTo>
                    <a:pt x="0" y="195580"/>
                  </a:lnTo>
                  <a:lnTo>
                    <a:pt x="54609" y="195580"/>
                  </a:lnTo>
                  <a:lnTo>
                    <a:pt x="54609" y="193040"/>
                  </a:lnTo>
                  <a:close/>
                </a:path>
                <a:path w="54609" h="288290">
                  <a:moveTo>
                    <a:pt x="54609" y="190500"/>
                  </a:moveTo>
                  <a:lnTo>
                    <a:pt x="0" y="190500"/>
                  </a:lnTo>
                  <a:lnTo>
                    <a:pt x="0" y="191770"/>
                  </a:lnTo>
                  <a:lnTo>
                    <a:pt x="54609" y="191770"/>
                  </a:lnTo>
                  <a:lnTo>
                    <a:pt x="54609" y="190500"/>
                  </a:lnTo>
                  <a:close/>
                </a:path>
                <a:path w="54609" h="288290">
                  <a:moveTo>
                    <a:pt x="54609" y="186690"/>
                  </a:moveTo>
                  <a:lnTo>
                    <a:pt x="0" y="186690"/>
                  </a:lnTo>
                  <a:lnTo>
                    <a:pt x="0" y="189230"/>
                  </a:lnTo>
                  <a:lnTo>
                    <a:pt x="54609" y="189230"/>
                  </a:lnTo>
                  <a:lnTo>
                    <a:pt x="54609" y="186690"/>
                  </a:lnTo>
                  <a:close/>
                </a:path>
                <a:path w="54609" h="288290">
                  <a:moveTo>
                    <a:pt x="54609" y="184150"/>
                  </a:moveTo>
                  <a:lnTo>
                    <a:pt x="0" y="184150"/>
                  </a:lnTo>
                  <a:lnTo>
                    <a:pt x="0" y="185420"/>
                  </a:lnTo>
                  <a:lnTo>
                    <a:pt x="54609" y="185420"/>
                  </a:lnTo>
                  <a:lnTo>
                    <a:pt x="54609" y="184150"/>
                  </a:lnTo>
                  <a:close/>
                </a:path>
                <a:path w="54609" h="288290">
                  <a:moveTo>
                    <a:pt x="54609" y="180340"/>
                  </a:moveTo>
                  <a:lnTo>
                    <a:pt x="0" y="180340"/>
                  </a:lnTo>
                  <a:lnTo>
                    <a:pt x="0" y="182880"/>
                  </a:lnTo>
                  <a:lnTo>
                    <a:pt x="54609" y="182880"/>
                  </a:lnTo>
                  <a:lnTo>
                    <a:pt x="54609" y="180340"/>
                  </a:lnTo>
                  <a:close/>
                </a:path>
                <a:path w="54609" h="288290">
                  <a:moveTo>
                    <a:pt x="54609" y="177800"/>
                  </a:moveTo>
                  <a:lnTo>
                    <a:pt x="0" y="177800"/>
                  </a:lnTo>
                  <a:lnTo>
                    <a:pt x="0" y="179070"/>
                  </a:lnTo>
                  <a:lnTo>
                    <a:pt x="54609" y="179070"/>
                  </a:lnTo>
                  <a:lnTo>
                    <a:pt x="54609" y="177800"/>
                  </a:lnTo>
                  <a:close/>
                </a:path>
                <a:path w="54609" h="288290">
                  <a:moveTo>
                    <a:pt x="54609" y="173990"/>
                  </a:moveTo>
                  <a:lnTo>
                    <a:pt x="0" y="173990"/>
                  </a:lnTo>
                  <a:lnTo>
                    <a:pt x="0" y="176530"/>
                  </a:lnTo>
                  <a:lnTo>
                    <a:pt x="54609" y="176530"/>
                  </a:lnTo>
                  <a:lnTo>
                    <a:pt x="54609" y="173990"/>
                  </a:lnTo>
                  <a:close/>
                </a:path>
                <a:path w="54609" h="288290">
                  <a:moveTo>
                    <a:pt x="54609" y="171450"/>
                  </a:moveTo>
                  <a:lnTo>
                    <a:pt x="0" y="171450"/>
                  </a:lnTo>
                  <a:lnTo>
                    <a:pt x="0" y="172720"/>
                  </a:lnTo>
                  <a:lnTo>
                    <a:pt x="54609" y="172720"/>
                  </a:lnTo>
                  <a:lnTo>
                    <a:pt x="54609" y="171450"/>
                  </a:lnTo>
                  <a:close/>
                </a:path>
                <a:path w="54609" h="288290">
                  <a:moveTo>
                    <a:pt x="54609" y="167640"/>
                  </a:moveTo>
                  <a:lnTo>
                    <a:pt x="0" y="167640"/>
                  </a:lnTo>
                  <a:lnTo>
                    <a:pt x="0" y="170180"/>
                  </a:lnTo>
                  <a:lnTo>
                    <a:pt x="54609" y="170180"/>
                  </a:lnTo>
                  <a:lnTo>
                    <a:pt x="54609" y="167640"/>
                  </a:lnTo>
                  <a:close/>
                </a:path>
                <a:path w="54609" h="288290">
                  <a:moveTo>
                    <a:pt x="54609" y="165100"/>
                  </a:moveTo>
                  <a:lnTo>
                    <a:pt x="0" y="165100"/>
                  </a:lnTo>
                  <a:lnTo>
                    <a:pt x="0" y="166370"/>
                  </a:lnTo>
                  <a:lnTo>
                    <a:pt x="54609" y="166370"/>
                  </a:lnTo>
                  <a:lnTo>
                    <a:pt x="54609" y="165100"/>
                  </a:lnTo>
                  <a:close/>
                </a:path>
                <a:path w="54609" h="288290">
                  <a:moveTo>
                    <a:pt x="54609" y="161290"/>
                  </a:moveTo>
                  <a:lnTo>
                    <a:pt x="0" y="161290"/>
                  </a:lnTo>
                  <a:lnTo>
                    <a:pt x="0" y="163830"/>
                  </a:lnTo>
                  <a:lnTo>
                    <a:pt x="54609" y="163830"/>
                  </a:lnTo>
                  <a:lnTo>
                    <a:pt x="54609" y="161290"/>
                  </a:lnTo>
                  <a:close/>
                </a:path>
                <a:path w="54609" h="288290">
                  <a:moveTo>
                    <a:pt x="54609" y="158750"/>
                  </a:moveTo>
                  <a:lnTo>
                    <a:pt x="0" y="158750"/>
                  </a:lnTo>
                  <a:lnTo>
                    <a:pt x="0" y="160020"/>
                  </a:lnTo>
                  <a:lnTo>
                    <a:pt x="54609" y="160020"/>
                  </a:lnTo>
                  <a:lnTo>
                    <a:pt x="54609" y="158750"/>
                  </a:lnTo>
                  <a:close/>
                </a:path>
                <a:path w="54609" h="288290">
                  <a:moveTo>
                    <a:pt x="54609" y="154940"/>
                  </a:moveTo>
                  <a:lnTo>
                    <a:pt x="0" y="154940"/>
                  </a:lnTo>
                  <a:lnTo>
                    <a:pt x="0" y="157480"/>
                  </a:lnTo>
                  <a:lnTo>
                    <a:pt x="54609" y="157480"/>
                  </a:lnTo>
                  <a:lnTo>
                    <a:pt x="54609" y="154940"/>
                  </a:lnTo>
                  <a:close/>
                </a:path>
                <a:path w="54609" h="288290">
                  <a:moveTo>
                    <a:pt x="54609" y="152400"/>
                  </a:moveTo>
                  <a:lnTo>
                    <a:pt x="0" y="152400"/>
                  </a:lnTo>
                  <a:lnTo>
                    <a:pt x="0" y="153670"/>
                  </a:lnTo>
                  <a:lnTo>
                    <a:pt x="54609" y="153670"/>
                  </a:lnTo>
                  <a:lnTo>
                    <a:pt x="54609" y="152400"/>
                  </a:lnTo>
                  <a:close/>
                </a:path>
                <a:path w="54609" h="288290">
                  <a:moveTo>
                    <a:pt x="54609" y="148590"/>
                  </a:moveTo>
                  <a:lnTo>
                    <a:pt x="0" y="148590"/>
                  </a:lnTo>
                  <a:lnTo>
                    <a:pt x="0" y="151130"/>
                  </a:lnTo>
                  <a:lnTo>
                    <a:pt x="54609" y="151130"/>
                  </a:lnTo>
                  <a:lnTo>
                    <a:pt x="54609" y="148590"/>
                  </a:lnTo>
                  <a:close/>
                </a:path>
                <a:path w="54609" h="288290">
                  <a:moveTo>
                    <a:pt x="54609" y="146050"/>
                  </a:moveTo>
                  <a:lnTo>
                    <a:pt x="0" y="146050"/>
                  </a:lnTo>
                  <a:lnTo>
                    <a:pt x="0" y="147320"/>
                  </a:lnTo>
                  <a:lnTo>
                    <a:pt x="54609" y="147320"/>
                  </a:lnTo>
                  <a:lnTo>
                    <a:pt x="54609" y="146050"/>
                  </a:lnTo>
                  <a:close/>
                </a:path>
                <a:path w="54609" h="288290">
                  <a:moveTo>
                    <a:pt x="54609" y="142240"/>
                  </a:moveTo>
                  <a:lnTo>
                    <a:pt x="0" y="142240"/>
                  </a:lnTo>
                  <a:lnTo>
                    <a:pt x="0" y="144780"/>
                  </a:lnTo>
                  <a:lnTo>
                    <a:pt x="54609" y="144780"/>
                  </a:lnTo>
                  <a:lnTo>
                    <a:pt x="54609" y="142240"/>
                  </a:lnTo>
                  <a:close/>
                </a:path>
                <a:path w="54609" h="288290">
                  <a:moveTo>
                    <a:pt x="54609" y="139700"/>
                  </a:moveTo>
                  <a:lnTo>
                    <a:pt x="0" y="139700"/>
                  </a:lnTo>
                  <a:lnTo>
                    <a:pt x="0" y="140970"/>
                  </a:lnTo>
                  <a:lnTo>
                    <a:pt x="54609" y="140970"/>
                  </a:lnTo>
                  <a:lnTo>
                    <a:pt x="54609" y="139700"/>
                  </a:lnTo>
                  <a:close/>
                </a:path>
                <a:path w="54609" h="288290">
                  <a:moveTo>
                    <a:pt x="54609" y="135890"/>
                  </a:moveTo>
                  <a:lnTo>
                    <a:pt x="0" y="135890"/>
                  </a:lnTo>
                  <a:lnTo>
                    <a:pt x="0" y="138430"/>
                  </a:lnTo>
                  <a:lnTo>
                    <a:pt x="54609" y="138430"/>
                  </a:lnTo>
                  <a:lnTo>
                    <a:pt x="54609" y="135890"/>
                  </a:lnTo>
                  <a:close/>
                </a:path>
                <a:path w="54609" h="288290">
                  <a:moveTo>
                    <a:pt x="54609" y="133350"/>
                  </a:moveTo>
                  <a:lnTo>
                    <a:pt x="0" y="133350"/>
                  </a:lnTo>
                  <a:lnTo>
                    <a:pt x="0" y="134620"/>
                  </a:lnTo>
                  <a:lnTo>
                    <a:pt x="54609" y="134620"/>
                  </a:lnTo>
                  <a:lnTo>
                    <a:pt x="54609" y="133350"/>
                  </a:lnTo>
                  <a:close/>
                </a:path>
                <a:path w="54609" h="288290">
                  <a:moveTo>
                    <a:pt x="54609" y="129540"/>
                  </a:moveTo>
                  <a:lnTo>
                    <a:pt x="0" y="129540"/>
                  </a:lnTo>
                  <a:lnTo>
                    <a:pt x="0" y="132080"/>
                  </a:lnTo>
                  <a:lnTo>
                    <a:pt x="54609" y="132080"/>
                  </a:lnTo>
                  <a:lnTo>
                    <a:pt x="54609" y="129540"/>
                  </a:lnTo>
                  <a:close/>
                </a:path>
                <a:path w="54609" h="288290">
                  <a:moveTo>
                    <a:pt x="54609" y="127000"/>
                  </a:moveTo>
                  <a:lnTo>
                    <a:pt x="0" y="127000"/>
                  </a:lnTo>
                  <a:lnTo>
                    <a:pt x="0" y="128270"/>
                  </a:lnTo>
                  <a:lnTo>
                    <a:pt x="54609" y="128270"/>
                  </a:lnTo>
                  <a:lnTo>
                    <a:pt x="54609" y="127000"/>
                  </a:lnTo>
                  <a:close/>
                </a:path>
                <a:path w="54609" h="288290">
                  <a:moveTo>
                    <a:pt x="54609" y="123190"/>
                  </a:moveTo>
                  <a:lnTo>
                    <a:pt x="0" y="123190"/>
                  </a:lnTo>
                  <a:lnTo>
                    <a:pt x="0" y="125730"/>
                  </a:lnTo>
                  <a:lnTo>
                    <a:pt x="54609" y="125730"/>
                  </a:lnTo>
                  <a:lnTo>
                    <a:pt x="54609" y="123190"/>
                  </a:lnTo>
                  <a:close/>
                </a:path>
                <a:path w="54609" h="288290">
                  <a:moveTo>
                    <a:pt x="54609" y="120650"/>
                  </a:moveTo>
                  <a:lnTo>
                    <a:pt x="0" y="120650"/>
                  </a:lnTo>
                  <a:lnTo>
                    <a:pt x="0" y="121920"/>
                  </a:lnTo>
                  <a:lnTo>
                    <a:pt x="54609" y="121920"/>
                  </a:lnTo>
                  <a:lnTo>
                    <a:pt x="54609" y="120650"/>
                  </a:lnTo>
                  <a:close/>
                </a:path>
                <a:path w="54609" h="288290">
                  <a:moveTo>
                    <a:pt x="54609" y="114300"/>
                  </a:moveTo>
                  <a:lnTo>
                    <a:pt x="0" y="114300"/>
                  </a:lnTo>
                  <a:lnTo>
                    <a:pt x="0" y="119380"/>
                  </a:lnTo>
                  <a:lnTo>
                    <a:pt x="54609" y="119380"/>
                  </a:lnTo>
                  <a:lnTo>
                    <a:pt x="54609" y="114300"/>
                  </a:lnTo>
                  <a:close/>
                </a:path>
                <a:path w="54609" h="288290">
                  <a:moveTo>
                    <a:pt x="54609" y="107950"/>
                  </a:moveTo>
                  <a:lnTo>
                    <a:pt x="0" y="107950"/>
                  </a:lnTo>
                  <a:lnTo>
                    <a:pt x="0" y="113030"/>
                  </a:lnTo>
                  <a:lnTo>
                    <a:pt x="54609" y="113030"/>
                  </a:lnTo>
                  <a:lnTo>
                    <a:pt x="54609" y="107950"/>
                  </a:lnTo>
                  <a:close/>
                </a:path>
                <a:path w="54609" h="288290">
                  <a:moveTo>
                    <a:pt x="54609" y="101600"/>
                  </a:moveTo>
                  <a:lnTo>
                    <a:pt x="0" y="101600"/>
                  </a:lnTo>
                  <a:lnTo>
                    <a:pt x="0" y="106680"/>
                  </a:lnTo>
                  <a:lnTo>
                    <a:pt x="54609" y="106680"/>
                  </a:lnTo>
                  <a:lnTo>
                    <a:pt x="54609" y="101600"/>
                  </a:lnTo>
                  <a:close/>
                </a:path>
                <a:path w="54609" h="288290">
                  <a:moveTo>
                    <a:pt x="54609" y="95250"/>
                  </a:moveTo>
                  <a:lnTo>
                    <a:pt x="0" y="95250"/>
                  </a:lnTo>
                  <a:lnTo>
                    <a:pt x="0" y="100330"/>
                  </a:lnTo>
                  <a:lnTo>
                    <a:pt x="54609" y="100330"/>
                  </a:lnTo>
                  <a:lnTo>
                    <a:pt x="54609" y="95250"/>
                  </a:lnTo>
                  <a:close/>
                </a:path>
                <a:path w="54609" h="288290">
                  <a:moveTo>
                    <a:pt x="54609" y="88900"/>
                  </a:moveTo>
                  <a:lnTo>
                    <a:pt x="0" y="88900"/>
                  </a:lnTo>
                  <a:lnTo>
                    <a:pt x="0" y="93980"/>
                  </a:lnTo>
                  <a:lnTo>
                    <a:pt x="54609" y="93980"/>
                  </a:lnTo>
                  <a:lnTo>
                    <a:pt x="54609" y="88900"/>
                  </a:lnTo>
                  <a:close/>
                </a:path>
                <a:path w="54609" h="288290">
                  <a:moveTo>
                    <a:pt x="54609" y="82550"/>
                  </a:moveTo>
                  <a:lnTo>
                    <a:pt x="0" y="82550"/>
                  </a:lnTo>
                  <a:lnTo>
                    <a:pt x="0" y="87630"/>
                  </a:lnTo>
                  <a:lnTo>
                    <a:pt x="54609" y="87630"/>
                  </a:lnTo>
                  <a:lnTo>
                    <a:pt x="54609" y="82550"/>
                  </a:lnTo>
                  <a:close/>
                </a:path>
                <a:path w="54609" h="288290">
                  <a:moveTo>
                    <a:pt x="54609" y="76200"/>
                  </a:moveTo>
                  <a:lnTo>
                    <a:pt x="0" y="76200"/>
                  </a:lnTo>
                  <a:lnTo>
                    <a:pt x="0" y="81280"/>
                  </a:lnTo>
                  <a:lnTo>
                    <a:pt x="54609" y="81280"/>
                  </a:lnTo>
                  <a:lnTo>
                    <a:pt x="54609" y="76200"/>
                  </a:lnTo>
                  <a:close/>
                </a:path>
                <a:path w="54609" h="288290">
                  <a:moveTo>
                    <a:pt x="54609" y="71120"/>
                  </a:moveTo>
                  <a:lnTo>
                    <a:pt x="0" y="71120"/>
                  </a:lnTo>
                  <a:lnTo>
                    <a:pt x="0" y="74930"/>
                  </a:lnTo>
                  <a:lnTo>
                    <a:pt x="54609" y="74930"/>
                  </a:lnTo>
                  <a:lnTo>
                    <a:pt x="54609" y="71120"/>
                  </a:lnTo>
                  <a:close/>
                </a:path>
                <a:path w="54609" h="288290">
                  <a:moveTo>
                    <a:pt x="54609" y="64770"/>
                  </a:moveTo>
                  <a:lnTo>
                    <a:pt x="0" y="64770"/>
                  </a:lnTo>
                  <a:lnTo>
                    <a:pt x="0" y="69850"/>
                  </a:lnTo>
                  <a:lnTo>
                    <a:pt x="54609" y="69850"/>
                  </a:lnTo>
                  <a:lnTo>
                    <a:pt x="54609" y="64770"/>
                  </a:lnTo>
                  <a:close/>
                </a:path>
                <a:path w="54609" h="288290">
                  <a:moveTo>
                    <a:pt x="54609" y="58420"/>
                  </a:moveTo>
                  <a:lnTo>
                    <a:pt x="0" y="58420"/>
                  </a:lnTo>
                  <a:lnTo>
                    <a:pt x="0" y="63500"/>
                  </a:lnTo>
                  <a:lnTo>
                    <a:pt x="54609" y="63500"/>
                  </a:lnTo>
                  <a:lnTo>
                    <a:pt x="54609" y="58420"/>
                  </a:lnTo>
                  <a:close/>
                </a:path>
                <a:path w="54609" h="288290">
                  <a:moveTo>
                    <a:pt x="54609" y="52070"/>
                  </a:moveTo>
                  <a:lnTo>
                    <a:pt x="0" y="52070"/>
                  </a:lnTo>
                  <a:lnTo>
                    <a:pt x="0" y="57150"/>
                  </a:lnTo>
                  <a:lnTo>
                    <a:pt x="54609" y="57150"/>
                  </a:lnTo>
                  <a:lnTo>
                    <a:pt x="54609" y="52070"/>
                  </a:lnTo>
                  <a:close/>
                </a:path>
                <a:path w="54609" h="288290">
                  <a:moveTo>
                    <a:pt x="54609" y="45720"/>
                  </a:moveTo>
                  <a:lnTo>
                    <a:pt x="0" y="45720"/>
                  </a:lnTo>
                  <a:lnTo>
                    <a:pt x="0" y="50800"/>
                  </a:lnTo>
                  <a:lnTo>
                    <a:pt x="54609" y="50800"/>
                  </a:lnTo>
                  <a:lnTo>
                    <a:pt x="54609" y="45720"/>
                  </a:lnTo>
                  <a:close/>
                </a:path>
                <a:path w="54609" h="288290">
                  <a:moveTo>
                    <a:pt x="54609" y="39370"/>
                  </a:moveTo>
                  <a:lnTo>
                    <a:pt x="0" y="39370"/>
                  </a:lnTo>
                  <a:lnTo>
                    <a:pt x="0" y="44450"/>
                  </a:lnTo>
                  <a:lnTo>
                    <a:pt x="54609" y="44450"/>
                  </a:lnTo>
                  <a:lnTo>
                    <a:pt x="54609" y="39370"/>
                  </a:lnTo>
                  <a:close/>
                </a:path>
                <a:path w="54609" h="288290">
                  <a:moveTo>
                    <a:pt x="54609" y="33020"/>
                  </a:moveTo>
                  <a:lnTo>
                    <a:pt x="0" y="33020"/>
                  </a:lnTo>
                  <a:lnTo>
                    <a:pt x="0" y="38100"/>
                  </a:lnTo>
                  <a:lnTo>
                    <a:pt x="54609" y="38100"/>
                  </a:lnTo>
                  <a:lnTo>
                    <a:pt x="54609" y="33020"/>
                  </a:lnTo>
                  <a:close/>
                </a:path>
                <a:path w="54609" h="288290">
                  <a:moveTo>
                    <a:pt x="54609" y="26670"/>
                  </a:moveTo>
                  <a:lnTo>
                    <a:pt x="0" y="26670"/>
                  </a:lnTo>
                  <a:lnTo>
                    <a:pt x="0" y="31750"/>
                  </a:lnTo>
                  <a:lnTo>
                    <a:pt x="54609" y="31750"/>
                  </a:lnTo>
                  <a:lnTo>
                    <a:pt x="54609" y="26670"/>
                  </a:lnTo>
                  <a:close/>
                </a:path>
                <a:path w="54609" h="288290">
                  <a:moveTo>
                    <a:pt x="54609" y="20320"/>
                  </a:moveTo>
                  <a:lnTo>
                    <a:pt x="0" y="20320"/>
                  </a:lnTo>
                  <a:lnTo>
                    <a:pt x="0" y="25400"/>
                  </a:lnTo>
                  <a:lnTo>
                    <a:pt x="54609" y="25400"/>
                  </a:lnTo>
                  <a:lnTo>
                    <a:pt x="54609" y="20320"/>
                  </a:lnTo>
                  <a:close/>
                </a:path>
                <a:path w="54609" h="288290">
                  <a:moveTo>
                    <a:pt x="54609" y="13970"/>
                  </a:moveTo>
                  <a:lnTo>
                    <a:pt x="0" y="13970"/>
                  </a:lnTo>
                  <a:lnTo>
                    <a:pt x="0" y="19050"/>
                  </a:lnTo>
                  <a:lnTo>
                    <a:pt x="54609" y="19050"/>
                  </a:lnTo>
                  <a:lnTo>
                    <a:pt x="54609" y="13970"/>
                  </a:lnTo>
                  <a:close/>
                </a:path>
                <a:path w="54609" h="288290">
                  <a:moveTo>
                    <a:pt x="54609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4609" y="12700"/>
                  </a:lnTo>
                  <a:lnTo>
                    <a:pt x="54609" y="7620"/>
                  </a:lnTo>
                  <a:close/>
                </a:path>
                <a:path w="54609" h="288290">
                  <a:moveTo>
                    <a:pt x="12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54609" y="6350"/>
                  </a:lnTo>
                  <a:lnTo>
                    <a:pt x="54609" y="1270"/>
                  </a:lnTo>
                  <a:lnTo>
                    <a:pt x="1270" y="1270"/>
                  </a:lnTo>
                  <a:lnTo>
                    <a:pt x="1270" y="0"/>
                  </a:lnTo>
                  <a:close/>
                </a:path>
              </a:pathLst>
            </a:custGeom>
            <a:solidFill>
              <a:srgbClr val="2470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215"/>
            <p:cNvSpPr/>
            <p:nvPr/>
          </p:nvSpPr>
          <p:spPr>
            <a:xfrm>
              <a:off x="6631939" y="6377939"/>
              <a:ext cx="54610" cy="292100"/>
            </a:xfrm>
            <a:custGeom>
              <a:avLst/>
              <a:gdLst/>
              <a:ahLst/>
              <a:cxnLst/>
              <a:rect l="l" t="t" r="r" b="b"/>
              <a:pathLst>
                <a:path w="54609" h="292100">
                  <a:moveTo>
                    <a:pt x="54609" y="275590"/>
                  </a:moveTo>
                  <a:lnTo>
                    <a:pt x="0" y="275590"/>
                  </a:lnTo>
                  <a:lnTo>
                    <a:pt x="0" y="292100"/>
                  </a:lnTo>
                  <a:lnTo>
                    <a:pt x="1269" y="292100"/>
                  </a:lnTo>
                  <a:lnTo>
                    <a:pt x="1269" y="290830"/>
                  </a:lnTo>
                  <a:lnTo>
                    <a:pt x="22859" y="290830"/>
                  </a:lnTo>
                  <a:lnTo>
                    <a:pt x="22859" y="289560"/>
                  </a:lnTo>
                  <a:lnTo>
                    <a:pt x="43179" y="289560"/>
                  </a:lnTo>
                  <a:lnTo>
                    <a:pt x="43179" y="288290"/>
                  </a:lnTo>
                  <a:lnTo>
                    <a:pt x="54609" y="288290"/>
                  </a:lnTo>
                  <a:lnTo>
                    <a:pt x="54609" y="275590"/>
                  </a:lnTo>
                  <a:close/>
                </a:path>
                <a:path w="54609" h="292100">
                  <a:moveTo>
                    <a:pt x="54609" y="273050"/>
                  </a:moveTo>
                  <a:lnTo>
                    <a:pt x="0" y="273050"/>
                  </a:lnTo>
                  <a:lnTo>
                    <a:pt x="0" y="274320"/>
                  </a:lnTo>
                  <a:lnTo>
                    <a:pt x="54609" y="274320"/>
                  </a:lnTo>
                  <a:lnTo>
                    <a:pt x="54609" y="273050"/>
                  </a:lnTo>
                  <a:close/>
                </a:path>
                <a:path w="54609" h="292100">
                  <a:moveTo>
                    <a:pt x="54609" y="269240"/>
                  </a:moveTo>
                  <a:lnTo>
                    <a:pt x="0" y="269240"/>
                  </a:lnTo>
                  <a:lnTo>
                    <a:pt x="0" y="271780"/>
                  </a:lnTo>
                  <a:lnTo>
                    <a:pt x="54609" y="271780"/>
                  </a:lnTo>
                  <a:lnTo>
                    <a:pt x="54609" y="269240"/>
                  </a:lnTo>
                  <a:close/>
                </a:path>
                <a:path w="54609" h="292100">
                  <a:moveTo>
                    <a:pt x="54609" y="266700"/>
                  </a:moveTo>
                  <a:lnTo>
                    <a:pt x="0" y="266700"/>
                  </a:lnTo>
                  <a:lnTo>
                    <a:pt x="0" y="267970"/>
                  </a:lnTo>
                  <a:lnTo>
                    <a:pt x="54609" y="267970"/>
                  </a:lnTo>
                  <a:lnTo>
                    <a:pt x="54609" y="266700"/>
                  </a:lnTo>
                  <a:close/>
                </a:path>
                <a:path w="54609" h="292100">
                  <a:moveTo>
                    <a:pt x="54609" y="262890"/>
                  </a:moveTo>
                  <a:lnTo>
                    <a:pt x="0" y="262890"/>
                  </a:lnTo>
                  <a:lnTo>
                    <a:pt x="0" y="265430"/>
                  </a:lnTo>
                  <a:lnTo>
                    <a:pt x="54609" y="265430"/>
                  </a:lnTo>
                  <a:lnTo>
                    <a:pt x="54609" y="262890"/>
                  </a:lnTo>
                  <a:close/>
                </a:path>
                <a:path w="54609" h="292100">
                  <a:moveTo>
                    <a:pt x="54609" y="260350"/>
                  </a:moveTo>
                  <a:lnTo>
                    <a:pt x="0" y="260350"/>
                  </a:lnTo>
                  <a:lnTo>
                    <a:pt x="0" y="261620"/>
                  </a:lnTo>
                  <a:lnTo>
                    <a:pt x="54609" y="261620"/>
                  </a:lnTo>
                  <a:lnTo>
                    <a:pt x="54609" y="260350"/>
                  </a:lnTo>
                  <a:close/>
                </a:path>
                <a:path w="54609" h="292100">
                  <a:moveTo>
                    <a:pt x="54609" y="256540"/>
                  </a:moveTo>
                  <a:lnTo>
                    <a:pt x="0" y="256540"/>
                  </a:lnTo>
                  <a:lnTo>
                    <a:pt x="0" y="259080"/>
                  </a:lnTo>
                  <a:lnTo>
                    <a:pt x="54609" y="259080"/>
                  </a:lnTo>
                  <a:lnTo>
                    <a:pt x="54609" y="256540"/>
                  </a:lnTo>
                  <a:close/>
                </a:path>
                <a:path w="54609" h="292100">
                  <a:moveTo>
                    <a:pt x="54609" y="254000"/>
                  </a:moveTo>
                  <a:lnTo>
                    <a:pt x="0" y="254000"/>
                  </a:lnTo>
                  <a:lnTo>
                    <a:pt x="0" y="255270"/>
                  </a:lnTo>
                  <a:lnTo>
                    <a:pt x="54609" y="255270"/>
                  </a:lnTo>
                  <a:lnTo>
                    <a:pt x="54609" y="254000"/>
                  </a:lnTo>
                  <a:close/>
                </a:path>
                <a:path w="54609" h="292100">
                  <a:moveTo>
                    <a:pt x="54609" y="250190"/>
                  </a:moveTo>
                  <a:lnTo>
                    <a:pt x="0" y="250190"/>
                  </a:lnTo>
                  <a:lnTo>
                    <a:pt x="0" y="252730"/>
                  </a:lnTo>
                  <a:lnTo>
                    <a:pt x="54609" y="252730"/>
                  </a:lnTo>
                  <a:lnTo>
                    <a:pt x="54609" y="250190"/>
                  </a:lnTo>
                  <a:close/>
                </a:path>
                <a:path w="54609" h="292100">
                  <a:moveTo>
                    <a:pt x="54609" y="247650"/>
                  </a:moveTo>
                  <a:lnTo>
                    <a:pt x="0" y="247650"/>
                  </a:lnTo>
                  <a:lnTo>
                    <a:pt x="0" y="248920"/>
                  </a:lnTo>
                  <a:lnTo>
                    <a:pt x="54609" y="248920"/>
                  </a:lnTo>
                  <a:lnTo>
                    <a:pt x="54609" y="247650"/>
                  </a:lnTo>
                  <a:close/>
                </a:path>
                <a:path w="54609" h="292100">
                  <a:moveTo>
                    <a:pt x="54609" y="243840"/>
                  </a:moveTo>
                  <a:lnTo>
                    <a:pt x="0" y="243840"/>
                  </a:lnTo>
                  <a:lnTo>
                    <a:pt x="0" y="246380"/>
                  </a:lnTo>
                  <a:lnTo>
                    <a:pt x="54609" y="246380"/>
                  </a:lnTo>
                  <a:lnTo>
                    <a:pt x="54609" y="243840"/>
                  </a:lnTo>
                  <a:close/>
                </a:path>
                <a:path w="54609" h="292100">
                  <a:moveTo>
                    <a:pt x="54609" y="241300"/>
                  </a:moveTo>
                  <a:lnTo>
                    <a:pt x="0" y="241300"/>
                  </a:lnTo>
                  <a:lnTo>
                    <a:pt x="0" y="242570"/>
                  </a:lnTo>
                  <a:lnTo>
                    <a:pt x="54609" y="242570"/>
                  </a:lnTo>
                  <a:lnTo>
                    <a:pt x="54609" y="241300"/>
                  </a:lnTo>
                  <a:close/>
                </a:path>
                <a:path w="54609" h="292100">
                  <a:moveTo>
                    <a:pt x="54609" y="237490"/>
                  </a:moveTo>
                  <a:lnTo>
                    <a:pt x="0" y="237490"/>
                  </a:lnTo>
                  <a:lnTo>
                    <a:pt x="0" y="240030"/>
                  </a:lnTo>
                  <a:lnTo>
                    <a:pt x="54609" y="240030"/>
                  </a:lnTo>
                  <a:lnTo>
                    <a:pt x="54609" y="237490"/>
                  </a:lnTo>
                  <a:close/>
                </a:path>
                <a:path w="54609" h="292100">
                  <a:moveTo>
                    <a:pt x="54609" y="234950"/>
                  </a:moveTo>
                  <a:lnTo>
                    <a:pt x="0" y="234950"/>
                  </a:lnTo>
                  <a:lnTo>
                    <a:pt x="0" y="236220"/>
                  </a:lnTo>
                  <a:lnTo>
                    <a:pt x="54609" y="236220"/>
                  </a:lnTo>
                  <a:lnTo>
                    <a:pt x="54609" y="234950"/>
                  </a:lnTo>
                  <a:close/>
                </a:path>
                <a:path w="54609" h="292100">
                  <a:moveTo>
                    <a:pt x="54609" y="231140"/>
                  </a:moveTo>
                  <a:lnTo>
                    <a:pt x="0" y="231140"/>
                  </a:lnTo>
                  <a:lnTo>
                    <a:pt x="0" y="233680"/>
                  </a:lnTo>
                  <a:lnTo>
                    <a:pt x="54609" y="233680"/>
                  </a:lnTo>
                  <a:lnTo>
                    <a:pt x="54609" y="231140"/>
                  </a:lnTo>
                  <a:close/>
                </a:path>
                <a:path w="54609" h="292100">
                  <a:moveTo>
                    <a:pt x="54609" y="228600"/>
                  </a:moveTo>
                  <a:lnTo>
                    <a:pt x="0" y="228600"/>
                  </a:lnTo>
                  <a:lnTo>
                    <a:pt x="0" y="229870"/>
                  </a:lnTo>
                  <a:lnTo>
                    <a:pt x="54609" y="229870"/>
                  </a:lnTo>
                  <a:lnTo>
                    <a:pt x="54609" y="228600"/>
                  </a:lnTo>
                  <a:close/>
                </a:path>
                <a:path w="54609" h="292100">
                  <a:moveTo>
                    <a:pt x="54609" y="224790"/>
                  </a:moveTo>
                  <a:lnTo>
                    <a:pt x="0" y="224790"/>
                  </a:lnTo>
                  <a:lnTo>
                    <a:pt x="0" y="227330"/>
                  </a:lnTo>
                  <a:lnTo>
                    <a:pt x="54609" y="227330"/>
                  </a:lnTo>
                  <a:lnTo>
                    <a:pt x="54609" y="224790"/>
                  </a:lnTo>
                  <a:close/>
                </a:path>
                <a:path w="54609" h="292100">
                  <a:moveTo>
                    <a:pt x="54609" y="222250"/>
                  </a:moveTo>
                  <a:lnTo>
                    <a:pt x="0" y="222250"/>
                  </a:lnTo>
                  <a:lnTo>
                    <a:pt x="0" y="223520"/>
                  </a:lnTo>
                  <a:lnTo>
                    <a:pt x="54609" y="223520"/>
                  </a:lnTo>
                  <a:lnTo>
                    <a:pt x="54609" y="222250"/>
                  </a:lnTo>
                  <a:close/>
                </a:path>
                <a:path w="54609" h="292100">
                  <a:moveTo>
                    <a:pt x="54609" y="218440"/>
                  </a:moveTo>
                  <a:lnTo>
                    <a:pt x="0" y="218440"/>
                  </a:lnTo>
                  <a:lnTo>
                    <a:pt x="0" y="220980"/>
                  </a:lnTo>
                  <a:lnTo>
                    <a:pt x="54609" y="220980"/>
                  </a:lnTo>
                  <a:lnTo>
                    <a:pt x="54609" y="218440"/>
                  </a:lnTo>
                  <a:close/>
                </a:path>
                <a:path w="54609" h="292100">
                  <a:moveTo>
                    <a:pt x="54609" y="215900"/>
                  </a:moveTo>
                  <a:lnTo>
                    <a:pt x="0" y="215900"/>
                  </a:lnTo>
                  <a:lnTo>
                    <a:pt x="0" y="217170"/>
                  </a:lnTo>
                  <a:lnTo>
                    <a:pt x="54609" y="217170"/>
                  </a:lnTo>
                  <a:lnTo>
                    <a:pt x="54609" y="215900"/>
                  </a:lnTo>
                  <a:close/>
                </a:path>
                <a:path w="54609" h="292100">
                  <a:moveTo>
                    <a:pt x="54609" y="212090"/>
                  </a:moveTo>
                  <a:lnTo>
                    <a:pt x="0" y="212090"/>
                  </a:lnTo>
                  <a:lnTo>
                    <a:pt x="0" y="214630"/>
                  </a:lnTo>
                  <a:lnTo>
                    <a:pt x="54609" y="214630"/>
                  </a:lnTo>
                  <a:lnTo>
                    <a:pt x="54609" y="212090"/>
                  </a:lnTo>
                  <a:close/>
                </a:path>
                <a:path w="54609" h="292100">
                  <a:moveTo>
                    <a:pt x="54609" y="209550"/>
                  </a:moveTo>
                  <a:lnTo>
                    <a:pt x="0" y="209550"/>
                  </a:lnTo>
                  <a:lnTo>
                    <a:pt x="0" y="210820"/>
                  </a:lnTo>
                  <a:lnTo>
                    <a:pt x="54609" y="210820"/>
                  </a:lnTo>
                  <a:lnTo>
                    <a:pt x="54609" y="209550"/>
                  </a:lnTo>
                  <a:close/>
                </a:path>
                <a:path w="54609" h="292100">
                  <a:moveTo>
                    <a:pt x="54609" y="205740"/>
                  </a:moveTo>
                  <a:lnTo>
                    <a:pt x="0" y="205740"/>
                  </a:lnTo>
                  <a:lnTo>
                    <a:pt x="0" y="208280"/>
                  </a:lnTo>
                  <a:lnTo>
                    <a:pt x="54609" y="208280"/>
                  </a:lnTo>
                  <a:lnTo>
                    <a:pt x="54609" y="205740"/>
                  </a:lnTo>
                  <a:close/>
                </a:path>
                <a:path w="54609" h="292100">
                  <a:moveTo>
                    <a:pt x="54609" y="203200"/>
                  </a:moveTo>
                  <a:lnTo>
                    <a:pt x="0" y="203200"/>
                  </a:lnTo>
                  <a:lnTo>
                    <a:pt x="0" y="204470"/>
                  </a:lnTo>
                  <a:lnTo>
                    <a:pt x="54609" y="204470"/>
                  </a:lnTo>
                  <a:lnTo>
                    <a:pt x="54609" y="203200"/>
                  </a:lnTo>
                  <a:close/>
                </a:path>
                <a:path w="54609" h="292100">
                  <a:moveTo>
                    <a:pt x="54609" y="199390"/>
                  </a:moveTo>
                  <a:lnTo>
                    <a:pt x="0" y="199390"/>
                  </a:lnTo>
                  <a:lnTo>
                    <a:pt x="0" y="201930"/>
                  </a:lnTo>
                  <a:lnTo>
                    <a:pt x="54609" y="201930"/>
                  </a:lnTo>
                  <a:lnTo>
                    <a:pt x="54609" y="199390"/>
                  </a:lnTo>
                  <a:close/>
                </a:path>
                <a:path w="54609" h="292100">
                  <a:moveTo>
                    <a:pt x="54609" y="196850"/>
                  </a:moveTo>
                  <a:lnTo>
                    <a:pt x="0" y="196850"/>
                  </a:lnTo>
                  <a:lnTo>
                    <a:pt x="0" y="198120"/>
                  </a:lnTo>
                  <a:lnTo>
                    <a:pt x="54609" y="198120"/>
                  </a:lnTo>
                  <a:lnTo>
                    <a:pt x="54609" y="196850"/>
                  </a:lnTo>
                  <a:close/>
                </a:path>
                <a:path w="54609" h="292100">
                  <a:moveTo>
                    <a:pt x="54609" y="193040"/>
                  </a:moveTo>
                  <a:lnTo>
                    <a:pt x="0" y="193040"/>
                  </a:lnTo>
                  <a:lnTo>
                    <a:pt x="0" y="195580"/>
                  </a:lnTo>
                  <a:lnTo>
                    <a:pt x="54609" y="195580"/>
                  </a:lnTo>
                  <a:lnTo>
                    <a:pt x="54609" y="193040"/>
                  </a:lnTo>
                  <a:close/>
                </a:path>
                <a:path w="54609" h="292100">
                  <a:moveTo>
                    <a:pt x="54609" y="190500"/>
                  </a:moveTo>
                  <a:lnTo>
                    <a:pt x="0" y="190500"/>
                  </a:lnTo>
                  <a:lnTo>
                    <a:pt x="0" y="191770"/>
                  </a:lnTo>
                  <a:lnTo>
                    <a:pt x="54609" y="191770"/>
                  </a:lnTo>
                  <a:lnTo>
                    <a:pt x="54609" y="190500"/>
                  </a:lnTo>
                  <a:close/>
                </a:path>
                <a:path w="54609" h="292100">
                  <a:moveTo>
                    <a:pt x="54609" y="186690"/>
                  </a:moveTo>
                  <a:lnTo>
                    <a:pt x="0" y="186690"/>
                  </a:lnTo>
                  <a:lnTo>
                    <a:pt x="0" y="189230"/>
                  </a:lnTo>
                  <a:lnTo>
                    <a:pt x="54609" y="189230"/>
                  </a:lnTo>
                  <a:lnTo>
                    <a:pt x="54609" y="186690"/>
                  </a:lnTo>
                  <a:close/>
                </a:path>
                <a:path w="54609" h="292100">
                  <a:moveTo>
                    <a:pt x="54609" y="184150"/>
                  </a:moveTo>
                  <a:lnTo>
                    <a:pt x="0" y="184150"/>
                  </a:lnTo>
                  <a:lnTo>
                    <a:pt x="0" y="185420"/>
                  </a:lnTo>
                  <a:lnTo>
                    <a:pt x="54609" y="185420"/>
                  </a:lnTo>
                  <a:lnTo>
                    <a:pt x="54609" y="184150"/>
                  </a:lnTo>
                  <a:close/>
                </a:path>
                <a:path w="54609" h="292100">
                  <a:moveTo>
                    <a:pt x="54609" y="180340"/>
                  </a:moveTo>
                  <a:lnTo>
                    <a:pt x="0" y="180340"/>
                  </a:lnTo>
                  <a:lnTo>
                    <a:pt x="0" y="182880"/>
                  </a:lnTo>
                  <a:lnTo>
                    <a:pt x="54609" y="182880"/>
                  </a:lnTo>
                  <a:lnTo>
                    <a:pt x="54609" y="180340"/>
                  </a:lnTo>
                  <a:close/>
                </a:path>
                <a:path w="54609" h="292100">
                  <a:moveTo>
                    <a:pt x="54609" y="177800"/>
                  </a:moveTo>
                  <a:lnTo>
                    <a:pt x="0" y="177800"/>
                  </a:lnTo>
                  <a:lnTo>
                    <a:pt x="0" y="179070"/>
                  </a:lnTo>
                  <a:lnTo>
                    <a:pt x="54609" y="179070"/>
                  </a:lnTo>
                  <a:lnTo>
                    <a:pt x="54609" y="177800"/>
                  </a:lnTo>
                  <a:close/>
                </a:path>
                <a:path w="54609" h="292100">
                  <a:moveTo>
                    <a:pt x="54609" y="173990"/>
                  </a:moveTo>
                  <a:lnTo>
                    <a:pt x="0" y="173990"/>
                  </a:lnTo>
                  <a:lnTo>
                    <a:pt x="0" y="176530"/>
                  </a:lnTo>
                  <a:lnTo>
                    <a:pt x="54609" y="176530"/>
                  </a:lnTo>
                  <a:lnTo>
                    <a:pt x="54609" y="173990"/>
                  </a:lnTo>
                  <a:close/>
                </a:path>
                <a:path w="54609" h="292100">
                  <a:moveTo>
                    <a:pt x="54609" y="171450"/>
                  </a:moveTo>
                  <a:lnTo>
                    <a:pt x="0" y="171450"/>
                  </a:lnTo>
                  <a:lnTo>
                    <a:pt x="0" y="172720"/>
                  </a:lnTo>
                  <a:lnTo>
                    <a:pt x="54609" y="172720"/>
                  </a:lnTo>
                  <a:lnTo>
                    <a:pt x="54609" y="171450"/>
                  </a:lnTo>
                  <a:close/>
                </a:path>
                <a:path w="54609" h="292100">
                  <a:moveTo>
                    <a:pt x="54609" y="167640"/>
                  </a:moveTo>
                  <a:lnTo>
                    <a:pt x="0" y="167640"/>
                  </a:lnTo>
                  <a:lnTo>
                    <a:pt x="0" y="170180"/>
                  </a:lnTo>
                  <a:lnTo>
                    <a:pt x="54609" y="170180"/>
                  </a:lnTo>
                  <a:lnTo>
                    <a:pt x="54609" y="167640"/>
                  </a:lnTo>
                  <a:close/>
                </a:path>
                <a:path w="54609" h="292100">
                  <a:moveTo>
                    <a:pt x="54609" y="165100"/>
                  </a:moveTo>
                  <a:lnTo>
                    <a:pt x="0" y="165100"/>
                  </a:lnTo>
                  <a:lnTo>
                    <a:pt x="0" y="166370"/>
                  </a:lnTo>
                  <a:lnTo>
                    <a:pt x="54609" y="166370"/>
                  </a:lnTo>
                  <a:lnTo>
                    <a:pt x="54609" y="165100"/>
                  </a:lnTo>
                  <a:close/>
                </a:path>
                <a:path w="54609" h="292100">
                  <a:moveTo>
                    <a:pt x="54609" y="161290"/>
                  </a:moveTo>
                  <a:lnTo>
                    <a:pt x="0" y="161290"/>
                  </a:lnTo>
                  <a:lnTo>
                    <a:pt x="0" y="163830"/>
                  </a:lnTo>
                  <a:lnTo>
                    <a:pt x="54609" y="163830"/>
                  </a:lnTo>
                  <a:lnTo>
                    <a:pt x="54609" y="161290"/>
                  </a:lnTo>
                  <a:close/>
                </a:path>
                <a:path w="54609" h="292100">
                  <a:moveTo>
                    <a:pt x="54609" y="158750"/>
                  </a:moveTo>
                  <a:lnTo>
                    <a:pt x="0" y="158750"/>
                  </a:lnTo>
                  <a:lnTo>
                    <a:pt x="0" y="160020"/>
                  </a:lnTo>
                  <a:lnTo>
                    <a:pt x="54609" y="160020"/>
                  </a:lnTo>
                  <a:lnTo>
                    <a:pt x="54609" y="158750"/>
                  </a:lnTo>
                  <a:close/>
                </a:path>
                <a:path w="54609" h="292100">
                  <a:moveTo>
                    <a:pt x="54609" y="154940"/>
                  </a:moveTo>
                  <a:lnTo>
                    <a:pt x="0" y="154940"/>
                  </a:lnTo>
                  <a:lnTo>
                    <a:pt x="0" y="157480"/>
                  </a:lnTo>
                  <a:lnTo>
                    <a:pt x="54609" y="157480"/>
                  </a:lnTo>
                  <a:lnTo>
                    <a:pt x="54609" y="154940"/>
                  </a:lnTo>
                  <a:close/>
                </a:path>
                <a:path w="54609" h="292100">
                  <a:moveTo>
                    <a:pt x="54609" y="152400"/>
                  </a:moveTo>
                  <a:lnTo>
                    <a:pt x="0" y="152400"/>
                  </a:lnTo>
                  <a:lnTo>
                    <a:pt x="0" y="153670"/>
                  </a:lnTo>
                  <a:lnTo>
                    <a:pt x="54609" y="153670"/>
                  </a:lnTo>
                  <a:lnTo>
                    <a:pt x="54609" y="152400"/>
                  </a:lnTo>
                  <a:close/>
                </a:path>
                <a:path w="54609" h="292100">
                  <a:moveTo>
                    <a:pt x="54609" y="148590"/>
                  </a:moveTo>
                  <a:lnTo>
                    <a:pt x="0" y="148590"/>
                  </a:lnTo>
                  <a:lnTo>
                    <a:pt x="0" y="151130"/>
                  </a:lnTo>
                  <a:lnTo>
                    <a:pt x="54609" y="151130"/>
                  </a:lnTo>
                  <a:lnTo>
                    <a:pt x="54609" y="148590"/>
                  </a:lnTo>
                  <a:close/>
                </a:path>
                <a:path w="54609" h="292100">
                  <a:moveTo>
                    <a:pt x="54609" y="146050"/>
                  </a:moveTo>
                  <a:lnTo>
                    <a:pt x="0" y="146050"/>
                  </a:lnTo>
                  <a:lnTo>
                    <a:pt x="0" y="147320"/>
                  </a:lnTo>
                  <a:lnTo>
                    <a:pt x="54609" y="147320"/>
                  </a:lnTo>
                  <a:lnTo>
                    <a:pt x="54609" y="146050"/>
                  </a:lnTo>
                  <a:close/>
                </a:path>
                <a:path w="54609" h="292100">
                  <a:moveTo>
                    <a:pt x="54609" y="142240"/>
                  </a:moveTo>
                  <a:lnTo>
                    <a:pt x="0" y="142240"/>
                  </a:lnTo>
                  <a:lnTo>
                    <a:pt x="0" y="144780"/>
                  </a:lnTo>
                  <a:lnTo>
                    <a:pt x="54609" y="144780"/>
                  </a:lnTo>
                  <a:lnTo>
                    <a:pt x="54609" y="142240"/>
                  </a:lnTo>
                  <a:close/>
                </a:path>
                <a:path w="54609" h="292100">
                  <a:moveTo>
                    <a:pt x="54609" y="139700"/>
                  </a:moveTo>
                  <a:lnTo>
                    <a:pt x="0" y="139700"/>
                  </a:lnTo>
                  <a:lnTo>
                    <a:pt x="0" y="140970"/>
                  </a:lnTo>
                  <a:lnTo>
                    <a:pt x="54609" y="140970"/>
                  </a:lnTo>
                  <a:lnTo>
                    <a:pt x="54609" y="139700"/>
                  </a:lnTo>
                  <a:close/>
                </a:path>
                <a:path w="54609" h="292100">
                  <a:moveTo>
                    <a:pt x="54609" y="135890"/>
                  </a:moveTo>
                  <a:lnTo>
                    <a:pt x="0" y="135890"/>
                  </a:lnTo>
                  <a:lnTo>
                    <a:pt x="0" y="138430"/>
                  </a:lnTo>
                  <a:lnTo>
                    <a:pt x="54609" y="138430"/>
                  </a:lnTo>
                  <a:lnTo>
                    <a:pt x="54609" y="135890"/>
                  </a:lnTo>
                  <a:close/>
                </a:path>
                <a:path w="54609" h="292100">
                  <a:moveTo>
                    <a:pt x="54609" y="133350"/>
                  </a:moveTo>
                  <a:lnTo>
                    <a:pt x="0" y="133350"/>
                  </a:lnTo>
                  <a:lnTo>
                    <a:pt x="0" y="134620"/>
                  </a:lnTo>
                  <a:lnTo>
                    <a:pt x="54609" y="134620"/>
                  </a:lnTo>
                  <a:lnTo>
                    <a:pt x="54609" y="133350"/>
                  </a:lnTo>
                  <a:close/>
                </a:path>
                <a:path w="54609" h="292100">
                  <a:moveTo>
                    <a:pt x="54609" y="129540"/>
                  </a:moveTo>
                  <a:lnTo>
                    <a:pt x="0" y="129540"/>
                  </a:lnTo>
                  <a:lnTo>
                    <a:pt x="0" y="132080"/>
                  </a:lnTo>
                  <a:lnTo>
                    <a:pt x="54609" y="132080"/>
                  </a:lnTo>
                  <a:lnTo>
                    <a:pt x="54609" y="129540"/>
                  </a:lnTo>
                  <a:close/>
                </a:path>
                <a:path w="54609" h="292100">
                  <a:moveTo>
                    <a:pt x="54609" y="127000"/>
                  </a:moveTo>
                  <a:lnTo>
                    <a:pt x="0" y="127000"/>
                  </a:lnTo>
                  <a:lnTo>
                    <a:pt x="0" y="128270"/>
                  </a:lnTo>
                  <a:lnTo>
                    <a:pt x="54609" y="128270"/>
                  </a:lnTo>
                  <a:lnTo>
                    <a:pt x="54609" y="127000"/>
                  </a:lnTo>
                  <a:close/>
                </a:path>
                <a:path w="54609" h="292100">
                  <a:moveTo>
                    <a:pt x="54609" y="123190"/>
                  </a:moveTo>
                  <a:lnTo>
                    <a:pt x="0" y="123190"/>
                  </a:lnTo>
                  <a:lnTo>
                    <a:pt x="0" y="125730"/>
                  </a:lnTo>
                  <a:lnTo>
                    <a:pt x="54609" y="125730"/>
                  </a:lnTo>
                  <a:lnTo>
                    <a:pt x="54609" y="123190"/>
                  </a:lnTo>
                  <a:close/>
                </a:path>
                <a:path w="54609" h="292100">
                  <a:moveTo>
                    <a:pt x="54609" y="120650"/>
                  </a:moveTo>
                  <a:lnTo>
                    <a:pt x="0" y="120650"/>
                  </a:lnTo>
                  <a:lnTo>
                    <a:pt x="0" y="121920"/>
                  </a:lnTo>
                  <a:lnTo>
                    <a:pt x="54609" y="121920"/>
                  </a:lnTo>
                  <a:lnTo>
                    <a:pt x="54609" y="120650"/>
                  </a:lnTo>
                  <a:close/>
                </a:path>
                <a:path w="54609" h="292100">
                  <a:moveTo>
                    <a:pt x="54609" y="114300"/>
                  </a:moveTo>
                  <a:lnTo>
                    <a:pt x="0" y="114300"/>
                  </a:lnTo>
                  <a:lnTo>
                    <a:pt x="0" y="119380"/>
                  </a:lnTo>
                  <a:lnTo>
                    <a:pt x="54609" y="119380"/>
                  </a:lnTo>
                  <a:lnTo>
                    <a:pt x="54609" y="114300"/>
                  </a:lnTo>
                  <a:close/>
                </a:path>
                <a:path w="54609" h="292100">
                  <a:moveTo>
                    <a:pt x="54609" y="107950"/>
                  </a:moveTo>
                  <a:lnTo>
                    <a:pt x="0" y="107950"/>
                  </a:lnTo>
                  <a:lnTo>
                    <a:pt x="0" y="113030"/>
                  </a:lnTo>
                  <a:lnTo>
                    <a:pt x="54609" y="113030"/>
                  </a:lnTo>
                  <a:lnTo>
                    <a:pt x="54609" y="107950"/>
                  </a:lnTo>
                  <a:close/>
                </a:path>
                <a:path w="54609" h="292100">
                  <a:moveTo>
                    <a:pt x="54609" y="101600"/>
                  </a:moveTo>
                  <a:lnTo>
                    <a:pt x="0" y="101600"/>
                  </a:lnTo>
                  <a:lnTo>
                    <a:pt x="0" y="106680"/>
                  </a:lnTo>
                  <a:lnTo>
                    <a:pt x="54609" y="106680"/>
                  </a:lnTo>
                  <a:lnTo>
                    <a:pt x="54609" y="101600"/>
                  </a:lnTo>
                  <a:close/>
                </a:path>
                <a:path w="54609" h="292100">
                  <a:moveTo>
                    <a:pt x="54609" y="95250"/>
                  </a:moveTo>
                  <a:lnTo>
                    <a:pt x="0" y="95250"/>
                  </a:lnTo>
                  <a:lnTo>
                    <a:pt x="0" y="100330"/>
                  </a:lnTo>
                  <a:lnTo>
                    <a:pt x="54609" y="100330"/>
                  </a:lnTo>
                  <a:lnTo>
                    <a:pt x="54609" y="95250"/>
                  </a:lnTo>
                  <a:close/>
                </a:path>
                <a:path w="54609" h="292100">
                  <a:moveTo>
                    <a:pt x="54609" y="88900"/>
                  </a:moveTo>
                  <a:lnTo>
                    <a:pt x="0" y="88900"/>
                  </a:lnTo>
                  <a:lnTo>
                    <a:pt x="0" y="93980"/>
                  </a:lnTo>
                  <a:lnTo>
                    <a:pt x="54609" y="93980"/>
                  </a:lnTo>
                  <a:lnTo>
                    <a:pt x="54609" y="88900"/>
                  </a:lnTo>
                  <a:close/>
                </a:path>
                <a:path w="54609" h="292100">
                  <a:moveTo>
                    <a:pt x="54609" y="82550"/>
                  </a:moveTo>
                  <a:lnTo>
                    <a:pt x="0" y="82550"/>
                  </a:lnTo>
                  <a:lnTo>
                    <a:pt x="0" y="87630"/>
                  </a:lnTo>
                  <a:lnTo>
                    <a:pt x="54609" y="87630"/>
                  </a:lnTo>
                  <a:lnTo>
                    <a:pt x="54609" y="82550"/>
                  </a:lnTo>
                  <a:close/>
                </a:path>
                <a:path w="54609" h="292100">
                  <a:moveTo>
                    <a:pt x="54609" y="76200"/>
                  </a:moveTo>
                  <a:lnTo>
                    <a:pt x="0" y="76200"/>
                  </a:lnTo>
                  <a:lnTo>
                    <a:pt x="0" y="81280"/>
                  </a:lnTo>
                  <a:lnTo>
                    <a:pt x="54609" y="81280"/>
                  </a:lnTo>
                  <a:lnTo>
                    <a:pt x="54609" y="76200"/>
                  </a:lnTo>
                  <a:close/>
                </a:path>
                <a:path w="54609" h="292100">
                  <a:moveTo>
                    <a:pt x="54609" y="71120"/>
                  </a:moveTo>
                  <a:lnTo>
                    <a:pt x="0" y="71120"/>
                  </a:lnTo>
                  <a:lnTo>
                    <a:pt x="0" y="74930"/>
                  </a:lnTo>
                  <a:lnTo>
                    <a:pt x="54609" y="74930"/>
                  </a:lnTo>
                  <a:lnTo>
                    <a:pt x="54609" y="71120"/>
                  </a:lnTo>
                  <a:close/>
                </a:path>
                <a:path w="54609" h="292100">
                  <a:moveTo>
                    <a:pt x="54609" y="64770"/>
                  </a:moveTo>
                  <a:lnTo>
                    <a:pt x="0" y="64770"/>
                  </a:lnTo>
                  <a:lnTo>
                    <a:pt x="0" y="69850"/>
                  </a:lnTo>
                  <a:lnTo>
                    <a:pt x="54609" y="69850"/>
                  </a:lnTo>
                  <a:lnTo>
                    <a:pt x="54609" y="64770"/>
                  </a:lnTo>
                  <a:close/>
                </a:path>
                <a:path w="54609" h="292100">
                  <a:moveTo>
                    <a:pt x="54609" y="58420"/>
                  </a:moveTo>
                  <a:lnTo>
                    <a:pt x="0" y="58420"/>
                  </a:lnTo>
                  <a:lnTo>
                    <a:pt x="0" y="63500"/>
                  </a:lnTo>
                  <a:lnTo>
                    <a:pt x="54609" y="63500"/>
                  </a:lnTo>
                  <a:lnTo>
                    <a:pt x="54609" y="58420"/>
                  </a:lnTo>
                  <a:close/>
                </a:path>
                <a:path w="54609" h="292100">
                  <a:moveTo>
                    <a:pt x="54609" y="52070"/>
                  </a:moveTo>
                  <a:lnTo>
                    <a:pt x="0" y="52070"/>
                  </a:lnTo>
                  <a:lnTo>
                    <a:pt x="0" y="57150"/>
                  </a:lnTo>
                  <a:lnTo>
                    <a:pt x="54609" y="57150"/>
                  </a:lnTo>
                  <a:lnTo>
                    <a:pt x="54609" y="52070"/>
                  </a:lnTo>
                  <a:close/>
                </a:path>
                <a:path w="54609" h="292100">
                  <a:moveTo>
                    <a:pt x="54609" y="45720"/>
                  </a:moveTo>
                  <a:lnTo>
                    <a:pt x="0" y="45720"/>
                  </a:lnTo>
                  <a:lnTo>
                    <a:pt x="0" y="50800"/>
                  </a:lnTo>
                  <a:lnTo>
                    <a:pt x="54609" y="50800"/>
                  </a:lnTo>
                  <a:lnTo>
                    <a:pt x="54609" y="45720"/>
                  </a:lnTo>
                  <a:close/>
                </a:path>
                <a:path w="54609" h="292100">
                  <a:moveTo>
                    <a:pt x="54609" y="39370"/>
                  </a:moveTo>
                  <a:lnTo>
                    <a:pt x="0" y="39370"/>
                  </a:lnTo>
                  <a:lnTo>
                    <a:pt x="0" y="44450"/>
                  </a:lnTo>
                  <a:lnTo>
                    <a:pt x="54609" y="44450"/>
                  </a:lnTo>
                  <a:lnTo>
                    <a:pt x="54609" y="39370"/>
                  </a:lnTo>
                  <a:close/>
                </a:path>
                <a:path w="54609" h="292100">
                  <a:moveTo>
                    <a:pt x="54609" y="33020"/>
                  </a:moveTo>
                  <a:lnTo>
                    <a:pt x="0" y="33020"/>
                  </a:lnTo>
                  <a:lnTo>
                    <a:pt x="0" y="38100"/>
                  </a:lnTo>
                  <a:lnTo>
                    <a:pt x="54609" y="38100"/>
                  </a:lnTo>
                  <a:lnTo>
                    <a:pt x="54609" y="33020"/>
                  </a:lnTo>
                  <a:close/>
                </a:path>
                <a:path w="54609" h="292100">
                  <a:moveTo>
                    <a:pt x="54609" y="26670"/>
                  </a:moveTo>
                  <a:lnTo>
                    <a:pt x="0" y="26670"/>
                  </a:lnTo>
                  <a:lnTo>
                    <a:pt x="0" y="31750"/>
                  </a:lnTo>
                  <a:lnTo>
                    <a:pt x="54609" y="31750"/>
                  </a:lnTo>
                  <a:lnTo>
                    <a:pt x="54609" y="26670"/>
                  </a:lnTo>
                  <a:close/>
                </a:path>
                <a:path w="54609" h="292100">
                  <a:moveTo>
                    <a:pt x="54609" y="20320"/>
                  </a:moveTo>
                  <a:lnTo>
                    <a:pt x="0" y="20320"/>
                  </a:lnTo>
                  <a:lnTo>
                    <a:pt x="0" y="25400"/>
                  </a:lnTo>
                  <a:lnTo>
                    <a:pt x="54609" y="25400"/>
                  </a:lnTo>
                  <a:lnTo>
                    <a:pt x="54609" y="20320"/>
                  </a:lnTo>
                  <a:close/>
                </a:path>
                <a:path w="54609" h="292100">
                  <a:moveTo>
                    <a:pt x="54609" y="13970"/>
                  </a:moveTo>
                  <a:lnTo>
                    <a:pt x="0" y="13970"/>
                  </a:lnTo>
                  <a:lnTo>
                    <a:pt x="0" y="19050"/>
                  </a:lnTo>
                  <a:lnTo>
                    <a:pt x="54609" y="19050"/>
                  </a:lnTo>
                  <a:lnTo>
                    <a:pt x="54609" y="13970"/>
                  </a:lnTo>
                  <a:close/>
                </a:path>
                <a:path w="54609" h="292100">
                  <a:moveTo>
                    <a:pt x="54609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4609" y="12700"/>
                  </a:lnTo>
                  <a:lnTo>
                    <a:pt x="54609" y="7620"/>
                  </a:lnTo>
                  <a:close/>
                </a:path>
                <a:path w="54609" h="292100">
                  <a:moveTo>
                    <a:pt x="54609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54609" y="6350"/>
                  </a:lnTo>
                  <a:lnTo>
                    <a:pt x="54609" y="0"/>
                  </a:lnTo>
                  <a:close/>
                </a:path>
              </a:pathLst>
            </a:custGeom>
            <a:solidFill>
              <a:srgbClr val="2471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6577329" y="6377939"/>
              <a:ext cx="54610" cy="294640"/>
            </a:xfrm>
            <a:custGeom>
              <a:avLst/>
              <a:gdLst/>
              <a:ahLst/>
              <a:cxnLst/>
              <a:rect l="l" t="t" r="r" b="b"/>
              <a:pathLst>
                <a:path w="54609" h="294640">
                  <a:moveTo>
                    <a:pt x="54610" y="275590"/>
                  </a:moveTo>
                  <a:lnTo>
                    <a:pt x="0" y="275590"/>
                  </a:lnTo>
                  <a:lnTo>
                    <a:pt x="0" y="294640"/>
                  </a:lnTo>
                  <a:lnTo>
                    <a:pt x="13970" y="294640"/>
                  </a:lnTo>
                  <a:lnTo>
                    <a:pt x="13970" y="293370"/>
                  </a:lnTo>
                  <a:lnTo>
                    <a:pt x="35560" y="293370"/>
                  </a:lnTo>
                  <a:lnTo>
                    <a:pt x="35560" y="292100"/>
                  </a:lnTo>
                  <a:lnTo>
                    <a:pt x="54610" y="292100"/>
                  </a:lnTo>
                  <a:lnTo>
                    <a:pt x="54610" y="275590"/>
                  </a:lnTo>
                  <a:close/>
                </a:path>
                <a:path w="54609" h="294640">
                  <a:moveTo>
                    <a:pt x="54610" y="273050"/>
                  </a:moveTo>
                  <a:lnTo>
                    <a:pt x="0" y="273050"/>
                  </a:lnTo>
                  <a:lnTo>
                    <a:pt x="0" y="274320"/>
                  </a:lnTo>
                  <a:lnTo>
                    <a:pt x="54610" y="274320"/>
                  </a:lnTo>
                  <a:lnTo>
                    <a:pt x="54610" y="273050"/>
                  </a:lnTo>
                  <a:close/>
                </a:path>
                <a:path w="54609" h="294640">
                  <a:moveTo>
                    <a:pt x="54610" y="269240"/>
                  </a:moveTo>
                  <a:lnTo>
                    <a:pt x="0" y="269240"/>
                  </a:lnTo>
                  <a:lnTo>
                    <a:pt x="0" y="271780"/>
                  </a:lnTo>
                  <a:lnTo>
                    <a:pt x="54610" y="271780"/>
                  </a:lnTo>
                  <a:lnTo>
                    <a:pt x="54610" y="269240"/>
                  </a:lnTo>
                  <a:close/>
                </a:path>
                <a:path w="54609" h="294640">
                  <a:moveTo>
                    <a:pt x="54610" y="266700"/>
                  </a:moveTo>
                  <a:lnTo>
                    <a:pt x="0" y="266700"/>
                  </a:lnTo>
                  <a:lnTo>
                    <a:pt x="0" y="267970"/>
                  </a:lnTo>
                  <a:lnTo>
                    <a:pt x="54610" y="267970"/>
                  </a:lnTo>
                  <a:lnTo>
                    <a:pt x="54610" y="266700"/>
                  </a:lnTo>
                  <a:close/>
                </a:path>
                <a:path w="54609" h="294640">
                  <a:moveTo>
                    <a:pt x="54610" y="262890"/>
                  </a:moveTo>
                  <a:lnTo>
                    <a:pt x="0" y="262890"/>
                  </a:lnTo>
                  <a:lnTo>
                    <a:pt x="0" y="265430"/>
                  </a:lnTo>
                  <a:lnTo>
                    <a:pt x="54610" y="265430"/>
                  </a:lnTo>
                  <a:lnTo>
                    <a:pt x="54610" y="262890"/>
                  </a:lnTo>
                  <a:close/>
                </a:path>
                <a:path w="54609" h="294640">
                  <a:moveTo>
                    <a:pt x="54610" y="260350"/>
                  </a:moveTo>
                  <a:lnTo>
                    <a:pt x="0" y="260350"/>
                  </a:lnTo>
                  <a:lnTo>
                    <a:pt x="0" y="261620"/>
                  </a:lnTo>
                  <a:lnTo>
                    <a:pt x="54610" y="261620"/>
                  </a:lnTo>
                  <a:lnTo>
                    <a:pt x="54610" y="260350"/>
                  </a:lnTo>
                  <a:close/>
                </a:path>
                <a:path w="54609" h="294640">
                  <a:moveTo>
                    <a:pt x="54610" y="256540"/>
                  </a:moveTo>
                  <a:lnTo>
                    <a:pt x="0" y="256540"/>
                  </a:lnTo>
                  <a:lnTo>
                    <a:pt x="0" y="259080"/>
                  </a:lnTo>
                  <a:lnTo>
                    <a:pt x="54610" y="259080"/>
                  </a:lnTo>
                  <a:lnTo>
                    <a:pt x="54610" y="256540"/>
                  </a:lnTo>
                  <a:close/>
                </a:path>
                <a:path w="54609" h="294640">
                  <a:moveTo>
                    <a:pt x="54610" y="254000"/>
                  </a:moveTo>
                  <a:lnTo>
                    <a:pt x="0" y="254000"/>
                  </a:lnTo>
                  <a:lnTo>
                    <a:pt x="0" y="255270"/>
                  </a:lnTo>
                  <a:lnTo>
                    <a:pt x="54610" y="255270"/>
                  </a:lnTo>
                  <a:lnTo>
                    <a:pt x="54610" y="254000"/>
                  </a:lnTo>
                  <a:close/>
                </a:path>
                <a:path w="54609" h="294640">
                  <a:moveTo>
                    <a:pt x="54610" y="250190"/>
                  </a:moveTo>
                  <a:lnTo>
                    <a:pt x="0" y="250190"/>
                  </a:lnTo>
                  <a:lnTo>
                    <a:pt x="0" y="252730"/>
                  </a:lnTo>
                  <a:lnTo>
                    <a:pt x="54610" y="252730"/>
                  </a:lnTo>
                  <a:lnTo>
                    <a:pt x="54610" y="250190"/>
                  </a:lnTo>
                  <a:close/>
                </a:path>
                <a:path w="54609" h="294640">
                  <a:moveTo>
                    <a:pt x="54610" y="247650"/>
                  </a:moveTo>
                  <a:lnTo>
                    <a:pt x="0" y="247650"/>
                  </a:lnTo>
                  <a:lnTo>
                    <a:pt x="0" y="248920"/>
                  </a:lnTo>
                  <a:lnTo>
                    <a:pt x="54610" y="248920"/>
                  </a:lnTo>
                  <a:lnTo>
                    <a:pt x="54610" y="247650"/>
                  </a:lnTo>
                  <a:close/>
                </a:path>
                <a:path w="54609" h="294640">
                  <a:moveTo>
                    <a:pt x="54610" y="243840"/>
                  </a:moveTo>
                  <a:lnTo>
                    <a:pt x="0" y="243840"/>
                  </a:lnTo>
                  <a:lnTo>
                    <a:pt x="0" y="246380"/>
                  </a:lnTo>
                  <a:lnTo>
                    <a:pt x="54610" y="246380"/>
                  </a:lnTo>
                  <a:lnTo>
                    <a:pt x="54610" y="243840"/>
                  </a:lnTo>
                  <a:close/>
                </a:path>
                <a:path w="54609" h="294640">
                  <a:moveTo>
                    <a:pt x="54610" y="241300"/>
                  </a:moveTo>
                  <a:lnTo>
                    <a:pt x="0" y="241300"/>
                  </a:lnTo>
                  <a:lnTo>
                    <a:pt x="0" y="242570"/>
                  </a:lnTo>
                  <a:lnTo>
                    <a:pt x="54610" y="242570"/>
                  </a:lnTo>
                  <a:lnTo>
                    <a:pt x="54610" y="241300"/>
                  </a:lnTo>
                  <a:close/>
                </a:path>
                <a:path w="54609" h="294640">
                  <a:moveTo>
                    <a:pt x="54610" y="237490"/>
                  </a:moveTo>
                  <a:lnTo>
                    <a:pt x="0" y="237490"/>
                  </a:lnTo>
                  <a:lnTo>
                    <a:pt x="0" y="240030"/>
                  </a:lnTo>
                  <a:lnTo>
                    <a:pt x="54610" y="240030"/>
                  </a:lnTo>
                  <a:lnTo>
                    <a:pt x="54610" y="237490"/>
                  </a:lnTo>
                  <a:close/>
                </a:path>
                <a:path w="54609" h="294640">
                  <a:moveTo>
                    <a:pt x="54610" y="234950"/>
                  </a:moveTo>
                  <a:lnTo>
                    <a:pt x="0" y="234950"/>
                  </a:lnTo>
                  <a:lnTo>
                    <a:pt x="0" y="236220"/>
                  </a:lnTo>
                  <a:lnTo>
                    <a:pt x="54610" y="236220"/>
                  </a:lnTo>
                  <a:lnTo>
                    <a:pt x="54610" y="234950"/>
                  </a:lnTo>
                  <a:close/>
                </a:path>
                <a:path w="54609" h="294640">
                  <a:moveTo>
                    <a:pt x="54610" y="231140"/>
                  </a:moveTo>
                  <a:lnTo>
                    <a:pt x="0" y="231140"/>
                  </a:lnTo>
                  <a:lnTo>
                    <a:pt x="0" y="233680"/>
                  </a:lnTo>
                  <a:lnTo>
                    <a:pt x="54610" y="233680"/>
                  </a:lnTo>
                  <a:lnTo>
                    <a:pt x="54610" y="231140"/>
                  </a:lnTo>
                  <a:close/>
                </a:path>
                <a:path w="54609" h="294640">
                  <a:moveTo>
                    <a:pt x="54610" y="228600"/>
                  </a:moveTo>
                  <a:lnTo>
                    <a:pt x="0" y="228600"/>
                  </a:lnTo>
                  <a:lnTo>
                    <a:pt x="0" y="229870"/>
                  </a:lnTo>
                  <a:lnTo>
                    <a:pt x="54610" y="229870"/>
                  </a:lnTo>
                  <a:lnTo>
                    <a:pt x="54610" y="228600"/>
                  </a:lnTo>
                  <a:close/>
                </a:path>
                <a:path w="54609" h="294640">
                  <a:moveTo>
                    <a:pt x="54610" y="224790"/>
                  </a:moveTo>
                  <a:lnTo>
                    <a:pt x="0" y="224790"/>
                  </a:lnTo>
                  <a:lnTo>
                    <a:pt x="0" y="227330"/>
                  </a:lnTo>
                  <a:lnTo>
                    <a:pt x="54610" y="227330"/>
                  </a:lnTo>
                  <a:lnTo>
                    <a:pt x="54610" y="224790"/>
                  </a:lnTo>
                  <a:close/>
                </a:path>
                <a:path w="54609" h="294640">
                  <a:moveTo>
                    <a:pt x="54610" y="222250"/>
                  </a:moveTo>
                  <a:lnTo>
                    <a:pt x="0" y="222250"/>
                  </a:lnTo>
                  <a:lnTo>
                    <a:pt x="0" y="223520"/>
                  </a:lnTo>
                  <a:lnTo>
                    <a:pt x="54610" y="223520"/>
                  </a:lnTo>
                  <a:lnTo>
                    <a:pt x="54610" y="222250"/>
                  </a:lnTo>
                  <a:close/>
                </a:path>
                <a:path w="54609" h="294640">
                  <a:moveTo>
                    <a:pt x="54610" y="218440"/>
                  </a:moveTo>
                  <a:lnTo>
                    <a:pt x="0" y="218440"/>
                  </a:lnTo>
                  <a:lnTo>
                    <a:pt x="0" y="220980"/>
                  </a:lnTo>
                  <a:lnTo>
                    <a:pt x="54610" y="220980"/>
                  </a:lnTo>
                  <a:lnTo>
                    <a:pt x="54610" y="218440"/>
                  </a:lnTo>
                  <a:close/>
                </a:path>
                <a:path w="54609" h="294640">
                  <a:moveTo>
                    <a:pt x="54610" y="215900"/>
                  </a:moveTo>
                  <a:lnTo>
                    <a:pt x="0" y="215900"/>
                  </a:lnTo>
                  <a:lnTo>
                    <a:pt x="0" y="217170"/>
                  </a:lnTo>
                  <a:lnTo>
                    <a:pt x="54610" y="217170"/>
                  </a:lnTo>
                  <a:lnTo>
                    <a:pt x="54610" y="215900"/>
                  </a:lnTo>
                  <a:close/>
                </a:path>
                <a:path w="54609" h="294640">
                  <a:moveTo>
                    <a:pt x="54610" y="212090"/>
                  </a:moveTo>
                  <a:lnTo>
                    <a:pt x="0" y="212090"/>
                  </a:lnTo>
                  <a:lnTo>
                    <a:pt x="0" y="214630"/>
                  </a:lnTo>
                  <a:lnTo>
                    <a:pt x="54610" y="214630"/>
                  </a:lnTo>
                  <a:lnTo>
                    <a:pt x="54610" y="212090"/>
                  </a:lnTo>
                  <a:close/>
                </a:path>
                <a:path w="54609" h="294640">
                  <a:moveTo>
                    <a:pt x="54610" y="209550"/>
                  </a:moveTo>
                  <a:lnTo>
                    <a:pt x="0" y="209550"/>
                  </a:lnTo>
                  <a:lnTo>
                    <a:pt x="0" y="210820"/>
                  </a:lnTo>
                  <a:lnTo>
                    <a:pt x="54610" y="210820"/>
                  </a:lnTo>
                  <a:lnTo>
                    <a:pt x="54610" y="209550"/>
                  </a:lnTo>
                  <a:close/>
                </a:path>
                <a:path w="54609" h="294640">
                  <a:moveTo>
                    <a:pt x="54610" y="205740"/>
                  </a:moveTo>
                  <a:lnTo>
                    <a:pt x="0" y="205740"/>
                  </a:lnTo>
                  <a:lnTo>
                    <a:pt x="0" y="208280"/>
                  </a:lnTo>
                  <a:lnTo>
                    <a:pt x="54610" y="208280"/>
                  </a:lnTo>
                  <a:lnTo>
                    <a:pt x="54610" y="205740"/>
                  </a:lnTo>
                  <a:close/>
                </a:path>
                <a:path w="54609" h="294640">
                  <a:moveTo>
                    <a:pt x="54610" y="203200"/>
                  </a:moveTo>
                  <a:lnTo>
                    <a:pt x="0" y="203200"/>
                  </a:lnTo>
                  <a:lnTo>
                    <a:pt x="0" y="204470"/>
                  </a:lnTo>
                  <a:lnTo>
                    <a:pt x="54610" y="204470"/>
                  </a:lnTo>
                  <a:lnTo>
                    <a:pt x="54610" y="203200"/>
                  </a:lnTo>
                  <a:close/>
                </a:path>
                <a:path w="54609" h="294640">
                  <a:moveTo>
                    <a:pt x="54610" y="199390"/>
                  </a:moveTo>
                  <a:lnTo>
                    <a:pt x="0" y="199390"/>
                  </a:lnTo>
                  <a:lnTo>
                    <a:pt x="0" y="201930"/>
                  </a:lnTo>
                  <a:lnTo>
                    <a:pt x="54610" y="201930"/>
                  </a:lnTo>
                  <a:lnTo>
                    <a:pt x="54610" y="199390"/>
                  </a:lnTo>
                  <a:close/>
                </a:path>
                <a:path w="54609" h="294640">
                  <a:moveTo>
                    <a:pt x="54610" y="196850"/>
                  </a:moveTo>
                  <a:lnTo>
                    <a:pt x="0" y="196850"/>
                  </a:lnTo>
                  <a:lnTo>
                    <a:pt x="0" y="198120"/>
                  </a:lnTo>
                  <a:lnTo>
                    <a:pt x="54610" y="198120"/>
                  </a:lnTo>
                  <a:lnTo>
                    <a:pt x="54610" y="196850"/>
                  </a:lnTo>
                  <a:close/>
                </a:path>
                <a:path w="54609" h="294640">
                  <a:moveTo>
                    <a:pt x="54610" y="193040"/>
                  </a:moveTo>
                  <a:lnTo>
                    <a:pt x="0" y="193040"/>
                  </a:lnTo>
                  <a:lnTo>
                    <a:pt x="0" y="195580"/>
                  </a:lnTo>
                  <a:lnTo>
                    <a:pt x="54610" y="195580"/>
                  </a:lnTo>
                  <a:lnTo>
                    <a:pt x="54610" y="193040"/>
                  </a:lnTo>
                  <a:close/>
                </a:path>
                <a:path w="54609" h="294640">
                  <a:moveTo>
                    <a:pt x="54610" y="190500"/>
                  </a:moveTo>
                  <a:lnTo>
                    <a:pt x="0" y="190500"/>
                  </a:lnTo>
                  <a:lnTo>
                    <a:pt x="0" y="191770"/>
                  </a:lnTo>
                  <a:lnTo>
                    <a:pt x="54610" y="191770"/>
                  </a:lnTo>
                  <a:lnTo>
                    <a:pt x="54610" y="190500"/>
                  </a:lnTo>
                  <a:close/>
                </a:path>
                <a:path w="54609" h="294640">
                  <a:moveTo>
                    <a:pt x="54610" y="186690"/>
                  </a:moveTo>
                  <a:lnTo>
                    <a:pt x="0" y="186690"/>
                  </a:lnTo>
                  <a:lnTo>
                    <a:pt x="0" y="189230"/>
                  </a:lnTo>
                  <a:lnTo>
                    <a:pt x="54610" y="189230"/>
                  </a:lnTo>
                  <a:lnTo>
                    <a:pt x="54610" y="186690"/>
                  </a:lnTo>
                  <a:close/>
                </a:path>
                <a:path w="54609" h="294640">
                  <a:moveTo>
                    <a:pt x="54610" y="184150"/>
                  </a:moveTo>
                  <a:lnTo>
                    <a:pt x="0" y="184150"/>
                  </a:lnTo>
                  <a:lnTo>
                    <a:pt x="0" y="185420"/>
                  </a:lnTo>
                  <a:lnTo>
                    <a:pt x="54610" y="185420"/>
                  </a:lnTo>
                  <a:lnTo>
                    <a:pt x="54610" y="184150"/>
                  </a:lnTo>
                  <a:close/>
                </a:path>
                <a:path w="54609" h="294640">
                  <a:moveTo>
                    <a:pt x="54610" y="180340"/>
                  </a:moveTo>
                  <a:lnTo>
                    <a:pt x="0" y="180340"/>
                  </a:lnTo>
                  <a:lnTo>
                    <a:pt x="0" y="182880"/>
                  </a:lnTo>
                  <a:lnTo>
                    <a:pt x="54610" y="182880"/>
                  </a:lnTo>
                  <a:lnTo>
                    <a:pt x="54610" y="180340"/>
                  </a:lnTo>
                  <a:close/>
                </a:path>
                <a:path w="54609" h="294640">
                  <a:moveTo>
                    <a:pt x="54610" y="177800"/>
                  </a:moveTo>
                  <a:lnTo>
                    <a:pt x="0" y="177800"/>
                  </a:lnTo>
                  <a:lnTo>
                    <a:pt x="0" y="179070"/>
                  </a:lnTo>
                  <a:lnTo>
                    <a:pt x="54610" y="179070"/>
                  </a:lnTo>
                  <a:lnTo>
                    <a:pt x="54610" y="177800"/>
                  </a:lnTo>
                  <a:close/>
                </a:path>
                <a:path w="54609" h="294640">
                  <a:moveTo>
                    <a:pt x="54610" y="173990"/>
                  </a:moveTo>
                  <a:lnTo>
                    <a:pt x="0" y="173990"/>
                  </a:lnTo>
                  <a:lnTo>
                    <a:pt x="0" y="176530"/>
                  </a:lnTo>
                  <a:lnTo>
                    <a:pt x="54610" y="176530"/>
                  </a:lnTo>
                  <a:lnTo>
                    <a:pt x="54610" y="173990"/>
                  </a:lnTo>
                  <a:close/>
                </a:path>
                <a:path w="54609" h="294640">
                  <a:moveTo>
                    <a:pt x="54610" y="171450"/>
                  </a:moveTo>
                  <a:lnTo>
                    <a:pt x="0" y="171450"/>
                  </a:lnTo>
                  <a:lnTo>
                    <a:pt x="0" y="172720"/>
                  </a:lnTo>
                  <a:lnTo>
                    <a:pt x="54610" y="172720"/>
                  </a:lnTo>
                  <a:lnTo>
                    <a:pt x="54610" y="171450"/>
                  </a:lnTo>
                  <a:close/>
                </a:path>
                <a:path w="54609" h="294640">
                  <a:moveTo>
                    <a:pt x="54610" y="167640"/>
                  </a:moveTo>
                  <a:lnTo>
                    <a:pt x="0" y="167640"/>
                  </a:lnTo>
                  <a:lnTo>
                    <a:pt x="0" y="170180"/>
                  </a:lnTo>
                  <a:lnTo>
                    <a:pt x="54610" y="170180"/>
                  </a:lnTo>
                  <a:lnTo>
                    <a:pt x="54610" y="167640"/>
                  </a:lnTo>
                  <a:close/>
                </a:path>
                <a:path w="54609" h="294640">
                  <a:moveTo>
                    <a:pt x="54610" y="165100"/>
                  </a:moveTo>
                  <a:lnTo>
                    <a:pt x="0" y="165100"/>
                  </a:lnTo>
                  <a:lnTo>
                    <a:pt x="0" y="166370"/>
                  </a:lnTo>
                  <a:lnTo>
                    <a:pt x="54610" y="166370"/>
                  </a:lnTo>
                  <a:lnTo>
                    <a:pt x="54610" y="165100"/>
                  </a:lnTo>
                  <a:close/>
                </a:path>
                <a:path w="54609" h="294640">
                  <a:moveTo>
                    <a:pt x="54610" y="161290"/>
                  </a:moveTo>
                  <a:lnTo>
                    <a:pt x="0" y="161290"/>
                  </a:lnTo>
                  <a:lnTo>
                    <a:pt x="0" y="163830"/>
                  </a:lnTo>
                  <a:lnTo>
                    <a:pt x="54610" y="163830"/>
                  </a:lnTo>
                  <a:lnTo>
                    <a:pt x="54610" y="161290"/>
                  </a:lnTo>
                  <a:close/>
                </a:path>
                <a:path w="54609" h="294640">
                  <a:moveTo>
                    <a:pt x="54610" y="158750"/>
                  </a:moveTo>
                  <a:lnTo>
                    <a:pt x="0" y="158750"/>
                  </a:lnTo>
                  <a:lnTo>
                    <a:pt x="0" y="160020"/>
                  </a:lnTo>
                  <a:lnTo>
                    <a:pt x="54610" y="160020"/>
                  </a:lnTo>
                  <a:lnTo>
                    <a:pt x="54610" y="158750"/>
                  </a:lnTo>
                  <a:close/>
                </a:path>
                <a:path w="54609" h="294640">
                  <a:moveTo>
                    <a:pt x="54610" y="154940"/>
                  </a:moveTo>
                  <a:lnTo>
                    <a:pt x="0" y="154940"/>
                  </a:lnTo>
                  <a:lnTo>
                    <a:pt x="0" y="157480"/>
                  </a:lnTo>
                  <a:lnTo>
                    <a:pt x="54610" y="157480"/>
                  </a:lnTo>
                  <a:lnTo>
                    <a:pt x="54610" y="154940"/>
                  </a:lnTo>
                  <a:close/>
                </a:path>
                <a:path w="54609" h="294640">
                  <a:moveTo>
                    <a:pt x="54610" y="152400"/>
                  </a:moveTo>
                  <a:lnTo>
                    <a:pt x="0" y="152400"/>
                  </a:lnTo>
                  <a:lnTo>
                    <a:pt x="0" y="153670"/>
                  </a:lnTo>
                  <a:lnTo>
                    <a:pt x="54610" y="153670"/>
                  </a:lnTo>
                  <a:lnTo>
                    <a:pt x="54610" y="152400"/>
                  </a:lnTo>
                  <a:close/>
                </a:path>
                <a:path w="54609" h="294640">
                  <a:moveTo>
                    <a:pt x="54610" y="148590"/>
                  </a:moveTo>
                  <a:lnTo>
                    <a:pt x="0" y="148590"/>
                  </a:lnTo>
                  <a:lnTo>
                    <a:pt x="0" y="151130"/>
                  </a:lnTo>
                  <a:lnTo>
                    <a:pt x="54610" y="151130"/>
                  </a:lnTo>
                  <a:lnTo>
                    <a:pt x="54610" y="148590"/>
                  </a:lnTo>
                  <a:close/>
                </a:path>
                <a:path w="54609" h="294640">
                  <a:moveTo>
                    <a:pt x="54610" y="146050"/>
                  </a:moveTo>
                  <a:lnTo>
                    <a:pt x="0" y="146050"/>
                  </a:lnTo>
                  <a:lnTo>
                    <a:pt x="0" y="147320"/>
                  </a:lnTo>
                  <a:lnTo>
                    <a:pt x="54610" y="147320"/>
                  </a:lnTo>
                  <a:lnTo>
                    <a:pt x="54610" y="146050"/>
                  </a:lnTo>
                  <a:close/>
                </a:path>
                <a:path w="54609" h="294640">
                  <a:moveTo>
                    <a:pt x="54610" y="142240"/>
                  </a:moveTo>
                  <a:lnTo>
                    <a:pt x="0" y="142240"/>
                  </a:lnTo>
                  <a:lnTo>
                    <a:pt x="0" y="144780"/>
                  </a:lnTo>
                  <a:lnTo>
                    <a:pt x="54610" y="144780"/>
                  </a:lnTo>
                  <a:lnTo>
                    <a:pt x="54610" y="142240"/>
                  </a:lnTo>
                  <a:close/>
                </a:path>
                <a:path w="54609" h="294640">
                  <a:moveTo>
                    <a:pt x="54610" y="139700"/>
                  </a:moveTo>
                  <a:lnTo>
                    <a:pt x="0" y="139700"/>
                  </a:lnTo>
                  <a:lnTo>
                    <a:pt x="0" y="140970"/>
                  </a:lnTo>
                  <a:lnTo>
                    <a:pt x="54610" y="140970"/>
                  </a:lnTo>
                  <a:lnTo>
                    <a:pt x="54610" y="139700"/>
                  </a:lnTo>
                  <a:close/>
                </a:path>
                <a:path w="54609" h="294640">
                  <a:moveTo>
                    <a:pt x="54610" y="135890"/>
                  </a:moveTo>
                  <a:lnTo>
                    <a:pt x="0" y="135890"/>
                  </a:lnTo>
                  <a:lnTo>
                    <a:pt x="0" y="138430"/>
                  </a:lnTo>
                  <a:lnTo>
                    <a:pt x="54610" y="138430"/>
                  </a:lnTo>
                  <a:lnTo>
                    <a:pt x="54610" y="135890"/>
                  </a:lnTo>
                  <a:close/>
                </a:path>
                <a:path w="54609" h="294640">
                  <a:moveTo>
                    <a:pt x="54610" y="133350"/>
                  </a:moveTo>
                  <a:lnTo>
                    <a:pt x="0" y="133350"/>
                  </a:lnTo>
                  <a:lnTo>
                    <a:pt x="0" y="134620"/>
                  </a:lnTo>
                  <a:lnTo>
                    <a:pt x="54610" y="134620"/>
                  </a:lnTo>
                  <a:lnTo>
                    <a:pt x="54610" y="133350"/>
                  </a:lnTo>
                  <a:close/>
                </a:path>
                <a:path w="54609" h="294640">
                  <a:moveTo>
                    <a:pt x="54610" y="129540"/>
                  </a:moveTo>
                  <a:lnTo>
                    <a:pt x="0" y="129540"/>
                  </a:lnTo>
                  <a:lnTo>
                    <a:pt x="0" y="132080"/>
                  </a:lnTo>
                  <a:lnTo>
                    <a:pt x="54610" y="132080"/>
                  </a:lnTo>
                  <a:lnTo>
                    <a:pt x="54610" y="129540"/>
                  </a:lnTo>
                  <a:close/>
                </a:path>
                <a:path w="54609" h="294640">
                  <a:moveTo>
                    <a:pt x="54610" y="127000"/>
                  </a:moveTo>
                  <a:lnTo>
                    <a:pt x="0" y="127000"/>
                  </a:lnTo>
                  <a:lnTo>
                    <a:pt x="0" y="128270"/>
                  </a:lnTo>
                  <a:lnTo>
                    <a:pt x="54610" y="128270"/>
                  </a:lnTo>
                  <a:lnTo>
                    <a:pt x="54610" y="127000"/>
                  </a:lnTo>
                  <a:close/>
                </a:path>
                <a:path w="54609" h="294640">
                  <a:moveTo>
                    <a:pt x="54610" y="123190"/>
                  </a:moveTo>
                  <a:lnTo>
                    <a:pt x="0" y="123190"/>
                  </a:lnTo>
                  <a:lnTo>
                    <a:pt x="0" y="125730"/>
                  </a:lnTo>
                  <a:lnTo>
                    <a:pt x="54610" y="125730"/>
                  </a:lnTo>
                  <a:lnTo>
                    <a:pt x="54610" y="123190"/>
                  </a:lnTo>
                  <a:close/>
                </a:path>
                <a:path w="54609" h="294640">
                  <a:moveTo>
                    <a:pt x="54610" y="120650"/>
                  </a:moveTo>
                  <a:lnTo>
                    <a:pt x="0" y="120650"/>
                  </a:lnTo>
                  <a:lnTo>
                    <a:pt x="0" y="121920"/>
                  </a:lnTo>
                  <a:lnTo>
                    <a:pt x="54610" y="121920"/>
                  </a:lnTo>
                  <a:lnTo>
                    <a:pt x="54610" y="120650"/>
                  </a:lnTo>
                  <a:close/>
                </a:path>
                <a:path w="54609" h="294640">
                  <a:moveTo>
                    <a:pt x="54610" y="114300"/>
                  </a:moveTo>
                  <a:lnTo>
                    <a:pt x="0" y="114300"/>
                  </a:lnTo>
                  <a:lnTo>
                    <a:pt x="0" y="119380"/>
                  </a:lnTo>
                  <a:lnTo>
                    <a:pt x="54610" y="119380"/>
                  </a:lnTo>
                  <a:lnTo>
                    <a:pt x="54610" y="114300"/>
                  </a:lnTo>
                  <a:close/>
                </a:path>
                <a:path w="54609" h="294640">
                  <a:moveTo>
                    <a:pt x="54610" y="107950"/>
                  </a:moveTo>
                  <a:lnTo>
                    <a:pt x="0" y="107950"/>
                  </a:lnTo>
                  <a:lnTo>
                    <a:pt x="0" y="113030"/>
                  </a:lnTo>
                  <a:lnTo>
                    <a:pt x="54610" y="113030"/>
                  </a:lnTo>
                  <a:lnTo>
                    <a:pt x="54610" y="107950"/>
                  </a:lnTo>
                  <a:close/>
                </a:path>
                <a:path w="54609" h="294640">
                  <a:moveTo>
                    <a:pt x="54610" y="101600"/>
                  </a:moveTo>
                  <a:lnTo>
                    <a:pt x="0" y="101600"/>
                  </a:lnTo>
                  <a:lnTo>
                    <a:pt x="0" y="106680"/>
                  </a:lnTo>
                  <a:lnTo>
                    <a:pt x="54610" y="106680"/>
                  </a:lnTo>
                  <a:lnTo>
                    <a:pt x="54610" y="101600"/>
                  </a:lnTo>
                  <a:close/>
                </a:path>
                <a:path w="54609" h="294640">
                  <a:moveTo>
                    <a:pt x="54610" y="95250"/>
                  </a:moveTo>
                  <a:lnTo>
                    <a:pt x="0" y="95250"/>
                  </a:lnTo>
                  <a:lnTo>
                    <a:pt x="0" y="100330"/>
                  </a:lnTo>
                  <a:lnTo>
                    <a:pt x="54610" y="100330"/>
                  </a:lnTo>
                  <a:lnTo>
                    <a:pt x="54610" y="95250"/>
                  </a:lnTo>
                  <a:close/>
                </a:path>
                <a:path w="54609" h="294640">
                  <a:moveTo>
                    <a:pt x="54610" y="88900"/>
                  </a:moveTo>
                  <a:lnTo>
                    <a:pt x="0" y="88900"/>
                  </a:lnTo>
                  <a:lnTo>
                    <a:pt x="0" y="93980"/>
                  </a:lnTo>
                  <a:lnTo>
                    <a:pt x="54610" y="93980"/>
                  </a:lnTo>
                  <a:lnTo>
                    <a:pt x="54610" y="88900"/>
                  </a:lnTo>
                  <a:close/>
                </a:path>
                <a:path w="54609" h="294640">
                  <a:moveTo>
                    <a:pt x="54610" y="82550"/>
                  </a:moveTo>
                  <a:lnTo>
                    <a:pt x="0" y="82550"/>
                  </a:lnTo>
                  <a:lnTo>
                    <a:pt x="0" y="87630"/>
                  </a:lnTo>
                  <a:lnTo>
                    <a:pt x="54610" y="87630"/>
                  </a:lnTo>
                  <a:lnTo>
                    <a:pt x="54610" y="82550"/>
                  </a:lnTo>
                  <a:close/>
                </a:path>
                <a:path w="54609" h="294640">
                  <a:moveTo>
                    <a:pt x="54610" y="76200"/>
                  </a:moveTo>
                  <a:lnTo>
                    <a:pt x="0" y="76200"/>
                  </a:lnTo>
                  <a:lnTo>
                    <a:pt x="0" y="81280"/>
                  </a:lnTo>
                  <a:lnTo>
                    <a:pt x="54610" y="81280"/>
                  </a:lnTo>
                  <a:lnTo>
                    <a:pt x="54610" y="76200"/>
                  </a:lnTo>
                  <a:close/>
                </a:path>
                <a:path w="54609" h="294640">
                  <a:moveTo>
                    <a:pt x="54610" y="71120"/>
                  </a:moveTo>
                  <a:lnTo>
                    <a:pt x="0" y="71120"/>
                  </a:lnTo>
                  <a:lnTo>
                    <a:pt x="0" y="74930"/>
                  </a:lnTo>
                  <a:lnTo>
                    <a:pt x="54610" y="74930"/>
                  </a:lnTo>
                  <a:lnTo>
                    <a:pt x="54610" y="71120"/>
                  </a:lnTo>
                  <a:close/>
                </a:path>
                <a:path w="54609" h="294640">
                  <a:moveTo>
                    <a:pt x="54610" y="64770"/>
                  </a:moveTo>
                  <a:lnTo>
                    <a:pt x="0" y="64770"/>
                  </a:lnTo>
                  <a:lnTo>
                    <a:pt x="0" y="69850"/>
                  </a:lnTo>
                  <a:lnTo>
                    <a:pt x="54610" y="69850"/>
                  </a:lnTo>
                  <a:lnTo>
                    <a:pt x="54610" y="64770"/>
                  </a:lnTo>
                  <a:close/>
                </a:path>
                <a:path w="54609" h="294640">
                  <a:moveTo>
                    <a:pt x="54610" y="58420"/>
                  </a:moveTo>
                  <a:lnTo>
                    <a:pt x="0" y="58420"/>
                  </a:lnTo>
                  <a:lnTo>
                    <a:pt x="0" y="63500"/>
                  </a:lnTo>
                  <a:lnTo>
                    <a:pt x="54610" y="63500"/>
                  </a:lnTo>
                  <a:lnTo>
                    <a:pt x="54610" y="58420"/>
                  </a:lnTo>
                  <a:close/>
                </a:path>
                <a:path w="54609" h="294640">
                  <a:moveTo>
                    <a:pt x="54610" y="52070"/>
                  </a:moveTo>
                  <a:lnTo>
                    <a:pt x="0" y="52070"/>
                  </a:lnTo>
                  <a:lnTo>
                    <a:pt x="0" y="57150"/>
                  </a:lnTo>
                  <a:lnTo>
                    <a:pt x="54610" y="57150"/>
                  </a:lnTo>
                  <a:lnTo>
                    <a:pt x="54610" y="52070"/>
                  </a:lnTo>
                  <a:close/>
                </a:path>
                <a:path w="54609" h="294640">
                  <a:moveTo>
                    <a:pt x="54610" y="45720"/>
                  </a:moveTo>
                  <a:lnTo>
                    <a:pt x="0" y="45720"/>
                  </a:lnTo>
                  <a:lnTo>
                    <a:pt x="0" y="50800"/>
                  </a:lnTo>
                  <a:lnTo>
                    <a:pt x="54610" y="50800"/>
                  </a:lnTo>
                  <a:lnTo>
                    <a:pt x="54610" y="45720"/>
                  </a:lnTo>
                  <a:close/>
                </a:path>
                <a:path w="54609" h="294640">
                  <a:moveTo>
                    <a:pt x="54610" y="39370"/>
                  </a:moveTo>
                  <a:lnTo>
                    <a:pt x="0" y="39370"/>
                  </a:lnTo>
                  <a:lnTo>
                    <a:pt x="0" y="44450"/>
                  </a:lnTo>
                  <a:lnTo>
                    <a:pt x="54610" y="44450"/>
                  </a:lnTo>
                  <a:lnTo>
                    <a:pt x="54610" y="39370"/>
                  </a:lnTo>
                  <a:close/>
                </a:path>
                <a:path w="54609" h="294640">
                  <a:moveTo>
                    <a:pt x="54610" y="33020"/>
                  </a:moveTo>
                  <a:lnTo>
                    <a:pt x="0" y="33020"/>
                  </a:lnTo>
                  <a:lnTo>
                    <a:pt x="0" y="38100"/>
                  </a:lnTo>
                  <a:lnTo>
                    <a:pt x="54610" y="38100"/>
                  </a:lnTo>
                  <a:lnTo>
                    <a:pt x="54610" y="33020"/>
                  </a:lnTo>
                  <a:close/>
                </a:path>
                <a:path w="54609" h="294640">
                  <a:moveTo>
                    <a:pt x="54610" y="26670"/>
                  </a:moveTo>
                  <a:lnTo>
                    <a:pt x="0" y="26670"/>
                  </a:lnTo>
                  <a:lnTo>
                    <a:pt x="0" y="31750"/>
                  </a:lnTo>
                  <a:lnTo>
                    <a:pt x="54610" y="31750"/>
                  </a:lnTo>
                  <a:lnTo>
                    <a:pt x="54610" y="26670"/>
                  </a:lnTo>
                  <a:close/>
                </a:path>
                <a:path w="54609" h="294640">
                  <a:moveTo>
                    <a:pt x="54610" y="20320"/>
                  </a:moveTo>
                  <a:lnTo>
                    <a:pt x="0" y="20320"/>
                  </a:lnTo>
                  <a:lnTo>
                    <a:pt x="0" y="25400"/>
                  </a:lnTo>
                  <a:lnTo>
                    <a:pt x="54610" y="25400"/>
                  </a:lnTo>
                  <a:lnTo>
                    <a:pt x="54610" y="20320"/>
                  </a:lnTo>
                  <a:close/>
                </a:path>
                <a:path w="54609" h="294640">
                  <a:moveTo>
                    <a:pt x="54610" y="13970"/>
                  </a:moveTo>
                  <a:lnTo>
                    <a:pt x="0" y="13970"/>
                  </a:lnTo>
                  <a:lnTo>
                    <a:pt x="0" y="19050"/>
                  </a:lnTo>
                  <a:lnTo>
                    <a:pt x="54610" y="19050"/>
                  </a:lnTo>
                  <a:lnTo>
                    <a:pt x="54610" y="13970"/>
                  </a:lnTo>
                  <a:close/>
                </a:path>
                <a:path w="54609" h="294640">
                  <a:moveTo>
                    <a:pt x="54610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4610" y="12700"/>
                  </a:lnTo>
                  <a:lnTo>
                    <a:pt x="54610" y="7620"/>
                  </a:lnTo>
                  <a:close/>
                </a:path>
                <a:path w="54609" h="294640">
                  <a:moveTo>
                    <a:pt x="5461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54610" y="6350"/>
                  </a:lnTo>
                  <a:lnTo>
                    <a:pt x="54610" y="0"/>
                  </a:lnTo>
                  <a:close/>
                </a:path>
              </a:pathLst>
            </a:custGeom>
            <a:solidFill>
              <a:srgbClr val="2572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217"/>
            <p:cNvSpPr/>
            <p:nvPr/>
          </p:nvSpPr>
          <p:spPr>
            <a:xfrm>
              <a:off x="6522720" y="6377939"/>
              <a:ext cx="54610" cy="298450"/>
            </a:xfrm>
            <a:custGeom>
              <a:avLst/>
              <a:gdLst/>
              <a:ahLst/>
              <a:cxnLst/>
              <a:rect l="l" t="t" r="r" b="b"/>
              <a:pathLst>
                <a:path w="54609" h="298450">
                  <a:moveTo>
                    <a:pt x="54609" y="275590"/>
                  </a:moveTo>
                  <a:lnTo>
                    <a:pt x="0" y="275590"/>
                  </a:lnTo>
                  <a:lnTo>
                    <a:pt x="0" y="298450"/>
                  </a:lnTo>
                  <a:lnTo>
                    <a:pt x="6350" y="298450"/>
                  </a:lnTo>
                  <a:lnTo>
                    <a:pt x="6350" y="297180"/>
                  </a:lnTo>
                  <a:lnTo>
                    <a:pt x="26670" y="297180"/>
                  </a:lnTo>
                  <a:lnTo>
                    <a:pt x="26670" y="295910"/>
                  </a:lnTo>
                  <a:lnTo>
                    <a:pt x="48259" y="295910"/>
                  </a:lnTo>
                  <a:lnTo>
                    <a:pt x="48260" y="294640"/>
                  </a:lnTo>
                  <a:lnTo>
                    <a:pt x="54609" y="294640"/>
                  </a:lnTo>
                  <a:lnTo>
                    <a:pt x="54609" y="275590"/>
                  </a:lnTo>
                  <a:close/>
                </a:path>
                <a:path w="54609" h="298450">
                  <a:moveTo>
                    <a:pt x="54609" y="273050"/>
                  </a:moveTo>
                  <a:lnTo>
                    <a:pt x="0" y="273050"/>
                  </a:lnTo>
                  <a:lnTo>
                    <a:pt x="0" y="274320"/>
                  </a:lnTo>
                  <a:lnTo>
                    <a:pt x="54609" y="274320"/>
                  </a:lnTo>
                  <a:lnTo>
                    <a:pt x="54609" y="273050"/>
                  </a:lnTo>
                  <a:close/>
                </a:path>
                <a:path w="54609" h="298450">
                  <a:moveTo>
                    <a:pt x="54609" y="269240"/>
                  </a:moveTo>
                  <a:lnTo>
                    <a:pt x="0" y="269240"/>
                  </a:lnTo>
                  <a:lnTo>
                    <a:pt x="0" y="271780"/>
                  </a:lnTo>
                  <a:lnTo>
                    <a:pt x="54609" y="271780"/>
                  </a:lnTo>
                  <a:lnTo>
                    <a:pt x="54609" y="269240"/>
                  </a:lnTo>
                  <a:close/>
                </a:path>
                <a:path w="54609" h="298450">
                  <a:moveTo>
                    <a:pt x="54609" y="266700"/>
                  </a:moveTo>
                  <a:lnTo>
                    <a:pt x="0" y="266700"/>
                  </a:lnTo>
                  <a:lnTo>
                    <a:pt x="0" y="267970"/>
                  </a:lnTo>
                  <a:lnTo>
                    <a:pt x="54609" y="267970"/>
                  </a:lnTo>
                  <a:lnTo>
                    <a:pt x="54609" y="266700"/>
                  </a:lnTo>
                  <a:close/>
                </a:path>
                <a:path w="54609" h="298450">
                  <a:moveTo>
                    <a:pt x="54609" y="262890"/>
                  </a:moveTo>
                  <a:lnTo>
                    <a:pt x="0" y="262890"/>
                  </a:lnTo>
                  <a:lnTo>
                    <a:pt x="0" y="265430"/>
                  </a:lnTo>
                  <a:lnTo>
                    <a:pt x="54609" y="265430"/>
                  </a:lnTo>
                  <a:lnTo>
                    <a:pt x="54609" y="262890"/>
                  </a:lnTo>
                  <a:close/>
                </a:path>
                <a:path w="54609" h="298450">
                  <a:moveTo>
                    <a:pt x="54609" y="260350"/>
                  </a:moveTo>
                  <a:lnTo>
                    <a:pt x="0" y="260350"/>
                  </a:lnTo>
                  <a:lnTo>
                    <a:pt x="0" y="261620"/>
                  </a:lnTo>
                  <a:lnTo>
                    <a:pt x="54609" y="261620"/>
                  </a:lnTo>
                  <a:lnTo>
                    <a:pt x="54609" y="260350"/>
                  </a:lnTo>
                  <a:close/>
                </a:path>
                <a:path w="54609" h="298450">
                  <a:moveTo>
                    <a:pt x="54609" y="256540"/>
                  </a:moveTo>
                  <a:lnTo>
                    <a:pt x="0" y="256540"/>
                  </a:lnTo>
                  <a:lnTo>
                    <a:pt x="0" y="259080"/>
                  </a:lnTo>
                  <a:lnTo>
                    <a:pt x="54609" y="259080"/>
                  </a:lnTo>
                  <a:lnTo>
                    <a:pt x="54609" y="256540"/>
                  </a:lnTo>
                  <a:close/>
                </a:path>
                <a:path w="54609" h="298450">
                  <a:moveTo>
                    <a:pt x="54609" y="254000"/>
                  </a:moveTo>
                  <a:lnTo>
                    <a:pt x="0" y="254000"/>
                  </a:lnTo>
                  <a:lnTo>
                    <a:pt x="0" y="255270"/>
                  </a:lnTo>
                  <a:lnTo>
                    <a:pt x="54609" y="255270"/>
                  </a:lnTo>
                  <a:lnTo>
                    <a:pt x="54609" y="254000"/>
                  </a:lnTo>
                  <a:close/>
                </a:path>
                <a:path w="54609" h="298450">
                  <a:moveTo>
                    <a:pt x="54609" y="250190"/>
                  </a:moveTo>
                  <a:lnTo>
                    <a:pt x="0" y="250190"/>
                  </a:lnTo>
                  <a:lnTo>
                    <a:pt x="0" y="252730"/>
                  </a:lnTo>
                  <a:lnTo>
                    <a:pt x="54609" y="252730"/>
                  </a:lnTo>
                  <a:lnTo>
                    <a:pt x="54609" y="250190"/>
                  </a:lnTo>
                  <a:close/>
                </a:path>
                <a:path w="54609" h="298450">
                  <a:moveTo>
                    <a:pt x="54609" y="247650"/>
                  </a:moveTo>
                  <a:lnTo>
                    <a:pt x="0" y="247650"/>
                  </a:lnTo>
                  <a:lnTo>
                    <a:pt x="0" y="248920"/>
                  </a:lnTo>
                  <a:lnTo>
                    <a:pt x="54609" y="248920"/>
                  </a:lnTo>
                  <a:lnTo>
                    <a:pt x="54609" y="247650"/>
                  </a:lnTo>
                  <a:close/>
                </a:path>
                <a:path w="54609" h="298450">
                  <a:moveTo>
                    <a:pt x="54609" y="243840"/>
                  </a:moveTo>
                  <a:lnTo>
                    <a:pt x="0" y="243840"/>
                  </a:lnTo>
                  <a:lnTo>
                    <a:pt x="0" y="246380"/>
                  </a:lnTo>
                  <a:lnTo>
                    <a:pt x="54609" y="246380"/>
                  </a:lnTo>
                  <a:lnTo>
                    <a:pt x="54609" y="243840"/>
                  </a:lnTo>
                  <a:close/>
                </a:path>
                <a:path w="54609" h="298450">
                  <a:moveTo>
                    <a:pt x="54609" y="241300"/>
                  </a:moveTo>
                  <a:lnTo>
                    <a:pt x="0" y="241300"/>
                  </a:lnTo>
                  <a:lnTo>
                    <a:pt x="0" y="242570"/>
                  </a:lnTo>
                  <a:lnTo>
                    <a:pt x="54609" y="242570"/>
                  </a:lnTo>
                  <a:lnTo>
                    <a:pt x="54609" y="241300"/>
                  </a:lnTo>
                  <a:close/>
                </a:path>
                <a:path w="54609" h="298450">
                  <a:moveTo>
                    <a:pt x="54609" y="237490"/>
                  </a:moveTo>
                  <a:lnTo>
                    <a:pt x="0" y="237490"/>
                  </a:lnTo>
                  <a:lnTo>
                    <a:pt x="0" y="240030"/>
                  </a:lnTo>
                  <a:lnTo>
                    <a:pt x="54609" y="240030"/>
                  </a:lnTo>
                  <a:lnTo>
                    <a:pt x="54609" y="237490"/>
                  </a:lnTo>
                  <a:close/>
                </a:path>
                <a:path w="54609" h="298450">
                  <a:moveTo>
                    <a:pt x="54609" y="234950"/>
                  </a:moveTo>
                  <a:lnTo>
                    <a:pt x="0" y="234950"/>
                  </a:lnTo>
                  <a:lnTo>
                    <a:pt x="0" y="236220"/>
                  </a:lnTo>
                  <a:lnTo>
                    <a:pt x="54609" y="236220"/>
                  </a:lnTo>
                  <a:lnTo>
                    <a:pt x="54609" y="234950"/>
                  </a:lnTo>
                  <a:close/>
                </a:path>
                <a:path w="54609" h="298450">
                  <a:moveTo>
                    <a:pt x="54609" y="231140"/>
                  </a:moveTo>
                  <a:lnTo>
                    <a:pt x="0" y="231140"/>
                  </a:lnTo>
                  <a:lnTo>
                    <a:pt x="0" y="233680"/>
                  </a:lnTo>
                  <a:lnTo>
                    <a:pt x="54609" y="233680"/>
                  </a:lnTo>
                  <a:lnTo>
                    <a:pt x="54609" y="231140"/>
                  </a:lnTo>
                  <a:close/>
                </a:path>
                <a:path w="54609" h="298450">
                  <a:moveTo>
                    <a:pt x="54609" y="228600"/>
                  </a:moveTo>
                  <a:lnTo>
                    <a:pt x="0" y="228600"/>
                  </a:lnTo>
                  <a:lnTo>
                    <a:pt x="0" y="229870"/>
                  </a:lnTo>
                  <a:lnTo>
                    <a:pt x="54609" y="229870"/>
                  </a:lnTo>
                  <a:lnTo>
                    <a:pt x="54609" y="228600"/>
                  </a:lnTo>
                  <a:close/>
                </a:path>
                <a:path w="54609" h="298450">
                  <a:moveTo>
                    <a:pt x="54609" y="224790"/>
                  </a:moveTo>
                  <a:lnTo>
                    <a:pt x="0" y="224790"/>
                  </a:lnTo>
                  <a:lnTo>
                    <a:pt x="0" y="227330"/>
                  </a:lnTo>
                  <a:lnTo>
                    <a:pt x="54609" y="227330"/>
                  </a:lnTo>
                  <a:lnTo>
                    <a:pt x="54609" y="224790"/>
                  </a:lnTo>
                  <a:close/>
                </a:path>
                <a:path w="54609" h="298450">
                  <a:moveTo>
                    <a:pt x="54609" y="222250"/>
                  </a:moveTo>
                  <a:lnTo>
                    <a:pt x="0" y="222250"/>
                  </a:lnTo>
                  <a:lnTo>
                    <a:pt x="0" y="223520"/>
                  </a:lnTo>
                  <a:lnTo>
                    <a:pt x="54609" y="223520"/>
                  </a:lnTo>
                  <a:lnTo>
                    <a:pt x="54609" y="222250"/>
                  </a:lnTo>
                  <a:close/>
                </a:path>
                <a:path w="54609" h="298450">
                  <a:moveTo>
                    <a:pt x="54609" y="218440"/>
                  </a:moveTo>
                  <a:lnTo>
                    <a:pt x="0" y="218440"/>
                  </a:lnTo>
                  <a:lnTo>
                    <a:pt x="0" y="220980"/>
                  </a:lnTo>
                  <a:lnTo>
                    <a:pt x="54609" y="220980"/>
                  </a:lnTo>
                  <a:lnTo>
                    <a:pt x="54609" y="218440"/>
                  </a:lnTo>
                  <a:close/>
                </a:path>
                <a:path w="54609" h="298450">
                  <a:moveTo>
                    <a:pt x="54609" y="215900"/>
                  </a:moveTo>
                  <a:lnTo>
                    <a:pt x="0" y="215900"/>
                  </a:lnTo>
                  <a:lnTo>
                    <a:pt x="0" y="217170"/>
                  </a:lnTo>
                  <a:lnTo>
                    <a:pt x="54609" y="217170"/>
                  </a:lnTo>
                  <a:lnTo>
                    <a:pt x="54609" y="215900"/>
                  </a:lnTo>
                  <a:close/>
                </a:path>
                <a:path w="54609" h="298450">
                  <a:moveTo>
                    <a:pt x="54609" y="212090"/>
                  </a:moveTo>
                  <a:lnTo>
                    <a:pt x="0" y="212090"/>
                  </a:lnTo>
                  <a:lnTo>
                    <a:pt x="0" y="214630"/>
                  </a:lnTo>
                  <a:lnTo>
                    <a:pt x="54609" y="214630"/>
                  </a:lnTo>
                  <a:lnTo>
                    <a:pt x="54609" y="212090"/>
                  </a:lnTo>
                  <a:close/>
                </a:path>
                <a:path w="54609" h="298450">
                  <a:moveTo>
                    <a:pt x="54609" y="209550"/>
                  </a:moveTo>
                  <a:lnTo>
                    <a:pt x="0" y="209550"/>
                  </a:lnTo>
                  <a:lnTo>
                    <a:pt x="0" y="210820"/>
                  </a:lnTo>
                  <a:lnTo>
                    <a:pt x="54609" y="210820"/>
                  </a:lnTo>
                  <a:lnTo>
                    <a:pt x="54609" y="209550"/>
                  </a:lnTo>
                  <a:close/>
                </a:path>
                <a:path w="54609" h="298450">
                  <a:moveTo>
                    <a:pt x="54609" y="205740"/>
                  </a:moveTo>
                  <a:lnTo>
                    <a:pt x="0" y="205740"/>
                  </a:lnTo>
                  <a:lnTo>
                    <a:pt x="0" y="208280"/>
                  </a:lnTo>
                  <a:lnTo>
                    <a:pt x="54609" y="208280"/>
                  </a:lnTo>
                  <a:lnTo>
                    <a:pt x="54609" y="205740"/>
                  </a:lnTo>
                  <a:close/>
                </a:path>
                <a:path w="54609" h="298450">
                  <a:moveTo>
                    <a:pt x="54609" y="203200"/>
                  </a:moveTo>
                  <a:lnTo>
                    <a:pt x="0" y="203200"/>
                  </a:lnTo>
                  <a:lnTo>
                    <a:pt x="0" y="204470"/>
                  </a:lnTo>
                  <a:lnTo>
                    <a:pt x="54609" y="204470"/>
                  </a:lnTo>
                  <a:lnTo>
                    <a:pt x="54609" y="203200"/>
                  </a:lnTo>
                  <a:close/>
                </a:path>
                <a:path w="54609" h="298450">
                  <a:moveTo>
                    <a:pt x="54609" y="199390"/>
                  </a:moveTo>
                  <a:lnTo>
                    <a:pt x="0" y="199390"/>
                  </a:lnTo>
                  <a:lnTo>
                    <a:pt x="0" y="201930"/>
                  </a:lnTo>
                  <a:lnTo>
                    <a:pt x="54609" y="201930"/>
                  </a:lnTo>
                  <a:lnTo>
                    <a:pt x="54609" y="199390"/>
                  </a:lnTo>
                  <a:close/>
                </a:path>
                <a:path w="54609" h="298450">
                  <a:moveTo>
                    <a:pt x="54609" y="196850"/>
                  </a:moveTo>
                  <a:lnTo>
                    <a:pt x="0" y="196850"/>
                  </a:lnTo>
                  <a:lnTo>
                    <a:pt x="0" y="198120"/>
                  </a:lnTo>
                  <a:lnTo>
                    <a:pt x="54609" y="198120"/>
                  </a:lnTo>
                  <a:lnTo>
                    <a:pt x="54609" y="196850"/>
                  </a:lnTo>
                  <a:close/>
                </a:path>
                <a:path w="54609" h="298450">
                  <a:moveTo>
                    <a:pt x="54609" y="193040"/>
                  </a:moveTo>
                  <a:lnTo>
                    <a:pt x="0" y="193040"/>
                  </a:lnTo>
                  <a:lnTo>
                    <a:pt x="0" y="195580"/>
                  </a:lnTo>
                  <a:lnTo>
                    <a:pt x="54609" y="195580"/>
                  </a:lnTo>
                  <a:lnTo>
                    <a:pt x="54609" y="193040"/>
                  </a:lnTo>
                  <a:close/>
                </a:path>
                <a:path w="54609" h="298450">
                  <a:moveTo>
                    <a:pt x="54609" y="190500"/>
                  </a:moveTo>
                  <a:lnTo>
                    <a:pt x="0" y="190500"/>
                  </a:lnTo>
                  <a:lnTo>
                    <a:pt x="0" y="191770"/>
                  </a:lnTo>
                  <a:lnTo>
                    <a:pt x="54609" y="191770"/>
                  </a:lnTo>
                  <a:lnTo>
                    <a:pt x="54609" y="190500"/>
                  </a:lnTo>
                  <a:close/>
                </a:path>
                <a:path w="54609" h="298450">
                  <a:moveTo>
                    <a:pt x="54609" y="186690"/>
                  </a:moveTo>
                  <a:lnTo>
                    <a:pt x="0" y="186690"/>
                  </a:lnTo>
                  <a:lnTo>
                    <a:pt x="0" y="189230"/>
                  </a:lnTo>
                  <a:lnTo>
                    <a:pt x="54609" y="189230"/>
                  </a:lnTo>
                  <a:lnTo>
                    <a:pt x="54609" y="186690"/>
                  </a:lnTo>
                  <a:close/>
                </a:path>
                <a:path w="54609" h="298450">
                  <a:moveTo>
                    <a:pt x="54609" y="184150"/>
                  </a:moveTo>
                  <a:lnTo>
                    <a:pt x="0" y="184150"/>
                  </a:lnTo>
                  <a:lnTo>
                    <a:pt x="0" y="185420"/>
                  </a:lnTo>
                  <a:lnTo>
                    <a:pt x="54609" y="185420"/>
                  </a:lnTo>
                  <a:lnTo>
                    <a:pt x="54609" y="184150"/>
                  </a:lnTo>
                  <a:close/>
                </a:path>
                <a:path w="54609" h="298450">
                  <a:moveTo>
                    <a:pt x="54609" y="180340"/>
                  </a:moveTo>
                  <a:lnTo>
                    <a:pt x="0" y="180340"/>
                  </a:lnTo>
                  <a:lnTo>
                    <a:pt x="0" y="182880"/>
                  </a:lnTo>
                  <a:lnTo>
                    <a:pt x="54609" y="182880"/>
                  </a:lnTo>
                  <a:lnTo>
                    <a:pt x="54609" y="180340"/>
                  </a:lnTo>
                  <a:close/>
                </a:path>
                <a:path w="54609" h="298450">
                  <a:moveTo>
                    <a:pt x="54609" y="177800"/>
                  </a:moveTo>
                  <a:lnTo>
                    <a:pt x="0" y="177800"/>
                  </a:lnTo>
                  <a:lnTo>
                    <a:pt x="0" y="179070"/>
                  </a:lnTo>
                  <a:lnTo>
                    <a:pt x="54609" y="179070"/>
                  </a:lnTo>
                  <a:lnTo>
                    <a:pt x="54609" y="177800"/>
                  </a:lnTo>
                  <a:close/>
                </a:path>
                <a:path w="54609" h="298450">
                  <a:moveTo>
                    <a:pt x="54609" y="173990"/>
                  </a:moveTo>
                  <a:lnTo>
                    <a:pt x="0" y="173990"/>
                  </a:lnTo>
                  <a:lnTo>
                    <a:pt x="0" y="176530"/>
                  </a:lnTo>
                  <a:lnTo>
                    <a:pt x="54609" y="176530"/>
                  </a:lnTo>
                  <a:lnTo>
                    <a:pt x="54609" y="173990"/>
                  </a:lnTo>
                  <a:close/>
                </a:path>
                <a:path w="54609" h="298450">
                  <a:moveTo>
                    <a:pt x="54609" y="171450"/>
                  </a:moveTo>
                  <a:lnTo>
                    <a:pt x="0" y="171450"/>
                  </a:lnTo>
                  <a:lnTo>
                    <a:pt x="0" y="172720"/>
                  </a:lnTo>
                  <a:lnTo>
                    <a:pt x="54609" y="172720"/>
                  </a:lnTo>
                  <a:lnTo>
                    <a:pt x="54609" y="171450"/>
                  </a:lnTo>
                  <a:close/>
                </a:path>
                <a:path w="54609" h="298450">
                  <a:moveTo>
                    <a:pt x="54609" y="167640"/>
                  </a:moveTo>
                  <a:lnTo>
                    <a:pt x="0" y="167640"/>
                  </a:lnTo>
                  <a:lnTo>
                    <a:pt x="0" y="170180"/>
                  </a:lnTo>
                  <a:lnTo>
                    <a:pt x="54609" y="170180"/>
                  </a:lnTo>
                  <a:lnTo>
                    <a:pt x="54609" y="167640"/>
                  </a:lnTo>
                  <a:close/>
                </a:path>
                <a:path w="54609" h="298450">
                  <a:moveTo>
                    <a:pt x="54609" y="165100"/>
                  </a:moveTo>
                  <a:lnTo>
                    <a:pt x="0" y="165100"/>
                  </a:lnTo>
                  <a:lnTo>
                    <a:pt x="0" y="166370"/>
                  </a:lnTo>
                  <a:lnTo>
                    <a:pt x="54609" y="166370"/>
                  </a:lnTo>
                  <a:lnTo>
                    <a:pt x="54609" y="165100"/>
                  </a:lnTo>
                  <a:close/>
                </a:path>
                <a:path w="54609" h="298450">
                  <a:moveTo>
                    <a:pt x="54609" y="161290"/>
                  </a:moveTo>
                  <a:lnTo>
                    <a:pt x="0" y="161290"/>
                  </a:lnTo>
                  <a:lnTo>
                    <a:pt x="0" y="163830"/>
                  </a:lnTo>
                  <a:lnTo>
                    <a:pt x="54609" y="163830"/>
                  </a:lnTo>
                  <a:lnTo>
                    <a:pt x="54609" y="161290"/>
                  </a:lnTo>
                  <a:close/>
                </a:path>
                <a:path w="54609" h="298450">
                  <a:moveTo>
                    <a:pt x="54609" y="158750"/>
                  </a:moveTo>
                  <a:lnTo>
                    <a:pt x="0" y="158750"/>
                  </a:lnTo>
                  <a:lnTo>
                    <a:pt x="0" y="160020"/>
                  </a:lnTo>
                  <a:lnTo>
                    <a:pt x="54609" y="160020"/>
                  </a:lnTo>
                  <a:lnTo>
                    <a:pt x="54609" y="158750"/>
                  </a:lnTo>
                  <a:close/>
                </a:path>
                <a:path w="54609" h="298450">
                  <a:moveTo>
                    <a:pt x="54609" y="154940"/>
                  </a:moveTo>
                  <a:lnTo>
                    <a:pt x="0" y="154940"/>
                  </a:lnTo>
                  <a:lnTo>
                    <a:pt x="0" y="157480"/>
                  </a:lnTo>
                  <a:lnTo>
                    <a:pt x="54609" y="157480"/>
                  </a:lnTo>
                  <a:lnTo>
                    <a:pt x="54609" y="154940"/>
                  </a:lnTo>
                  <a:close/>
                </a:path>
                <a:path w="54609" h="298450">
                  <a:moveTo>
                    <a:pt x="54609" y="152400"/>
                  </a:moveTo>
                  <a:lnTo>
                    <a:pt x="0" y="152400"/>
                  </a:lnTo>
                  <a:lnTo>
                    <a:pt x="0" y="153670"/>
                  </a:lnTo>
                  <a:lnTo>
                    <a:pt x="54609" y="153670"/>
                  </a:lnTo>
                  <a:lnTo>
                    <a:pt x="54609" y="152400"/>
                  </a:lnTo>
                  <a:close/>
                </a:path>
                <a:path w="54609" h="298450">
                  <a:moveTo>
                    <a:pt x="54609" y="148590"/>
                  </a:moveTo>
                  <a:lnTo>
                    <a:pt x="0" y="148590"/>
                  </a:lnTo>
                  <a:lnTo>
                    <a:pt x="0" y="151130"/>
                  </a:lnTo>
                  <a:lnTo>
                    <a:pt x="54609" y="151130"/>
                  </a:lnTo>
                  <a:lnTo>
                    <a:pt x="54609" y="148590"/>
                  </a:lnTo>
                  <a:close/>
                </a:path>
                <a:path w="54609" h="298450">
                  <a:moveTo>
                    <a:pt x="54609" y="146050"/>
                  </a:moveTo>
                  <a:lnTo>
                    <a:pt x="0" y="146050"/>
                  </a:lnTo>
                  <a:lnTo>
                    <a:pt x="0" y="147320"/>
                  </a:lnTo>
                  <a:lnTo>
                    <a:pt x="54609" y="147320"/>
                  </a:lnTo>
                  <a:lnTo>
                    <a:pt x="54609" y="146050"/>
                  </a:lnTo>
                  <a:close/>
                </a:path>
                <a:path w="54609" h="298450">
                  <a:moveTo>
                    <a:pt x="54609" y="142240"/>
                  </a:moveTo>
                  <a:lnTo>
                    <a:pt x="0" y="142240"/>
                  </a:lnTo>
                  <a:lnTo>
                    <a:pt x="0" y="144780"/>
                  </a:lnTo>
                  <a:lnTo>
                    <a:pt x="54609" y="144780"/>
                  </a:lnTo>
                  <a:lnTo>
                    <a:pt x="54609" y="142240"/>
                  </a:lnTo>
                  <a:close/>
                </a:path>
                <a:path w="54609" h="298450">
                  <a:moveTo>
                    <a:pt x="54609" y="139700"/>
                  </a:moveTo>
                  <a:lnTo>
                    <a:pt x="0" y="139700"/>
                  </a:lnTo>
                  <a:lnTo>
                    <a:pt x="0" y="140970"/>
                  </a:lnTo>
                  <a:lnTo>
                    <a:pt x="54609" y="140970"/>
                  </a:lnTo>
                  <a:lnTo>
                    <a:pt x="54609" y="139700"/>
                  </a:lnTo>
                  <a:close/>
                </a:path>
                <a:path w="54609" h="298450">
                  <a:moveTo>
                    <a:pt x="54609" y="135890"/>
                  </a:moveTo>
                  <a:lnTo>
                    <a:pt x="0" y="135890"/>
                  </a:lnTo>
                  <a:lnTo>
                    <a:pt x="0" y="138430"/>
                  </a:lnTo>
                  <a:lnTo>
                    <a:pt x="54609" y="138430"/>
                  </a:lnTo>
                  <a:lnTo>
                    <a:pt x="54609" y="135890"/>
                  </a:lnTo>
                  <a:close/>
                </a:path>
                <a:path w="54609" h="298450">
                  <a:moveTo>
                    <a:pt x="54609" y="133350"/>
                  </a:moveTo>
                  <a:lnTo>
                    <a:pt x="0" y="133350"/>
                  </a:lnTo>
                  <a:lnTo>
                    <a:pt x="0" y="134620"/>
                  </a:lnTo>
                  <a:lnTo>
                    <a:pt x="54609" y="134620"/>
                  </a:lnTo>
                  <a:lnTo>
                    <a:pt x="54609" y="133350"/>
                  </a:lnTo>
                  <a:close/>
                </a:path>
                <a:path w="54609" h="298450">
                  <a:moveTo>
                    <a:pt x="54609" y="129540"/>
                  </a:moveTo>
                  <a:lnTo>
                    <a:pt x="0" y="129540"/>
                  </a:lnTo>
                  <a:lnTo>
                    <a:pt x="0" y="132080"/>
                  </a:lnTo>
                  <a:lnTo>
                    <a:pt x="54609" y="132080"/>
                  </a:lnTo>
                  <a:lnTo>
                    <a:pt x="54609" y="129540"/>
                  </a:lnTo>
                  <a:close/>
                </a:path>
                <a:path w="54609" h="298450">
                  <a:moveTo>
                    <a:pt x="54609" y="127000"/>
                  </a:moveTo>
                  <a:lnTo>
                    <a:pt x="0" y="127000"/>
                  </a:lnTo>
                  <a:lnTo>
                    <a:pt x="0" y="128270"/>
                  </a:lnTo>
                  <a:lnTo>
                    <a:pt x="54609" y="128270"/>
                  </a:lnTo>
                  <a:lnTo>
                    <a:pt x="54609" y="127000"/>
                  </a:lnTo>
                  <a:close/>
                </a:path>
                <a:path w="54609" h="298450">
                  <a:moveTo>
                    <a:pt x="54609" y="123190"/>
                  </a:moveTo>
                  <a:lnTo>
                    <a:pt x="0" y="123190"/>
                  </a:lnTo>
                  <a:lnTo>
                    <a:pt x="0" y="125730"/>
                  </a:lnTo>
                  <a:lnTo>
                    <a:pt x="54609" y="125730"/>
                  </a:lnTo>
                  <a:lnTo>
                    <a:pt x="54609" y="123190"/>
                  </a:lnTo>
                  <a:close/>
                </a:path>
                <a:path w="54609" h="298450">
                  <a:moveTo>
                    <a:pt x="54609" y="120650"/>
                  </a:moveTo>
                  <a:lnTo>
                    <a:pt x="0" y="120650"/>
                  </a:lnTo>
                  <a:lnTo>
                    <a:pt x="0" y="121920"/>
                  </a:lnTo>
                  <a:lnTo>
                    <a:pt x="54609" y="121920"/>
                  </a:lnTo>
                  <a:lnTo>
                    <a:pt x="54609" y="120650"/>
                  </a:lnTo>
                  <a:close/>
                </a:path>
                <a:path w="54609" h="298450">
                  <a:moveTo>
                    <a:pt x="54609" y="114300"/>
                  </a:moveTo>
                  <a:lnTo>
                    <a:pt x="0" y="114300"/>
                  </a:lnTo>
                  <a:lnTo>
                    <a:pt x="0" y="119380"/>
                  </a:lnTo>
                  <a:lnTo>
                    <a:pt x="54609" y="119380"/>
                  </a:lnTo>
                  <a:lnTo>
                    <a:pt x="54609" y="114300"/>
                  </a:lnTo>
                  <a:close/>
                </a:path>
                <a:path w="54609" h="298450">
                  <a:moveTo>
                    <a:pt x="54609" y="107950"/>
                  </a:moveTo>
                  <a:lnTo>
                    <a:pt x="0" y="107950"/>
                  </a:lnTo>
                  <a:lnTo>
                    <a:pt x="0" y="113030"/>
                  </a:lnTo>
                  <a:lnTo>
                    <a:pt x="54609" y="113030"/>
                  </a:lnTo>
                  <a:lnTo>
                    <a:pt x="54609" y="107950"/>
                  </a:lnTo>
                  <a:close/>
                </a:path>
                <a:path w="54609" h="298450">
                  <a:moveTo>
                    <a:pt x="54609" y="101600"/>
                  </a:moveTo>
                  <a:lnTo>
                    <a:pt x="0" y="101600"/>
                  </a:lnTo>
                  <a:lnTo>
                    <a:pt x="0" y="106680"/>
                  </a:lnTo>
                  <a:lnTo>
                    <a:pt x="54609" y="106680"/>
                  </a:lnTo>
                  <a:lnTo>
                    <a:pt x="54609" y="101600"/>
                  </a:lnTo>
                  <a:close/>
                </a:path>
                <a:path w="54609" h="298450">
                  <a:moveTo>
                    <a:pt x="54609" y="95250"/>
                  </a:moveTo>
                  <a:lnTo>
                    <a:pt x="0" y="95250"/>
                  </a:lnTo>
                  <a:lnTo>
                    <a:pt x="0" y="100330"/>
                  </a:lnTo>
                  <a:lnTo>
                    <a:pt x="54609" y="100330"/>
                  </a:lnTo>
                  <a:lnTo>
                    <a:pt x="54609" y="95250"/>
                  </a:lnTo>
                  <a:close/>
                </a:path>
                <a:path w="54609" h="298450">
                  <a:moveTo>
                    <a:pt x="54609" y="88900"/>
                  </a:moveTo>
                  <a:lnTo>
                    <a:pt x="0" y="88900"/>
                  </a:lnTo>
                  <a:lnTo>
                    <a:pt x="0" y="93980"/>
                  </a:lnTo>
                  <a:lnTo>
                    <a:pt x="54609" y="93980"/>
                  </a:lnTo>
                  <a:lnTo>
                    <a:pt x="54609" y="88900"/>
                  </a:lnTo>
                  <a:close/>
                </a:path>
                <a:path w="54609" h="298450">
                  <a:moveTo>
                    <a:pt x="54609" y="82550"/>
                  </a:moveTo>
                  <a:lnTo>
                    <a:pt x="0" y="82550"/>
                  </a:lnTo>
                  <a:lnTo>
                    <a:pt x="0" y="87630"/>
                  </a:lnTo>
                  <a:lnTo>
                    <a:pt x="54609" y="87630"/>
                  </a:lnTo>
                  <a:lnTo>
                    <a:pt x="54609" y="82550"/>
                  </a:lnTo>
                  <a:close/>
                </a:path>
                <a:path w="54609" h="298450">
                  <a:moveTo>
                    <a:pt x="54609" y="76200"/>
                  </a:moveTo>
                  <a:lnTo>
                    <a:pt x="0" y="76200"/>
                  </a:lnTo>
                  <a:lnTo>
                    <a:pt x="0" y="81280"/>
                  </a:lnTo>
                  <a:lnTo>
                    <a:pt x="54609" y="81280"/>
                  </a:lnTo>
                  <a:lnTo>
                    <a:pt x="54609" y="76200"/>
                  </a:lnTo>
                  <a:close/>
                </a:path>
                <a:path w="54609" h="298450">
                  <a:moveTo>
                    <a:pt x="54609" y="71120"/>
                  </a:moveTo>
                  <a:lnTo>
                    <a:pt x="0" y="71120"/>
                  </a:lnTo>
                  <a:lnTo>
                    <a:pt x="0" y="74930"/>
                  </a:lnTo>
                  <a:lnTo>
                    <a:pt x="54609" y="74930"/>
                  </a:lnTo>
                  <a:lnTo>
                    <a:pt x="54609" y="71120"/>
                  </a:lnTo>
                  <a:close/>
                </a:path>
                <a:path w="54609" h="298450">
                  <a:moveTo>
                    <a:pt x="54609" y="64770"/>
                  </a:moveTo>
                  <a:lnTo>
                    <a:pt x="0" y="64770"/>
                  </a:lnTo>
                  <a:lnTo>
                    <a:pt x="0" y="69850"/>
                  </a:lnTo>
                  <a:lnTo>
                    <a:pt x="54609" y="69850"/>
                  </a:lnTo>
                  <a:lnTo>
                    <a:pt x="54609" y="64770"/>
                  </a:lnTo>
                  <a:close/>
                </a:path>
                <a:path w="54609" h="298450">
                  <a:moveTo>
                    <a:pt x="54609" y="58420"/>
                  </a:moveTo>
                  <a:lnTo>
                    <a:pt x="0" y="58420"/>
                  </a:lnTo>
                  <a:lnTo>
                    <a:pt x="0" y="63500"/>
                  </a:lnTo>
                  <a:lnTo>
                    <a:pt x="54609" y="63500"/>
                  </a:lnTo>
                  <a:lnTo>
                    <a:pt x="54609" y="58420"/>
                  </a:lnTo>
                  <a:close/>
                </a:path>
                <a:path w="54609" h="298450">
                  <a:moveTo>
                    <a:pt x="54609" y="52070"/>
                  </a:moveTo>
                  <a:lnTo>
                    <a:pt x="0" y="52070"/>
                  </a:lnTo>
                  <a:lnTo>
                    <a:pt x="0" y="57150"/>
                  </a:lnTo>
                  <a:lnTo>
                    <a:pt x="54609" y="57150"/>
                  </a:lnTo>
                  <a:lnTo>
                    <a:pt x="54609" y="52070"/>
                  </a:lnTo>
                  <a:close/>
                </a:path>
                <a:path w="54609" h="298450">
                  <a:moveTo>
                    <a:pt x="54609" y="45720"/>
                  </a:moveTo>
                  <a:lnTo>
                    <a:pt x="0" y="45720"/>
                  </a:lnTo>
                  <a:lnTo>
                    <a:pt x="0" y="50800"/>
                  </a:lnTo>
                  <a:lnTo>
                    <a:pt x="54609" y="50800"/>
                  </a:lnTo>
                  <a:lnTo>
                    <a:pt x="54609" y="45720"/>
                  </a:lnTo>
                  <a:close/>
                </a:path>
                <a:path w="54609" h="298450">
                  <a:moveTo>
                    <a:pt x="54609" y="39370"/>
                  </a:moveTo>
                  <a:lnTo>
                    <a:pt x="0" y="39370"/>
                  </a:lnTo>
                  <a:lnTo>
                    <a:pt x="0" y="44450"/>
                  </a:lnTo>
                  <a:lnTo>
                    <a:pt x="54609" y="44450"/>
                  </a:lnTo>
                  <a:lnTo>
                    <a:pt x="54609" y="39370"/>
                  </a:lnTo>
                  <a:close/>
                </a:path>
                <a:path w="54609" h="298450">
                  <a:moveTo>
                    <a:pt x="54609" y="33020"/>
                  </a:moveTo>
                  <a:lnTo>
                    <a:pt x="0" y="33020"/>
                  </a:lnTo>
                  <a:lnTo>
                    <a:pt x="0" y="38100"/>
                  </a:lnTo>
                  <a:lnTo>
                    <a:pt x="54609" y="38100"/>
                  </a:lnTo>
                  <a:lnTo>
                    <a:pt x="54609" y="33020"/>
                  </a:lnTo>
                  <a:close/>
                </a:path>
                <a:path w="54609" h="298450">
                  <a:moveTo>
                    <a:pt x="54609" y="26670"/>
                  </a:moveTo>
                  <a:lnTo>
                    <a:pt x="0" y="26670"/>
                  </a:lnTo>
                  <a:lnTo>
                    <a:pt x="0" y="31750"/>
                  </a:lnTo>
                  <a:lnTo>
                    <a:pt x="54609" y="31750"/>
                  </a:lnTo>
                  <a:lnTo>
                    <a:pt x="54609" y="26670"/>
                  </a:lnTo>
                  <a:close/>
                </a:path>
                <a:path w="54609" h="298450">
                  <a:moveTo>
                    <a:pt x="54609" y="20320"/>
                  </a:moveTo>
                  <a:lnTo>
                    <a:pt x="0" y="20320"/>
                  </a:lnTo>
                  <a:lnTo>
                    <a:pt x="0" y="25400"/>
                  </a:lnTo>
                  <a:lnTo>
                    <a:pt x="54609" y="25400"/>
                  </a:lnTo>
                  <a:lnTo>
                    <a:pt x="54609" y="20320"/>
                  </a:lnTo>
                  <a:close/>
                </a:path>
                <a:path w="54609" h="298450">
                  <a:moveTo>
                    <a:pt x="54609" y="13970"/>
                  </a:moveTo>
                  <a:lnTo>
                    <a:pt x="0" y="13970"/>
                  </a:lnTo>
                  <a:lnTo>
                    <a:pt x="0" y="19050"/>
                  </a:lnTo>
                  <a:lnTo>
                    <a:pt x="54609" y="19050"/>
                  </a:lnTo>
                  <a:lnTo>
                    <a:pt x="54609" y="13970"/>
                  </a:lnTo>
                  <a:close/>
                </a:path>
                <a:path w="54609" h="298450">
                  <a:moveTo>
                    <a:pt x="54609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4609" y="12700"/>
                  </a:lnTo>
                  <a:lnTo>
                    <a:pt x="54609" y="7620"/>
                  </a:lnTo>
                  <a:close/>
                </a:path>
                <a:path w="54609" h="298450">
                  <a:moveTo>
                    <a:pt x="54609" y="0"/>
                  </a:moveTo>
                  <a:lnTo>
                    <a:pt x="24129" y="0"/>
                  </a:lnTo>
                  <a:lnTo>
                    <a:pt x="24129" y="1270"/>
                  </a:lnTo>
                  <a:lnTo>
                    <a:pt x="0" y="1270"/>
                  </a:lnTo>
                  <a:lnTo>
                    <a:pt x="0" y="6350"/>
                  </a:lnTo>
                  <a:lnTo>
                    <a:pt x="54609" y="6350"/>
                  </a:lnTo>
                  <a:lnTo>
                    <a:pt x="54609" y="0"/>
                  </a:lnTo>
                  <a:close/>
                </a:path>
              </a:pathLst>
            </a:custGeom>
            <a:solidFill>
              <a:srgbClr val="2573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218"/>
            <p:cNvSpPr/>
            <p:nvPr/>
          </p:nvSpPr>
          <p:spPr>
            <a:xfrm>
              <a:off x="6466839" y="6379209"/>
              <a:ext cx="55880" cy="299720"/>
            </a:xfrm>
            <a:custGeom>
              <a:avLst/>
              <a:gdLst/>
              <a:ahLst/>
              <a:cxnLst/>
              <a:rect l="l" t="t" r="r" b="b"/>
              <a:pathLst>
                <a:path w="55879" h="299720">
                  <a:moveTo>
                    <a:pt x="55880" y="274319"/>
                  </a:moveTo>
                  <a:lnTo>
                    <a:pt x="0" y="274319"/>
                  </a:lnTo>
                  <a:lnTo>
                    <a:pt x="0" y="295909"/>
                  </a:lnTo>
                  <a:lnTo>
                    <a:pt x="55880" y="295909"/>
                  </a:lnTo>
                  <a:lnTo>
                    <a:pt x="55880" y="274319"/>
                  </a:lnTo>
                  <a:close/>
                </a:path>
                <a:path w="55879" h="299720">
                  <a:moveTo>
                    <a:pt x="55880" y="271779"/>
                  </a:moveTo>
                  <a:lnTo>
                    <a:pt x="0" y="271779"/>
                  </a:lnTo>
                  <a:lnTo>
                    <a:pt x="0" y="273049"/>
                  </a:lnTo>
                  <a:lnTo>
                    <a:pt x="55880" y="273049"/>
                  </a:lnTo>
                  <a:lnTo>
                    <a:pt x="55880" y="271779"/>
                  </a:lnTo>
                  <a:close/>
                </a:path>
                <a:path w="55879" h="299720">
                  <a:moveTo>
                    <a:pt x="55880" y="267969"/>
                  </a:moveTo>
                  <a:lnTo>
                    <a:pt x="0" y="267969"/>
                  </a:lnTo>
                  <a:lnTo>
                    <a:pt x="0" y="270509"/>
                  </a:lnTo>
                  <a:lnTo>
                    <a:pt x="55880" y="270509"/>
                  </a:lnTo>
                  <a:lnTo>
                    <a:pt x="55880" y="267969"/>
                  </a:lnTo>
                  <a:close/>
                </a:path>
                <a:path w="55879" h="299720">
                  <a:moveTo>
                    <a:pt x="55880" y="265429"/>
                  </a:moveTo>
                  <a:lnTo>
                    <a:pt x="0" y="265429"/>
                  </a:lnTo>
                  <a:lnTo>
                    <a:pt x="0" y="266699"/>
                  </a:lnTo>
                  <a:lnTo>
                    <a:pt x="55880" y="266699"/>
                  </a:lnTo>
                  <a:lnTo>
                    <a:pt x="55880" y="265429"/>
                  </a:lnTo>
                  <a:close/>
                </a:path>
                <a:path w="55879" h="299720">
                  <a:moveTo>
                    <a:pt x="55880" y="261619"/>
                  </a:moveTo>
                  <a:lnTo>
                    <a:pt x="0" y="261619"/>
                  </a:lnTo>
                  <a:lnTo>
                    <a:pt x="0" y="264159"/>
                  </a:lnTo>
                  <a:lnTo>
                    <a:pt x="55880" y="264159"/>
                  </a:lnTo>
                  <a:lnTo>
                    <a:pt x="55880" y="261619"/>
                  </a:lnTo>
                  <a:close/>
                </a:path>
                <a:path w="55879" h="299720">
                  <a:moveTo>
                    <a:pt x="55880" y="259079"/>
                  </a:moveTo>
                  <a:lnTo>
                    <a:pt x="0" y="259079"/>
                  </a:lnTo>
                  <a:lnTo>
                    <a:pt x="0" y="260349"/>
                  </a:lnTo>
                  <a:lnTo>
                    <a:pt x="55880" y="260349"/>
                  </a:lnTo>
                  <a:lnTo>
                    <a:pt x="55880" y="259079"/>
                  </a:lnTo>
                  <a:close/>
                </a:path>
                <a:path w="55879" h="299720">
                  <a:moveTo>
                    <a:pt x="55880" y="255269"/>
                  </a:moveTo>
                  <a:lnTo>
                    <a:pt x="0" y="255269"/>
                  </a:lnTo>
                  <a:lnTo>
                    <a:pt x="0" y="257809"/>
                  </a:lnTo>
                  <a:lnTo>
                    <a:pt x="55880" y="257809"/>
                  </a:lnTo>
                  <a:lnTo>
                    <a:pt x="55880" y="255269"/>
                  </a:lnTo>
                  <a:close/>
                </a:path>
                <a:path w="55879" h="299720">
                  <a:moveTo>
                    <a:pt x="55880" y="252729"/>
                  </a:moveTo>
                  <a:lnTo>
                    <a:pt x="0" y="252729"/>
                  </a:lnTo>
                  <a:lnTo>
                    <a:pt x="0" y="253999"/>
                  </a:lnTo>
                  <a:lnTo>
                    <a:pt x="55880" y="253999"/>
                  </a:lnTo>
                  <a:lnTo>
                    <a:pt x="55880" y="252729"/>
                  </a:lnTo>
                  <a:close/>
                </a:path>
                <a:path w="55879" h="299720">
                  <a:moveTo>
                    <a:pt x="55880" y="248919"/>
                  </a:moveTo>
                  <a:lnTo>
                    <a:pt x="0" y="248919"/>
                  </a:lnTo>
                  <a:lnTo>
                    <a:pt x="0" y="251459"/>
                  </a:lnTo>
                  <a:lnTo>
                    <a:pt x="55880" y="251459"/>
                  </a:lnTo>
                  <a:lnTo>
                    <a:pt x="55880" y="248919"/>
                  </a:lnTo>
                  <a:close/>
                </a:path>
                <a:path w="55879" h="299720">
                  <a:moveTo>
                    <a:pt x="55880" y="246379"/>
                  </a:moveTo>
                  <a:lnTo>
                    <a:pt x="0" y="246379"/>
                  </a:lnTo>
                  <a:lnTo>
                    <a:pt x="0" y="247649"/>
                  </a:lnTo>
                  <a:lnTo>
                    <a:pt x="55880" y="247649"/>
                  </a:lnTo>
                  <a:lnTo>
                    <a:pt x="55880" y="246379"/>
                  </a:lnTo>
                  <a:close/>
                </a:path>
                <a:path w="55879" h="299720">
                  <a:moveTo>
                    <a:pt x="55880" y="242569"/>
                  </a:moveTo>
                  <a:lnTo>
                    <a:pt x="0" y="242569"/>
                  </a:lnTo>
                  <a:lnTo>
                    <a:pt x="0" y="245109"/>
                  </a:lnTo>
                  <a:lnTo>
                    <a:pt x="55880" y="245109"/>
                  </a:lnTo>
                  <a:lnTo>
                    <a:pt x="55880" y="242569"/>
                  </a:lnTo>
                  <a:close/>
                </a:path>
                <a:path w="55879" h="299720">
                  <a:moveTo>
                    <a:pt x="55880" y="240029"/>
                  </a:moveTo>
                  <a:lnTo>
                    <a:pt x="0" y="240029"/>
                  </a:lnTo>
                  <a:lnTo>
                    <a:pt x="0" y="241299"/>
                  </a:lnTo>
                  <a:lnTo>
                    <a:pt x="55880" y="241299"/>
                  </a:lnTo>
                  <a:lnTo>
                    <a:pt x="55880" y="240029"/>
                  </a:lnTo>
                  <a:close/>
                </a:path>
                <a:path w="55879" h="299720">
                  <a:moveTo>
                    <a:pt x="55880" y="236219"/>
                  </a:moveTo>
                  <a:lnTo>
                    <a:pt x="0" y="236219"/>
                  </a:lnTo>
                  <a:lnTo>
                    <a:pt x="0" y="238759"/>
                  </a:lnTo>
                  <a:lnTo>
                    <a:pt x="55880" y="238759"/>
                  </a:lnTo>
                  <a:lnTo>
                    <a:pt x="55880" y="236219"/>
                  </a:lnTo>
                  <a:close/>
                </a:path>
                <a:path w="55879" h="299720">
                  <a:moveTo>
                    <a:pt x="55880" y="233679"/>
                  </a:moveTo>
                  <a:lnTo>
                    <a:pt x="0" y="233679"/>
                  </a:lnTo>
                  <a:lnTo>
                    <a:pt x="0" y="234949"/>
                  </a:lnTo>
                  <a:lnTo>
                    <a:pt x="55880" y="234949"/>
                  </a:lnTo>
                  <a:lnTo>
                    <a:pt x="55880" y="233679"/>
                  </a:lnTo>
                  <a:close/>
                </a:path>
                <a:path w="55879" h="299720">
                  <a:moveTo>
                    <a:pt x="55880" y="229869"/>
                  </a:moveTo>
                  <a:lnTo>
                    <a:pt x="0" y="229869"/>
                  </a:lnTo>
                  <a:lnTo>
                    <a:pt x="0" y="232409"/>
                  </a:lnTo>
                  <a:lnTo>
                    <a:pt x="55880" y="232409"/>
                  </a:lnTo>
                  <a:lnTo>
                    <a:pt x="55880" y="229869"/>
                  </a:lnTo>
                  <a:close/>
                </a:path>
                <a:path w="55879" h="299720">
                  <a:moveTo>
                    <a:pt x="55880" y="227329"/>
                  </a:moveTo>
                  <a:lnTo>
                    <a:pt x="0" y="227329"/>
                  </a:lnTo>
                  <a:lnTo>
                    <a:pt x="0" y="228599"/>
                  </a:lnTo>
                  <a:lnTo>
                    <a:pt x="55880" y="228599"/>
                  </a:lnTo>
                  <a:lnTo>
                    <a:pt x="55880" y="227329"/>
                  </a:lnTo>
                  <a:close/>
                </a:path>
                <a:path w="55879" h="299720">
                  <a:moveTo>
                    <a:pt x="55880" y="223519"/>
                  </a:moveTo>
                  <a:lnTo>
                    <a:pt x="0" y="223519"/>
                  </a:lnTo>
                  <a:lnTo>
                    <a:pt x="0" y="226059"/>
                  </a:lnTo>
                  <a:lnTo>
                    <a:pt x="55880" y="226059"/>
                  </a:lnTo>
                  <a:lnTo>
                    <a:pt x="55880" y="223519"/>
                  </a:lnTo>
                  <a:close/>
                </a:path>
                <a:path w="55879" h="299720">
                  <a:moveTo>
                    <a:pt x="55880" y="220979"/>
                  </a:moveTo>
                  <a:lnTo>
                    <a:pt x="0" y="220979"/>
                  </a:lnTo>
                  <a:lnTo>
                    <a:pt x="0" y="222249"/>
                  </a:lnTo>
                  <a:lnTo>
                    <a:pt x="55880" y="222249"/>
                  </a:lnTo>
                  <a:lnTo>
                    <a:pt x="55880" y="220979"/>
                  </a:lnTo>
                  <a:close/>
                </a:path>
                <a:path w="55879" h="299720">
                  <a:moveTo>
                    <a:pt x="55880" y="217169"/>
                  </a:moveTo>
                  <a:lnTo>
                    <a:pt x="0" y="217169"/>
                  </a:lnTo>
                  <a:lnTo>
                    <a:pt x="0" y="219709"/>
                  </a:lnTo>
                  <a:lnTo>
                    <a:pt x="55880" y="219709"/>
                  </a:lnTo>
                  <a:lnTo>
                    <a:pt x="55880" y="217169"/>
                  </a:lnTo>
                  <a:close/>
                </a:path>
                <a:path w="55879" h="299720">
                  <a:moveTo>
                    <a:pt x="55880" y="214629"/>
                  </a:moveTo>
                  <a:lnTo>
                    <a:pt x="0" y="214629"/>
                  </a:lnTo>
                  <a:lnTo>
                    <a:pt x="0" y="215899"/>
                  </a:lnTo>
                  <a:lnTo>
                    <a:pt x="55880" y="215899"/>
                  </a:lnTo>
                  <a:lnTo>
                    <a:pt x="55880" y="214629"/>
                  </a:lnTo>
                  <a:close/>
                </a:path>
                <a:path w="55879" h="299720">
                  <a:moveTo>
                    <a:pt x="55880" y="210819"/>
                  </a:moveTo>
                  <a:lnTo>
                    <a:pt x="0" y="210819"/>
                  </a:lnTo>
                  <a:lnTo>
                    <a:pt x="0" y="213359"/>
                  </a:lnTo>
                  <a:lnTo>
                    <a:pt x="55880" y="213359"/>
                  </a:lnTo>
                  <a:lnTo>
                    <a:pt x="55880" y="210819"/>
                  </a:lnTo>
                  <a:close/>
                </a:path>
                <a:path w="55879" h="299720">
                  <a:moveTo>
                    <a:pt x="55880" y="208279"/>
                  </a:moveTo>
                  <a:lnTo>
                    <a:pt x="0" y="208279"/>
                  </a:lnTo>
                  <a:lnTo>
                    <a:pt x="0" y="209549"/>
                  </a:lnTo>
                  <a:lnTo>
                    <a:pt x="55880" y="209549"/>
                  </a:lnTo>
                  <a:lnTo>
                    <a:pt x="55880" y="208279"/>
                  </a:lnTo>
                  <a:close/>
                </a:path>
                <a:path w="55879" h="299720">
                  <a:moveTo>
                    <a:pt x="55880" y="204469"/>
                  </a:moveTo>
                  <a:lnTo>
                    <a:pt x="0" y="204469"/>
                  </a:lnTo>
                  <a:lnTo>
                    <a:pt x="0" y="207009"/>
                  </a:lnTo>
                  <a:lnTo>
                    <a:pt x="55880" y="207009"/>
                  </a:lnTo>
                  <a:lnTo>
                    <a:pt x="55880" y="204469"/>
                  </a:lnTo>
                  <a:close/>
                </a:path>
                <a:path w="55879" h="299720">
                  <a:moveTo>
                    <a:pt x="55880" y="201929"/>
                  </a:moveTo>
                  <a:lnTo>
                    <a:pt x="0" y="201929"/>
                  </a:lnTo>
                  <a:lnTo>
                    <a:pt x="0" y="203199"/>
                  </a:lnTo>
                  <a:lnTo>
                    <a:pt x="55880" y="203199"/>
                  </a:lnTo>
                  <a:lnTo>
                    <a:pt x="55880" y="201929"/>
                  </a:lnTo>
                  <a:close/>
                </a:path>
                <a:path w="55879" h="299720">
                  <a:moveTo>
                    <a:pt x="55880" y="198119"/>
                  </a:moveTo>
                  <a:lnTo>
                    <a:pt x="0" y="198119"/>
                  </a:lnTo>
                  <a:lnTo>
                    <a:pt x="0" y="200659"/>
                  </a:lnTo>
                  <a:lnTo>
                    <a:pt x="55880" y="200659"/>
                  </a:lnTo>
                  <a:lnTo>
                    <a:pt x="55880" y="198119"/>
                  </a:lnTo>
                  <a:close/>
                </a:path>
                <a:path w="55879" h="299720">
                  <a:moveTo>
                    <a:pt x="55880" y="195579"/>
                  </a:moveTo>
                  <a:lnTo>
                    <a:pt x="0" y="195579"/>
                  </a:lnTo>
                  <a:lnTo>
                    <a:pt x="0" y="196849"/>
                  </a:lnTo>
                  <a:lnTo>
                    <a:pt x="55880" y="196849"/>
                  </a:lnTo>
                  <a:lnTo>
                    <a:pt x="55880" y="195579"/>
                  </a:lnTo>
                  <a:close/>
                </a:path>
                <a:path w="55879" h="299720">
                  <a:moveTo>
                    <a:pt x="55880" y="191769"/>
                  </a:moveTo>
                  <a:lnTo>
                    <a:pt x="0" y="191769"/>
                  </a:lnTo>
                  <a:lnTo>
                    <a:pt x="0" y="194309"/>
                  </a:lnTo>
                  <a:lnTo>
                    <a:pt x="55880" y="194309"/>
                  </a:lnTo>
                  <a:lnTo>
                    <a:pt x="55880" y="191769"/>
                  </a:lnTo>
                  <a:close/>
                </a:path>
                <a:path w="55879" h="299720">
                  <a:moveTo>
                    <a:pt x="55880" y="189229"/>
                  </a:moveTo>
                  <a:lnTo>
                    <a:pt x="0" y="189229"/>
                  </a:lnTo>
                  <a:lnTo>
                    <a:pt x="0" y="190499"/>
                  </a:lnTo>
                  <a:lnTo>
                    <a:pt x="55880" y="190499"/>
                  </a:lnTo>
                  <a:lnTo>
                    <a:pt x="55880" y="189229"/>
                  </a:lnTo>
                  <a:close/>
                </a:path>
                <a:path w="55879" h="299720">
                  <a:moveTo>
                    <a:pt x="55880" y="185419"/>
                  </a:moveTo>
                  <a:lnTo>
                    <a:pt x="0" y="185419"/>
                  </a:lnTo>
                  <a:lnTo>
                    <a:pt x="0" y="187959"/>
                  </a:lnTo>
                  <a:lnTo>
                    <a:pt x="55880" y="187959"/>
                  </a:lnTo>
                  <a:lnTo>
                    <a:pt x="55880" y="185419"/>
                  </a:lnTo>
                  <a:close/>
                </a:path>
                <a:path w="55879" h="299720">
                  <a:moveTo>
                    <a:pt x="55880" y="182879"/>
                  </a:moveTo>
                  <a:lnTo>
                    <a:pt x="0" y="182879"/>
                  </a:lnTo>
                  <a:lnTo>
                    <a:pt x="0" y="184149"/>
                  </a:lnTo>
                  <a:lnTo>
                    <a:pt x="55880" y="184149"/>
                  </a:lnTo>
                  <a:lnTo>
                    <a:pt x="55880" y="182879"/>
                  </a:lnTo>
                  <a:close/>
                </a:path>
                <a:path w="55879" h="299720">
                  <a:moveTo>
                    <a:pt x="55880" y="179069"/>
                  </a:moveTo>
                  <a:lnTo>
                    <a:pt x="0" y="179069"/>
                  </a:lnTo>
                  <a:lnTo>
                    <a:pt x="0" y="181609"/>
                  </a:lnTo>
                  <a:lnTo>
                    <a:pt x="55880" y="181609"/>
                  </a:lnTo>
                  <a:lnTo>
                    <a:pt x="55880" y="179069"/>
                  </a:lnTo>
                  <a:close/>
                </a:path>
                <a:path w="55879" h="299720">
                  <a:moveTo>
                    <a:pt x="55880" y="176529"/>
                  </a:moveTo>
                  <a:lnTo>
                    <a:pt x="0" y="176529"/>
                  </a:lnTo>
                  <a:lnTo>
                    <a:pt x="0" y="177799"/>
                  </a:lnTo>
                  <a:lnTo>
                    <a:pt x="55880" y="177799"/>
                  </a:lnTo>
                  <a:lnTo>
                    <a:pt x="55880" y="176529"/>
                  </a:lnTo>
                  <a:close/>
                </a:path>
                <a:path w="55879" h="299720">
                  <a:moveTo>
                    <a:pt x="55880" y="172719"/>
                  </a:moveTo>
                  <a:lnTo>
                    <a:pt x="0" y="172719"/>
                  </a:lnTo>
                  <a:lnTo>
                    <a:pt x="0" y="175259"/>
                  </a:lnTo>
                  <a:lnTo>
                    <a:pt x="55880" y="175259"/>
                  </a:lnTo>
                  <a:lnTo>
                    <a:pt x="55880" y="172719"/>
                  </a:lnTo>
                  <a:close/>
                </a:path>
                <a:path w="55879" h="299720">
                  <a:moveTo>
                    <a:pt x="55880" y="170179"/>
                  </a:moveTo>
                  <a:lnTo>
                    <a:pt x="0" y="170179"/>
                  </a:lnTo>
                  <a:lnTo>
                    <a:pt x="0" y="171449"/>
                  </a:lnTo>
                  <a:lnTo>
                    <a:pt x="55880" y="171449"/>
                  </a:lnTo>
                  <a:lnTo>
                    <a:pt x="55880" y="170179"/>
                  </a:lnTo>
                  <a:close/>
                </a:path>
                <a:path w="55879" h="299720">
                  <a:moveTo>
                    <a:pt x="55880" y="166369"/>
                  </a:moveTo>
                  <a:lnTo>
                    <a:pt x="0" y="166369"/>
                  </a:lnTo>
                  <a:lnTo>
                    <a:pt x="0" y="168909"/>
                  </a:lnTo>
                  <a:lnTo>
                    <a:pt x="55880" y="168909"/>
                  </a:lnTo>
                  <a:lnTo>
                    <a:pt x="55880" y="166369"/>
                  </a:lnTo>
                  <a:close/>
                </a:path>
                <a:path w="55879" h="299720">
                  <a:moveTo>
                    <a:pt x="55880" y="163829"/>
                  </a:moveTo>
                  <a:lnTo>
                    <a:pt x="0" y="163829"/>
                  </a:lnTo>
                  <a:lnTo>
                    <a:pt x="0" y="165099"/>
                  </a:lnTo>
                  <a:lnTo>
                    <a:pt x="55880" y="165099"/>
                  </a:lnTo>
                  <a:lnTo>
                    <a:pt x="55880" y="163829"/>
                  </a:lnTo>
                  <a:close/>
                </a:path>
                <a:path w="55879" h="299720">
                  <a:moveTo>
                    <a:pt x="55880" y="160019"/>
                  </a:moveTo>
                  <a:lnTo>
                    <a:pt x="0" y="160019"/>
                  </a:lnTo>
                  <a:lnTo>
                    <a:pt x="0" y="162559"/>
                  </a:lnTo>
                  <a:lnTo>
                    <a:pt x="55880" y="162559"/>
                  </a:lnTo>
                  <a:lnTo>
                    <a:pt x="55880" y="160019"/>
                  </a:lnTo>
                  <a:close/>
                </a:path>
                <a:path w="55879" h="299720">
                  <a:moveTo>
                    <a:pt x="55880" y="157479"/>
                  </a:moveTo>
                  <a:lnTo>
                    <a:pt x="0" y="157479"/>
                  </a:lnTo>
                  <a:lnTo>
                    <a:pt x="0" y="158749"/>
                  </a:lnTo>
                  <a:lnTo>
                    <a:pt x="55880" y="158749"/>
                  </a:lnTo>
                  <a:lnTo>
                    <a:pt x="55880" y="157479"/>
                  </a:lnTo>
                  <a:close/>
                </a:path>
                <a:path w="55879" h="299720">
                  <a:moveTo>
                    <a:pt x="55880" y="153669"/>
                  </a:moveTo>
                  <a:lnTo>
                    <a:pt x="0" y="153669"/>
                  </a:lnTo>
                  <a:lnTo>
                    <a:pt x="0" y="156209"/>
                  </a:lnTo>
                  <a:lnTo>
                    <a:pt x="55880" y="156209"/>
                  </a:lnTo>
                  <a:lnTo>
                    <a:pt x="55880" y="153669"/>
                  </a:lnTo>
                  <a:close/>
                </a:path>
                <a:path w="55879" h="299720">
                  <a:moveTo>
                    <a:pt x="55880" y="151129"/>
                  </a:moveTo>
                  <a:lnTo>
                    <a:pt x="0" y="151129"/>
                  </a:lnTo>
                  <a:lnTo>
                    <a:pt x="0" y="152399"/>
                  </a:lnTo>
                  <a:lnTo>
                    <a:pt x="55880" y="152399"/>
                  </a:lnTo>
                  <a:lnTo>
                    <a:pt x="55880" y="151129"/>
                  </a:lnTo>
                  <a:close/>
                </a:path>
                <a:path w="55879" h="299720">
                  <a:moveTo>
                    <a:pt x="55880" y="147319"/>
                  </a:moveTo>
                  <a:lnTo>
                    <a:pt x="0" y="147319"/>
                  </a:lnTo>
                  <a:lnTo>
                    <a:pt x="0" y="149859"/>
                  </a:lnTo>
                  <a:lnTo>
                    <a:pt x="55880" y="149859"/>
                  </a:lnTo>
                  <a:lnTo>
                    <a:pt x="55880" y="147319"/>
                  </a:lnTo>
                  <a:close/>
                </a:path>
                <a:path w="55879" h="299720">
                  <a:moveTo>
                    <a:pt x="55880" y="144779"/>
                  </a:moveTo>
                  <a:lnTo>
                    <a:pt x="0" y="144779"/>
                  </a:lnTo>
                  <a:lnTo>
                    <a:pt x="0" y="146049"/>
                  </a:lnTo>
                  <a:lnTo>
                    <a:pt x="55880" y="146049"/>
                  </a:lnTo>
                  <a:lnTo>
                    <a:pt x="55880" y="144779"/>
                  </a:lnTo>
                  <a:close/>
                </a:path>
                <a:path w="55879" h="299720">
                  <a:moveTo>
                    <a:pt x="55880" y="140969"/>
                  </a:moveTo>
                  <a:lnTo>
                    <a:pt x="0" y="140969"/>
                  </a:lnTo>
                  <a:lnTo>
                    <a:pt x="0" y="143509"/>
                  </a:lnTo>
                  <a:lnTo>
                    <a:pt x="55880" y="143509"/>
                  </a:lnTo>
                  <a:lnTo>
                    <a:pt x="55880" y="140969"/>
                  </a:lnTo>
                  <a:close/>
                </a:path>
                <a:path w="55879" h="299720">
                  <a:moveTo>
                    <a:pt x="55880" y="138429"/>
                  </a:moveTo>
                  <a:lnTo>
                    <a:pt x="0" y="138429"/>
                  </a:lnTo>
                  <a:lnTo>
                    <a:pt x="0" y="139699"/>
                  </a:lnTo>
                  <a:lnTo>
                    <a:pt x="55880" y="139699"/>
                  </a:lnTo>
                  <a:lnTo>
                    <a:pt x="55880" y="138429"/>
                  </a:lnTo>
                  <a:close/>
                </a:path>
                <a:path w="55879" h="299720">
                  <a:moveTo>
                    <a:pt x="55880" y="134619"/>
                  </a:moveTo>
                  <a:lnTo>
                    <a:pt x="0" y="134619"/>
                  </a:lnTo>
                  <a:lnTo>
                    <a:pt x="0" y="137159"/>
                  </a:lnTo>
                  <a:lnTo>
                    <a:pt x="55880" y="137159"/>
                  </a:lnTo>
                  <a:lnTo>
                    <a:pt x="55880" y="134619"/>
                  </a:lnTo>
                  <a:close/>
                </a:path>
                <a:path w="55879" h="299720">
                  <a:moveTo>
                    <a:pt x="55880" y="132079"/>
                  </a:moveTo>
                  <a:lnTo>
                    <a:pt x="0" y="132079"/>
                  </a:lnTo>
                  <a:lnTo>
                    <a:pt x="0" y="133349"/>
                  </a:lnTo>
                  <a:lnTo>
                    <a:pt x="55880" y="133349"/>
                  </a:lnTo>
                  <a:lnTo>
                    <a:pt x="55880" y="132079"/>
                  </a:lnTo>
                  <a:close/>
                </a:path>
                <a:path w="55879" h="299720">
                  <a:moveTo>
                    <a:pt x="55880" y="128269"/>
                  </a:moveTo>
                  <a:lnTo>
                    <a:pt x="0" y="128269"/>
                  </a:lnTo>
                  <a:lnTo>
                    <a:pt x="0" y="130809"/>
                  </a:lnTo>
                  <a:lnTo>
                    <a:pt x="55880" y="130809"/>
                  </a:lnTo>
                  <a:lnTo>
                    <a:pt x="55880" y="128269"/>
                  </a:lnTo>
                  <a:close/>
                </a:path>
                <a:path w="55879" h="299720">
                  <a:moveTo>
                    <a:pt x="55880" y="125729"/>
                  </a:moveTo>
                  <a:lnTo>
                    <a:pt x="0" y="125729"/>
                  </a:lnTo>
                  <a:lnTo>
                    <a:pt x="0" y="126999"/>
                  </a:lnTo>
                  <a:lnTo>
                    <a:pt x="55880" y="126999"/>
                  </a:lnTo>
                  <a:lnTo>
                    <a:pt x="55880" y="125729"/>
                  </a:lnTo>
                  <a:close/>
                </a:path>
                <a:path w="55879" h="299720">
                  <a:moveTo>
                    <a:pt x="55880" y="121919"/>
                  </a:moveTo>
                  <a:lnTo>
                    <a:pt x="0" y="121919"/>
                  </a:lnTo>
                  <a:lnTo>
                    <a:pt x="0" y="124459"/>
                  </a:lnTo>
                  <a:lnTo>
                    <a:pt x="55880" y="124459"/>
                  </a:lnTo>
                  <a:lnTo>
                    <a:pt x="55880" y="121919"/>
                  </a:lnTo>
                  <a:close/>
                </a:path>
                <a:path w="55879" h="299720">
                  <a:moveTo>
                    <a:pt x="55880" y="119379"/>
                  </a:moveTo>
                  <a:lnTo>
                    <a:pt x="0" y="119379"/>
                  </a:lnTo>
                  <a:lnTo>
                    <a:pt x="0" y="120649"/>
                  </a:lnTo>
                  <a:lnTo>
                    <a:pt x="55880" y="120649"/>
                  </a:lnTo>
                  <a:lnTo>
                    <a:pt x="55880" y="119379"/>
                  </a:lnTo>
                  <a:close/>
                </a:path>
                <a:path w="55879" h="299720">
                  <a:moveTo>
                    <a:pt x="55880" y="113029"/>
                  </a:moveTo>
                  <a:lnTo>
                    <a:pt x="0" y="113029"/>
                  </a:lnTo>
                  <a:lnTo>
                    <a:pt x="0" y="118109"/>
                  </a:lnTo>
                  <a:lnTo>
                    <a:pt x="55880" y="118109"/>
                  </a:lnTo>
                  <a:lnTo>
                    <a:pt x="55880" y="113029"/>
                  </a:lnTo>
                  <a:close/>
                </a:path>
                <a:path w="55879" h="299720">
                  <a:moveTo>
                    <a:pt x="55880" y="106679"/>
                  </a:moveTo>
                  <a:lnTo>
                    <a:pt x="0" y="106679"/>
                  </a:lnTo>
                  <a:lnTo>
                    <a:pt x="0" y="111759"/>
                  </a:lnTo>
                  <a:lnTo>
                    <a:pt x="55880" y="111759"/>
                  </a:lnTo>
                  <a:lnTo>
                    <a:pt x="55880" y="106679"/>
                  </a:lnTo>
                  <a:close/>
                </a:path>
                <a:path w="55879" h="299720">
                  <a:moveTo>
                    <a:pt x="55880" y="100329"/>
                  </a:moveTo>
                  <a:lnTo>
                    <a:pt x="0" y="100329"/>
                  </a:lnTo>
                  <a:lnTo>
                    <a:pt x="0" y="105409"/>
                  </a:lnTo>
                  <a:lnTo>
                    <a:pt x="55880" y="105409"/>
                  </a:lnTo>
                  <a:lnTo>
                    <a:pt x="55880" y="100329"/>
                  </a:lnTo>
                  <a:close/>
                </a:path>
                <a:path w="55879" h="299720">
                  <a:moveTo>
                    <a:pt x="55880" y="93979"/>
                  </a:moveTo>
                  <a:lnTo>
                    <a:pt x="0" y="93979"/>
                  </a:lnTo>
                  <a:lnTo>
                    <a:pt x="0" y="99059"/>
                  </a:lnTo>
                  <a:lnTo>
                    <a:pt x="55880" y="99059"/>
                  </a:lnTo>
                  <a:lnTo>
                    <a:pt x="55880" y="93979"/>
                  </a:lnTo>
                  <a:close/>
                </a:path>
                <a:path w="55879" h="299720">
                  <a:moveTo>
                    <a:pt x="55880" y="87629"/>
                  </a:moveTo>
                  <a:lnTo>
                    <a:pt x="0" y="87629"/>
                  </a:lnTo>
                  <a:lnTo>
                    <a:pt x="0" y="92709"/>
                  </a:lnTo>
                  <a:lnTo>
                    <a:pt x="55880" y="92709"/>
                  </a:lnTo>
                  <a:lnTo>
                    <a:pt x="55880" y="87629"/>
                  </a:lnTo>
                  <a:close/>
                </a:path>
                <a:path w="55879" h="299720">
                  <a:moveTo>
                    <a:pt x="55880" y="81279"/>
                  </a:moveTo>
                  <a:lnTo>
                    <a:pt x="0" y="81279"/>
                  </a:lnTo>
                  <a:lnTo>
                    <a:pt x="0" y="86359"/>
                  </a:lnTo>
                  <a:lnTo>
                    <a:pt x="55880" y="86359"/>
                  </a:lnTo>
                  <a:lnTo>
                    <a:pt x="55880" y="81279"/>
                  </a:lnTo>
                  <a:close/>
                </a:path>
                <a:path w="55879" h="299720">
                  <a:moveTo>
                    <a:pt x="55880" y="74929"/>
                  </a:moveTo>
                  <a:lnTo>
                    <a:pt x="0" y="74929"/>
                  </a:lnTo>
                  <a:lnTo>
                    <a:pt x="0" y="80009"/>
                  </a:lnTo>
                  <a:lnTo>
                    <a:pt x="55880" y="80009"/>
                  </a:lnTo>
                  <a:lnTo>
                    <a:pt x="55880" y="74929"/>
                  </a:lnTo>
                  <a:close/>
                </a:path>
                <a:path w="55879" h="299720">
                  <a:moveTo>
                    <a:pt x="55880" y="69849"/>
                  </a:moveTo>
                  <a:lnTo>
                    <a:pt x="0" y="69849"/>
                  </a:lnTo>
                  <a:lnTo>
                    <a:pt x="0" y="73659"/>
                  </a:lnTo>
                  <a:lnTo>
                    <a:pt x="55880" y="73659"/>
                  </a:lnTo>
                  <a:lnTo>
                    <a:pt x="55880" y="69849"/>
                  </a:lnTo>
                  <a:close/>
                </a:path>
                <a:path w="55879" h="299720">
                  <a:moveTo>
                    <a:pt x="55880" y="63499"/>
                  </a:moveTo>
                  <a:lnTo>
                    <a:pt x="0" y="63499"/>
                  </a:lnTo>
                  <a:lnTo>
                    <a:pt x="0" y="68579"/>
                  </a:lnTo>
                  <a:lnTo>
                    <a:pt x="55880" y="68579"/>
                  </a:lnTo>
                  <a:lnTo>
                    <a:pt x="55880" y="63499"/>
                  </a:lnTo>
                  <a:close/>
                </a:path>
                <a:path w="55879" h="299720">
                  <a:moveTo>
                    <a:pt x="55880" y="57149"/>
                  </a:moveTo>
                  <a:lnTo>
                    <a:pt x="0" y="57149"/>
                  </a:lnTo>
                  <a:lnTo>
                    <a:pt x="0" y="62229"/>
                  </a:lnTo>
                  <a:lnTo>
                    <a:pt x="55880" y="62229"/>
                  </a:lnTo>
                  <a:lnTo>
                    <a:pt x="55880" y="57149"/>
                  </a:lnTo>
                  <a:close/>
                </a:path>
                <a:path w="55879" h="299720">
                  <a:moveTo>
                    <a:pt x="55880" y="50799"/>
                  </a:moveTo>
                  <a:lnTo>
                    <a:pt x="0" y="50799"/>
                  </a:lnTo>
                  <a:lnTo>
                    <a:pt x="0" y="55879"/>
                  </a:lnTo>
                  <a:lnTo>
                    <a:pt x="55880" y="55879"/>
                  </a:lnTo>
                  <a:lnTo>
                    <a:pt x="55880" y="50799"/>
                  </a:lnTo>
                  <a:close/>
                </a:path>
                <a:path w="55879" h="299720">
                  <a:moveTo>
                    <a:pt x="55880" y="44449"/>
                  </a:moveTo>
                  <a:lnTo>
                    <a:pt x="0" y="44449"/>
                  </a:lnTo>
                  <a:lnTo>
                    <a:pt x="0" y="49529"/>
                  </a:lnTo>
                  <a:lnTo>
                    <a:pt x="55880" y="49529"/>
                  </a:lnTo>
                  <a:lnTo>
                    <a:pt x="55880" y="44449"/>
                  </a:lnTo>
                  <a:close/>
                </a:path>
                <a:path w="55879" h="299720">
                  <a:moveTo>
                    <a:pt x="55880" y="38099"/>
                  </a:moveTo>
                  <a:lnTo>
                    <a:pt x="0" y="38099"/>
                  </a:lnTo>
                  <a:lnTo>
                    <a:pt x="0" y="43179"/>
                  </a:lnTo>
                  <a:lnTo>
                    <a:pt x="55880" y="43179"/>
                  </a:lnTo>
                  <a:lnTo>
                    <a:pt x="55880" y="38099"/>
                  </a:lnTo>
                  <a:close/>
                </a:path>
                <a:path w="55879" h="299720">
                  <a:moveTo>
                    <a:pt x="55880" y="31749"/>
                  </a:moveTo>
                  <a:lnTo>
                    <a:pt x="0" y="31749"/>
                  </a:lnTo>
                  <a:lnTo>
                    <a:pt x="0" y="36829"/>
                  </a:lnTo>
                  <a:lnTo>
                    <a:pt x="55880" y="36829"/>
                  </a:lnTo>
                  <a:lnTo>
                    <a:pt x="55880" y="31749"/>
                  </a:lnTo>
                  <a:close/>
                </a:path>
                <a:path w="55879" h="299720">
                  <a:moveTo>
                    <a:pt x="55880" y="25399"/>
                  </a:moveTo>
                  <a:lnTo>
                    <a:pt x="0" y="25399"/>
                  </a:lnTo>
                  <a:lnTo>
                    <a:pt x="0" y="30479"/>
                  </a:lnTo>
                  <a:lnTo>
                    <a:pt x="55880" y="30479"/>
                  </a:lnTo>
                  <a:lnTo>
                    <a:pt x="55880" y="25399"/>
                  </a:lnTo>
                  <a:close/>
                </a:path>
                <a:path w="55879" h="299720">
                  <a:moveTo>
                    <a:pt x="55880" y="19049"/>
                  </a:moveTo>
                  <a:lnTo>
                    <a:pt x="0" y="19049"/>
                  </a:lnTo>
                  <a:lnTo>
                    <a:pt x="0" y="24129"/>
                  </a:lnTo>
                  <a:lnTo>
                    <a:pt x="55880" y="24129"/>
                  </a:lnTo>
                  <a:lnTo>
                    <a:pt x="55880" y="19049"/>
                  </a:lnTo>
                  <a:close/>
                </a:path>
                <a:path w="55879" h="299720">
                  <a:moveTo>
                    <a:pt x="55880" y="12699"/>
                  </a:moveTo>
                  <a:lnTo>
                    <a:pt x="0" y="12699"/>
                  </a:lnTo>
                  <a:lnTo>
                    <a:pt x="0" y="17779"/>
                  </a:lnTo>
                  <a:lnTo>
                    <a:pt x="55880" y="17779"/>
                  </a:lnTo>
                  <a:lnTo>
                    <a:pt x="55880" y="12699"/>
                  </a:lnTo>
                  <a:close/>
                </a:path>
                <a:path w="55879" h="299720">
                  <a:moveTo>
                    <a:pt x="55880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5880" y="11429"/>
                  </a:lnTo>
                  <a:lnTo>
                    <a:pt x="55880" y="6349"/>
                  </a:lnTo>
                  <a:close/>
                </a:path>
                <a:path w="55879" h="299720">
                  <a:moveTo>
                    <a:pt x="55880" y="0"/>
                  </a:moveTo>
                  <a:lnTo>
                    <a:pt x="0" y="0"/>
                  </a:lnTo>
                  <a:lnTo>
                    <a:pt x="0" y="5079"/>
                  </a:lnTo>
                  <a:lnTo>
                    <a:pt x="55880" y="5079"/>
                  </a:lnTo>
                  <a:lnTo>
                    <a:pt x="55880" y="0"/>
                  </a:lnTo>
                  <a:close/>
                </a:path>
                <a:path w="55879" h="299720">
                  <a:moveTo>
                    <a:pt x="55880" y="295909"/>
                  </a:moveTo>
                  <a:lnTo>
                    <a:pt x="0" y="295909"/>
                  </a:lnTo>
                  <a:lnTo>
                    <a:pt x="0" y="299719"/>
                  </a:lnTo>
                  <a:lnTo>
                    <a:pt x="20320" y="299719"/>
                  </a:lnTo>
                  <a:lnTo>
                    <a:pt x="20320" y="298449"/>
                  </a:lnTo>
                  <a:lnTo>
                    <a:pt x="41910" y="298449"/>
                  </a:lnTo>
                  <a:lnTo>
                    <a:pt x="41910" y="297179"/>
                  </a:lnTo>
                  <a:lnTo>
                    <a:pt x="55880" y="297179"/>
                  </a:lnTo>
                  <a:lnTo>
                    <a:pt x="55880" y="295909"/>
                  </a:lnTo>
                  <a:close/>
                </a:path>
              </a:pathLst>
            </a:custGeom>
            <a:solidFill>
              <a:srgbClr val="2574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6412229" y="6379209"/>
              <a:ext cx="54610" cy="303530"/>
            </a:xfrm>
            <a:custGeom>
              <a:avLst/>
              <a:gdLst/>
              <a:ahLst/>
              <a:cxnLst/>
              <a:rect l="l" t="t" r="r" b="b"/>
              <a:pathLst>
                <a:path w="54610" h="303529">
                  <a:moveTo>
                    <a:pt x="54610" y="274319"/>
                  </a:moveTo>
                  <a:lnTo>
                    <a:pt x="0" y="274319"/>
                  </a:lnTo>
                  <a:lnTo>
                    <a:pt x="0" y="295909"/>
                  </a:lnTo>
                  <a:lnTo>
                    <a:pt x="54610" y="295909"/>
                  </a:lnTo>
                  <a:lnTo>
                    <a:pt x="54610" y="274319"/>
                  </a:lnTo>
                  <a:close/>
                </a:path>
                <a:path w="54610" h="303529">
                  <a:moveTo>
                    <a:pt x="54610" y="271779"/>
                  </a:moveTo>
                  <a:lnTo>
                    <a:pt x="0" y="271779"/>
                  </a:lnTo>
                  <a:lnTo>
                    <a:pt x="0" y="273049"/>
                  </a:lnTo>
                  <a:lnTo>
                    <a:pt x="54610" y="273049"/>
                  </a:lnTo>
                  <a:lnTo>
                    <a:pt x="54610" y="271779"/>
                  </a:lnTo>
                  <a:close/>
                </a:path>
                <a:path w="54610" h="303529">
                  <a:moveTo>
                    <a:pt x="54610" y="267969"/>
                  </a:moveTo>
                  <a:lnTo>
                    <a:pt x="0" y="267969"/>
                  </a:lnTo>
                  <a:lnTo>
                    <a:pt x="0" y="270509"/>
                  </a:lnTo>
                  <a:lnTo>
                    <a:pt x="54610" y="270509"/>
                  </a:lnTo>
                  <a:lnTo>
                    <a:pt x="54610" y="267969"/>
                  </a:lnTo>
                  <a:close/>
                </a:path>
                <a:path w="54610" h="303529">
                  <a:moveTo>
                    <a:pt x="54610" y="265429"/>
                  </a:moveTo>
                  <a:lnTo>
                    <a:pt x="0" y="265429"/>
                  </a:lnTo>
                  <a:lnTo>
                    <a:pt x="0" y="266699"/>
                  </a:lnTo>
                  <a:lnTo>
                    <a:pt x="54610" y="266699"/>
                  </a:lnTo>
                  <a:lnTo>
                    <a:pt x="54610" y="265429"/>
                  </a:lnTo>
                  <a:close/>
                </a:path>
                <a:path w="54610" h="303529">
                  <a:moveTo>
                    <a:pt x="54610" y="261619"/>
                  </a:moveTo>
                  <a:lnTo>
                    <a:pt x="0" y="261619"/>
                  </a:lnTo>
                  <a:lnTo>
                    <a:pt x="0" y="264159"/>
                  </a:lnTo>
                  <a:lnTo>
                    <a:pt x="54610" y="264159"/>
                  </a:lnTo>
                  <a:lnTo>
                    <a:pt x="54610" y="261619"/>
                  </a:lnTo>
                  <a:close/>
                </a:path>
                <a:path w="54610" h="303529">
                  <a:moveTo>
                    <a:pt x="54610" y="259079"/>
                  </a:moveTo>
                  <a:lnTo>
                    <a:pt x="0" y="259079"/>
                  </a:lnTo>
                  <a:lnTo>
                    <a:pt x="0" y="260349"/>
                  </a:lnTo>
                  <a:lnTo>
                    <a:pt x="54610" y="260349"/>
                  </a:lnTo>
                  <a:lnTo>
                    <a:pt x="54610" y="259079"/>
                  </a:lnTo>
                  <a:close/>
                </a:path>
                <a:path w="54610" h="303529">
                  <a:moveTo>
                    <a:pt x="54610" y="255269"/>
                  </a:moveTo>
                  <a:lnTo>
                    <a:pt x="0" y="255269"/>
                  </a:lnTo>
                  <a:lnTo>
                    <a:pt x="0" y="257809"/>
                  </a:lnTo>
                  <a:lnTo>
                    <a:pt x="54610" y="257809"/>
                  </a:lnTo>
                  <a:lnTo>
                    <a:pt x="54610" y="255269"/>
                  </a:lnTo>
                  <a:close/>
                </a:path>
                <a:path w="54610" h="303529">
                  <a:moveTo>
                    <a:pt x="54610" y="252729"/>
                  </a:moveTo>
                  <a:lnTo>
                    <a:pt x="0" y="252729"/>
                  </a:lnTo>
                  <a:lnTo>
                    <a:pt x="0" y="253999"/>
                  </a:lnTo>
                  <a:lnTo>
                    <a:pt x="54610" y="253999"/>
                  </a:lnTo>
                  <a:lnTo>
                    <a:pt x="54610" y="252729"/>
                  </a:lnTo>
                  <a:close/>
                </a:path>
                <a:path w="54610" h="303529">
                  <a:moveTo>
                    <a:pt x="54610" y="248919"/>
                  </a:moveTo>
                  <a:lnTo>
                    <a:pt x="0" y="248919"/>
                  </a:lnTo>
                  <a:lnTo>
                    <a:pt x="0" y="251459"/>
                  </a:lnTo>
                  <a:lnTo>
                    <a:pt x="54610" y="251459"/>
                  </a:lnTo>
                  <a:lnTo>
                    <a:pt x="54610" y="248919"/>
                  </a:lnTo>
                  <a:close/>
                </a:path>
                <a:path w="54610" h="303529">
                  <a:moveTo>
                    <a:pt x="54610" y="246379"/>
                  </a:moveTo>
                  <a:lnTo>
                    <a:pt x="0" y="246379"/>
                  </a:lnTo>
                  <a:lnTo>
                    <a:pt x="0" y="247649"/>
                  </a:lnTo>
                  <a:lnTo>
                    <a:pt x="54610" y="247649"/>
                  </a:lnTo>
                  <a:lnTo>
                    <a:pt x="54610" y="246379"/>
                  </a:lnTo>
                  <a:close/>
                </a:path>
                <a:path w="54610" h="303529">
                  <a:moveTo>
                    <a:pt x="54610" y="242569"/>
                  </a:moveTo>
                  <a:lnTo>
                    <a:pt x="0" y="242569"/>
                  </a:lnTo>
                  <a:lnTo>
                    <a:pt x="0" y="245109"/>
                  </a:lnTo>
                  <a:lnTo>
                    <a:pt x="54610" y="245109"/>
                  </a:lnTo>
                  <a:lnTo>
                    <a:pt x="54610" y="242569"/>
                  </a:lnTo>
                  <a:close/>
                </a:path>
                <a:path w="54610" h="303529">
                  <a:moveTo>
                    <a:pt x="54610" y="240029"/>
                  </a:moveTo>
                  <a:lnTo>
                    <a:pt x="0" y="240029"/>
                  </a:lnTo>
                  <a:lnTo>
                    <a:pt x="0" y="241299"/>
                  </a:lnTo>
                  <a:lnTo>
                    <a:pt x="54610" y="241299"/>
                  </a:lnTo>
                  <a:lnTo>
                    <a:pt x="54610" y="240029"/>
                  </a:lnTo>
                  <a:close/>
                </a:path>
                <a:path w="54610" h="303529">
                  <a:moveTo>
                    <a:pt x="54610" y="236219"/>
                  </a:moveTo>
                  <a:lnTo>
                    <a:pt x="0" y="236219"/>
                  </a:lnTo>
                  <a:lnTo>
                    <a:pt x="0" y="238759"/>
                  </a:lnTo>
                  <a:lnTo>
                    <a:pt x="54610" y="238759"/>
                  </a:lnTo>
                  <a:lnTo>
                    <a:pt x="54610" y="236219"/>
                  </a:lnTo>
                  <a:close/>
                </a:path>
                <a:path w="54610" h="303529">
                  <a:moveTo>
                    <a:pt x="54610" y="233679"/>
                  </a:moveTo>
                  <a:lnTo>
                    <a:pt x="0" y="233679"/>
                  </a:lnTo>
                  <a:lnTo>
                    <a:pt x="0" y="234949"/>
                  </a:lnTo>
                  <a:lnTo>
                    <a:pt x="54610" y="234949"/>
                  </a:lnTo>
                  <a:lnTo>
                    <a:pt x="54610" y="233679"/>
                  </a:lnTo>
                  <a:close/>
                </a:path>
                <a:path w="54610" h="303529">
                  <a:moveTo>
                    <a:pt x="54610" y="229869"/>
                  </a:moveTo>
                  <a:lnTo>
                    <a:pt x="0" y="229869"/>
                  </a:lnTo>
                  <a:lnTo>
                    <a:pt x="0" y="232409"/>
                  </a:lnTo>
                  <a:lnTo>
                    <a:pt x="54610" y="232409"/>
                  </a:lnTo>
                  <a:lnTo>
                    <a:pt x="54610" y="229869"/>
                  </a:lnTo>
                  <a:close/>
                </a:path>
                <a:path w="54610" h="303529">
                  <a:moveTo>
                    <a:pt x="54610" y="227329"/>
                  </a:moveTo>
                  <a:lnTo>
                    <a:pt x="0" y="227329"/>
                  </a:lnTo>
                  <a:lnTo>
                    <a:pt x="0" y="228599"/>
                  </a:lnTo>
                  <a:lnTo>
                    <a:pt x="54610" y="228599"/>
                  </a:lnTo>
                  <a:lnTo>
                    <a:pt x="54610" y="227329"/>
                  </a:lnTo>
                  <a:close/>
                </a:path>
                <a:path w="54610" h="303529">
                  <a:moveTo>
                    <a:pt x="54610" y="223519"/>
                  </a:moveTo>
                  <a:lnTo>
                    <a:pt x="0" y="223519"/>
                  </a:lnTo>
                  <a:lnTo>
                    <a:pt x="0" y="226059"/>
                  </a:lnTo>
                  <a:lnTo>
                    <a:pt x="54610" y="226059"/>
                  </a:lnTo>
                  <a:lnTo>
                    <a:pt x="54610" y="223519"/>
                  </a:lnTo>
                  <a:close/>
                </a:path>
                <a:path w="54610" h="303529">
                  <a:moveTo>
                    <a:pt x="54610" y="220979"/>
                  </a:moveTo>
                  <a:lnTo>
                    <a:pt x="0" y="220979"/>
                  </a:lnTo>
                  <a:lnTo>
                    <a:pt x="0" y="222249"/>
                  </a:lnTo>
                  <a:lnTo>
                    <a:pt x="54610" y="222249"/>
                  </a:lnTo>
                  <a:lnTo>
                    <a:pt x="54610" y="220979"/>
                  </a:lnTo>
                  <a:close/>
                </a:path>
                <a:path w="54610" h="303529">
                  <a:moveTo>
                    <a:pt x="54610" y="217169"/>
                  </a:moveTo>
                  <a:lnTo>
                    <a:pt x="0" y="217169"/>
                  </a:lnTo>
                  <a:lnTo>
                    <a:pt x="0" y="219709"/>
                  </a:lnTo>
                  <a:lnTo>
                    <a:pt x="54610" y="219709"/>
                  </a:lnTo>
                  <a:lnTo>
                    <a:pt x="54610" y="217169"/>
                  </a:lnTo>
                  <a:close/>
                </a:path>
                <a:path w="54610" h="303529">
                  <a:moveTo>
                    <a:pt x="54610" y="214629"/>
                  </a:moveTo>
                  <a:lnTo>
                    <a:pt x="0" y="214629"/>
                  </a:lnTo>
                  <a:lnTo>
                    <a:pt x="0" y="215899"/>
                  </a:lnTo>
                  <a:lnTo>
                    <a:pt x="54610" y="215899"/>
                  </a:lnTo>
                  <a:lnTo>
                    <a:pt x="54610" y="214629"/>
                  </a:lnTo>
                  <a:close/>
                </a:path>
                <a:path w="54610" h="303529">
                  <a:moveTo>
                    <a:pt x="54610" y="210819"/>
                  </a:moveTo>
                  <a:lnTo>
                    <a:pt x="0" y="210819"/>
                  </a:lnTo>
                  <a:lnTo>
                    <a:pt x="0" y="213359"/>
                  </a:lnTo>
                  <a:lnTo>
                    <a:pt x="54610" y="213359"/>
                  </a:lnTo>
                  <a:lnTo>
                    <a:pt x="54610" y="210819"/>
                  </a:lnTo>
                  <a:close/>
                </a:path>
                <a:path w="54610" h="303529">
                  <a:moveTo>
                    <a:pt x="54610" y="208279"/>
                  </a:moveTo>
                  <a:lnTo>
                    <a:pt x="0" y="208279"/>
                  </a:lnTo>
                  <a:lnTo>
                    <a:pt x="0" y="209549"/>
                  </a:lnTo>
                  <a:lnTo>
                    <a:pt x="54610" y="209549"/>
                  </a:lnTo>
                  <a:lnTo>
                    <a:pt x="54610" y="208279"/>
                  </a:lnTo>
                  <a:close/>
                </a:path>
                <a:path w="54610" h="303529">
                  <a:moveTo>
                    <a:pt x="54610" y="204469"/>
                  </a:moveTo>
                  <a:lnTo>
                    <a:pt x="0" y="204469"/>
                  </a:lnTo>
                  <a:lnTo>
                    <a:pt x="0" y="207009"/>
                  </a:lnTo>
                  <a:lnTo>
                    <a:pt x="54610" y="207009"/>
                  </a:lnTo>
                  <a:lnTo>
                    <a:pt x="54610" y="204469"/>
                  </a:lnTo>
                  <a:close/>
                </a:path>
                <a:path w="54610" h="303529">
                  <a:moveTo>
                    <a:pt x="54610" y="201929"/>
                  </a:moveTo>
                  <a:lnTo>
                    <a:pt x="0" y="201929"/>
                  </a:lnTo>
                  <a:lnTo>
                    <a:pt x="0" y="203199"/>
                  </a:lnTo>
                  <a:lnTo>
                    <a:pt x="54610" y="203199"/>
                  </a:lnTo>
                  <a:lnTo>
                    <a:pt x="54610" y="201929"/>
                  </a:lnTo>
                  <a:close/>
                </a:path>
                <a:path w="54610" h="303529">
                  <a:moveTo>
                    <a:pt x="54610" y="198119"/>
                  </a:moveTo>
                  <a:lnTo>
                    <a:pt x="0" y="198119"/>
                  </a:lnTo>
                  <a:lnTo>
                    <a:pt x="0" y="200659"/>
                  </a:lnTo>
                  <a:lnTo>
                    <a:pt x="54610" y="200659"/>
                  </a:lnTo>
                  <a:lnTo>
                    <a:pt x="54610" y="198119"/>
                  </a:lnTo>
                  <a:close/>
                </a:path>
                <a:path w="54610" h="303529">
                  <a:moveTo>
                    <a:pt x="54610" y="195579"/>
                  </a:moveTo>
                  <a:lnTo>
                    <a:pt x="0" y="195579"/>
                  </a:lnTo>
                  <a:lnTo>
                    <a:pt x="0" y="196849"/>
                  </a:lnTo>
                  <a:lnTo>
                    <a:pt x="54610" y="196849"/>
                  </a:lnTo>
                  <a:lnTo>
                    <a:pt x="54610" y="195579"/>
                  </a:lnTo>
                  <a:close/>
                </a:path>
                <a:path w="54610" h="303529">
                  <a:moveTo>
                    <a:pt x="54610" y="191769"/>
                  </a:moveTo>
                  <a:lnTo>
                    <a:pt x="0" y="191769"/>
                  </a:lnTo>
                  <a:lnTo>
                    <a:pt x="0" y="194309"/>
                  </a:lnTo>
                  <a:lnTo>
                    <a:pt x="54610" y="194309"/>
                  </a:lnTo>
                  <a:lnTo>
                    <a:pt x="54610" y="191769"/>
                  </a:lnTo>
                  <a:close/>
                </a:path>
                <a:path w="54610" h="303529">
                  <a:moveTo>
                    <a:pt x="54610" y="189229"/>
                  </a:moveTo>
                  <a:lnTo>
                    <a:pt x="0" y="189229"/>
                  </a:lnTo>
                  <a:lnTo>
                    <a:pt x="0" y="190499"/>
                  </a:lnTo>
                  <a:lnTo>
                    <a:pt x="54610" y="190499"/>
                  </a:lnTo>
                  <a:lnTo>
                    <a:pt x="54610" y="189229"/>
                  </a:lnTo>
                  <a:close/>
                </a:path>
                <a:path w="54610" h="303529">
                  <a:moveTo>
                    <a:pt x="54610" y="185419"/>
                  </a:moveTo>
                  <a:lnTo>
                    <a:pt x="0" y="185419"/>
                  </a:lnTo>
                  <a:lnTo>
                    <a:pt x="0" y="187959"/>
                  </a:lnTo>
                  <a:lnTo>
                    <a:pt x="54610" y="187959"/>
                  </a:lnTo>
                  <a:lnTo>
                    <a:pt x="54610" y="185419"/>
                  </a:lnTo>
                  <a:close/>
                </a:path>
                <a:path w="54610" h="303529">
                  <a:moveTo>
                    <a:pt x="54610" y="182879"/>
                  </a:moveTo>
                  <a:lnTo>
                    <a:pt x="0" y="182879"/>
                  </a:lnTo>
                  <a:lnTo>
                    <a:pt x="0" y="184149"/>
                  </a:lnTo>
                  <a:lnTo>
                    <a:pt x="54610" y="184149"/>
                  </a:lnTo>
                  <a:lnTo>
                    <a:pt x="54610" y="182879"/>
                  </a:lnTo>
                  <a:close/>
                </a:path>
                <a:path w="54610" h="303529">
                  <a:moveTo>
                    <a:pt x="54610" y="179069"/>
                  </a:moveTo>
                  <a:lnTo>
                    <a:pt x="0" y="179069"/>
                  </a:lnTo>
                  <a:lnTo>
                    <a:pt x="0" y="181609"/>
                  </a:lnTo>
                  <a:lnTo>
                    <a:pt x="54610" y="181609"/>
                  </a:lnTo>
                  <a:lnTo>
                    <a:pt x="54610" y="179069"/>
                  </a:lnTo>
                  <a:close/>
                </a:path>
                <a:path w="54610" h="303529">
                  <a:moveTo>
                    <a:pt x="54610" y="176529"/>
                  </a:moveTo>
                  <a:lnTo>
                    <a:pt x="0" y="176529"/>
                  </a:lnTo>
                  <a:lnTo>
                    <a:pt x="0" y="177799"/>
                  </a:lnTo>
                  <a:lnTo>
                    <a:pt x="54610" y="177799"/>
                  </a:lnTo>
                  <a:lnTo>
                    <a:pt x="54610" y="176529"/>
                  </a:lnTo>
                  <a:close/>
                </a:path>
                <a:path w="54610" h="303529">
                  <a:moveTo>
                    <a:pt x="54610" y="172719"/>
                  </a:moveTo>
                  <a:lnTo>
                    <a:pt x="0" y="172719"/>
                  </a:lnTo>
                  <a:lnTo>
                    <a:pt x="0" y="175259"/>
                  </a:lnTo>
                  <a:lnTo>
                    <a:pt x="54610" y="175259"/>
                  </a:lnTo>
                  <a:lnTo>
                    <a:pt x="54610" y="172719"/>
                  </a:lnTo>
                  <a:close/>
                </a:path>
                <a:path w="54610" h="303529">
                  <a:moveTo>
                    <a:pt x="54610" y="170179"/>
                  </a:moveTo>
                  <a:lnTo>
                    <a:pt x="0" y="170179"/>
                  </a:lnTo>
                  <a:lnTo>
                    <a:pt x="0" y="171449"/>
                  </a:lnTo>
                  <a:lnTo>
                    <a:pt x="54610" y="171449"/>
                  </a:lnTo>
                  <a:lnTo>
                    <a:pt x="54610" y="170179"/>
                  </a:lnTo>
                  <a:close/>
                </a:path>
                <a:path w="54610" h="303529">
                  <a:moveTo>
                    <a:pt x="54610" y="166369"/>
                  </a:moveTo>
                  <a:lnTo>
                    <a:pt x="0" y="166369"/>
                  </a:lnTo>
                  <a:lnTo>
                    <a:pt x="0" y="168909"/>
                  </a:lnTo>
                  <a:lnTo>
                    <a:pt x="54610" y="168909"/>
                  </a:lnTo>
                  <a:lnTo>
                    <a:pt x="54610" y="166369"/>
                  </a:lnTo>
                  <a:close/>
                </a:path>
                <a:path w="54610" h="303529">
                  <a:moveTo>
                    <a:pt x="54610" y="163829"/>
                  </a:moveTo>
                  <a:lnTo>
                    <a:pt x="0" y="163829"/>
                  </a:lnTo>
                  <a:lnTo>
                    <a:pt x="0" y="165099"/>
                  </a:lnTo>
                  <a:lnTo>
                    <a:pt x="54610" y="165099"/>
                  </a:lnTo>
                  <a:lnTo>
                    <a:pt x="54610" y="163829"/>
                  </a:lnTo>
                  <a:close/>
                </a:path>
                <a:path w="54610" h="303529">
                  <a:moveTo>
                    <a:pt x="54610" y="160019"/>
                  </a:moveTo>
                  <a:lnTo>
                    <a:pt x="0" y="160019"/>
                  </a:lnTo>
                  <a:lnTo>
                    <a:pt x="0" y="162559"/>
                  </a:lnTo>
                  <a:lnTo>
                    <a:pt x="54610" y="162559"/>
                  </a:lnTo>
                  <a:lnTo>
                    <a:pt x="54610" y="160019"/>
                  </a:lnTo>
                  <a:close/>
                </a:path>
                <a:path w="54610" h="303529">
                  <a:moveTo>
                    <a:pt x="54610" y="157479"/>
                  </a:moveTo>
                  <a:lnTo>
                    <a:pt x="0" y="157479"/>
                  </a:lnTo>
                  <a:lnTo>
                    <a:pt x="0" y="158749"/>
                  </a:lnTo>
                  <a:lnTo>
                    <a:pt x="54610" y="158749"/>
                  </a:lnTo>
                  <a:lnTo>
                    <a:pt x="54610" y="157479"/>
                  </a:lnTo>
                  <a:close/>
                </a:path>
                <a:path w="54610" h="303529">
                  <a:moveTo>
                    <a:pt x="54610" y="153669"/>
                  </a:moveTo>
                  <a:lnTo>
                    <a:pt x="0" y="153669"/>
                  </a:lnTo>
                  <a:lnTo>
                    <a:pt x="0" y="156209"/>
                  </a:lnTo>
                  <a:lnTo>
                    <a:pt x="54610" y="156209"/>
                  </a:lnTo>
                  <a:lnTo>
                    <a:pt x="54610" y="153669"/>
                  </a:lnTo>
                  <a:close/>
                </a:path>
                <a:path w="54610" h="303529">
                  <a:moveTo>
                    <a:pt x="54610" y="151129"/>
                  </a:moveTo>
                  <a:lnTo>
                    <a:pt x="0" y="151129"/>
                  </a:lnTo>
                  <a:lnTo>
                    <a:pt x="0" y="152399"/>
                  </a:lnTo>
                  <a:lnTo>
                    <a:pt x="54610" y="152399"/>
                  </a:lnTo>
                  <a:lnTo>
                    <a:pt x="54610" y="151129"/>
                  </a:lnTo>
                  <a:close/>
                </a:path>
                <a:path w="54610" h="303529">
                  <a:moveTo>
                    <a:pt x="54610" y="147319"/>
                  </a:moveTo>
                  <a:lnTo>
                    <a:pt x="0" y="147319"/>
                  </a:lnTo>
                  <a:lnTo>
                    <a:pt x="0" y="149859"/>
                  </a:lnTo>
                  <a:lnTo>
                    <a:pt x="54610" y="149859"/>
                  </a:lnTo>
                  <a:lnTo>
                    <a:pt x="54610" y="147319"/>
                  </a:lnTo>
                  <a:close/>
                </a:path>
                <a:path w="54610" h="303529">
                  <a:moveTo>
                    <a:pt x="54610" y="144779"/>
                  </a:moveTo>
                  <a:lnTo>
                    <a:pt x="0" y="144779"/>
                  </a:lnTo>
                  <a:lnTo>
                    <a:pt x="0" y="146049"/>
                  </a:lnTo>
                  <a:lnTo>
                    <a:pt x="54610" y="146049"/>
                  </a:lnTo>
                  <a:lnTo>
                    <a:pt x="54610" y="144779"/>
                  </a:lnTo>
                  <a:close/>
                </a:path>
                <a:path w="54610" h="303529">
                  <a:moveTo>
                    <a:pt x="54610" y="140969"/>
                  </a:moveTo>
                  <a:lnTo>
                    <a:pt x="0" y="140969"/>
                  </a:lnTo>
                  <a:lnTo>
                    <a:pt x="0" y="143509"/>
                  </a:lnTo>
                  <a:lnTo>
                    <a:pt x="54610" y="143509"/>
                  </a:lnTo>
                  <a:lnTo>
                    <a:pt x="54610" y="140969"/>
                  </a:lnTo>
                  <a:close/>
                </a:path>
                <a:path w="54610" h="303529">
                  <a:moveTo>
                    <a:pt x="54610" y="138429"/>
                  </a:moveTo>
                  <a:lnTo>
                    <a:pt x="0" y="138429"/>
                  </a:lnTo>
                  <a:lnTo>
                    <a:pt x="0" y="139699"/>
                  </a:lnTo>
                  <a:lnTo>
                    <a:pt x="54610" y="139699"/>
                  </a:lnTo>
                  <a:lnTo>
                    <a:pt x="54610" y="138429"/>
                  </a:lnTo>
                  <a:close/>
                </a:path>
                <a:path w="54610" h="303529">
                  <a:moveTo>
                    <a:pt x="54610" y="134619"/>
                  </a:moveTo>
                  <a:lnTo>
                    <a:pt x="0" y="134619"/>
                  </a:lnTo>
                  <a:lnTo>
                    <a:pt x="0" y="137159"/>
                  </a:lnTo>
                  <a:lnTo>
                    <a:pt x="54610" y="137159"/>
                  </a:lnTo>
                  <a:lnTo>
                    <a:pt x="54610" y="134619"/>
                  </a:lnTo>
                  <a:close/>
                </a:path>
                <a:path w="54610" h="303529">
                  <a:moveTo>
                    <a:pt x="54610" y="132079"/>
                  </a:moveTo>
                  <a:lnTo>
                    <a:pt x="0" y="132079"/>
                  </a:lnTo>
                  <a:lnTo>
                    <a:pt x="0" y="133349"/>
                  </a:lnTo>
                  <a:lnTo>
                    <a:pt x="54610" y="133349"/>
                  </a:lnTo>
                  <a:lnTo>
                    <a:pt x="54610" y="132079"/>
                  </a:lnTo>
                  <a:close/>
                </a:path>
                <a:path w="54610" h="303529">
                  <a:moveTo>
                    <a:pt x="54610" y="128269"/>
                  </a:moveTo>
                  <a:lnTo>
                    <a:pt x="0" y="128269"/>
                  </a:lnTo>
                  <a:lnTo>
                    <a:pt x="0" y="130809"/>
                  </a:lnTo>
                  <a:lnTo>
                    <a:pt x="54610" y="130809"/>
                  </a:lnTo>
                  <a:lnTo>
                    <a:pt x="54610" y="128269"/>
                  </a:lnTo>
                  <a:close/>
                </a:path>
                <a:path w="54610" h="303529">
                  <a:moveTo>
                    <a:pt x="54610" y="125729"/>
                  </a:moveTo>
                  <a:lnTo>
                    <a:pt x="0" y="125729"/>
                  </a:lnTo>
                  <a:lnTo>
                    <a:pt x="0" y="126999"/>
                  </a:lnTo>
                  <a:lnTo>
                    <a:pt x="54610" y="126999"/>
                  </a:lnTo>
                  <a:lnTo>
                    <a:pt x="54610" y="125729"/>
                  </a:lnTo>
                  <a:close/>
                </a:path>
                <a:path w="54610" h="303529">
                  <a:moveTo>
                    <a:pt x="54610" y="121919"/>
                  </a:moveTo>
                  <a:lnTo>
                    <a:pt x="0" y="121919"/>
                  </a:lnTo>
                  <a:lnTo>
                    <a:pt x="0" y="124459"/>
                  </a:lnTo>
                  <a:lnTo>
                    <a:pt x="54610" y="124459"/>
                  </a:lnTo>
                  <a:lnTo>
                    <a:pt x="54610" y="121919"/>
                  </a:lnTo>
                  <a:close/>
                </a:path>
                <a:path w="54610" h="303529">
                  <a:moveTo>
                    <a:pt x="54610" y="119379"/>
                  </a:moveTo>
                  <a:lnTo>
                    <a:pt x="0" y="119379"/>
                  </a:lnTo>
                  <a:lnTo>
                    <a:pt x="0" y="120649"/>
                  </a:lnTo>
                  <a:lnTo>
                    <a:pt x="54610" y="120649"/>
                  </a:lnTo>
                  <a:lnTo>
                    <a:pt x="54610" y="119379"/>
                  </a:lnTo>
                  <a:close/>
                </a:path>
                <a:path w="54610" h="303529">
                  <a:moveTo>
                    <a:pt x="54610" y="113029"/>
                  </a:moveTo>
                  <a:lnTo>
                    <a:pt x="0" y="113029"/>
                  </a:lnTo>
                  <a:lnTo>
                    <a:pt x="0" y="118109"/>
                  </a:lnTo>
                  <a:lnTo>
                    <a:pt x="54610" y="118109"/>
                  </a:lnTo>
                  <a:lnTo>
                    <a:pt x="54610" y="113029"/>
                  </a:lnTo>
                  <a:close/>
                </a:path>
                <a:path w="54610" h="303529">
                  <a:moveTo>
                    <a:pt x="54610" y="106679"/>
                  </a:moveTo>
                  <a:lnTo>
                    <a:pt x="0" y="106679"/>
                  </a:lnTo>
                  <a:lnTo>
                    <a:pt x="0" y="111759"/>
                  </a:lnTo>
                  <a:lnTo>
                    <a:pt x="54610" y="111759"/>
                  </a:lnTo>
                  <a:lnTo>
                    <a:pt x="54610" y="106679"/>
                  </a:lnTo>
                  <a:close/>
                </a:path>
                <a:path w="54610" h="303529">
                  <a:moveTo>
                    <a:pt x="54610" y="100329"/>
                  </a:moveTo>
                  <a:lnTo>
                    <a:pt x="0" y="100329"/>
                  </a:lnTo>
                  <a:lnTo>
                    <a:pt x="0" y="105409"/>
                  </a:lnTo>
                  <a:lnTo>
                    <a:pt x="54610" y="105409"/>
                  </a:lnTo>
                  <a:lnTo>
                    <a:pt x="54610" y="100329"/>
                  </a:lnTo>
                  <a:close/>
                </a:path>
                <a:path w="54610" h="303529">
                  <a:moveTo>
                    <a:pt x="54610" y="93979"/>
                  </a:moveTo>
                  <a:lnTo>
                    <a:pt x="0" y="93979"/>
                  </a:lnTo>
                  <a:lnTo>
                    <a:pt x="0" y="99059"/>
                  </a:lnTo>
                  <a:lnTo>
                    <a:pt x="54610" y="99059"/>
                  </a:lnTo>
                  <a:lnTo>
                    <a:pt x="54610" y="93979"/>
                  </a:lnTo>
                  <a:close/>
                </a:path>
                <a:path w="54610" h="303529">
                  <a:moveTo>
                    <a:pt x="54610" y="87629"/>
                  </a:moveTo>
                  <a:lnTo>
                    <a:pt x="0" y="87629"/>
                  </a:lnTo>
                  <a:lnTo>
                    <a:pt x="0" y="92709"/>
                  </a:lnTo>
                  <a:lnTo>
                    <a:pt x="54610" y="92709"/>
                  </a:lnTo>
                  <a:lnTo>
                    <a:pt x="54610" y="87629"/>
                  </a:lnTo>
                  <a:close/>
                </a:path>
                <a:path w="54610" h="303529">
                  <a:moveTo>
                    <a:pt x="54610" y="81279"/>
                  </a:moveTo>
                  <a:lnTo>
                    <a:pt x="0" y="81279"/>
                  </a:lnTo>
                  <a:lnTo>
                    <a:pt x="0" y="86359"/>
                  </a:lnTo>
                  <a:lnTo>
                    <a:pt x="54610" y="86359"/>
                  </a:lnTo>
                  <a:lnTo>
                    <a:pt x="54610" y="81279"/>
                  </a:lnTo>
                  <a:close/>
                </a:path>
                <a:path w="54610" h="303529">
                  <a:moveTo>
                    <a:pt x="54610" y="74929"/>
                  </a:moveTo>
                  <a:lnTo>
                    <a:pt x="0" y="74929"/>
                  </a:lnTo>
                  <a:lnTo>
                    <a:pt x="0" y="80009"/>
                  </a:lnTo>
                  <a:lnTo>
                    <a:pt x="54610" y="80009"/>
                  </a:lnTo>
                  <a:lnTo>
                    <a:pt x="54610" y="74929"/>
                  </a:lnTo>
                  <a:close/>
                </a:path>
                <a:path w="54610" h="303529">
                  <a:moveTo>
                    <a:pt x="54610" y="69849"/>
                  </a:moveTo>
                  <a:lnTo>
                    <a:pt x="0" y="69849"/>
                  </a:lnTo>
                  <a:lnTo>
                    <a:pt x="0" y="73659"/>
                  </a:lnTo>
                  <a:lnTo>
                    <a:pt x="54610" y="73659"/>
                  </a:lnTo>
                  <a:lnTo>
                    <a:pt x="54610" y="69849"/>
                  </a:lnTo>
                  <a:close/>
                </a:path>
                <a:path w="54610" h="303529">
                  <a:moveTo>
                    <a:pt x="54610" y="63499"/>
                  </a:moveTo>
                  <a:lnTo>
                    <a:pt x="0" y="63499"/>
                  </a:lnTo>
                  <a:lnTo>
                    <a:pt x="0" y="68579"/>
                  </a:lnTo>
                  <a:lnTo>
                    <a:pt x="54610" y="68579"/>
                  </a:lnTo>
                  <a:lnTo>
                    <a:pt x="54610" y="63499"/>
                  </a:lnTo>
                  <a:close/>
                </a:path>
                <a:path w="54610" h="303529">
                  <a:moveTo>
                    <a:pt x="54610" y="57149"/>
                  </a:moveTo>
                  <a:lnTo>
                    <a:pt x="0" y="57149"/>
                  </a:lnTo>
                  <a:lnTo>
                    <a:pt x="0" y="62229"/>
                  </a:lnTo>
                  <a:lnTo>
                    <a:pt x="54610" y="62229"/>
                  </a:lnTo>
                  <a:lnTo>
                    <a:pt x="54610" y="57149"/>
                  </a:lnTo>
                  <a:close/>
                </a:path>
                <a:path w="54610" h="303529">
                  <a:moveTo>
                    <a:pt x="54610" y="50799"/>
                  </a:moveTo>
                  <a:lnTo>
                    <a:pt x="0" y="50799"/>
                  </a:lnTo>
                  <a:lnTo>
                    <a:pt x="0" y="55879"/>
                  </a:lnTo>
                  <a:lnTo>
                    <a:pt x="54610" y="55879"/>
                  </a:lnTo>
                  <a:lnTo>
                    <a:pt x="54610" y="50799"/>
                  </a:lnTo>
                  <a:close/>
                </a:path>
                <a:path w="54610" h="303529">
                  <a:moveTo>
                    <a:pt x="54610" y="44449"/>
                  </a:moveTo>
                  <a:lnTo>
                    <a:pt x="0" y="44449"/>
                  </a:lnTo>
                  <a:lnTo>
                    <a:pt x="0" y="49529"/>
                  </a:lnTo>
                  <a:lnTo>
                    <a:pt x="54610" y="49529"/>
                  </a:lnTo>
                  <a:lnTo>
                    <a:pt x="54610" y="44449"/>
                  </a:lnTo>
                  <a:close/>
                </a:path>
                <a:path w="54610" h="303529">
                  <a:moveTo>
                    <a:pt x="54610" y="38099"/>
                  </a:moveTo>
                  <a:lnTo>
                    <a:pt x="0" y="38099"/>
                  </a:lnTo>
                  <a:lnTo>
                    <a:pt x="0" y="43179"/>
                  </a:lnTo>
                  <a:lnTo>
                    <a:pt x="54610" y="43179"/>
                  </a:lnTo>
                  <a:lnTo>
                    <a:pt x="54610" y="38099"/>
                  </a:lnTo>
                  <a:close/>
                </a:path>
                <a:path w="54610" h="303529">
                  <a:moveTo>
                    <a:pt x="54610" y="31749"/>
                  </a:moveTo>
                  <a:lnTo>
                    <a:pt x="0" y="31749"/>
                  </a:lnTo>
                  <a:lnTo>
                    <a:pt x="0" y="36829"/>
                  </a:lnTo>
                  <a:lnTo>
                    <a:pt x="54610" y="36829"/>
                  </a:lnTo>
                  <a:lnTo>
                    <a:pt x="54610" y="31749"/>
                  </a:lnTo>
                  <a:close/>
                </a:path>
                <a:path w="54610" h="303529">
                  <a:moveTo>
                    <a:pt x="54610" y="25399"/>
                  </a:moveTo>
                  <a:lnTo>
                    <a:pt x="0" y="25399"/>
                  </a:lnTo>
                  <a:lnTo>
                    <a:pt x="0" y="30479"/>
                  </a:lnTo>
                  <a:lnTo>
                    <a:pt x="54610" y="30479"/>
                  </a:lnTo>
                  <a:lnTo>
                    <a:pt x="54610" y="25399"/>
                  </a:lnTo>
                  <a:close/>
                </a:path>
                <a:path w="54610" h="303529">
                  <a:moveTo>
                    <a:pt x="54610" y="19049"/>
                  </a:moveTo>
                  <a:lnTo>
                    <a:pt x="0" y="19049"/>
                  </a:lnTo>
                  <a:lnTo>
                    <a:pt x="0" y="24129"/>
                  </a:lnTo>
                  <a:lnTo>
                    <a:pt x="54610" y="24129"/>
                  </a:lnTo>
                  <a:lnTo>
                    <a:pt x="54610" y="19049"/>
                  </a:lnTo>
                  <a:close/>
                </a:path>
                <a:path w="54610" h="303529">
                  <a:moveTo>
                    <a:pt x="54610" y="12699"/>
                  </a:moveTo>
                  <a:lnTo>
                    <a:pt x="0" y="12699"/>
                  </a:lnTo>
                  <a:lnTo>
                    <a:pt x="0" y="17779"/>
                  </a:lnTo>
                  <a:lnTo>
                    <a:pt x="54610" y="17779"/>
                  </a:lnTo>
                  <a:lnTo>
                    <a:pt x="54610" y="12699"/>
                  </a:lnTo>
                  <a:close/>
                </a:path>
                <a:path w="54610" h="303529">
                  <a:moveTo>
                    <a:pt x="54610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4610" y="11429"/>
                  </a:lnTo>
                  <a:lnTo>
                    <a:pt x="54610" y="6349"/>
                  </a:lnTo>
                  <a:close/>
                </a:path>
                <a:path w="54610" h="303529">
                  <a:moveTo>
                    <a:pt x="54610" y="0"/>
                  </a:moveTo>
                  <a:lnTo>
                    <a:pt x="0" y="0"/>
                  </a:lnTo>
                  <a:lnTo>
                    <a:pt x="0" y="5079"/>
                  </a:lnTo>
                  <a:lnTo>
                    <a:pt x="54610" y="5079"/>
                  </a:lnTo>
                  <a:lnTo>
                    <a:pt x="54610" y="0"/>
                  </a:lnTo>
                  <a:close/>
                </a:path>
                <a:path w="54610" h="303529">
                  <a:moveTo>
                    <a:pt x="54610" y="295909"/>
                  </a:moveTo>
                  <a:lnTo>
                    <a:pt x="0" y="295909"/>
                  </a:lnTo>
                  <a:lnTo>
                    <a:pt x="0" y="303529"/>
                  </a:lnTo>
                  <a:lnTo>
                    <a:pt x="12700" y="303529"/>
                  </a:lnTo>
                  <a:lnTo>
                    <a:pt x="12700" y="302259"/>
                  </a:lnTo>
                  <a:lnTo>
                    <a:pt x="33020" y="302259"/>
                  </a:lnTo>
                  <a:lnTo>
                    <a:pt x="33020" y="300989"/>
                  </a:lnTo>
                  <a:lnTo>
                    <a:pt x="54610" y="300989"/>
                  </a:lnTo>
                  <a:lnTo>
                    <a:pt x="54610" y="295909"/>
                  </a:lnTo>
                  <a:close/>
                </a:path>
              </a:pathLst>
            </a:custGeom>
            <a:solidFill>
              <a:srgbClr val="2675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220"/>
            <p:cNvSpPr/>
            <p:nvPr/>
          </p:nvSpPr>
          <p:spPr>
            <a:xfrm>
              <a:off x="6357620" y="6379209"/>
              <a:ext cx="54610" cy="307340"/>
            </a:xfrm>
            <a:custGeom>
              <a:avLst/>
              <a:gdLst/>
              <a:ahLst/>
              <a:cxnLst/>
              <a:rect l="l" t="t" r="r" b="b"/>
              <a:pathLst>
                <a:path w="54610" h="307340">
                  <a:moveTo>
                    <a:pt x="54609" y="274319"/>
                  </a:moveTo>
                  <a:lnTo>
                    <a:pt x="0" y="274319"/>
                  </a:lnTo>
                  <a:lnTo>
                    <a:pt x="0" y="295909"/>
                  </a:lnTo>
                  <a:lnTo>
                    <a:pt x="54609" y="295909"/>
                  </a:lnTo>
                  <a:lnTo>
                    <a:pt x="54609" y="274319"/>
                  </a:lnTo>
                  <a:close/>
                </a:path>
                <a:path w="54610" h="307340">
                  <a:moveTo>
                    <a:pt x="54609" y="271779"/>
                  </a:moveTo>
                  <a:lnTo>
                    <a:pt x="0" y="271779"/>
                  </a:lnTo>
                  <a:lnTo>
                    <a:pt x="0" y="273049"/>
                  </a:lnTo>
                  <a:lnTo>
                    <a:pt x="54609" y="273049"/>
                  </a:lnTo>
                  <a:lnTo>
                    <a:pt x="54609" y="271779"/>
                  </a:lnTo>
                  <a:close/>
                </a:path>
                <a:path w="54610" h="307340">
                  <a:moveTo>
                    <a:pt x="54609" y="267969"/>
                  </a:moveTo>
                  <a:lnTo>
                    <a:pt x="0" y="267969"/>
                  </a:lnTo>
                  <a:lnTo>
                    <a:pt x="0" y="270509"/>
                  </a:lnTo>
                  <a:lnTo>
                    <a:pt x="54609" y="270509"/>
                  </a:lnTo>
                  <a:lnTo>
                    <a:pt x="54609" y="267969"/>
                  </a:lnTo>
                  <a:close/>
                </a:path>
                <a:path w="54610" h="307340">
                  <a:moveTo>
                    <a:pt x="54609" y="265429"/>
                  </a:moveTo>
                  <a:lnTo>
                    <a:pt x="0" y="265429"/>
                  </a:lnTo>
                  <a:lnTo>
                    <a:pt x="0" y="266699"/>
                  </a:lnTo>
                  <a:lnTo>
                    <a:pt x="54609" y="266699"/>
                  </a:lnTo>
                  <a:lnTo>
                    <a:pt x="54609" y="265429"/>
                  </a:lnTo>
                  <a:close/>
                </a:path>
                <a:path w="54610" h="307340">
                  <a:moveTo>
                    <a:pt x="54609" y="261619"/>
                  </a:moveTo>
                  <a:lnTo>
                    <a:pt x="0" y="261619"/>
                  </a:lnTo>
                  <a:lnTo>
                    <a:pt x="0" y="264159"/>
                  </a:lnTo>
                  <a:lnTo>
                    <a:pt x="54609" y="264159"/>
                  </a:lnTo>
                  <a:lnTo>
                    <a:pt x="54609" y="261619"/>
                  </a:lnTo>
                  <a:close/>
                </a:path>
                <a:path w="54610" h="307340">
                  <a:moveTo>
                    <a:pt x="54609" y="259079"/>
                  </a:moveTo>
                  <a:lnTo>
                    <a:pt x="0" y="259079"/>
                  </a:lnTo>
                  <a:lnTo>
                    <a:pt x="0" y="260349"/>
                  </a:lnTo>
                  <a:lnTo>
                    <a:pt x="54609" y="260349"/>
                  </a:lnTo>
                  <a:lnTo>
                    <a:pt x="54609" y="259079"/>
                  </a:lnTo>
                  <a:close/>
                </a:path>
                <a:path w="54610" h="307340">
                  <a:moveTo>
                    <a:pt x="54609" y="255269"/>
                  </a:moveTo>
                  <a:lnTo>
                    <a:pt x="0" y="255269"/>
                  </a:lnTo>
                  <a:lnTo>
                    <a:pt x="0" y="257809"/>
                  </a:lnTo>
                  <a:lnTo>
                    <a:pt x="54609" y="257809"/>
                  </a:lnTo>
                  <a:lnTo>
                    <a:pt x="54609" y="255269"/>
                  </a:lnTo>
                  <a:close/>
                </a:path>
                <a:path w="54610" h="307340">
                  <a:moveTo>
                    <a:pt x="54609" y="252729"/>
                  </a:moveTo>
                  <a:lnTo>
                    <a:pt x="0" y="252729"/>
                  </a:lnTo>
                  <a:lnTo>
                    <a:pt x="0" y="253999"/>
                  </a:lnTo>
                  <a:lnTo>
                    <a:pt x="54609" y="253999"/>
                  </a:lnTo>
                  <a:lnTo>
                    <a:pt x="54609" y="252729"/>
                  </a:lnTo>
                  <a:close/>
                </a:path>
                <a:path w="54610" h="307340">
                  <a:moveTo>
                    <a:pt x="54609" y="248919"/>
                  </a:moveTo>
                  <a:lnTo>
                    <a:pt x="0" y="248919"/>
                  </a:lnTo>
                  <a:lnTo>
                    <a:pt x="0" y="251459"/>
                  </a:lnTo>
                  <a:lnTo>
                    <a:pt x="54609" y="251459"/>
                  </a:lnTo>
                  <a:lnTo>
                    <a:pt x="54609" y="248919"/>
                  </a:lnTo>
                  <a:close/>
                </a:path>
                <a:path w="54610" h="307340">
                  <a:moveTo>
                    <a:pt x="54609" y="246379"/>
                  </a:moveTo>
                  <a:lnTo>
                    <a:pt x="0" y="246379"/>
                  </a:lnTo>
                  <a:lnTo>
                    <a:pt x="0" y="247649"/>
                  </a:lnTo>
                  <a:lnTo>
                    <a:pt x="54609" y="247649"/>
                  </a:lnTo>
                  <a:lnTo>
                    <a:pt x="54609" y="246379"/>
                  </a:lnTo>
                  <a:close/>
                </a:path>
                <a:path w="54610" h="307340">
                  <a:moveTo>
                    <a:pt x="54609" y="242569"/>
                  </a:moveTo>
                  <a:lnTo>
                    <a:pt x="0" y="242569"/>
                  </a:lnTo>
                  <a:lnTo>
                    <a:pt x="0" y="245109"/>
                  </a:lnTo>
                  <a:lnTo>
                    <a:pt x="54609" y="245109"/>
                  </a:lnTo>
                  <a:lnTo>
                    <a:pt x="54609" y="242569"/>
                  </a:lnTo>
                  <a:close/>
                </a:path>
                <a:path w="54610" h="307340">
                  <a:moveTo>
                    <a:pt x="54609" y="240029"/>
                  </a:moveTo>
                  <a:lnTo>
                    <a:pt x="0" y="240029"/>
                  </a:lnTo>
                  <a:lnTo>
                    <a:pt x="0" y="241299"/>
                  </a:lnTo>
                  <a:lnTo>
                    <a:pt x="54609" y="241299"/>
                  </a:lnTo>
                  <a:lnTo>
                    <a:pt x="54609" y="240029"/>
                  </a:lnTo>
                  <a:close/>
                </a:path>
                <a:path w="54610" h="307340">
                  <a:moveTo>
                    <a:pt x="54609" y="236219"/>
                  </a:moveTo>
                  <a:lnTo>
                    <a:pt x="0" y="236219"/>
                  </a:lnTo>
                  <a:lnTo>
                    <a:pt x="0" y="238759"/>
                  </a:lnTo>
                  <a:lnTo>
                    <a:pt x="54609" y="238759"/>
                  </a:lnTo>
                  <a:lnTo>
                    <a:pt x="54609" y="236219"/>
                  </a:lnTo>
                  <a:close/>
                </a:path>
                <a:path w="54610" h="307340">
                  <a:moveTo>
                    <a:pt x="54609" y="233679"/>
                  </a:moveTo>
                  <a:lnTo>
                    <a:pt x="0" y="233679"/>
                  </a:lnTo>
                  <a:lnTo>
                    <a:pt x="0" y="234949"/>
                  </a:lnTo>
                  <a:lnTo>
                    <a:pt x="54609" y="234949"/>
                  </a:lnTo>
                  <a:lnTo>
                    <a:pt x="54609" y="233679"/>
                  </a:lnTo>
                  <a:close/>
                </a:path>
                <a:path w="54610" h="307340">
                  <a:moveTo>
                    <a:pt x="54609" y="229869"/>
                  </a:moveTo>
                  <a:lnTo>
                    <a:pt x="0" y="229869"/>
                  </a:lnTo>
                  <a:lnTo>
                    <a:pt x="0" y="232409"/>
                  </a:lnTo>
                  <a:lnTo>
                    <a:pt x="54609" y="232409"/>
                  </a:lnTo>
                  <a:lnTo>
                    <a:pt x="54609" y="229869"/>
                  </a:lnTo>
                  <a:close/>
                </a:path>
                <a:path w="54610" h="307340">
                  <a:moveTo>
                    <a:pt x="54609" y="227329"/>
                  </a:moveTo>
                  <a:lnTo>
                    <a:pt x="0" y="227329"/>
                  </a:lnTo>
                  <a:lnTo>
                    <a:pt x="0" y="228599"/>
                  </a:lnTo>
                  <a:lnTo>
                    <a:pt x="54609" y="228599"/>
                  </a:lnTo>
                  <a:lnTo>
                    <a:pt x="54609" y="227329"/>
                  </a:lnTo>
                  <a:close/>
                </a:path>
                <a:path w="54610" h="307340">
                  <a:moveTo>
                    <a:pt x="54609" y="223519"/>
                  </a:moveTo>
                  <a:lnTo>
                    <a:pt x="0" y="223519"/>
                  </a:lnTo>
                  <a:lnTo>
                    <a:pt x="0" y="226059"/>
                  </a:lnTo>
                  <a:lnTo>
                    <a:pt x="54609" y="226059"/>
                  </a:lnTo>
                  <a:lnTo>
                    <a:pt x="54609" y="223519"/>
                  </a:lnTo>
                  <a:close/>
                </a:path>
                <a:path w="54610" h="307340">
                  <a:moveTo>
                    <a:pt x="54609" y="220979"/>
                  </a:moveTo>
                  <a:lnTo>
                    <a:pt x="0" y="220979"/>
                  </a:lnTo>
                  <a:lnTo>
                    <a:pt x="0" y="222249"/>
                  </a:lnTo>
                  <a:lnTo>
                    <a:pt x="54609" y="222249"/>
                  </a:lnTo>
                  <a:lnTo>
                    <a:pt x="54609" y="220979"/>
                  </a:lnTo>
                  <a:close/>
                </a:path>
                <a:path w="54610" h="307340">
                  <a:moveTo>
                    <a:pt x="54609" y="217169"/>
                  </a:moveTo>
                  <a:lnTo>
                    <a:pt x="0" y="217169"/>
                  </a:lnTo>
                  <a:lnTo>
                    <a:pt x="0" y="219709"/>
                  </a:lnTo>
                  <a:lnTo>
                    <a:pt x="54609" y="219709"/>
                  </a:lnTo>
                  <a:lnTo>
                    <a:pt x="54609" y="217169"/>
                  </a:lnTo>
                  <a:close/>
                </a:path>
                <a:path w="54610" h="307340">
                  <a:moveTo>
                    <a:pt x="54609" y="214629"/>
                  </a:moveTo>
                  <a:lnTo>
                    <a:pt x="0" y="214629"/>
                  </a:lnTo>
                  <a:lnTo>
                    <a:pt x="0" y="215899"/>
                  </a:lnTo>
                  <a:lnTo>
                    <a:pt x="54609" y="215899"/>
                  </a:lnTo>
                  <a:lnTo>
                    <a:pt x="54609" y="214629"/>
                  </a:lnTo>
                  <a:close/>
                </a:path>
                <a:path w="54610" h="307340">
                  <a:moveTo>
                    <a:pt x="54609" y="210819"/>
                  </a:moveTo>
                  <a:lnTo>
                    <a:pt x="0" y="210819"/>
                  </a:lnTo>
                  <a:lnTo>
                    <a:pt x="0" y="213359"/>
                  </a:lnTo>
                  <a:lnTo>
                    <a:pt x="54609" y="213359"/>
                  </a:lnTo>
                  <a:lnTo>
                    <a:pt x="54609" y="210819"/>
                  </a:lnTo>
                  <a:close/>
                </a:path>
                <a:path w="54610" h="307340">
                  <a:moveTo>
                    <a:pt x="54609" y="208279"/>
                  </a:moveTo>
                  <a:lnTo>
                    <a:pt x="0" y="208279"/>
                  </a:lnTo>
                  <a:lnTo>
                    <a:pt x="0" y="209549"/>
                  </a:lnTo>
                  <a:lnTo>
                    <a:pt x="54609" y="209549"/>
                  </a:lnTo>
                  <a:lnTo>
                    <a:pt x="54609" y="208279"/>
                  </a:lnTo>
                  <a:close/>
                </a:path>
                <a:path w="54610" h="307340">
                  <a:moveTo>
                    <a:pt x="54609" y="204469"/>
                  </a:moveTo>
                  <a:lnTo>
                    <a:pt x="0" y="204469"/>
                  </a:lnTo>
                  <a:lnTo>
                    <a:pt x="0" y="207009"/>
                  </a:lnTo>
                  <a:lnTo>
                    <a:pt x="54609" y="207009"/>
                  </a:lnTo>
                  <a:lnTo>
                    <a:pt x="54609" y="204469"/>
                  </a:lnTo>
                  <a:close/>
                </a:path>
                <a:path w="54610" h="307340">
                  <a:moveTo>
                    <a:pt x="54609" y="201929"/>
                  </a:moveTo>
                  <a:lnTo>
                    <a:pt x="0" y="201929"/>
                  </a:lnTo>
                  <a:lnTo>
                    <a:pt x="0" y="203199"/>
                  </a:lnTo>
                  <a:lnTo>
                    <a:pt x="54609" y="203199"/>
                  </a:lnTo>
                  <a:lnTo>
                    <a:pt x="54609" y="201929"/>
                  </a:lnTo>
                  <a:close/>
                </a:path>
                <a:path w="54610" h="307340">
                  <a:moveTo>
                    <a:pt x="54609" y="198119"/>
                  </a:moveTo>
                  <a:lnTo>
                    <a:pt x="0" y="198119"/>
                  </a:lnTo>
                  <a:lnTo>
                    <a:pt x="0" y="200659"/>
                  </a:lnTo>
                  <a:lnTo>
                    <a:pt x="54609" y="200659"/>
                  </a:lnTo>
                  <a:lnTo>
                    <a:pt x="54609" y="198119"/>
                  </a:lnTo>
                  <a:close/>
                </a:path>
                <a:path w="54610" h="307340">
                  <a:moveTo>
                    <a:pt x="54609" y="195579"/>
                  </a:moveTo>
                  <a:lnTo>
                    <a:pt x="0" y="195579"/>
                  </a:lnTo>
                  <a:lnTo>
                    <a:pt x="0" y="196849"/>
                  </a:lnTo>
                  <a:lnTo>
                    <a:pt x="54609" y="196849"/>
                  </a:lnTo>
                  <a:lnTo>
                    <a:pt x="54609" y="195579"/>
                  </a:lnTo>
                  <a:close/>
                </a:path>
                <a:path w="54610" h="307340">
                  <a:moveTo>
                    <a:pt x="54609" y="191769"/>
                  </a:moveTo>
                  <a:lnTo>
                    <a:pt x="0" y="191769"/>
                  </a:lnTo>
                  <a:lnTo>
                    <a:pt x="0" y="194309"/>
                  </a:lnTo>
                  <a:lnTo>
                    <a:pt x="54609" y="194309"/>
                  </a:lnTo>
                  <a:lnTo>
                    <a:pt x="54609" y="191769"/>
                  </a:lnTo>
                  <a:close/>
                </a:path>
                <a:path w="54610" h="307340">
                  <a:moveTo>
                    <a:pt x="54609" y="189229"/>
                  </a:moveTo>
                  <a:lnTo>
                    <a:pt x="0" y="189229"/>
                  </a:lnTo>
                  <a:lnTo>
                    <a:pt x="0" y="190499"/>
                  </a:lnTo>
                  <a:lnTo>
                    <a:pt x="54609" y="190499"/>
                  </a:lnTo>
                  <a:lnTo>
                    <a:pt x="54609" y="189229"/>
                  </a:lnTo>
                  <a:close/>
                </a:path>
                <a:path w="54610" h="307340">
                  <a:moveTo>
                    <a:pt x="54609" y="185419"/>
                  </a:moveTo>
                  <a:lnTo>
                    <a:pt x="0" y="185419"/>
                  </a:lnTo>
                  <a:lnTo>
                    <a:pt x="0" y="187959"/>
                  </a:lnTo>
                  <a:lnTo>
                    <a:pt x="54609" y="187959"/>
                  </a:lnTo>
                  <a:lnTo>
                    <a:pt x="54609" y="185419"/>
                  </a:lnTo>
                  <a:close/>
                </a:path>
                <a:path w="54610" h="307340">
                  <a:moveTo>
                    <a:pt x="54609" y="182879"/>
                  </a:moveTo>
                  <a:lnTo>
                    <a:pt x="0" y="182879"/>
                  </a:lnTo>
                  <a:lnTo>
                    <a:pt x="0" y="184149"/>
                  </a:lnTo>
                  <a:lnTo>
                    <a:pt x="54609" y="184149"/>
                  </a:lnTo>
                  <a:lnTo>
                    <a:pt x="54609" y="182879"/>
                  </a:lnTo>
                  <a:close/>
                </a:path>
                <a:path w="54610" h="307340">
                  <a:moveTo>
                    <a:pt x="54609" y="179069"/>
                  </a:moveTo>
                  <a:lnTo>
                    <a:pt x="0" y="179069"/>
                  </a:lnTo>
                  <a:lnTo>
                    <a:pt x="0" y="181609"/>
                  </a:lnTo>
                  <a:lnTo>
                    <a:pt x="54609" y="181609"/>
                  </a:lnTo>
                  <a:lnTo>
                    <a:pt x="54609" y="179069"/>
                  </a:lnTo>
                  <a:close/>
                </a:path>
                <a:path w="54610" h="307340">
                  <a:moveTo>
                    <a:pt x="54609" y="176529"/>
                  </a:moveTo>
                  <a:lnTo>
                    <a:pt x="0" y="176529"/>
                  </a:lnTo>
                  <a:lnTo>
                    <a:pt x="0" y="177799"/>
                  </a:lnTo>
                  <a:lnTo>
                    <a:pt x="54609" y="177799"/>
                  </a:lnTo>
                  <a:lnTo>
                    <a:pt x="54609" y="176529"/>
                  </a:lnTo>
                  <a:close/>
                </a:path>
                <a:path w="54610" h="307340">
                  <a:moveTo>
                    <a:pt x="54609" y="172719"/>
                  </a:moveTo>
                  <a:lnTo>
                    <a:pt x="0" y="172719"/>
                  </a:lnTo>
                  <a:lnTo>
                    <a:pt x="0" y="175259"/>
                  </a:lnTo>
                  <a:lnTo>
                    <a:pt x="54609" y="175259"/>
                  </a:lnTo>
                  <a:lnTo>
                    <a:pt x="54609" y="172719"/>
                  </a:lnTo>
                  <a:close/>
                </a:path>
                <a:path w="54610" h="307340">
                  <a:moveTo>
                    <a:pt x="54609" y="170179"/>
                  </a:moveTo>
                  <a:lnTo>
                    <a:pt x="0" y="170179"/>
                  </a:lnTo>
                  <a:lnTo>
                    <a:pt x="0" y="171449"/>
                  </a:lnTo>
                  <a:lnTo>
                    <a:pt x="54609" y="171449"/>
                  </a:lnTo>
                  <a:lnTo>
                    <a:pt x="54609" y="170179"/>
                  </a:lnTo>
                  <a:close/>
                </a:path>
                <a:path w="54610" h="307340">
                  <a:moveTo>
                    <a:pt x="54609" y="166369"/>
                  </a:moveTo>
                  <a:lnTo>
                    <a:pt x="0" y="166369"/>
                  </a:lnTo>
                  <a:lnTo>
                    <a:pt x="0" y="168909"/>
                  </a:lnTo>
                  <a:lnTo>
                    <a:pt x="54609" y="168909"/>
                  </a:lnTo>
                  <a:lnTo>
                    <a:pt x="54609" y="166369"/>
                  </a:lnTo>
                  <a:close/>
                </a:path>
                <a:path w="54610" h="307340">
                  <a:moveTo>
                    <a:pt x="54609" y="163829"/>
                  </a:moveTo>
                  <a:lnTo>
                    <a:pt x="0" y="163829"/>
                  </a:lnTo>
                  <a:lnTo>
                    <a:pt x="0" y="165099"/>
                  </a:lnTo>
                  <a:lnTo>
                    <a:pt x="54609" y="165099"/>
                  </a:lnTo>
                  <a:lnTo>
                    <a:pt x="54609" y="163829"/>
                  </a:lnTo>
                  <a:close/>
                </a:path>
                <a:path w="54610" h="307340">
                  <a:moveTo>
                    <a:pt x="54609" y="160019"/>
                  </a:moveTo>
                  <a:lnTo>
                    <a:pt x="0" y="160019"/>
                  </a:lnTo>
                  <a:lnTo>
                    <a:pt x="0" y="162559"/>
                  </a:lnTo>
                  <a:lnTo>
                    <a:pt x="54609" y="162559"/>
                  </a:lnTo>
                  <a:lnTo>
                    <a:pt x="54609" y="160019"/>
                  </a:lnTo>
                  <a:close/>
                </a:path>
                <a:path w="54610" h="307340">
                  <a:moveTo>
                    <a:pt x="54609" y="157479"/>
                  </a:moveTo>
                  <a:lnTo>
                    <a:pt x="0" y="157479"/>
                  </a:lnTo>
                  <a:lnTo>
                    <a:pt x="0" y="158749"/>
                  </a:lnTo>
                  <a:lnTo>
                    <a:pt x="54609" y="158749"/>
                  </a:lnTo>
                  <a:lnTo>
                    <a:pt x="54609" y="157479"/>
                  </a:lnTo>
                  <a:close/>
                </a:path>
                <a:path w="54610" h="307340">
                  <a:moveTo>
                    <a:pt x="54609" y="153669"/>
                  </a:moveTo>
                  <a:lnTo>
                    <a:pt x="0" y="153669"/>
                  </a:lnTo>
                  <a:lnTo>
                    <a:pt x="0" y="156209"/>
                  </a:lnTo>
                  <a:lnTo>
                    <a:pt x="54609" y="156209"/>
                  </a:lnTo>
                  <a:lnTo>
                    <a:pt x="54609" y="153669"/>
                  </a:lnTo>
                  <a:close/>
                </a:path>
                <a:path w="54610" h="307340">
                  <a:moveTo>
                    <a:pt x="54609" y="151129"/>
                  </a:moveTo>
                  <a:lnTo>
                    <a:pt x="0" y="151129"/>
                  </a:lnTo>
                  <a:lnTo>
                    <a:pt x="0" y="152399"/>
                  </a:lnTo>
                  <a:lnTo>
                    <a:pt x="54609" y="152399"/>
                  </a:lnTo>
                  <a:lnTo>
                    <a:pt x="54609" y="151129"/>
                  </a:lnTo>
                  <a:close/>
                </a:path>
                <a:path w="54610" h="307340">
                  <a:moveTo>
                    <a:pt x="54609" y="147319"/>
                  </a:moveTo>
                  <a:lnTo>
                    <a:pt x="0" y="147319"/>
                  </a:lnTo>
                  <a:lnTo>
                    <a:pt x="0" y="149859"/>
                  </a:lnTo>
                  <a:lnTo>
                    <a:pt x="54609" y="149859"/>
                  </a:lnTo>
                  <a:lnTo>
                    <a:pt x="54609" y="147319"/>
                  </a:lnTo>
                  <a:close/>
                </a:path>
                <a:path w="54610" h="307340">
                  <a:moveTo>
                    <a:pt x="54609" y="144779"/>
                  </a:moveTo>
                  <a:lnTo>
                    <a:pt x="0" y="144779"/>
                  </a:lnTo>
                  <a:lnTo>
                    <a:pt x="0" y="146049"/>
                  </a:lnTo>
                  <a:lnTo>
                    <a:pt x="54609" y="146049"/>
                  </a:lnTo>
                  <a:lnTo>
                    <a:pt x="54609" y="144779"/>
                  </a:lnTo>
                  <a:close/>
                </a:path>
                <a:path w="54610" h="307340">
                  <a:moveTo>
                    <a:pt x="54609" y="140969"/>
                  </a:moveTo>
                  <a:lnTo>
                    <a:pt x="0" y="140969"/>
                  </a:lnTo>
                  <a:lnTo>
                    <a:pt x="0" y="143509"/>
                  </a:lnTo>
                  <a:lnTo>
                    <a:pt x="54609" y="143509"/>
                  </a:lnTo>
                  <a:lnTo>
                    <a:pt x="54609" y="140969"/>
                  </a:lnTo>
                  <a:close/>
                </a:path>
                <a:path w="54610" h="307340">
                  <a:moveTo>
                    <a:pt x="54609" y="138429"/>
                  </a:moveTo>
                  <a:lnTo>
                    <a:pt x="0" y="138429"/>
                  </a:lnTo>
                  <a:lnTo>
                    <a:pt x="0" y="139699"/>
                  </a:lnTo>
                  <a:lnTo>
                    <a:pt x="54609" y="139699"/>
                  </a:lnTo>
                  <a:lnTo>
                    <a:pt x="54609" y="138429"/>
                  </a:lnTo>
                  <a:close/>
                </a:path>
                <a:path w="54610" h="307340">
                  <a:moveTo>
                    <a:pt x="54609" y="134619"/>
                  </a:moveTo>
                  <a:lnTo>
                    <a:pt x="0" y="134619"/>
                  </a:lnTo>
                  <a:lnTo>
                    <a:pt x="0" y="137159"/>
                  </a:lnTo>
                  <a:lnTo>
                    <a:pt x="54609" y="137159"/>
                  </a:lnTo>
                  <a:lnTo>
                    <a:pt x="54609" y="134619"/>
                  </a:lnTo>
                  <a:close/>
                </a:path>
                <a:path w="54610" h="307340">
                  <a:moveTo>
                    <a:pt x="54609" y="132079"/>
                  </a:moveTo>
                  <a:lnTo>
                    <a:pt x="0" y="132079"/>
                  </a:lnTo>
                  <a:lnTo>
                    <a:pt x="0" y="133349"/>
                  </a:lnTo>
                  <a:lnTo>
                    <a:pt x="54609" y="133349"/>
                  </a:lnTo>
                  <a:lnTo>
                    <a:pt x="54609" y="132079"/>
                  </a:lnTo>
                  <a:close/>
                </a:path>
                <a:path w="54610" h="307340">
                  <a:moveTo>
                    <a:pt x="54609" y="128269"/>
                  </a:moveTo>
                  <a:lnTo>
                    <a:pt x="0" y="128269"/>
                  </a:lnTo>
                  <a:lnTo>
                    <a:pt x="0" y="130809"/>
                  </a:lnTo>
                  <a:lnTo>
                    <a:pt x="54609" y="130809"/>
                  </a:lnTo>
                  <a:lnTo>
                    <a:pt x="54609" y="128269"/>
                  </a:lnTo>
                  <a:close/>
                </a:path>
                <a:path w="54610" h="307340">
                  <a:moveTo>
                    <a:pt x="54609" y="125729"/>
                  </a:moveTo>
                  <a:lnTo>
                    <a:pt x="0" y="125729"/>
                  </a:lnTo>
                  <a:lnTo>
                    <a:pt x="0" y="126999"/>
                  </a:lnTo>
                  <a:lnTo>
                    <a:pt x="54609" y="126999"/>
                  </a:lnTo>
                  <a:lnTo>
                    <a:pt x="54609" y="125729"/>
                  </a:lnTo>
                  <a:close/>
                </a:path>
                <a:path w="54610" h="307340">
                  <a:moveTo>
                    <a:pt x="54609" y="121919"/>
                  </a:moveTo>
                  <a:lnTo>
                    <a:pt x="0" y="121919"/>
                  </a:lnTo>
                  <a:lnTo>
                    <a:pt x="0" y="124459"/>
                  </a:lnTo>
                  <a:lnTo>
                    <a:pt x="54609" y="124459"/>
                  </a:lnTo>
                  <a:lnTo>
                    <a:pt x="54609" y="121919"/>
                  </a:lnTo>
                  <a:close/>
                </a:path>
                <a:path w="54610" h="307340">
                  <a:moveTo>
                    <a:pt x="54609" y="119379"/>
                  </a:moveTo>
                  <a:lnTo>
                    <a:pt x="0" y="119379"/>
                  </a:lnTo>
                  <a:lnTo>
                    <a:pt x="0" y="120649"/>
                  </a:lnTo>
                  <a:lnTo>
                    <a:pt x="54609" y="120649"/>
                  </a:lnTo>
                  <a:lnTo>
                    <a:pt x="54609" y="119379"/>
                  </a:lnTo>
                  <a:close/>
                </a:path>
                <a:path w="54610" h="307340">
                  <a:moveTo>
                    <a:pt x="54609" y="113029"/>
                  </a:moveTo>
                  <a:lnTo>
                    <a:pt x="0" y="113029"/>
                  </a:lnTo>
                  <a:lnTo>
                    <a:pt x="0" y="118109"/>
                  </a:lnTo>
                  <a:lnTo>
                    <a:pt x="54609" y="118109"/>
                  </a:lnTo>
                  <a:lnTo>
                    <a:pt x="54609" y="113029"/>
                  </a:lnTo>
                  <a:close/>
                </a:path>
                <a:path w="54610" h="307340">
                  <a:moveTo>
                    <a:pt x="54609" y="106679"/>
                  </a:moveTo>
                  <a:lnTo>
                    <a:pt x="0" y="106679"/>
                  </a:lnTo>
                  <a:lnTo>
                    <a:pt x="0" y="111759"/>
                  </a:lnTo>
                  <a:lnTo>
                    <a:pt x="54609" y="111759"/>
                  </a:lnTo>
                  <a:lnTo>
                    <a:pt x="54609" y="106679"/>
                  </a:lnTo>
                  <a:close/>
                </a:path>
                <a:path w="54610" h="307340">
                  <a:moveTo>
                    <a:pt x="54609" y="100329"/>
                  </a:moveTo>
                  <a:lnTo>
                    <a:pt x="0" y="100329"/>
                  </a:lnTo>
                  <a:lnTo>
                    <a:pt x="0" y="105409"/>
                  </a:lnTo>
                  <a:lnTo>
                    <a:pt x="54609" y="105409"/>
                  </a:lnTo>
                  <a:lnTo>
                    <a:pt x="54609" y="100329"/>
                  </a:lnTo>
                  <a:close/>
                </a:path>
                <a:path w="54610" h="307340">
                  <a:moveTo>
                    <a:pt x="54609" y="93979"/>
                  </a:moveTo>
                  <a:lnTo>
                    <a:pt x="0" y="93979"/>
                  </a:lnTo>
                  <a:lnTo>
                    <a:pt x="0" y="99059"/>
                  </a:lnTo>
                  <a:lnTo>
                    <a:pt x="54609" y="99059"/>
                  </a:lnTo>
                  <a:lnTo>
                    <a:pt x="54609" y="93979"/>
                  </a:lnTo>
                  <a:close/>
                </a:path>
                <a:path w="54610" h="307340">
                  <a:moveTo>
                    <a:pt x="54609" y="87629"/>
                  </a:moveTo>
                  <a:lnTo>
                    <a:pt x="0" y="87629"/>
                  </a:lnTo>
                  <a:lnTo>
                    <a:pt x="0" y="92709"/>
                  </a:lnTo>
                  <a:lnTo>
                    <a:pt x="54609" y="92709"/>
                  </a:lnTo>
                  <a:lnTo>
                    <a:pt x="54609" y="87629"/>
                  </a:lnTo>
                  <a:close/>
                </a:path>
                <a:path w="54610" h="307340">
                  <a:moveTo>
                    <a:pt x="54609" y="81279"/>
                  </a:moveTo>
                  <a:lnTo>
                    <a:pt x="0" y="81279"/>
                  </a:lnTo>
                  <a:lnTo>
                    <a:pt x="0" y="86359"/>
                  </a:lnTo>
                  <a:lnTo>
                    <a:pt x="54609" y="86359"/>
                  </a:lnTo>
                  <a:lnTo>
                    <a:pt x="54609" y="81279"/>
                  </a:lnTo>
                  <a:close/>
                </a:path>
                <a:path w="54610" h="307340">
                  <a:moveTo>
                    <a:pt x="54609" y="74929"/>
                  </a:moveTo>
                  <a:lnTo>
                    <a:pt x="0" y="74929"/>
                  </a:lnTo>
                  <a:lnTo>
                    <a:pt x="0" y="80009"/>
                  </a:lnTo>
                  <a:lnTo>
                    <a:pt x="54609" y="80009"/>
                  </a:lnTo>
                  <a:lnTo>
                    <a:pt x="54609" y="74929"/>
                  </a:lnTo>
                  <a:close/>
                </a:path>
                <a:path w="54610" h="307340">
                  <a:moveTo>
                    <a:pt x="54609" y="69849"/>
                  </a:moveTo>
                  <a:lnTo>
                    <a:pt x="0" y="69849"/>
                  </a:lnTo>
                  <a:lnTo>
                    <a:pt x="0" y="73659"/>
                  </a:lnTo>
                  <a:lnTo>
                    <a:pt x="54609" y="73659"/>
                  </a:lnTo>
                  <a:lnTo>
                    <a:pt x="54609" y="69849"/>
                  </a:lnTo>
                  <a:close/>
                </a:path>
                <a:path w="54610" h="307340">
                  <a:moveTo>
                    <a:pt x="54609" y="63499"/>
                  </a:moveTo>
                  <a:lnTo>
                    <a:pt x="0" y="63499"/>
                  </a:lnTo>
                  <a:lnTo>
                    <a:pt x="0" y="68579"/>
                  </a:lnTo>
                  <a:lnTo>
                    <a:pt x="54609" y="68579"/>
                  </a:lnTo>
                  <a:lnTo>
                    <a:pt x="54609" y="63499"/>
                  </a:lnTo>
                  <a:close/>
                </a:path>
                <a:path w="54610" h="307340">
                  <a:moveTo>
                    <a:pt x="54609" y="57149"/>
                  </a:moveTo>
                  <a:lnTo>
                    <a:pt x="0" y="57149"/>
                  </a:lnTo>
                  <a:lnTo>
                    <a:pt x="0" y="62229"/>
                  </a:lnTo>
                  <a:lnTo>
                    <a:pt x="54609" y="62229"/>
                  </a:lnTo>
                  <a:lnTo>
                    <a:pt x="54609" y="57149"/>
                  </a:lnTo>
                  <a:close/>
                </a:path>
                <a:path w="54610" h="307340">
                  <a:moveTo>
                    <a:pt x="54609" y="50799"/>
                  </a:moveTo>
                  <a:lnTo>
                    <a:pt x="0" y="50799"/>
                  </a:lnTo>
                  <a:lnTo>
                    <a:pt x="0" y="55879"/>
                  </a:lnTo>
                  <a:lnTo>
                    <a:pt x="54609" y="55879"/>
                  </a:lnTo>
                  <a:lnTo>
                    <a:pt x="54609" y="50799"/>
                  </a:lnTo>
                  <a:close/>
                </a:path>
                <a:path w="54610" h="307340">
                  <a:moveTo>
                    <a:pt x="54609" y="44449"/>
                  </a:moveTo>
                  <a:lnTo>
                    <a:pt x="0" y="44449"/>
                  </a:lnTo>
                  <a:lnTo>
                    <a:pt x="0" y="49529"/>
                  </a:lnTo>
                  <a:lnTo>
                    <a:pt x="54609" y="49529"/>
                  </a:lnTo>
                  <a:lnTo>
                    <a:pt x="54609" y="44449"/>
                  </a:lnTo>
                  <a:close/>
                </a:path>
                <a:path w="54610" h="307340">
                  <a:moveTo>
                    <a:pt x="54609" y="38099"/>
                  </a:moveTo>
                  <a:lnTo>
                    <a:pt x="0" y="38099"/>
                  </a:lnTo>
                  <a:lnTo>
                    <a:pt x="0" y="43179"/>
                  </a:lnTo>
                  <a:lnTo>
                    <a:pt x="54609" y="43179"/>
                  </a:lnTo>
                  <a:lnTo>
                    <a:pt x="54609" y="38099"/>
                  </a:lnTo>
                  <a:close/>
                </a:path>
                <a:path w="54610" h="307340">
                  <a:moveTo>
                    <a:pt x="54609" y="31749"/>
                  </a:moveTo>
                  <a:lnTo>
                    <a:pt x="0" y="31749"/>
                  </a:lnTo>
                  <a:lnTo>
                    <a:pt x="0" y="36829"/>
                  </a:lnTo>
                  <a:lnTo>
                    <a:pt x="54609" y="36829"/>
                  </a:lnTo>
                  <a:lnTo>
                    <a:pt x="54609" y="31749"/>
                  </a:lnTo>
                  <a:close/>
                </a:path>
                <a:path w="54610" h="307340">
                  <a:moveTo>
                    <a:pt x="54609" y="25399"/>
                  </a:moveTo>
                  <a:lnTo>
                    <a:pt x="0" y="25399"/>
                  </a:lnTo>
                  <a:lnTo>
                    <a:pt x="0" y="30479"/>
                  </a:lnTo>
                  <a:lnTo>
                    <a:pt x="54609" y="30479"/>
                  </a:lnTo>
                  <a:lnTo>
                    <a:pt x="54609" y="25399"/>
                  </a:lnTo>
                  <a:close/>
                </a:path>
                <a:path w="54610" h="307340">
                  <a:moveTo>
                    <a:pt x="54609" y="19049"/>
                  </a:moveTo>
                  <a:lnTo>
                    <a:pt x="0" y="19049"/>
                  </a:lnTo>
                  <a:lnTo>
                    <a:pt x="0" y="24129"/>
                  </a:lnTo>
                  <a:lnTo>
                    <a:pt x="54609" y="24129"/>
                  </a:lnTo>
                  <a:lnTo>
                    <a:pt x="54609" y="19049"/>
                  </a:lnTo>
                  <a:close/>
                </a:path>
                <a:path w="54610" h="307340">
                  <a:moveTo>
                    <a:pt x="54609" y="12699"/>
                  </a:moveTo>
                  <a:lnTo>
                    <a:pt x="0" y="12699"/>
                  </a:lnTo>
                  <a:lnTo>
                    <a:pt x="0" y="17779"/>
                  </a:lnTo>
                  <a:lnTo>
                    <a:pt x="54609" y="17779"/>
                  </a:lnTo>
                  <a:lnTo>
                    <a:pt x="54609" y="12699"/>
                  </a:lnTo>
                  <a:close/>
                </a:path>
                <a:path w="54610" h="307340">
                  <a:moveTo>
                    <a:pt x="54609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4609" y="11429"/>
                  </a:lnTo>
                  <a:lnTo>
                    <a:pt x="54609" y="6349"/>
                  </a:lnTo>
                  <a:close/>
                </a:path>
                <a:path w="54610" h="307340">
                  <a:moveTo>
                    <a:pt x="54609" y="0"/>
                  </a:moveTo>
                  <a:lnTo>
                    <a:pt x="48259" y="0"/>
                  </a:lnTo>
                  <a:lnTo>
                    <a:pt x="48259" y="1269"/>
                  </a:lnTo>
                  <a:lnTo>
                    <a:pt x="0" y="1269"/>
                  </a:lnTo>
                  <a:lnTo>
                    <a:pt x="0" y="5079"/>
                  </a:lnTo>
                  <a:lnTo>
                    <a:pt x="54609" y="5079"/>
                  </a:lnTo>
                  <a:lnTo>
                    <a:pt x="54609" y="0"/>
                  </a:lnTo>
                  <a:close/>
                </a:path>
                <a:path w="54610" h="307340">
                  <a:moveTo>
                    <a:pt x="54609" y="295909"/>
                  </a:moveTo>
                  <a:lnTo>
                    <a:pt x="0" y="295909"/>
                  </a:lnTo>
                  <a:lnTo>
                    <a:pt x="0" y="307339"/>
                  </a:lnTo>
                  <a:lnTo>
                    <a:pt x="5079" y="307339"/>
                  </a:lnTo>
                  <a:lnTo>
                    <a:pt x="5079" y="306069"/>
                  </a:lnTo>
                  <a:lnTo>
                    <a:pt x="25400" y="306069"/>
                  </a:lnTo>
                  <a:lnTo>
                    <a:pt x="25400" y="304799"/>
                  </a:lnTo>
                  <a:lnTo>
                    <a:pt x="46989" y="304799"/>
                  </a:lnTo>
                  <a:lnTo>
                    <a:pt x="46989" y="303529"/>
                  </a:lnTo>
                  <a:lnTo>
                    <a:pt x="54609" y="303529"/>
                  </a:lnTo>
                  <a:lnTo>
                    <a:pt x="54609" y="295909"/>
                  </a:lnTo>
                  <a:close/>
                </a:path>
              </a:pathLst>
            </a:custGeom>
            <a:solidFill>
              <a:srgbClr val="2676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221"/>
            <p:cNvSpPr/>
            <p:nvPr/>
          </p:nvSpPr>
          <p:spPr>
            <a:xfrm>
              <a:off x="6301739" y="6380479"/>
              <a:ext cx="55880" cy="308610"/>
            </a:xfrm>
            <a:custGeom>
              <a:avLst/>
              <a:gdLst/>
              <a:ahLst/>
              <a:cxnLst/>
              <a:rect l="l" t="t" r="r" b="b"/>
              <a:pathLst>
                <a:path w="55879" h="308609">
                  <a:moveTo>
                    <a:pt x="55880" y="273050"/>
                  </a:moveTo>
                  <a:lnTo>
                    <a:pt x="0" y="273050"/>
                  </a:lnTo>
                  <a:lnTo>
                    <a:pt x="0" y="294640"/>
                  </a:lnTo>
                  <a:lnTo>
                    <a:pt x="55880" y="294640"/>
                  </a:lnTo>
                  <a:lnTo>
                    <a:pt x="55880" y="273050"/>
                  </a:lnTo>
                  <a:close/>
                </a:path>
                <a:path w="55879" h="308609">
                  <a:moveTo>
                    <a:pt x="55880" y="270510"/>
                  </a:moveTo>
                  <a:lnTo>
                    <a:pt x="0" y="270510"/>
                  </a:lnTo>
                  <a:lnTo>
                    <a:pt x="0" y="271780"/>
                  </a:lnTo>
                  <a:lnTo>
                    <a:pt x="55880" y="271780"/>
                  </a:lnTo>
                  <a:lnTo>
                    <a:pt x="55880" y="270510"/>
                  </a:lnTo>
                  <a:close/>
                </a:path>
                <a:path w="55879" h="308609">
                  <a:moveTo>
                    <a:pt x="55880" y="266700"/>
                  </a:moveTo>
                  <a:lnTo>
                    <a:pt x="0" y="266700"/>
                  </a:lnTo>
                  <a:lnTo>
                    <a:pt x="0" y="269240"/>
                  </a:lnTo>
                  <a:lnTo>
                    <a:pt x="55880" y="269240"/>
                  </a:lnTo>
                  <a:lnTo>
                    <a:pt x="55880" y="266700"/>
                  </a:lnTo>
                  <a:close/>
                </a:path>
                <a:path w="55879" h="308609">
                  <a:moveTo>
                    <a:pt x="55880" y="264160"/>
                  </a:moveTo>
                  <a:lnTo>
                    <a:pt x="0" y="264160"/>
                  </a:lnTo>
                  <a:lnTo>
                    <a:pt x="0" y="265430"/>
                  </a:lnTo>
                  <a:lnTo>
                    <a:pt x="55880" y="265430"/>
                  </a:lnTo>
                  <a:lnTo>
                    <a:pt x="55880" y="264160"/>
                  </a:lnTo>
                  <a:close/>
                </a:path>
                <a:path w="55879" h="308609">
                  <a:moveTo>
                    <a:pt x="55880" y="260350"/>
                  </a:moveTo>
                  <a:lnTo>
                    <a:pt x="0" y="260350"/>
                  </a:lnTo>
                  <a:lnTo>
                    <a:pt x="0" y="262890"/>
                  </a:lnTo>
                  <a:lnTo>
                    <a:pt x="55880" y="262890"/>
                  </a:lnTo>
                  <a:lnTo>
                    <a:pt x="55880" y="260350"/>
                  </a:lnTo>
                  <a:close/>
                </a:path>
                <a:path w="55879" h="308609">
                  <a:moveTo>
                    <a:pt x="55880" y="257810"/>
                  </a:moveTo>
                  <a:lnTo>
                    <a:pt x="0" y="257810"/>
                  </a:lnTo>
                  <a:lnTo>
                    <a:pt x="0" y="259080"/>
                  </a:lnTo>
                  <a:lnTo>
                    <a:pt x="55880" y="259080"/>
                  </a:lnTo>
                  <a:lnTo>
                    <a:pt x="55880" y="257810"/>
                  </a:lnTo>
                  <a:close/>
                </a:path>
                <a:path w="55879" h="308609">
                  <a:moveTo>
                    <a:pt x="55880" y="254000"/>
                  </a:moveTo>
                  <a:lnTo>
                    <a:pt x="0" y="254000"/>
                  </a:lnTo>
                  <a:lnTo>
                    <a:pt x="0" y="256540"/>
                  </a:lnTo>
                  <a:lnTo>
                    <a:pt x="55880" y="256540"/>
                  </a:lnTo>
                  <a:lnTo>
                    <a:pt x="55880" y="254000"/>
                  </a:lnTo>
                  <a:close/>
                </a:path>
                <a:path w="55879" h="308609">
                  <a:moveTo>
                    <a:pt x="55880" y="251460"/>
                  </a:moveTo>
                  <a:lnTo>
                    <a:pt x="0" y="251460"/>
                  </a:lnTo>
                  <a:lnTo>
                    <a:pt x="0" y="252730"/>
                  </a:lnTo>
                  <a:lnTo>
                    <a:pt x="55880" y="252730"/>
                  </a:lnTo>
                  <a:lnTo>
                    <a:pt x="55880" y="251460"/>
                  </a:lnTo>
                  <a:close/>
                </a:path>
                <a:path w="55879" h="308609">
                  <a:moveTo>
                    <a:pt x="55880" y="247650"/>
                  </a:moveTo>
                  <a:lnTo>
                    <a:pt x="0" y="247650"/>
                  </a:lnTo>
                  <a:lnTo>
                    <a:pt x="0" y="250190"/>
                  </a:lnTo>
                  <a:lnTo>
                    <a:pt x="55880" y="250190"/>
                  </a:lnTo>
                  <a:lnTo>
                    <a:pt x="55880" y="247650"/>
                  </a:lnTo>
                  <a:close/>
                </a:path>
                <a:path w="55879" h="308609">
                  <a:moveTo>
                    <a:pt x="55880" y="245110"/>
                  </a:moveTo>
                  <a:lnTo>
                    <a:pt x="0" y="245110"/>
                  </a:lnTo>
                  <a:lnTo>
                    <a:pt x="0" y="246380"/>
                  </a:lnTo>
                  <a:lnTo>
                    <a:pt x="55880" y="246380"/>
                  </a:lnTo>
                  <a:lnTo>
                    <a:pt x="55880" y="245110"/>
                  </a:lnTo>
                  <a:close/>
                </a:path>
                <a:path w="55879" h="308609">
                  <a:moveTo>
                    <a:pt x="55880" y="241300"/>
                  </a:moveTo>
                  <a:lnTo>
                    <a:pt x="0" y="241300"/>
                  </a:lnTo>
                  <a:lnTo>
                    <a:pt x="0" y="243840"/>
                  </a:lnTo>
                  <a:lnTo>
                    <a:pt x="55880" y="243840"/>
                  </a:lnTo>
                  <a:lnTo>
                    <a:pt x="55880" y="241300"/>
                  </a:lnTo>
                  <a:close/>
                </a:path>
                <a:path w="55879" h="308609">
                  <a:moveTo>
                    <a:pt x="55880" y="238760"/>
                  </a:moveTo>
                  <a:lnTo>
                    <a:pt x="0" y="238760"/>
                  </a:lnTo>
                  <a:lnTo>
                    <a:pt x="0" y="240030"/>
                  </a:lnTo>
                  <a:lnTo>
                    <a:pt x="55880" y="240030"/>
                  </a:lnTo>
                  <a:lnTo>
                    <a:pt x="55880" y="238760"/>
                  </a:lnTo>
                  <a:close/>
                </a:path>
                <a:path w="55879" h="308609">
                  <a:moveTo>
                    <a:pt x="55880" y="234950"/>
                  </a:moveTo>
                  <a:lnTo>
                    <a:pt x="0" y="234950"/>
                  </a:lnTo>
                  <a:lnTo>
                    <a:pt x="0" y="237490"/>
                  </a:lnTo>
                  <a:lnTo>
                    <a:pt x="55880" y="237490"/>
                  </a:lnTo>
                  <a:lnTo>
                    <a:pt x="55880" y="234950"/>
                  </a:lnTo>
                  <a:close/>
                </a:path>
                <a:path w="55879" h="308609">
                  <a:moveTo>
                    <a:pt x="55880" y="232410"/>
                  </a:moveTo>
                  <a:lnTo>
                    <a:pt x="0" y="232410"/>
                  </a:lnTo>
                  <a:lnTo>
                    <a:pt x="0" y="233680"/>
                  </a:lnTo>
                  <a:lnTo>
                    <a:pt x="55880" y="233680"/>
                  </a:lnTo>
                  <a:lnTo>
                    <a:pt x="55880" y="232410"/>
                  </a:lnTo>
                  <a:close/>
                </a:path>
                <a:path w="55879" h="308609">
                  <a:moveTo>
                    <a:pt x="55880" y="228600"/>
                  </a:moveTo>
                  <a:lnTo>
                    <a:pt x="0" y="228600"/>
                  </a:lnTo>
                  <a:lnTo>
                    <a:pt x="0" y="231140"/>
                  </a:lnTo>
                  <a:lnTo>
                    <a:pt x="55880" y="231140"/>
                  </a:lnTo>
                  <a:lnTo>
                    <a:pt x="55880" y="228600"/>
                  </a:lnTo>
                  <a:close/>
                </a:path>
                <a:path w="55879" h="308609">
                  <a:moveTo>
                    <a:pt x="55880" y="226060"/>
                  </a:moveTo>
                  <a:lnTo>
                    <a:pt x="0" y="226060"/>
                  </a:lnTo>
                  <a:lnTo>
                    <a:pt x="0" y="227330"/>
                  </a:lnTo>
                  <a:lnTo>
                    <a:pt x="55880" y="227330"/>
                  </a:lnTo>
                  <a:lnTo>
                    <a:pt x="55880" y="226060"/>
                  </a:lnTo>
                  <a:close/>
                </a:path>
                <a:path w="55879" h="308609">
                  <a:moveTo>
                    <a:pt x="55880" y="222250"/>
                  </a:moveTo>
                  <a:lnTo>
                    <a:pt x="0" y="222250"/>
                  </a:lnTo>
                  <a:lnTo>
                    <a:pt x="0" y="224790"/>
                  </a:lnTo>
                  <a:lnTo>
                    <a:pt x="55880" y="224790"/>
                  </a:lnTo>
                  <a:lnTo>
                    <a:pt x="55880" y="222250"/>
                  </a:lnTo>
                  <a:close/>
                </a:path>
                <a:path w="55879" h="308609">
                  <a:moveTo>
                    <a:pt x="55880" y="219710"/>
                  </a:moveTo>
                  <a:lnTo>
                    <a:pt x="0" y="219710"/>
                  </a:lnTo>
                  <a:lnTo>
                    <a:pt x="0" y="220980"/>
                  </a:lnTo>
                  <a:lnTo>
                    <a:pt x="55880" y="220980"/>
                  </a:lnTo>
                  <a:lnTo>
                    <a:pt x="55880" y="219710"/>
                  </a:lnTo>
                  <a:close/>
                </a:path>
                <a:path w="55879" h="308609">
                  <a:moveTo>
                    <a:pt x="55880" y="215900"/>
                  </a:moveTo>
                  <a:lnTo>
                    <a:pt x="0" y="215900"/>
                  </a:lnTo>
                  <a:lnTo>
                    <a:pt x="0" y="218440"/>
                  </a:lnTo>
                  <a:lnTo>
                    <a:pt x="55880" y="218440"/>
                  </a:lnTo>
                  <a:lnTo>
                    <a:pt x="55880" y="215900"/>
                  </a:lnTo>
                  <a:close/>
                </a:path>
                <a:path w="55879" h="308609">
                  <a:moveTo>
                    <a:pt x="55880" y="213360"/>
                  </a:moveTo>
                  <a:lnTo>
                    <a:pt x="0" y="213360"/>
                  </a:lnTo>
                  <a:lnTo>
                    <a:pt x="0" y="214630"/>
                  </a:lnTo>
                  <a:lnTo>
                    <a:pt x="55880" y="214630"/>
                  </a:lnTo>
                  <a:lnTo>
                    <a:pt x="55880" y="213360"/>
                  </a:lnTo>
                  <a:close/>
                </a:path>
                <a:path w="55879" h="308609">
                  <a:moveTo>
                    <a:pt x="55880" y="209550"/>
                  </a:moveTo>
                  <a:lnTo>
                    <a:pt x="0" y="209550"/>
                  </a:lnTo>
                  <a:lnTo>
                    <a:pt x="0" y="212090"/>
                  </a:lnTo>
                  <a:lnTo>
                    <a:pt x="55880" y="212090"/>
                  </a:lnTo>
                  <a:lnTo>
                    <a:pt x="55880" y="209550"/>
                  </a:lnTo>
                  <a:close/>
                </a:path>
                <a:path w="55879" h="308609">
                  <a:moveTo>
                    <a:pt x="55880" y="207010"/>
                  </a:moveTo>
                  <a:lnTo>
                    <a:pt x="0" y="207010"/>
                  </a:lnTo>
                  <a:lnTo>
                    <a:pt x="0" y="208280"/>
                  </a:lnTo>
                  <a:lnTo>
                    <a:pt x="55880" y="208280"/>
                  </a:lnTo>
                  <a:lnTo>
                    <a:pt x="55880" y="207010"/>
                  </a:lnTo>
                  <a:close/>
                </a:path>
                <a:path w="55879" h="308609">
                  <a:moveTo>
                    <a:pt x="55880" y="203200"/>
                  </a:moveTo>
                  <a:lnTo>
                    <a:pt x="0" y="203200"/>
                  </a:lnTo>
                  <a:lnTo>
                    <a:pt x="0" y="205740"/>
                  </a:lnTo>
                  <a:lnTo>
                    <a:pt x="55880" y="205740"/>
                  </a:lnTo>
                  <a:lnTo>
                    <a:pt x="55880" y="203200"/>
                  </a:lnTo>
                  <a:close/>
                </a:path>
                <a:path w="55879" h="308609">
                  <a:moveTo>
                    <a:pt x="55880" y="200660"/>
                  </a:moveTo>
                  <a:lnTo>
                    <a:pt x="0" y="200660"/>
                  </a:lnTo>
                  <a:lnTo>
                    <a:pt x="0" y="201930"/>
                  </a:lnTo>
                  <a:lnTo>
                    <a:pt x="55880" y="201930"/>
                  </a:lnTo>
                  <a:lnTo>
                    <a:pt x="55880" y="200660"/>
                  </a:lnTo>
                  <a:close/>
                </a:path>
                <a:path w="55879" h="308609">
                  <a:moveTo>
                    <a:pt x="55880" y="196850"/>
                  </a:moveTo>
                  <a:lnTo>
                    <a:pt x="0" y="196850"/>
                  </a:lnTo>
                  <a:lnTo>
                    <a:pt x="0" y="199390"/>
                  </a:lnTo>
                  <a:lnTo>
                    <a:pt x="55880" y="199390"/>
                  </a:lnTo>
                  <a:lnTo>
                    <a:pt x="55880" y="196850"/>
                  </a:lnTo>
                  <a:close/>
                </a:path>
                <a:path w="55879" h="308609">
                  <a:moveTo>
                    <a:pt x="55880" y="194310"/>
                  </a:moveTo>
                  <a:lnTo>
                    <a:pt x="0" y="194310"/>
                  </a:lnTo>
                  <a:lnTo>
                    <a:pt x="0" y="195580"/>
                  </a:lnTo>
                  <a:lnTo>
                    <a:pt x="55880" y="195580"/>
                  </a:lnTo>
                  <a:lnTo>
                    <a:pt x="55880" y="194310"/>
                  </a:lnTo>
                  <a:close/>
                </a:path>
                <a:path w="55879" h="308609">
                  <a:moveTo>
                    <a:pt x="55880" y="190500"/>
                  </a:moveTo>
                  <a:lnTo>
                    <a:pt x="0" y="190500"/>
                  </a:lnTo>
                  <a:lnTo>
                    <a:pt x="0" y="193040"/>
                  </a:lnTo>
                  <a:lnTo>
                    <a:pt x="55880" y="193040"/>
                  </a:lnTo>
                  <a:lnTo>
                    <a:pt x="55880" y="190500"/>
                  </a:lnTo>
                  <a:close/>
                </a:path>
                <a:path w="55879" h="308609">
                  <a:moveTo>
                    <a:pt x="55880" y="187960"/>
                  </a:moveTo>
                  <a:lnTo>
                    <a:pt x="0" y="187960"/>
                  </a:lnTo>
                  <a:lnTo>
                    <a:pt x="0" y="189230"/>
                  </a:lnTo>
                  <a:lnTo>
                    <a:pt x="55880" y="189230"/>
                  </a:lnTo>
                  <a:lnTo>
                    <a:pt x="55880" y="187960"/>
                  </a:lnTo>
                  <a:close/>
                </a:path>
                <a:path w="55879" h="308609">
                  <a:moveTo>
                    <a:pt x="55880" y="184150"/>
                  </a:moveTo>
                  <a:lnTo>
                    <a:pt x="0" y="184150"/>
                  </a:lnTo>
                  <a:lnTo>
                    <a:pt x="0" y="186690"/>
                  </a:lnTo>
                  <a:lnTo>
                    <a:pt x="55880" y="186690"/>
                  </a:lnTo>
                  <a:lnTo>
                    <a:pt x="55880" y="184150"/>
                  </a:lnTo>
                  <a:close/>
                </a:path>
                <a:path w="55879" h="308609">
                  <a:moveTo>
                    <a:pt x="55880" y="181610"/>
                  </a:moveTo>
                  <a:lnTo>
                    <a:pt x="0" y="181610"/>
                  </a:lnTo>
                  <a:lnTo>
                    <a:pt x="0" y="182880"/>
                  </a:lnTo>
                  <a:lnTo>
                    <a:pt x="55880" y="182880"/>
                  </a:lnTo>
                  <a:lnTo>
                    <a:pt x="55880" y="181610"/>
                  </a:lnTo>
                  <a:close/>
                </a:path>
                <a:path w="55879" h="308609">
                  <a:moveTo>
                    <a:pt x="55880" y="177800"/>
                  </a:moveTo>
                  <a:lnTo>
                    <a:pt x="0" y="177800"/>
                  </a:lnTo>
                  <a:lnTo>
                    <a:pt x="0" y="180340"/>
                  </a:lnTo>
                  <a:lnTo>
                    <a:pt x="55880" y="180340"/>
                  </a:lnTo>
                  <a:lnTo>
                    <a:pt x="55880" y="177800"/>
                  </a:lnTo>
                  <a:close/>
                </a:path>
                <a:path w="55879" h="308609">
                  <a:moveTo>
                    <a:pt x="55880" y="175260"/>
                  </a:moveTo>
                  <a:lnTo>
                    <a:pt x="0" y="175260"/>
                  </a:lnTo>
                  <a:lnTo>
                    <a:pt x="0" y="176530"/>
                  </a:lnTo>
                  <a:lnTo>
                    <a:pt x="55880" y="176530"/>
                  </a:lnTo>
                  <a:lnTo>
                    <a:pt x="55880" y="175260"/>
                  </a:lnTo>
                  <a:close/>
                </a:path>
                <a:path w="55879" h="308609">
                  <a:moveTo>
                    <a:pt x="55880" y="171450"/>
                  </a:moveTo>
                  <a:lnTo>
                    <a:pt x="0" y="171450"/>
                  </a:lnTo>
                  <a:lnTo>
                    <a:pt x="0" y="173990"/>
                  </a:lnTo>
                  <a:lnTo>
                    <a:pt x="55880" y="173990"/>
                  </a:lnTo>
                  <a:lnTo>
                    <a:pt x="55880" y="171450"/>
                  </a:lnTo>
                  <a:close/>
                </a:path>
                <a:path w="55879" h="308609">
                  <a:moveTo>
                    <a:pt x="55880" y="168910"/>
                  </a:moveTo>
                  <a:lnTo>
                    <a:pt x="0" y="168910"/>
                  </a:lnTo>
                  <a:lnTo>
                    <a:pt x="0" y="170180"/>
                  </a:lnTo>
                  <a:lnTo>
                    <a:pt x="55880" y="170180"/>
                  </a:lnTo>
                  <a:lnTo>
                    <a:pt x="55880" y="168910"/>
                  </a:lnTo>
                  <a:close/>
                </a:path>
                <a:path w="55879" h="308609">
                  <a:moveTo>
                    <a:pt x="55880" y="165100"/>
                  </a:moveTo>
                  <a:lnTo>
                    <a:pt x="0" y="165100"/>
                  </a:lnTo>
                  <a:lnTo>
                    <a:pt x="0" y="167640"/>
                  </a:lnTo>
                  <a:lnTo>
                    <a:pt x="55880" y="167640"/>
                  </a:lnTo>
                  <a:lnTo>
                    <a:pt x="55880" y="165100"/>
                  </a:lnTo>
                  <a:close/>
                </a:path>
                <a:path w="55879" h="308609">
                  <a:moveTo>
                    <a:pt x="55880" y="162560"/>
                  </a:moveTo>
                  <a:lnTo>
                    <a:pt x="0" y="162560"/>
                  </a:lnTo>
                  <a:lnTo>
                    <a:pt x="0" y="163830"/>
                  </a:lnTo>
                  <a:lnTo>
                    <a:pt x="55880" y="163830"/>
                  </a:lnTo>
                  <a:lnTo>
                    <a:pt x="55880" y="162560"/>
                  </a:lnTo>
                  <a:close/>
                </a:path>
                <a:path w="55879" h="308609">
                  <a:moveTo>
                    <a:pt x="55880" y="158750"/>
                  </a:moveTo>
                  <a:lnTo>
                    <a:pt x="0" y="158750"/>
                  </a:lnTo>
                  <a:lnTo>
                    <a:pt x="0" y="161290"/>
                  </a:lnTo>
                  <a:lnTo>
                    <a:pt x="55880" y="161290"/>
                  </a:lnTo>
                  <a:lnTo>
                    <a:pt x="55880" y="158750"/>
                  </a:lnTo>
                  <a:close/>
                </a:path>
                <a:path w="55879" h="308609">
                  <a:moveTo>
                    <a:pt x="55880" y="156210"/>
                  </a:moveTo>
                  <a:lnTo>
                    <a:pt x="0" y="156210"/>
                  </a:lnTo>
                  <a:lnTo>
                    <a:pt x="0" y="157480"/>
                  </a:lnTo>
                  <a:lnTo>
                    <a:pt x="55880" y="157480"/>
                  </a:lnTo>
                  <a:lnTo>
                    <a:pt x="55880" y="156210"/>
                  </a:lnTo>
                  <a:close/>
                </a:path>
                <a:path w="55879" h="308609">
                  <a:moveTo>
                    <a:pt x="55880" y="152400"/>
                  </a:moveTo>
                  <a:lnTo>
                    <a:pt x="0" y="152400"/>
                  </a:lnTo>
                  <a:lnTo>
                    <a:pt x="0" y="154940"/>
                  </a:lnTo>
                  <a:lnTo>
                    <a:pt x="55880" y="154940"/>
                  </a:lnTo>
                  <a:lnTo>
                    <a:pt x="55880" y="152400"/>
                  </a:lnTo>
                  <a:close/>
                </a:path>
                <a:path w="55879" h="308609">
                  <a:moveTo>
                    <a:pt x="55880" y="149860"/>
                  </a:moveTo>
                  <a:lnTo>
                    <a:pt x="0" y="149860"/>
                  </a:lnTo>
                  <a:lnTo>
                    <a:pt x="0" y="151130"/>
                  </a:lnTo>
                  <a:lnTo>
                    <a:pt x="55880" y="151130"/>
                  </a:lnTo>
                  <a:lnTo>
                    <a:pt x="55880" y="149860"/>
                  </a:lnTo>
                  <a:close/>
                </a:path>
                <a:path w="55879" h="308609">
                  <a:moveTo>
                    <a:pt x="55880" y="146050"/>
                  </a:moveTo>
                  <a:lnTo>
                    <a:pt x="0" y="146050"/>
                  </a:lnTo>
                  <a:lnTo>
                    <a:pt x="0" y="148590"/>
                  </a:lnTo>
                  <a:lnTo>
                    <a:pt x="55880" y="148590"/>
                  </a:lnTo>
                  <a:lnTo>
                    <a:pt x="55880" y="146050"/>
                  </a:lnTo>
                  <a:close/>
                </a:path>
                <a:path w="55879" h="308609">
                  <a:moveTo>
                    <a:pt x="55880" y="143510"/>
                  </a:moveTo>
                  <a:lnTo>
                    <a:pt x="0" y="143510"/>
                  </a:lnTo>
                  <a:lnTo>
                    <a:pt x="0" y="144780"/>
                  </a:lnTo>
                  <a:lnTo>
                    <a:pt x="55880" y="144780"/>
                  </a:lnTo>
                  <a:lnTo>
                    <a:pt x="55880" y="143510"/>
                  </a:lnTo>
                  <a:close/>
                </a:path>
                <a:path w="55879" h="308609">
                  <a:moveTo>
                    <a:pt x="55880" y="139700"/>
                  </a:moveTo>
                  <a:lnTo>
                    <a:pt x="0" y="139700"/>
                  </a:lnTo>
                  <a:lnTo>
                    <a:pt x="0" y="142240"/>
                  </a:lnTo>
                  <a:lnTo>
                    <a:pt x="55880" y="142240"/>
                  </a:lnTo>
                  <a:lnTo>
                    <a:pt x="55880" y="139700"/>
                  </a:lnTo>
                  <a:close/>
                </a:path>
                <a:path w="55879" h="308609">
                  <a:moveTo>
                    <a:pt x="55880" y="137160"/>
                  </a:moveTo>
                  <a:lnTo>
                    <a:pt x="0" y="137160"/>
                  </a:lnTo>
                  <a:lnTo>
                    <a:pt x="0" y="138430"/>
                  </a:lnTo>
                  <a:lnTo>
                    <a:pt x="55880" y="138430"/>
                  </a:lnTo>
                  <a:lnTo>
                    <a:pt x="55880" y="137160"/>
                  </a:lnTo>
                  <a:close/>
                </a:path>
                <a:path w="55879" h="308609">
                  <a:moveTo>
                    <a:pt x="55880" y="133350"/>
                  </a:moveTo>
                  <a:lnTo>
                    <a:pt x="0" y="133350"/>
                  </a:lnTo>
                  <a:lnTo>
                    <a:pt x="0" y="135890"/>
                  </a:lnTo>
                  <a:lnTo>
                    <a:pt x="55880" y="135890"/>
                  </a:lnTo>
                  <a:lnTo>
                    <a:pt x="55880" y="133350"/>
                  </a:lnTo>
                  <a:close/>
                </a:path>
                <a:path w="55879" h="308609">
                  <a:moveTo>
                    <a:pt x="55880" y="130810"/>
                  </a:moveTo>
                  <a:lnTo>
                    <a:pt x="0" y="130810"/>
                  </a:lnTo>
                  <a:lnTo>
                    <a:pt x="0" y="132080"/>
                  </a:lnTo>
                  <a:lnTo>
                    <a:pt x="55880" y="132080"/>
                  </a:lnTo>
                  <a:lnTo>
                    <a:pt x="55880" y="130810"/>
                  </a:lnTo>
                  <a:close/>
                </a:path>
                <a:path w="55879" h="308609">
                  <a:moveTo>
                    <a:pt x="55880" y="127000"/>
                  </a:moveTo>
                  <a:lnTo>
                    <a:pt x="0" y="127000"/>
                  </a:lnTo>
                  <a:lnTo>
                    <a:pt x="0" y="129540"/>
                  </a:lnTo>
                  <a:lnTo>
                    <a:pt x="55880" y="129540"/>
                  </a:lnTo>
                  <a:lnTo>
                    <a:pt x="55880" y="127000"/>
                  </a:lnTo>
                  <a:close/>
                </a:path>
                <a:path w="55879" h="308609">
                  <a:moveTo>
                    <a:pt x="55880" y="124460"/>
                  </a:moveTo>
                  <a:lnTo>
                    <a:pt x="0" y="124460"/>
                  </a:lnTo>
                  <a:lnTo>
                    <a:pt x="0" y="125730"/>
                  </a:lnTo>
                  <a:lnTo>
                    <a:pt x="55880" y="125730"/>
                  </a:lnTo>
                  <a:lnTo>
                    <a:pt x="55880" y="124460"/>
                  </a:lnTo>
                  <a:close/>
                </a:path>
                <a:path w="55879" h="308609">
                  <a:moveTo>
                    <a:pt x="55880" y="120650"/>
                  </a:moveTo>
                  <a:lnTo>
                    <a:pt x="0" y="120650"/>
                  </a:lnTo>
                  <a:lnTo>
                    <a:pt x="0" y="123190"/>
                  </a:lnTo>
                  <a:lnTo>
                    <a:pt x="55880" y="123190"/>
                  </a:lnTo>
                  <a:lnTo>
                    <a:pt x="55880" y="120650"/>
                  </a:lnTo>
                  <a:close/>
                </a:path>
                <a:path w="55879" h="308609">
                  <a:moveTo>
                    <a:pt x="55880" y="118110"/>
                  </a:moveTo>
                  <a:lnTo>
                    <a:pt x="0" y="118110"/>
                  </a:lnTo>
                  <a:lnTo>
                    <a:pt x="0" y="119380"/>
                  </a:lnTo>
                  <a:lnTo>
                    <a:pt x="55880" y="119380"/>
                  </a:lnTo>
                  <a:lnTo>
                    <a:pt x="55880" y="118110"/>
                  </a:lnTo>
                  <a:close/>
                </a:path>
                <a:path w="55879" h="308609">
                  <a:moveTo>
                    <a:pt x="55880" y="111760"/>
                  </a:moveTo>
                  <a:lnTo>
                    <a:pt x="0" y="111760"/>
                  </a:lnTo>
                  <a:lnTo>
                    <a:pt x="0" y="116840"/>
                  </a:lnTo>
                  <a:lnTo>
                    <a:pt x="55880" y="116840"/>
                  </a:lnTo>
                  <a:lnTo>
                    <a:pt x="55880" y="111760"/>
                  </a:lnTo>
                  <a:close/>
                </a:path>
                <a:path w="55879" h="308609">
                  <a:moveTo>
                    <a:pt x="55880" y="105410"/>
                  </a:moveTo>
                  <a:lnTo>
                    <a:pt x="0" y="105410"/>
                  </a:lnTo>
                  <a:lnTo>
                    <a:pt x="0" y="110490"/>
                  </a:lnTo>
                  <a:lnTo>
                    <a:pt x="55880" y="110490"/>
                  </a:lnTo>
                  <a:lnTo>
                    <a:pt x="55880" y="105410"/>
                  </a:lnTo>
                  <a:close/>
                </a:path>
                <a:path w="55879" h="308609">
                  <a:moveTo>
                    <a:pt x="55880" y="99060"/>
                  </a:moveTo>
                  <a:lnTo>
                    <a:pt x="0" y="99060"/>
                  </a:lnTo>
                  <a:lnTo>
                    <a:pt x="0" y="104140"/>
                  </a:lnTo>
                  <a:lnTo>
                    <a:pt x="55880" y="104140"/>
                  </a:lnTo>
                  <a:lnTo>
                    <a:pt x="55880" y="99060"/>
                  </a:lnTo>
                  <a:close/>
                </a:path>
                <a:path w="55879" h="308609">
                  <a:moveTo>
                    <a:pt x="55880" y="92710"/>
                  </a:moveTo>
                  <a:lnTo>
                    <a:pt x="0" y="92710"/>
                  </a:lnTo>
                  <a:lnTo>
                    <a:pt x="0" y="97790"/>
                  </a:lnTo>
                  <a:lnTo>
                    <a:pt x="55880" y="97790"/>
                  </a:lnTo>
                  <a:lnTo>
                    <a:pt x="55880" y="92710"/>
                  </a:lnTo>
                  <a:close/>
                </a:path>
                <a:path w="55879" h="308609">
                  <a:moveTo>
                    <a:pt x="55880" y="86360"/>
                  </a:moveTo>
                  <a:lnTo>
                    <a:pt x="0" y="86360"/>
                  </a:lnTo>
                  <a:lnTo>
                    <a:pt x="0" y="91440"/>
                  </a:lnTo>
                  <a:lnTo>
                    <a:pt x="55880" y="91440"/>
                  </a:lnTo>
                  <a:lnTo>
                    <a:pt x="55880" y="86360"/>
                  </a:lnTo>
                  <a:close/>
                </a:path>
                <a:path w="55879" h="308609">
                  <a:moveTo>
                    <a:pt x="55880" y="80010"/>
                  </a:moveTo>
                  <a:lnTo>
                    <a:pt x="0" y="80010"/>
                  </a:lnTo>
                  <a:lnTo>
                    <a:pt x="0" y="85090"/>
                  </a:lnTo>
                  <a:lnTo>
                    <a:pt x="55880" y="85090"/>
                  </a:lnTo>
                  <a:lnTo>
                    <a:pt x="55880" y="80010"/>
                  </a:lnTo>
                  <a:close/>
                </a:path>
                <a:path w="55879" h="308609">
                  <a:moveTo>
                    <a:pt x="55880" y="73660"/>
                  </a:moveTo>
                  <a:lnTo>
                    <a:pt x="0" y="73660"/>
                  </a:lnTo>
                  <a:lnTo>
                    <a:pt x="0" y="78740"/>
                  </a:lnTo>
                  <a:lnTo>
                    <a:pt x="55880" y="78740"/>
                  </a:lnTo>
                  <a:lnTo>
                    <a:pt x="55880" y="73660"/>
                  </a:lnTo>
                  <a:close/>
                </a:path>
                <a:path w="55879" h="308609">
                  <a:moveTo>
                    <a:pt x="55880" y="68580"/>
                  </a:moveTo>
                  <a:lnTo>
                    <a:pt x="0" y="68580"/>
                  </a:lnTo>
                  <a:lnTo>
                    <a:pt x="0" y="72390"/>
                  </a:lnTo>
                  <a:lnTo>
                    <a:pt x="55880" y="72390"/>
                  </a:lnTo>
                  <a:lnTo>
                    <a:pt x="55880" y="68580"/>
                  </a:lnTo>
                  <a:close/>
                </a:path>
                <a:path w="55879" h="308609">
                  <a:moveTo>
                    <a:pt x="55880" y="62230"/>
                  </a:moveTo>
                  <a:lnTo>
                    <a:pt x="0" y="62230"/>
                  </a:lnTo>
                  <a:lnTo>
                    <a:pt x="0" y="67310"/>
                  </a:lnTo>
                  <a:lnTo>
                    <a:pt x="55880" y="67310"/>
                  </a:lnTo>
                  <a:lnTo>
                    <a:pt x="55880" y="62230"/>
                  </a:lnTo>
                  <a:close/>
                </a:path>
                <a:path w="55879" h="308609">
                  <a:moveTo>
                    <a:pt x="55880" y="55880"/>
                  </a:moveTo>
                  <a:lnTo>
                    <a:pt x="0" y="55880"/>
                  </a:lnTo>
                  <a:lnTo>
                    <a:pt x="0" y="60960"/>
                  </a:lnTo>
                  <a:lnTo>
                    <a:pt x="55880" y="60960"/>
                  </a:lnTo>
                  <a:lnTo>
                    <a:pt x="55880" y="55880"/>
                  </a:lnTo>
                  <a:close/>
                </a:path>
                <a:path w="55879" h="308609">
                  <a:moveTo>
                    <a:pt x="55880" y="49530"/>
                  </a:moveTo>
                  <a:lnTo>
                    <a:pt x="0" y="49530"/>
                  </a:lnTo>
                  <a:lnTo>
                    <a:pt x="0" y="54610"/>
                  </a:lnTo>
                  <a:lnTo>
                    <a:pt x="55880" y="54610"/>
                  </a:lnTo>
                  <a:lnTo>
                    <a:pt x="55880" y="49530"/>
                  </a:lnTo>
                  <a:close/>
                </a:path>
                <a:path w="55879" h="308609">
                  <a:moveTo>
                    <a:pt x="55880" y="43180"/>
                  </a:moveTo>
                  <a:lnTo>
                    <a:pt x="0" y="43180"/>
                  </a:lnTo>
                  <a:lnTo>
                    <a:pt x="0" y="48260"/>
                  </a:lnTo>
                  <a:lnTo>
                    <a:pt x="55880" y="48260"/>
                  </a:lnTo>
                  <a:lnTo>
                    <a:pt x="55880" y="43180"/>
                  </a:lnTo>
                  <a:close/>
                </a:path>
                <a:path w="55879" h="308609">
                  <a:moveTo>
                    <a:pt x="55880" y="36830"/>
                  </a:moveTo>
                  <a:lnTo>
                    <a:pt x="0" y="36830"/>
                  </a:lnTo>
                  <a:lnTo>
                    <a:pt x="0" y="41910"/>
                  </a:lnTo>
                  <a:lnTo>
                    <a:pt x="55880" y="41910"/>
                  </a:lnTo>
                  <a:lnTo>
                    <a:pt x="55880" y="36830"/>
                  </a:lnTo>
                  <a:close/>
                </a:path>
                <a:path w="55879" h="308609">
                  <a:moveTo>
                    <a:pt x="55880" y="30480"/>
                  </a:moveTo>
                  <a:lnTo>
                    <a:pt x="0" y="30480"/>
                  </a:lnTo>
                  <a:lnTo>
                    <a:pt x="0" y="35560"/>
                  </a:lnTo>
                  <a:lnTo>
                    <a:pt x="55880" y="35560"/>
                  </a:lnTo>
                  <a:lnTo>
                    <a:pt x="55880" y="30480"/>
                  </a:lnTo>
                  <a:close/>
                </a:path>
                <a:path w="55879" h="308609">
                  <a:moveTo>
                    <a:pt x="55880" y="24130"/>
                  </a:moveTo>
                  <a:lnTo>
                    <a:pt x="0" y="24130"/>
                  </a:lnTo>
                  <a:lnTo>
                    <a:pt x="0" y="29210"/>
                  </a:lnTo>
                  <a:lnTo>
                    <a:pt x="55880" y="29210"/>
                  </a:lnTo>
                  <a:lnTo>
                    <a:pt x="55880" y="24130"/>
                  </a:lnTo>
                  <a:close/>
                </a:path>
                <a:path w="55879" h="308609">
                  <a:moveTo>
                    <a:pt x="55880" y="17780"/>
                  </a:moveTo>
                  <a:lnTo>
                    <a:pt x="0" y="17780"/>
                  </a:lnTo>
                  <a:lnTo>
                    <a:pt x="0" y="22860"/>
                  </a:lnTo>
                  <a:lnTo>
                    <a:pt x="55880" y="22860"/>
                  </a:lnTo>
                  <a:lnTo>
                    <a:pt x="55880" y="17780"/>
                  </a:lnTo>
                  <a:close/>
                </a:path>
                <a:path w="55879" h="308609">
                  <a:moveTo>
                    <a:pt x="55880" y="11430"/>
                  </a:moveTo>
                  <a:lnTo>
                    <a:pt x="0" y="11430"/>
                  </a:lnTo>
                  <a:lnTo>
                    <a:pt x="0" y="16510"/>
                  </a:lnTo>
                  <a:lnTo>
                    <a:pt x="55880" y="16510"/>
                  </a:lnTo>
                  <a:lnTo>
                    <a:pt x="55880" y="11430"/>
                  </a:lnTo>
                  <a:close/>
                </a:path>
                <a:path w="55879" h="308609">
                  <a:moveTo>
                    <a:pt x="55880" y="5080"/>
                  </a:moveTo>
                  <a:lnTo>
                    <a:pt x="0" y="5080"/>
                  </a:lnTo>
                  <a:lnTo>
                    <a:pt x="0" y="10160"/>
                  </a:lnTo>
                  <a:lnTo>
                    <a:pt x="55880" y="10160"/>
                  </a:lnTo>
                  <a:lnTo>
                    <a:pt x="55880" y="5080"/>
                  </a:lnTo>
                  <a:close/>
                </a:path>
                <a:path w="55879" h="308609">
                  <a:moveTo>
                    <a:pt x="558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55880" y="3810"/>
                  </a:lnTo>
                  <a:lnTo>
                    <a:pt x="55880" y="0"/>
                  </a:lnTo>
                  <a:close/>
                </a:path>
                <a:path w="55879" h="308609">
                  <a:moveTo>
                    <a:pt x="55880" y="294640"/>
                  </a:moveTo>
                  <a:lnTo>
                    <a:pt x="0" y="294640"/>
                  </a:lnTo>
                  <a:lnTo>
                    <a:pt x="0" y="308610"/>
                  </a:lnTo>
                  <a:lnTo>
                    <a:pt x="19050" y="308610"/>
                  </a:lnTo>
                  <a:lnTo>
                    <a:pt x="19050" y="307340"/>
                  </a:lnTo>
                  <a:lnTo>
                    <a:pt x="39370" y="307340"/>
                  </a:lnTo>
                  <a:lnTo>
                    <a:pt x="39370" y="306070"/>
                  </a:lnTo>
                  <a:lnTo>
                    <a:pt x="55880" y="306070"/>
                  </a:lnTo>
                  <a:lnTo>
                    <a:pt x="55880" y="294640"/>
                  </a:lnTo>
                  <a:close/>
                </a:path>
              </a:pathLst>
            </a:custGeom>
            <a:solidFill>
              <a:srgbClr val="2677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222"/>
            <p:cNvSpPr/>
            <p:nvPr/>
          </p:nvSpPr>
          <p:spPr>
            <a:xfrm>
              <a:off x="6247129" y="6380479"/>
              <a:ext cx="54610" cy="312420"/>
            </a:xfrm>
            <a:custGeom>
              <a:avLst/>
              <a:gdLst/>
              <a:ahLst/>
              <a:cxnLst/>
              <a:rect l="l" t="t" r="r" b="b"/>
              <a:pathLst>
                <a:path w="54610" h="312420">
                  <a:moveTo>
                    <a:pt x="54610" y="273050"/>
                  </a:moveTo>
                  <a:lnTo>
                    <a:pt x="0" y="273050"/>
                  </a:lnTo>
                  <a:lnTo>
                    <a:pt x="0" y="294640"/>
                  </a:lnTo>
                  <a:lnTo>
                    <a:pt x="54610" y="294640"/>
                  </a:lnTo>
                  <a:lnTo>
                    <a:pt x="54610" y="273050"/>
                  </a:lnTo>
                  <a:close/>
                </a:path>
                <a:path w="54610" h="312420">
                  <a:moveTo>
                    <a:pt x="54610" y="270510"/>
                  </a:moveTo>
                  <a:lnTo>
                    <a:pt x="0" y="270510"/>
                  </a:lnTo>
                  <a:lnTo>
                    <a:pt x="0" y="271780"/>
                  </a:lnTo>
                  <a:lnTo>
                    <a:pt x="54610" y="271780"/>
                  </a:lnTo>
                  <a:lnTo>
                    <a:pt x="54610" y="270510"/>
                  </a:lnTo>
                  <a:close/>
                </a:path>
                <a:path w="54610" h="312420">
                  <a:moveTo>
                    <a:pt x="54610" y="266700"/>
                  </a:moveTo>
                  <a:lnTo>
                    <a:pt x="0" y="266700"/>
                  </a:lnTo>
                  <a:lnTo>
                    <a:pt x="0" y="269240"/>
                  </a:lnTo>
                  <a:lnTo>
                    <a:pt x="54610" y="269240"/>
                  </a:lnTo>
                  <a:lnTo>
                    <a:pt x="54610" y="266700"/>
                  </a:lnTo>
                  <a:close/>
                </a:path>
                <a:path w="54610" h="312420">
                  <a:moveTo>
                    <a:pt x="54610" y="264160"/>
                  </a:moveTo>
                  <a:lnTo>
                    <a:pt x="0" y="264160"/>
                  </a:lnTo>
                  <a:lnTo>
                    <a:pt x="0" y="265430"/>
                  </a:lnTo>
                  <a:lnTo>
                    <a:pt x="54610" y="265430"/>
                  </a:lnTo>
                  <a:lnTo>
                    <a:pt x="54610" y="264160"/>
                  </a:lnTo>
                  <a:close/>
                </a:path>
                <a:path w="54610" h="312420">
                  <a:moveTo>
                    <a:pt x="54610" y="260350"/>
                  </a:moveTo>
                  <a:lnTo>
                    <a:pt x="0" y="260350"/>
                  </a:lnTo>
                  <a:lnTo>
                    <a:pt x="0" y="262890"/>
                  </a:lnTo>
                  <a:lnTo>
                    <a:pt x="54610" y="262890"/>
                  </a:lnTo>
                  <a:lnTo>
                    <a:pt x="54610" y="260350"/>
                  </a:lnTo>
                  <a:close/>
                </a:path>
                <a:path w="54610" h="312420">
                  <a:moveTo>
                    <a:pt x="54610" y="257810"/>
                  </a:moveTo>
                  <a:lnTo>
                    <a:pt x="0" y="257810"/>
                  </a:lnTo>
                  <a:lnTo>
                    <a:pt x="0" y="259080"/>
                  </a:lnTo>
                  <a:lnTo>
                    <a:pt x="54610" y="259080"/>
                  </a:lnTo>
                  <a:lnTo>
                    <a:pt x="54610" y="257810"/>
                  </a:lnTo>
                  <a:close/>
                </a:path>
                <a:path w="54610" h="312420">
                  <a:moveTo>
                    <a:pt x="54610" y="254000"/>
                  </a:moveTo>
                  <a:lnTo>
                    <a:pt x="0" y="254000"/>
                  </a:lnTo>
                  <a:lnTo>
                    <a:pt x="0" y="256540"/>
                  </a:lnTo>
                  <a:lnTo>
                    <a:pt x="54610" y="256540"/>
                  </a:lnTo>
                  <a:lnTo>
                    <a:pt x="54610" y="254000"/>
                  </a:lnTo>
                  <a:close/>
                </a:path>
                <a:path w="54610" h="312420">
                  <a:moveTo>
                    <a:pt x="54610" y="251460"/>
                  </a:moveTo>
                  <a:lnTo>
                    <a:pt x="0" y="251460"/>
                  </a:lnTo>
                  <a:lnTo>
                    <a:pt x="0" y="252730"/>
                  </a:lnTo>
                  <a:lnTo>
                    <a:pt x="54610" y="252730"/>
                  </a:lnTo>
                  <a:lnTo>
                    <a:pt x="54610" y="251460"/>
                  </a:lnTo>
                  <a:close/>
                </a:path>
                <a:path w="54610" h="312420">
                  <a:moveTo>
                    <a:pt x="54610" y="247650"/>
                  </a:moveTo>
                  <a:lnTo>
                    <a:pt x="0" y="247650"/>
                  </a:lnTo>
                  <a:lnTo>
                    <a:pt x="0" y="250190"/>
                  </a:lnTo>
                  <a:lnTo>
                    <a:pt x="54610" y="250190"/>
                  </a:lnTo>
                  <a:lnTo>
                    <a:pt x="54610" y="247650"/>
                  </a:lnTo>
                  <a:close/>
                </a:path>
                <a:path w="54610" h="312420">
                  <a:moveTo>
                    <a:pt x="54610" y="245110"/>
                  </a:moveTo>
                  <a:lnTo>
                    <a:pt x="0" y="245110"/>
                  </a:lnTo>
                  <a:lnTo>
                    <a:pt x="0" y="246380"/>
                  </a:lnTo>
                  <a:lnTo>
                    <a:pt x="54610" y="246380"/>
                  </a:lnTo>
                  <a:lnTo>
                    <a:pt x="54610" y="245110"/>
                  </a:lnTo>
                  <a:close/>
                </a:path>
                <a:path w="54610" h="312420">
                  <a:moveTo>
                    <a:pt x="54610" y="241300"/>
                  </a:moveTo>
                  <a:lnTo>
                    <a:pt x="0" y="241300"/>
                  </a:lnTo>
                  <a:lnTo>
                    <a:pt x="0" y="243840"/>
                  </a:lnTo>
                  <a:lnTo>
                    <a:pt x="54610" y="243840"/>
                  </a:lnTo>
                  <a:lnTo>
                    <a:pt x="54610" y="241300"/>
                  </a:lnTo>
                  <a:close/>
                </a:path>
                <a:path w="54610" h="312420">
                  <a:moveTo>
                    <a:pt x="54610" y="238760"/>
                  </a:moveTo>
                  <a:lnTo>
                    <a:pt x="0" y="238760"/>
                  </a:lnTo>
                  <a:lnTo>
                    <a:pt x="0" y="240030"/>
                  </a:lnTo>
                  <a:lnTo>
                    <a:pt x="54610" y="240030"/>
                  </a:lnTo>
                  <a:lnTo>
                    <a:pt x="54610" y="238760"/>
                  </a:lnTo>
                  <a:close/>
                </a:path>
                <a:path w="54610" h="312420">
                  <a:moveTo>
                    <a:pt x="54610" y="234950"/>
                  </a:moveTo>
                  <a:lnTo>
                    <a:pt x="0" y="234950"/>
                  </a:lnTo>
                  <a:lnTo>
                    <a:pt x="0" y="237490"/>
                  </a:lnTo>
                  <a:lnTo>
                    <a:pt x="54610" y="237490"/>
                  </a:lnTo>
                  <a:lnTo>
                    <a:pt x="54610" y="234950"/>
                  </a:lnTo>
                  <a:close/>
                </a:path>
                <a:path w="54610" h="312420">
                  <a:moveTo>
                    <a:pt x="54610" y="232410"/>
                  </a:moveTo>
                  <a:lnTo>
                    <a:pt x="0" y="232410"/>
                  </a:lnTo>
                  <a:lnTo>
                    <a:pt x="0" y="233680"/>
                  </a:lnTo>
                  <a:lnTo>
                    <a:pt x="54610" y="233680"/>
                  </a:lnTo>
                  <a:lnTo>
                    <a:pt x="54610" y="232410"/>
                  </a:lnTo>
                  <a:close/>
                </a:path>
                <a:path w="54610" h="312420">
                  <a:moveTo>
                    <a:pt x="54610" y="228600"/>
                  </a:moveTo>
                  <a:lnTo>
                    <a:pt x="0" y="228600"/>
                  </a:lnTo>
                  <a:lnTo>
                    <a:pt x="0" y="231140"/>
                  </a:lnTo>
                  <a:lnTo>
                    <a:pt x="54610" y="231140"/>
                  </a:lnTo>
                  <a:lnTo>
                    <a:pt x="54610" y="228600"/>
                  </a:lnTo>
                  <a:close/>
                </a:path>
                <a:path w="54610" h="312420">
                  <a:moveTo>
                    <a:pt x="54610" y="226060"/>
                  </a:moveTo>
                  <a:lnTo>
                    <a:pt x="0" y="226060"/>
                  </a:lnTo>
                  <a:lnTo>
                    <a:pt x="0" y="227330"/>
                  </a:lnTo>
                  <a:lnTo>
                    <a:pt x="54610" y="227330"/>
                  </a:lnTo>
                  <a:lnTo>
                    <a:pt x="54610" y="226060"/>
                  </a:lnTo>
                  <a:close/>
                </a:path>
                <a:path w="54610" h="312420">
                  <a:moveTo>
                    <a:pt x="54610" y="222250"/>
                  </a:moveTo>
                  <a:lnTo>
                    <a:pt x="0" y="222250"/>
                  </a:lnTo>
                  <a:lnTo>
                    <a:pt x="0" y="224790"/>
                  </a:lnTo>
                  <a:lnTo>
                    <a:pt x="54610" y="224790"/>
                  </a:lnTo>
                  <a:lnTo>
                    <a:pt x="54610" y="222250"/>
                  </a:lnTo>
                  <a:close/>
                </a:path>
                <a:path w="54610" h="312420">
                  <a:moveTo>
                    <a:pt x="54610" y="219710"/>
                  </a:moveTo>
                  <a:lnTo>
                    <a:pt x="0" y="219710"/>
                  </a:lnTo>
                  <a:lnTo>
                    <a:pt x="0" y="220980"/>
                  </a:lnTo>
                  <a:lnTo>
                    <a:pt x="54610" y="220980"/>
                  </a:lnTo>
                  <a:lnTo>
                    <a:pt x="54610" y="219710"/>
                  </a:lnTo>
                  <a:close/>
                </a:path>
                <a:path w="54610" h="312420">
                  <a:moveTo>
                    <a:pt x="54610" y="215900"/>
                  </a:moveTo>
                  <a:lnTo>
                    <a:pt x="0" y="215900"/>
                  </a:lnTo>
                  <a:lnTo>
                    <a:pt x="0" y="218440"/>
                  </a:lnTo>
                  <a:lnTo>
                    <a:pt x="54610" y="218440"/>
                  </a:lnTo>
                  <a:lnTo>
                    <a:pt x="54610" y="215900"/>
                  </a:lnTo>
                  <a:close/>
                </a:path>
                <a:path w="54610" h="312420">
                  <a:moveTo>
                    <a:pt x="54610" y="213360"/>
                  </a:moveTo>
                  <a:lnTo>
                    <a:pt x="0" y="213360"/>
                  </a:lnTo>
                  <a:lnTo>
                    <a:pt x="0" y="214630"/>
                  </a:lnTo>
                  <a:lnTo>
                    <a:pt x="54610" y="214630"/>
                  </a:lnTo>
                  <a:lnTo>
                    <a:pt x="54610" y="213360"/>
                  </a:lnTo>
                  <a:close/>
                </a:path>
                <a:path w="54610" h="312420">
                  <a:moveTo>
                    <a:pt x="54610" y="209550"/>
                  </a:moveTo>
                  <a:lnTo>
                    <a:pt x="0" y="209550"/>
                  </a:lnTo>
                  <a:lnTo>
                    <a:pt x="0" y="212090"/>
                  </a:lnTo>
                  <a:lnTo>
                    <a:pt x="54610" y="212090"/>
                  </a:lnTo>
                  <a:lnTo>
                    <a:pt x="54610" y="209550"/>
                  </a:lnTo>
                  <a:close/>
                </a:path>
                <a:path w="54610" h="312420">
                  <a:moveTo>
                    <a:pt x="54610" y="207010"/>
                  </a:moveTo>
                  <a:lnTo>
                    <a:pt x="0" y="207010"/>
                  </a:lnTo>
                  <a:lnTo>
                    <a:pt x="0" y="208280"/>
                  </a:lnTo>
                  <a:lnTo>
                    <a:pt x="54610" y="208280"/>
                  </a:lnTo>
                  <a:lnTo>
                    <a:pt x="54610" y="207010"/>
                  </a:lnTo>
                  <a:close/>
                </a:path>
                <a:path w="54610" h="312420">
                  <a:moveTo>
                    <a:pt x="54610" y="203200"/>
                  </a:moveTo>
                  <a:lnTo>
                    <a:pt x="0" y="203200"/>
                  </a:lnTo>
                  <a:lnTo>
                    <a:pt x="0" y="205740"/>
                  </a:lnTo>
                  <a:lnTo>
                    <a:pt x="54610" y="205740"/>
                  </a:lnTo>
                  <a:lnTo>
                    <a:pt x="54610" y="203200"/>
                  </a:lnTo>
                  <a:close/>
                </a:path>
                <a:path w="54610" h="312420">
                  <a:moveTo>
                    <a:pt x="54610" y="200660"/>
                  </a:moveTo>
                  <a:lnTo>
                    <a:pt x="0" y="200660"/>
                  </a:lnTo>
                  <a:lnTo>
                    <a:pt x="0" y="201930"/>
                  </a:lnTo>
                  <a:lnTo>
                    <a:pt x="54610" y="201930"/>
                  </a:lnTo>
                  <a:lnTo>
                    <a:pt x="54610" y="200660"/>
                  </a:lnTo>
                  <a:close/>
                </a:path>
                <a:path w="54610" h="312420">
                  <a:moveTo>
                    <a:pt x="54610" y="196850"/>
                  </a:moveTo>
                  <a:lnTo>
                    <a:pt x="0" y="196850"/>
                  </a:lnTo>
                  <a:lnTo>
                    <a:pt x="0" y="199390"/>
                  </a:lnTo>
                  <a:lnTo>
                    <a:pt x="54610" y="199390"/>
                  </a:lnTo>
                  <a:lnTo>
                    <a:pt x="54610" y="196850"/>
                  </a:lnTo>
                  <a:close/>
                </a:path>
                <a:path w="54610" h="312420">
                  <a:moveTo>
                    <a:pt x="54610" y="194310"/>
                  </a:moveTo>
                  <a:lnTo>
                    <a:pt x="0" y="194310"/>
                  </a:lnTo>
                  <a:lnTo>
                    <a:pt x="0" y="195580"/>
                  </a:lnTo>
                  <a:lnTo>
                    <a:pt x="54610" y="195580"/>
                  </a:lnTo>
                  <a:lnTo>
                    <a:pt x="54610" y="194310"/>
                  </a:lnTo>
                  <a:close/>
                </a:path>
                <a:path w="54610" h="312420">
                  <a:moveTo>
                    <a:pt x="54610" y="190500"/>
                  </a:moveTo>
                  <a:lnTo>
                    <a:pt x="0" y="190500"/>
                  </a:lnTo>
                  <a:lnTo>
                    <a:pt x="0" y="193040"/>
                  </a:lnTo>
                  <a:lnTo>
                    <a:pt x="54610" y="193040"/>
                  </a:lnTo>
                  <a:lnTo>
                    <a:pt x="54610" y="190500"/>
                  </a:lnTo>
                  <a:close/>
                </a:path>
                <a:path w="54610" h="312420">
                  <a:moveTo>
                    <a:pt x="54610" y="187960"/>
                  </a:moveTo>
                  <a:lnTo>
                    <a:pt x="0" y="187960"/>
                  </a:lnTo>
                  <a:lnTo>
                    <a:pt x="0" y="189230"/>
                  </a:lnTo>
                  <a:lnTo>
                    <a:pt x="54610" y="189230"/>
                  </a:lnTo>
                  <a:lnTo>
                    <a:pt x="54610" y="187960"/>
                  </a:lnTo>
                  <a:close/>
                </a:path>
                <a:path w="54610" h="312420">
                  <a:moveTo>
                    <a:pt x="54610" y="184150"/>
                  </a:moveTo>
                  <a:lnTo>
                    <a:pt x="0" y="184150"/>
                  </a:lnTo>
                  <a:lnTo>
                    <a:pt x="0" y="186690"/>
                  </a:lnTo>
                  <a:lnTo>
                    <a:pt x="54610" y="186690"/>
                  </a:lnTo>
                  <a:lnTo>
                    <a:pt x="54610" y="184150"/>
                  </a:lnTo>
                  <a:close/>
                </a:path>
                <a:path w="54610" h="312420">
                  <a:moveTo>
                    <a:pt x="54610" y="181610"/>
                  </a:moveTo>
                  <a:lnTo>
                    <a:pt x="0" y="181610"/>
                  </a:lnTo>
                  <a:lnTo>
                    <a:pt x="0" y="182880"/>
                  </a:lnTo>
                  <a:lnTo>
                    <a:pt x="54610" y="182880"/>
                  </a:lnTo>
                  <a:lnTo>
                    <a:pt x="54610" y="181610"/>
                  </a:lnTo>
                  <a:close/>
                </a:path>
                <a:path w="54610" h="312420">
                  <a:moveTo>
                    <a:pt x="54610" y="177800"/>
                  </a:moveTo>
                  <a:lnTo>
                    <a:pt x="0" y="177800"/>
                  </a:lnTo>
                  <a:lnTo>
                    <a:pt x="0" y="180340"/>
                  </a:lnTo>
                  <a:lnTo>
                    <a:pt x="54610" y="180340"/>
                  </a:lnTo>
                  <a:lnTo>
                    <a:pt x="54610" y="177800"/>
                  </a:lnTo>
                  <a:close/>
                </a:path>
                <a:path w="54610" h="312420">
                  <a:moveTo>
                    <a:pt x="54610" y="175260"/>
                  </a:moveTo>
                  <a:lnTo>
                    <a:pt x="0" y="175260"/>
                  </a:lnTo>
                  <a:lnTo>
                    <a:pt x="0" y="176530"/>
                  </a:lnTo>
                  <a:lnTo>
                    <a:pt x="54610" y="176530"/>
                  </a:lnTo>
                  <a:lnTo>
                    <a:pt x="54610" y="175260"/>
                  </a:lnTo>
                  <a:close/>
                </a:path>
                <a:path w="54610" h="312420">
                  <a:moveTo>
                    <a:pt x="54610" y="171450"/>
                  </a:moveTo>
                  <a:lnTo>
                    <a:pt x="0" y="171450"/>
                  </a:lnTo>
                  <a:lnTo>
                    <a:pt x="0" y="173990"/>
                  </a:lnTo>
                  <a:lnTo>
                    <a:pt x="54610" y="173990"/>
                  </a:lnTo>
                  <a:lnTo>
                    <a:pt x="54610" y="171450"/>
                  </a:lnTo>
                  <a:close/>
                </a:path>
                <a:path w="54610" h="312420">
                  <a:moveTo>
                    <a:pt x="54610" y="168910"/>
                  </a:moveTo>
                  <a:lnTo>
                    <a:pt x="0" y="168910"/>
                  </a:lnTo>
                  <a:lnTo>
                    <a:pt x="0" y="170180"/>
                  </a:lnTo>
                  <a:lnTo>
                    <a:pt x="54610" y="170180"/>
                  </a:lnTo>
                  <a:lnTo>
                    <a:pt x="54610" y="168910"/>
                  </a:lnTo>
                  <a:close/>
                </a:path>
                <a:path w="54610" h="312420">
                  <a:moveTo>
                    <a:pt x="54610" y="165100"/>
                  </a:moveTo>
                  <a:lnTo>
                    <a:pt x="0" y="165100"/>
                  </a:lnTo>
                  <a:lnTo>
                    <a:pt x="0" y="167640"/>
                  </a:lnTo>
                  <a:lnTo>
                    <a:pt x="54610" y="167640"/>
                  </a:lnTo>
                  <a:lnTo>
                    <a:pt x="54610" y="165100"/>
                  </a:lnTo>
                  <a:close/>
                </a:path>
                <a:path w="54610" h="312420">
                  <a:moveTo>
                    <a:pt x="54610" y="162560"/>
                  </a:moveTo>
                  <a:lnTo>
                    <a:pt x="0" y="162560"/>
                  </a:lnTo>
                  <a:lnTo>
                    <a:pt x="0" y="163830"/>
                  </a:lnTo>
                  <a:lnTo>
                    <a:pt x="54610" y="163830"/>
                  </a:lnTo>
                  <a:lnTo>
                    <a:pt x="54610" y="162560"/>
                  </a:lnTo>
                  <a:close/>
                </a:path>
                <a:path w="54610" h="312420">
                  <a:moveTo>
                    <a:pt x="54610" y="158750"/>
                  </a:moveTo>
                  <a:lnTo>
                    <a:pt x="0" y="158750"/>
                  </a:lnTo>
                  <a:lnTo>
                    <a:pt x="0" y="161290"/>
                  </a:lnTo>
                  <a:lnTo>
                    <a:pt x="54610" y="161290"/>
                  </a:lnTo>
                  <a:lnTo>
                    <a:pt x="54610" y="158750"/>
                  </a:lnTo>
                  <a:close/>
                </a:path>
                <a:path w="54610" h="312420">
                  <a:moveTo>
                    <a:pt x="54610" y="156210"/>
                  </a:moveTo>
                  <a:lnTo>
                    <a:pt x="0" y="156210"/>
                  </a:lnTo>
                  <a:lnTo>
                    <a:pt x="0" y="157480"/>
                  </a:lnTo>
                  <a:lnTo>
                    <a:pt x="54610" y="157480"/>
                  </a:lnTo>
                  <a:lnTo>
                    <a:pt x="54610" y="156210"/>
                  </a:lnTo>
                  <a:close/>
                </a:path>
                <a:path w="54610" h="312420">
                  <a:moveTo>
                    <a:pt x="54610" y="152400"/>
                  </a:moveTo>
                  <a:lnTo>
                    <a:pt x="0" y="152400"/>
                  </a:lnTo>
                  <a:lnTo>
                    <a:pt x="0" y="154940"/>
                  </a:lnTo>
                  <a:lnTo>
                    <a:pt x="54610" y="154940"/>
                  </a:lnTo>
                  <a:lnTo>
                    <a:pt x="54610" y="152400"/>
                  </a:lnTo>
                  <a:close/>
                </a:path>
                <a:path w="54610" h="312420">
                  <a:moveTo>
                    <a:pt x="54610" y="149860"/>
                  </a:moveTo>
                  <a:lnTo>
                    <a:pt x="0" y="149860"/>
                  </a:lnTo>
                  <a:lnTo>
                    <a:pt x="0" y="151130"/>
                  </a:lnTo>
                  <a:lnTo>
                    <a:pt x="54610" y="151130"/>
                  </a:lnTo>
                  <a:lnTo>
                    <a:pt x="54610" y="149860"/>
                  </a:lnTo>
                  <a:close/>
                </a:path>
                <a:path w="54610" h="312420">
                  <a:moveTo>
                    <a:pt x="54610" y="146050"/>
                  </a:moveTo>
                  <a:lnTo>
                    <a:pt x="0" y="146050"/>
                  </a:lnTo>
                  <a:lnTo>
                    <a:pt x="0" y="148590"/>
                  </a:lnTo>
                  <a:lnTo>
                    <a:pt x="54610" y="148590"/>
                  </a:lnTo>
                  <a:lnTo>
                    <a:pt x="54610" y="146050"/>
                  </a:lnTo>
                  <a:close/>
                </a:path>
                <a:path w="54610" h="312420">
                  <a:moveTo>
                    <a:pt x="54610" y="143510"/>
                  </a:moveTo>
                  <a:lnTo>
                    <a:pt x="0" y="143510"/>
                  </a:lnTo>
                  <a:lnTo>
                    <a:pt x="0" y="144780"/>
                  </a:lnTo>
                  <a:lnTo>
                    <a:pt x="54610" y="144780"/>
                  </a:lnTo>
                  <a:lnTo>
                    <a:pt x="54610" y="143510"/>
                  </a:lnTo>
                  <a:close/>
                </a:path>
                <a:path w="54610" h="312420">
                  <a:moveTo>
                    <a:pt x="54610" y="139700"/>
                  </a:moveTo>
                  <a:lnTo>
                    <a:pt x="0" y="139700"/>
                  </a:lnTo>
                  <a:lnTo>
                    <a:pt x="0" y="142240"/>
                  </a:lnTo>
                  <a:lnTo>
                    <a:pt x="54610" y="142240"/>
                  </a:lnTo>
                  <a:lnTo>
                    <a:pt x="54610" y="139700"/>
                  </a:lnTo>
                  <a:close/>
                </a:path>
                <a:path w="54610" h="312420">
                  <a:moveTo>
                    <a:pt x="54610" y="137160"/>
                  </a:moveTo>
                  <a:lnTo>
                    <a:pt x="0" y="137160"/>
                  </a:lnTo>
                  <a:lnTo>
                    <a:pt x="0" y="138430"/>
                  </a:lnTo>
                  <a:lnTo>
                    <a:pt x="54610" y="138430"/>
                  </a:lnTo>
                  <a:lnTo>
                    <a:pt x="54610" y="137160"/>
                  </a:lnTo>
                  <a:close/>
                </a:path>
                <a:path w="54610" h="312420">
                  <a:moveTo>
                    <a:pt x="54610" y="133350"/>
                  </a:moveTo>
                  <a:lnTo>
                    <a:pt x="0" y="133350"/>
                  </a:lnTo>
                  <a:lnTo>
                    <a:pt x="0" y="135890"/>
                  </a:lnTo>
                  <a:lnTo>
                    <a:pt x="54610" y="135890"/>
                  </a:lnTo>
                  <a:lnTo>
                    <a:pt x="54610" y="133350"/>
                  </a:lnTo>
                  <a:close/>
                </a:path>
                <a:path w="54610" h="312420">
                  <a:moveTo>
                    <a:pt x="54610" y="130810"/>
                  </a:moveTo>
                  <a:lnTo>
                    <a:pt x="0" y="130810"/>
                  </a:lnTo>
                  <a:lnTo>
                    <a:pt x="0" y="132080"/>
                  </a:lnTo>
                  <a:lnTo>
                    <a:pt x="54610" y="132080"/>
                  </a:lnTo>
                  <a:lnTo>
                    <a:pt x="54610" y="130810"/>
                  </a:lnTo>
                  <a:close/>
                </a:path>
                <a:path w="54610" h="312420">
                  <a:moveTo>
                    <a:pt x="54610" y="127000"/>
                  </a:moveTo>
                  <a:lnTo>
                    <a:pt x="0" y="127000"/>
                  </a:lnTo>
                  <a:lnTo>
                    <a:pt x="0" y="129540"/>
                  </a:lnTo>
                  <a:lnTo>
                    <a:pt x="54610" y="129540"/>
                  </a:lnTo>
                  <a:lnTo>
                    <a:pt x="54610" y="127000"/>
                  </a:lnTo>
                  <a:close/>
                </a:path>
                <a:path w="54610" h="312420">
                  <a:moveTo>
                    <a:pt x="54610" y="124460"/>
                  </a:moveTo>
                  <a:lnTo>
                    <a:pt x="0" y="124460"/>
                  </a:lnTo>
                  <a:lnTo>
                    <a:pt x="0" y="125730"/>
                  </a:lnTo>
                  <a:lnTo>
                    <a:pt x="54610" y="125730"/>
                  </a:lnTo>
                  <a:lnTo>
                    <a:pt x="54610" y="124460"/>
                  </a:lnTo>
                  <a:close/>
                </a:path>
                <a:path w="54610" h="312420">
                  <a:moveTo>
                    <a:pt x="54610" y="120650"/>
                  </a:moveTo>
                  <a:lnTo>
                    <a:pt x="0" y="120650"/>
                  </a:lnTo>
                  <a:lnTo>
                    <a:pt x="0" y="123190"/>
                  </a:lnTo>
                  <a:lnTo>
                    <a:pt x="54610" y="123190"/>
                  </a:lnTo>
                  <a:lnTo>
                    <a:pt x="54610" y="120650"/>
                  </a:lnTo>
                  <a:close/>
                </a:path>
                <a:path w="54610" h="312420">
                  <a:moveTo>
                    <a:pt x="54610" y="118110"/>
                  </a:moveTo>
                  <a:lnTo>
                    <a:pt x="0" y="118110"/>
                  </a:lnTo>
                  <a:lnTo>
                    <a:pt x="0" y="119380"/>
                  </a:lnTo>
                  <a:lnTo>
                    <a:pt x="54610" y="119380"/>
                  </a:lnTo>
                  <a:lnTo>
                    <a:pt x="54610" y="118110"/>
                  </a:lnTo>
                  <a:close/>
                </a:path>
                <a:path w="54610" h="312420">
                  <a:moveTo>
                    <a:pt x="54610" y="111760"/>
                  </a:moveTo>
                  <a:lnTo>
                    <a:pt x="0" y="111760"/>
                  </a:lnTo>
                  <a:lnTo>
                    <a:pt x="0" y="116840"/>
                  </a:lnTo>
                  <a:lnTo>
                    <a:pt x="54610" y="116840"/>
                  </a:lnTo>
                  <a:lnTo>
                    <a:pt x="54610" y="111760"/>
                  </a:lnTo>
                  <a:close/>
                </a:path>
                <a:path w="54610" h="312420">
                  <a:moveTo>
                    <a:pt x="54610" y="105410"/>
                  </a:moveTo>
                  <a:lnTo>
                    <a:pt x="0" y="105410"/>
                  </a:lnTo>
                  <a:lnTo>
                    <a:pt x="0" y="110490"/>
                  </a:lnTo>
                  <a:lnTo>
                    <a:pt x="54610" y="110490"/>
                  </a:lnTo>
                  <a:lnTo>
                    <a:pt x="54610" y="105410"/>
                  </a:lnTo>
                  <a:close/>
                </a:path>
                <a:path w="54610" h="312420">
                  <a:moveTo>
                    <a:pt x="54610" y="99060"/>
                  </a:moveTo>
                  <a:lnTo>
                    <a:pt x="0" y="99060"/>
                  </a:lnTo>
                  <a:lnTo>
                    <a:pt x="0" y="104140"/>
                  </a:lnTo>
                  <a:lnTo>
                    <a:pt x="54610" y="104140"/>
                  </a:lnTo>
                  <a:lnTo>
                    <a:pt x="54610" y="99060"/>
                  </a:lnTo>
                  <a:close/>
                </a:path>
                <a:path w="54610" h="312420">
                  <a:moveTo>
                    <a:pt x="54610" y="92710"/>
                  </a:moveTo>
                  <a:lnTo>
                    <a:pt x="0" y="92710"/>
                  </a:lnTo>
                  <a:lnTo>
                    <a:pt x="0" y="97790"/>
                  </a:lnTo>
                  <a:lnTo>
                    <a:pt x="54610" y="97790"/>
                  </a:lnTo>
                  <a:lnTo>
                    <a:pt x="54610" y="92710"/>
                  </a:lnTo>
                  <a:close/>
                </a:path>
                <a:path w="54610" h="312420">
                  <a:moveTo>
                    <a:pt x="54610" y="86360"/>
                  </a:moveTo>
                  <a:lnTo>
                    <a:pt x="0" y="86360"/>
                  </a:lnTo>
                  <a:lnTo>
                    <a:pt x="0" y="91440"/>
                  </a:lnTo>
                  <a:lnTo>
                    <a:pt x="54610" y="91440"/>
                  </a:lnTo>
                  <a:lnTo>
                    <a:pt x="54610" y="86360"/>
                  </a:lnTo>
                  <a:close/>
                </a:path>
                <a:path w="54610" h="312420">
                  <a:moveTo>
                    <a:pt x="54610" y="80010"/>
                  </a:moveTo>
                  <a:lnTo>
                    <a:pt x="0" y="80010"/>
                  </a:lnTo>
                  <a:lnTo>
                    <a:pt x="0" y="85090"/>
                  </a:lnTo>
                  <a:lnTo>
                    <a:pt x="54610" y="85090"/>
                  </a:lnTo>
                  <a:lnTo>
                    <a:pt x="54610" y="80010"/>
                  </a:lnTo>
                  <a:close/>
                </a:path>
                <a:path w="54610" h="312420">
                  <a:moveTo>
                    <a:pt x="54610" y="73660"/>
                  </a:moveTo>
                  <a:lnTo>
                    <a:pt x="0" y="73660"/>
                  </a:lnTo>
                  <a:lnTo>
                    <a:pt x="0" y="78740"/>
                  </a:lnTo>
                  <a:lnTo>
                    <a:pt x="54610" y="78740"/>
                  </a:lnTo>
                  <a:lnTo>
                    <a:pt x="54610" y="73660"/>
                  </a:lnTo>
                  <a:close/>
                </a:path>
                <a:path w="54610" h="312420">
                  <a:moveTo>
                    <a:pt x="54610" y="68580"/>
                  </a:moveTo>
                  <a:lnTo>
                    <a:pt x="0" y="68580"/>
                  </a:lnTo>
                  <a:lnTo>
                    <a:pt x="0" y="72390"/>
                  </a:lnTo>
                  <a:lnTo>
                    <a:pt x="54610" y="72390"/>
                  </a:lnTo>
                  <a:lnTo>
                    <a:pt x="54610" y="68580"/>
                  </a:lnTo>
                  <a:close/>
                </a:path>
                <a:path w="54610" h="312420">
                  <a:moveTo>
                    <a:pt x="54610" y="62230"/>
                  </a:moveTo>
                  <a:lnTo>
                    <a:pt x="0" y="62230"/>
                  </a:lnTo>
                  <a:lnTo>
                    <a:pt x="0" y="67310"/>
                  </a:lnTo>
                  <a:lnTo>
                    <a:pt x="54610" y="67310"/>
                  </a:lnTo>
                  <a:lnTo>
                    <a:pt x="54610" y="62230"/>
                  </a:lnTo>
                  <a:close/>
                </a:path>
                <a:path w="54610" h="312420">
                  <a:moveTo>
                    <a:pt x="54610" y="55880"/>
                  </a:moveTo>
                  <a:lnTo>
                    <a:pt x="0" y="55880"/>
                  </a:lnTo>
                  <a:lnTo>
                    <a:pt x="0" y="60960"/>
                  </a:lnTo>
                  <a:lnTo>
                    <a:pt x="54610" y="60960"/>
                  </a:lnTo>
                  <a:lnTo>
                    <a:pt x="54610" y="55880"/>
                  </a:lnTo>
                  <a:close/>
                </a:path>
                <a:path w="54610" h="312420">
                  <a:moveTo>
                    <a:pt x="54610" y="49530"/>
                  </a:moveTo>
                  <a:lnTo>
                    <a:pt x="0" y="49530"/>
                  </a:lnTo>
                  <a:lnTo>
                    <a:pt x="0" y="54610"/>
                  </a:lnTo>
                  <a:lnTo>
                    <a:pt x="54610" y="54610"/>
                  </a:lnTo>
                  <a:lnTo>
                    <a:pt x="54610" y="49530"/>
                  </a:lnTo>
                  <a:close/>
                </a:path>
                <a:path w="54610" h="312420">
                  <a:moveTo>
                    <a:pt x="54610" y="43180"/>
                  </a:moveTo>
                  <a:lnTo>
                    <a:pt x="0" y="43180"/>
                  </a:lnTo>
                  <a:lnTo>
                    <a:pt x="0" y="48260"/>
                  </a:lnTo>
                  <a:lnTo>
                    <a:pt x="54610" y="48260"/>
                  </a:lnTo>
                  <a:lnTo>
                    <a:pt x="54610" y="43180"/>
                  </a:lnTo>
                  <a:close/>
                </a:path>
                <a:path w="54610" h="312420">
                  <a:moveTo>
                    <a:pt x="54610" y="36830"/>
                  </a:moveTo>
                  <a:lnTo>
                    <a:pt x="0" y="36830"/>
                  </a:lnTo>
                  <a:lnTo>
                    <a:pt x="0" y="41910"/>
                  </a:lnTo>
                  <a:lnTo>
                    <a:pt x="54610" y="41910"/>
                  </a:lnTo>
                  <a:lnTo>
                    <a:pt x="54610" y="36830"/>
                  </a:lnTo>
                  <a:close/>
                </a:path>
                <a:path w="54610" h="312420">
                  <a:moveTo>
                    <a:pt x="54610" y="30480"/>
                  </a:moveTo>
                  <a:lnTo>
                    <a:pt x="0" y="30480"/>
                  </a:lnTo>
                  <a:lnTo>
                    <a:pt x="0" y="35560"/>
                  </a:lnTo>
                  <a:lnTo>
                    <a:pt x="54610" y="35560"/>
                  </a:lnTo>
                  <a:lnTo>
                    <a:pt x="54610" y="30480"/>
                  </a:lnTo>
                  <a:close/>
                </a:path>
                <a:path w="54610" h="312420">
                  <a:moveTo>
                    <a:pt x="54610" y="24130"/>
                  </a:moveTo>
                  <a:lnTo>
                    <a:pt x="0" y="24130"/>
                  </a:lnTo>
                  <a:lnTo>
                    <a:pt x="0" y="29210"/>
                  </a:lnTo>
                  <a:lnTo>
                    <a:pt x="54610" y="29210"/>
                  </a:lnTo>
                  <a:lnTo>
                    <a:pt x="54610" y="24130"/>
                  </a:lnTo>
                  <a:close/>
                </a:path>
                <a:path w="54610" h="312420">
                  <a:moveTo>
                    <a:pt x="54610" y="17780"/>
                  </a:moveTo>
                  <a:lnTo>
                    <a:pt x="0" y="17780"/>
                  </a:lnTo>
                  <a:lnTo>
                    <a:pt x="0" y="22860"/>
                  </a:lnTo>
                  <a:lnTo>
                    <a:pt x="54610" y="22860"/>
                  </a:lnTo>
                  <a:lnTo>
                    <a:pt x="54610" y="17780"/>
                  </a:lnTo>
                  <a:close/>
                </a:path>
                <a:path w="54610" h="312420">
                  <a:moveTo>
                    <a:pt x="54610" y="11430"/>
                  </a:moveTo>
                  <a:lnTo>
                    <a:pt x="0" y="11430"/>
                  </a:lnTo>
                  <a:lnTo>
                    <a:pt x="0" y="16510"/>
                  </a:lnTo>
                  <a:lnTo>
                    <a:pt x="54610" y="16510"/>
                  </a:lnTo>
                  <a:lnTo>
                    <a:pt x="54610" y="11430"/>
                  </a:lnTo>
                  <a:close/>
                </a:path>
                <a:path w="54610" h="312420">
                  <a:moveTo>
                    <a:pt x="54610" y="5080"/>
                  </a:moveTo>
                  <a:lnTo>
                    <a:pt x="0" y="5080"/>
                  </a:lnTo>
                  <a:lnTo>
                    <a:pt x="0" y="10160"/>
                  </a:lnTo>
                  <a:lnTo>
                    <a:pt x="54610" y="10160"/>
                  </a:lnTo>
                  <a:lnTo>
                    <a:pt x="54610" y="5080"/>
                  </a:lnTo>
                  <a:close/>
                </a:path>
                <a:path w="54610" h="312420">
                  <a:moveTo>
                    <a:pt x="54610" y="0"/>
                  </a:moveTo>
                  <a:lnTo>
                    <a:pt x="17780" y="0"/>
                  </a:lnTo>
                  <a:lnTo>
                    <a:pt x="17780" y="1270"/>
                  </a:lnTo>
                  <a:lnTo>
                    <a:pt x="0" y="1270"/>
                  </a:lnTo>
                  <a:lnTo>
                    <a:pt x="0" y="3810"/>
                  </a:lnTo>
                  <a:lnTo>
                    <a:pt x="54610" y="3810"/>
                  </a:lnTo>
                  <a:lnTo>
                    <a:pt x="54610" y="0"/>
                  </a:lnTo>
                  <a:close/>
                </a:path>
                <a:path w="54610" h="312420">
                  <a:moveTo>
                    <a:pt x="54610" y="294640"/>
                  </a:moveTo>
                  <a:lnTo>
                    <a:pt x="0" y="294640"/>
                  </a:lnTo>
                  <a:lnTo>
                    <a:pt x="0" y="312420"/>
                  </a:lnTo>
                  <a:lnTo>
                    <a:pt x="11429" y="312420"/>
                  </a:lnTo>
                  <a:lnTo>
                    <a:pt x="11429" y="311150"/>
                  </a:lnTo>
                  <a:lnTo>
                    <a:pt x="31750" y="311150"/>
                  </a:lnTo>
                  <a:lnTo>
                    <a:pt x="31750" y="309880"/>
                  </a:lnTo>
                  <a:lnTo>
                    <a:pt x="52070" y="309880"/>
                  </a:lnTo>
                  <a:lnTo>
                    <a:pt x="52070" y="308610"/>
                  </a:lnTo>
                  <a:lnTo>
                    <a:pt x="54610" y="308610"/>
                  </a:lnTo>
                  <a:lnTo>
                    <a:pt x="54610" y="294640"/>
                  </a:lnTo>
                  <a:close/>
                </a:path>
              </a:pathLst>
            </a:custGeom>
            <a:solidFill>
              <a:srgbClr val="2778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223"/>
            <p:cNvSpPr/>
            <p:nvPr/>
          </p:nvSpPr>
          <p:spPr>
            <a:xfrm>
              <a:off x="6192520" y="6381750"/>
              <a:ext cx="54610" cy="314960"/>
            </a:xfrm>
            <a:custGeom>
              <a:avLst/>
              <a:gdLst/>
              <a:ahLst/>
              <a:cxnLst/>
              <a:rect l="l" t="t" r="r" b="b"/>
              <a:pathLst>
                <a:path w="54610" h="314959">
                  <a:moveTo>
                    <a:pt x="54609" y="271780"/>
                  </a:moveTo>
                  <a:lnTo>
                    <a:pt x="0" y="271780"/>
                  </a:lnTo>
                  <a:lnTo>
                    <a:pt x="0" y="293370"/>
                  </a:lnTo>
                  <a:lnTo>
                    <a:pt x="54609" y="293370"/>
                  </a:lnTo>
                  <a:lnTo>
                    <a:pt x="54609" y="271780"/>
                  </a:lnTo>
                  <a:close/>
                </a:path>
                <a:path w="54610" h="314959">
                  <a:moveTo>
                    <a:pt x="54609" y="269240"/>
                  </a:moveTo>
                  <a:lnTo>
                    <a:pt x="0" y="269240"/>
                  </a:lnTo>
                  <a:lnTo>
                    <a:pt x="0" y="270510"/>
                  </a:lnTo>
                  <a:lnTo>
                    <a:pt x="54609" y="270510"/>
                  </a:lnTo>
                  <a:lnTo>
                    <a:pt x="54609" y="269240"/>
                  </a:lnTo>
                  <a:close/>
                </a:path>
                <a:path w="54610" h="314959">
                  <a:moveTo>
                    <a:pt x="54609" y="265430"/>
                  </a:moveTo>
                  <a:lnTo>
                    <a:pt x="0" y="265430"/>
                  </a:lnTo>
                  <a:lnTo>
                    <a:pt x="0" y="267970"/>
                  </a:lnTo>
                  <a:lnTo>
                    <a:pt x="54609" y="267970"/>
                  </a:lnTo>
                  <a:lnTo>
                    <a:pt x="54609" y="265430"/>
                  </a:lnTo>
                  <a:close/>
                </a:path>
                <a:path w="54610" h="314959">
                  <a:moveTo>
                    <a:pt x="54609" y="262890"/>
                  </a:moveTo>
                  <a:lnTo>
                    <a:pt x="0" y="262890"/>
                  </a:lnTo>
                  <a:lnTo>
                    <a:pt x="0" y="264160"/>
                  </a:lnTo>
                  <a:lnTo>
                    <a:pt x="54609" y="264160"/>
                  </a:lnTo>
                  <a:lnTo>
                    <a:pt x="54609" y="262890"/>
                  </a:lnTo>
                  <a:close/>
                </a:path>
                <a:path w="54610" h="314959">
                  <a:moveTo>
                    <a:pt x="54609" y="259080"/>
                  </a:moveTo>
                  <a:lnTo>
                    <a:pt x="0" y="259080"/>
                  </a:lnTo>
                  <a:lnTo>
                    <a:pt x="0" y="261620"/>
                  </a:lnTo>
                  <a:lnTo>
                    <a:pt x="54609" y="261620"/>
                  </a:lnTo>
                  <a:lnTo>
                    <a:pt x="54609" y="259080"/>
                  </a:lnTo>
                  <a:close/>
                </a:path>
                <a:path w="54610" h="314959">
                  <a:moveTo>
                    <a:pt x="54609" y="256540"/>
                  </a:moveTo>
                  <a:lnTo>
                    <a:pt x="0" y="256540"/>
                  </a:lnTo>
                  <a:lnTo>
                    <a:pt x="0" y="257810"/>
                  </a:lnTo>
                  <a:lnTo>
                    <a:pt x="54609" y="257810"/>
                  </a:lnTo>
                  <a:lnTo>
                    <a:pt x="54609" y="256540"/>
                  </a:lnTo>
                  <a:close/>
                </a:path>
                <a:path w="54610" h="314959">
                  <a:moveTo>
                    <a:pt x="54609" y="252730"/>
                  </a:moveTo>
                  <a:lnTo>
                    <a:pt x="0" y="252730"/>
                  </a:lnTo>
                  <a:lnTo>
                    <a:pt x="0" y="255269"/>
                  </a:lnTo>
                  <a:lnTo>
                    <a:pt x="54609" y="255269"/>
                  </a:lnTo>
                  <a:lnTo>
                    <a:pt x="54609" y="252730"/>
                  </a:lnTo>
                  <a:close/>
                </a:path>
                <a:path w="54610" h="314959">
                  <a:moveTo>
                    <a:pt x="54609" y="250190"/>
                  </a:moveTo>
                  <a:lnTo>
                    <a:pt x="0" y="250190"/>
                  </a:lnTo>
                  <a:lnTo>
                    <a:pt x="0" y="251459"/>
                  </a:lnTo>
                  <a:lnTo>
                    <a:pt x="54609" y="251459"/>
                  </a:lnTo>
                  <a:lnTo>
                    <a:pt x="54609" y="250190"/>
                  </a:lnTo>
                  <a:close/>
                </a:path>
                <a:path w="54610" h="314959">
                  <a:moveTo>
                    <a:pt x="54609" y="246379"/>
                  </a:moveTo>
                  <a:lnTo>
                    <a:pt x="0" y="246379"/>
                  </a:lnTo>
                  <a:lnTo>
                    <a:pt x="0" y="248919"/>
                  </a:lnTo>
                  <a:lnTo>
                    <a:pt x="54609" y="248919"/>
                  </a:lnTo>
                  <a:lnTo>
                    <a:pt x="54609" y="246379"/>
                  </a:lnTo>
                  <a:close/>
                </a:path>
                <a:path w="54610" h="314959">
                  <a:moveTo>
                    <a:pt x="54609" y="243840"/>
                  </a:moveTo>
                  <a:lnTo>
                    <a:pt x="0" y="243840"/>
                  </a:lnTo>
                  <a:lnTo>
                    <a:pt x="0" y="245110"/>
                  </a:lnTo>
                  <a:lnTo>
                    <a:pt x="54609" y="245110"/>
                  </a:lnTo>
                  <a:lnTo>
                    <a:pt x="54609" y="243840"/>
                  </a:lnTo>
                  <a:close/>
                </a:path>
                <a:path w="54610" h="314959">
                  <a:moveTo>
                    <a:pt x="54609" y="240030"/>
                  </a:moveTo>
                  <a:lnTo>
                    <a:pt x="0" y="240030"/>
                  </a:lnTo>
                  <a:lnTo>
                    <a:pt x="0" y="242569"/>
                  </a:lnTo>
                  <a:lnTo>
                    <a:pt x="54609" y="242569"/>
                  </a:lnTo>
                  <a:lnTo>
                    <a:pt x="54609" y="240030"/>
                  </a:lnTo>
                  <a:close/>
                </a:path>
                <a:path w="54610" h="314959">
                  <a:moveTo>
                    <a:pt x="54609" y="237490"/>
                  </a:moveTo>
                  <a:lnTo>
                    <a:pt x="0" y="237490"/>
                  </a:lnTo>
                  <a:lnTo>
                    <a:pt x="0" y="238760"/>
                  </a:lnTo>
                  <a:lnTo>
                    <a:pt x="54609" y="238760"/>
                  </a:lnTo>
                  <a:lnTo>
                    <a:pt x="54609" y="237490"/>
                  </a:lnTo>
                  <a:close/>
                </a:path>
                <a:path w="54610" h="314959">
                  <a:moveTo>
                    <a:pt x="54609" y="233679"/>
                  </a:moveTo>
                  <a:lnTo>
                    <a:pt x="0" y="233679"/>
                  </a:lnTo>
                  <a:lnTo>
                    <a:pt x="0" y="236219"/>
                  </a:lnTo>
                  <a:lnTo>
                    <a:pt x="54609" y="236219"/>
                  </a:lnTo>
                  <a:lnTo>
                    <a:pt x="54609" y="233679"/>
                  </a:lnTo>
                  <a:close/>
                </a:path>
                <a:path w="54610" h="314959">
                  <a:moveTo>
                    <a:pt x="54609" y="231140"/>
                  </a:moveTo>
                  <a:lnTo>
                    <a:pt x="0" y="231140"/>
                  </a:lnTo>
                  <a:lnTo>
                    <a:pt x="0" y="232410"/>
                  </a:lnTo>
                  <a:lnTo>
                    <a:pt x="54609" y="232410"/>
                  </a:lnTo>
                  <a:lnTo>
                    <a:pt x="54609" y="231140"/>
                  </a:lnTo>
                  <a:close/>
                </a:path>
                <a:path w="54610" h="314959">
                  <a:moveTo>
                    <a:pt x="54609" y="227329"/>
                  </a:moveTo>
                  <a:lnTo>
                    <a:pt x="0" y="227329"/>
                  </a:lnTo>
                  <a:lnTo>
                    <a:pt x="0" y="229870"/>
                  </a:lnTo>
                  <a:lnTo>
                    <a:pt x="54609" y="229870"/>
                  </a:lnTo>
                  <a:lnTo>
                    <a:pt x="54609" y="227329"/>
                  </a:lnTo>
                  <a:close/>
                </a:path>
                <a:path w="54610" h="314959">
                  <a:moveTo>
                    <a:pt x="54609" y="224790"/>
                  </a:moveTo>
                  <a:lnTo>
                    <a:pt x="0" y="224790"/>
                  </a:lnTo>
                  <a:lnTo>
                    <a:pt x="0" y="226060"/>
                  </a:lnTo>
                  <a:lnTo>
                    <a:pt x="54609" y="226060"/>
                  </a:lnTo>
                  <a:lnTo>
                    <a:pt x="54609" y="224790"/>
                  </a:lnTo>
                  <a:close/>
                </a:path>
                <a:path w="54610" h="314959">
                  <a:moveTo>
                    <a:pt x="54609" y="220980"/>
                  </a:moveTo>
                  <a:lnTo>
                    <a:pt x="0" y="220980"/>
                  </a:lnTo>
                  <a:lnTo>
                    <a:pt x="0" y="223520"/>
                  </a:lnTo>
                  <a:lnTo>
                    <a:pt x="54609" y="223520"/>
                  </a:lnTo>
                  <a:lnTo>
                    <a:pt x="54609" y="220980"/>
                  </a:lnTo>
                  <a:close/>
                </a:path>
                <a:path w="54610" h="314959">
                  <a:moveTo>
                    <a:pt x="54609" y="218440"/>
                  </a:moveTo>
                  <a:lnTo>
                    <a:pt x="0" y="218440"/>
                  </a:lnTo>
                  <a:lnTo>
                    <a:pt x="0" y="219709"/>
                  </a:lnTo>
                  <a:lnTo>
                    <a:pt x="54609" y="219709"/>
                  </a:lnTo>
                  <a:lnTo>
                    <a:pt x="54609" y="218440"/>
                  </a:lnTo>
                  <a:close/>
                </a:path>
                <a:path w="54610" h="314959">
                  <a:moveTo>
                    <a:pt x="54609" y="214629"/>
                  </a:moveTo>
                  <a:lnTo>
                    <a:pt x="0" y="214629"/>
                  </a:lnTo>
                  <a:lnTo>
                    <a:pt x="0" y="217170"/>
                  </a:lnTo>
                  <a:lnTo>
                    <a:pt x="54609" y="217170"/>
                  </a:lnTo>
                  <a:lnTo>
                    <a:pt x="54609" y="214629"/>
                  </a:lnTo>
                  <a:close/>
                </a:path>
                <a:path w="54610" h="314959">
                  <a:moveTo>
                    <a:pt x="54609" y="212090"/>
                  </a:moveTo>
                  <a:lnTo>
                    <a:pt x="0" y="212090"/>
                  </a:lnTo>
                  <a:lnTo>
                    <a:pt x="0" y="213360"/>
                  </a:lnTo>
                  <a:lnTo>
                    <a:pt x="54609" y="213360"/>
                  </a:lnTo>
                  <a:lnTo>
                    <a:pt x="54609" y="212090"/>
                  </a:lnTo>
                  <a:close/>
                </a:path>
                <a:path w="54610" h="314959">
                  <a:moveTo>
                    <a:pt x="54609" y="208279"/>
                  </a:moveTo>
                  <a:lnTo>
                    <a:pt x="0" y="208279"/>
                  </a:lnTo>
                  <a:lnTo>
                    <a:pt x="0" y="210820"/>
                  </a:lnTo>
                  <a:lnTo>
                    <a:pt x="54609" y="210820"/>
                  </a:lnTo>
                  <a:lnTo>
                    <a:pt x="54609" y="208279"/>
                  </a:lnTo>
                  <a:close/>
                </a:path>
                <a:path w="54610" h="314959">
                  <a:moveTo>
                    <a:pt x="54609" y="205740"/>
                  </a:moveTo>
                  <a:lnTo>
                    <a:pt x="0" y="205740"/>
                  </a:lnTo>
                  <a:lnTo>
                    <a:pt x="0" y="207009"/>
                  </a:lnTo>
                  <a:lnTo>
                    <a:pt x="54609" y="207009"/>
                  </a:lnTo>
                  <a:lnTo>
                    <a:pt x="54609" y="205740"/>
                  </a:lnTo>
                  <a:close/>
                </a:path>
                <a:path w="54610" h="314959">
                  <a:moveTo>
                    <a:pt x="54609" y="201929"/>
                  </a:moveTo>
                  <a:lnTo>
                    <a:pt x="0" y="201929"/>
                  </a:lnTo>
                  <a:lnTo>
                    <a:pt x="0" y="204470"/>
                  </a:lnTo>
                  <a:lnTo>
                    <a:pt x="54609" y="204470"/>
                  </a:lnTo>
                  <a:lnTo>
                    <a:pt x="54609" y="201929"/>
                  </a:lnTo>
                  <a:close/>
                </a:path>
                <a:path w="54610" h="314959">
                  <a:moveTo>
                    <a:pt x="54609" y="199390"/>
                  </a:moveTo>
                  <a:lnTo>
                    <a:pt x="0" y="199390"/>
                  </a:lnTo>
                  <a:lnTo>
                    <a:pt x="0" y="200659"/>
                  </a:lnTo>
                  <a:lnTo>
                    <a:pt x="54609" y="200659"/>
                  </a:lnTo>
                  <a:lnTo>
                    <a:pt x="54609" y="199390"/>
                  </a:lnTo>
                  <a:close/>
                </a:path>
                <a:path w="54610" h="314959">
                  <a:moveTo>
                    <a:pt x="54609" y="195580"/>
                  </a:moveTo>
                  <a:lnTo>
                    <a:pt x="0" y="195580"/>
                  </a:lnTo>
                  <a:lnTo>
                    <a:pt x="0" y="198120"/>
                  </a:lnTo>
                  <a:lnTo>
                    <a:pt x="54609" y="198120"/>
                  </a:lnTo>
                  <a:lnTo>
                    <a:pt x="54609" y="195580"/>
                  </a:lnTo>
                  <a:close/>
                </a:path>
                <a:path w="54610" h="314959">
                  <a:moveTo>
                    <a:pt x="54609" y="193040"/>
                  </a:moveTo>
                  <a:lnTo>
                    <a:pt x="0" y="193040"/>
                  </a:lnTo>
                  <a:lnTo>
                    <a:pt x="0" y="194310"/>
                  </a:lnTo>
                  <a:lnTo>
                    <a:pt x="54609" y="194310"/>
                  </a:lnTo>
                  <a:lnTo>
                    <a:pt x="54609" y="193040"/>
                  </a:lnTo>
                  <a:close/>
                </a:path>
                <a:path w="54610" h="314959">
                  <a:moveTo>
                    <a:pt x="54609" y="189229"/>
                  </a:moveTo>
                  <a:lnTo>
                    <a:pt x="0" y="189229"/>
                  </a:lnTo>
                  <a:lnTo>
                    <a:pt x="0" y="191770"/>
                  </a:lnTo>
                  <a:lnTo>
                    <a:pt x="54609" y="191770"/>
                  </a:lnTo>
                  <a:lnTo>
                    <a:pt x="54609" y="189229"/>
                  </a:lnTo>
                  <a:close/>
                </a:path>
                <a:path w="54610" h="314959">
                  <a:moveTo>
                    <a:pt x="54609" y="186690"/>
                  </a:moveTo>
                  <a:lnTo>
                    <a:pt x="0" y="186690"/>
                  </a:lnTo>
                  <a:lnTo>
                    <a:pt x="0" y="187959"/>
                  </a:lnTo>
                  <a:lnTo>
                    <a:pt x="54609" y="187959"/>
                  </a:lnTo>
                  <a:lnTo>
                    <a:pt x="54609" y="186690"/>
                  </a:lnTo>
                  <a:close/>
                </a:path>
                <a:path w="54610" h="314959">
                  <a:moveTo>
                    <a:pt x="54609" y="182880"/>
                  </a:moveTo>
                  <a:lnTo>
                    <a:pt x="0" y="182880"/>
                  </a:lnTo>
                  <a:lnTo>
                    <a:pt x="0" y="185420"/>
                  </a:lnTo>
                  <a:lnTo>
                    <a:pt x="54609" y="185420"/>
                  </a:lnTo>
                  <a:lnTo>
                    <a:pt x="54609" y="182880"/>
                  </a:lnTo>
                  <a:close/>
                </a:path>
                <a:path w="54610" h="314959">
                  <a:moveTo>
                    <a:pt x="54609" y="180340"/>
                  </a:moveTo>
                  <a:lnTo>
                    <a:pt x="0" y="180340"/>
                  </a:lnTo>
                  <a:lnTo>
                    <a:pt x="0" y="181609"/>
                  </a:lnTo>
                  <a:lnTo>
                    <a:pt x="54609" y="181609"/>
                  </a:lnTo>
                  <a:lnTo>
                    <a:pt x="54609" y="180340"/>
                  </a:lnTo>
                  <a:close/>
                </a:path>
                <a:path w="54610" h="314959">
                  <a:moveTo>
                    <a:pt x="54609" y="176529"/>
                  </a:moveTo>
                  <a:lnTo>
                    <a:pt x="0" y="176529"/>
                  </a:lnTo>
                  <a:lnTo>
                    <a:pt x="0" y="179070"/>
                  </a:lnTo>
                  <a:lnTo>
                    <a:pt x="54609" y="179070"/>
                  </a:lnTo>
                  <a:lnTo>
                    <a:pt x="54609" y="176529"/>
                  </a:lnTo>
                  <a:close/>
                </a:path>
                <a:path w="54610" h="314959">
                  <a:moveTo>
                    <a:pt x="54609" y="173990"/>
                  </a:moveTo>
                  <a:lnTo>
                    <a:pt x="0" y="173990"/>
                  </a:lnTo>
                  <a:lnTo>
                    <a:pt x="0" y="175259"/>
                  </a:lnTo>
                  <a:lnTo>
                    <a:pt x="54609" y="175259"/>
                  </a:lnTo>
                  <a:lnTo>
                    <a:pt x="54609" y="173990"/>
                  </a:lnTo>
                  <a:close/>
                </a:path>
                <a:path w="54610" h="314959">
                  <a:moveTo>
                    <a:pt x="54609" y="170180"/>
                  </a:moveTo>
                  <a:lnTo>
                    <a:pt x="0" y="170180"/>
                  </a:lnTo>
                  <a:lnTo>
                    <a:pt x="0" y="172720"/>
                  </a:lnTo>
                  <a:lnTo>
                    <a:pt x="54609" y="172720"/>
                  </a:lnTo>
                  <a:lnTo>
                    <a:pt x="54609" y="170180"/>
                  </a:lnTo>
                  <a:close/>
                </a:path>
                <a:path w="54610" h="314959">
                  <a:moveTo>
                    <a:pt x="54609" y="167640"/>
                  </a:moveTo>
                  <a:lnTo>
                    <a:pt x="0" y="167640"/>
                  </a:lnTo>
                  <a:lnTo>
                    <a:pt x="0" y="168909"/>
                  </a:lnTo>
                  <a:lnTo>
                    <a:pt x="54609" y="168909"/>
                  </a:lnTo>
                  <a:lnTo>
                    <a:pt x="54609" y="167640"/>
                  </a:lnTo>
                  <a:close/>
                </a:path>
                <a:path w="54610" h="314959">
                  <a:moveTo>
                    <a:pt x="54609" y="163830"/>
                  </a:moveTo>
                  <a:lnTo>
                    <a:pt x="0" y="163830"/>
                  </a:lnTo>
                  <a:lnTo>
                    <a:pt x="0" y="166370"/>
                  </a:lnTo>
                  <a:lnTo>
                    <a:pt x="54609" y="166370"/>
                  </a:lnTo>
                  <a:lnTo>
                    <a:pt x="54609" y="163830"/>
                  </a:lnTo>
                  <a:close/>
                </a:path>
                <a:path w="54610" h="314959">
                  <a:moveTo>
                    <a:pt x="54609" y="161290"/>
                  </a:moveTo>
                  <a:lnTo>
                    <a:pt x="0" y="161290"/>
                  </a:lnTo>
                  <a:lnTo>
                    <a:pt x="0" y="162559"/>
                  </a:lnTo>
                  <a:lnTo>
                    <a:pt x="54609" y="162559"/>
                  </a:lnTo>
                  <a:lnTo>
                    <a:pt x="54609" y="161290"/>
                  </a:lnTo>
                  <a:close/>
                </a:path>
                <a:path w="54610" h="314959">
                  <a:moveTo>
                    <a:pt x="54609" y="157480"/>
                  </a:moveTo>
                  <a:lnTo>
                    <a:pt x="0" y="157480"/>
                  </a:lnTo>
                  <a:lnTo>
                    <a:pt x="0" y="160020"/>
                  </a:lnTo>
                  <a:lnTo>
                    <a:pt x="54609" y="160020"/>
                  </a:lnTo>
                  <a:lnTo>
                    <a:pt x="54609" y="157480"/>
                  </a:lnTo>
                  <a:close/>
                </a:path>
                <a:path w="54610" h="314959">
                  <a:moveTo>
                    <a:pt x="54609" y="154940"/>
                  </a:moveTo>
                  <a:lnTo>
                    <a:pt x="0" y="154940"/>
                  </a:lnTo>
                  <a:lnTo>
                    <a:pt x="0" y="156209"/>
                  </a:lnTo>
                  <a:lnTo>
                    <a:pt x="54609" y="156209"/>
                  </a:lnTo>
                  <a:lnTo>
                    <a:pt x="54609" y="154940"/>
                  </a:lnTo>
                  <a:close/>
                </a:path>
                <a:path w="54610" h="314959">
                  <a:moveTo>
                    <a:pt x="54609" y="151129"/>
                  </a:moveTo>
                  <a:lnTo>
                    <a:pt x="0" y="151129"/>
                  </a:lnTo>
                  <a:lnTo>
                    <a:pt x="0" y="153670"/>
                  </a:lnTo>
                  <a:lnTo>
                    <a:pt x="54609" y="153670"/>
                  </a:lnTo>
                  <a:lnTo>
                    <a:pt x="54609" y="151129"/>
                  </a:lnTo>
                  <a:close/>
                </a:path>
                <a:path w="54610" h="314959">
                  <a:moveTo>
                    <a:pt x="54609" y="148590"/>
                  </a:moveTo>
                  <a:lnTo>
                    <a:pt x="0" y="148590"/>
                  </a:lnTo>
                  <a:lnTo>
                    <a:pt x="0" y="149860"/>
                  </a:lnTo>
                  <a:lnTo>
                    <a:pt x="54609" y="149860"/>
                  </a:lnTo>
                  <a:lnTo>
                    <a:pt x="54609" y="148590"/>
                  </a:lnTo>
                  <a:close/>
                </a:path>
                <a:path w="54610" h="314959">
                  <a:moveTo>
                    <a:pt x="54609" y="144779"/>
                  </a:moveTo>
                  <a:lnTo>
                    <a:pt x="0" y="144779"/>
                  </a:lnTo>
                  <a:lnTo>
                    <a:pt x="0" y="147320"/>
                  </a:lnTo>
                  <a:lnTo>
                    <a:pt x="54609" y="147320"/>
                  </a:lnTo>
                  <a:lnTo>
                    <a:pt x="54609" y="144779"/>
                  </a:lnTo>
                  <a:close/>
                </a:path>
                <a:path w="54610" h="314959">
                  <a:moveTo>
                    <a:pt x="54609" y="142240"/>
                  </a:moveTo>
                  <a:lnTo>
                    <a:pt x="0" y="142240"/>
                  </a:lnTo>
                  <a:lnTo>
                    <a:pt x="0" y="143509"/>
                  </a:lnTo>
                  <a:lnTo>
                    <a:pt x="54609" y="143509"/>
                  </a:lnTo>
                  <a:lnTo>
                    <a:pt x="54609" y="142240"/>
                  </a:lnTo>
                  <a:close/>
                </a:path>
                <a:path w="54610" h="314959">
                  <a:moveTo>
                    <a:pt x="54609" y="138429"/>
                  </a:moveTo>
                  <a:lnTo>
                    <a:pt x="0" y="138429"/>
                  </a:lnTo>
                  <a:lnTo>
                    <a:pt x="0" y="140970"/>
                  </a:lnTo>
                  <a:lnTo>
                    <a:pt x="54609" y="140970"/>
                  </a:lnTo>
                  <a:lnTo>
                    <a:pt x="54609" y="138429"/>
                  </a:lnTo>
                  <a:close/>
                </a:path>
                <a:path w="54610" h="314959">
                  <a:moveTo>
                    <a:pt x="54609" y="135890"/>
                  </a:moveTo>
                  <a:lnTo>
                    <a:pt x="0" y="135890"/>
                  </a:lnTo>
                  <a:lnTo>
                    <a:pt x="0" y="137160"/>
                  </a:lnTo>
                  <a:lnTo>
                    <a:pt x="54609" y="137160"/>
                  </a:lnTo>
                  <a:lnTo>
                    <a:pt x="54609" y="135890"/>
                  </a:lnTo>
                  <a:close/>
                </a:path>
                <a:path w="54610" h="314959">
                  <a:moveTo>
                    <a:pt x="54609" y="132080"/>
                  </a:moveTo>
                  <a:lnTo>
                    <a:pt x="0" y="132080"/>
                  </a:lnTo>
                  <a:lnTo>
                    <a:pt x="0" y="134620"/>
                  </a:lnTo>
                  <a:lnTo>
                    <a:pt x="54609" y="134620"/>
                  </a:lnTo>
                  <a:lnTo>
                    <a:pt x="54609" y="132080"/>
                  </a:lnTo>
                  <a:close/>
                </a:path>
                <a:path w="54610" h="314959">
                  <a:moveTo>
                    <a:pt x="54609" y="129540"/>
                  </a:moveTo>
                  <a:lnTo>
                    <a:pt x="0" y="129540"/>
                  </a:lnTo>
                  <a:lnTo>
                    <a:pt x="0" y="130809"/>
                  </a:lnTo>
                  <a:lnTo>
                    <a:pt x="54609" y="130809"/>
                  </a:lnTo>
                  <a:lnTo>
                    <a:pt x="54609" y="129540"/>
                  </a:lnTo>
                  <a:close/>
                </a:path>
                <a:path w="54610" h="314959">
                  <a:moveTo>
                    <a:pt x="54609" y="125730"/>
                  </a:moveTo>
                  <a:lnTo>
                    <a:pt x="0" y="125730"/>
                  </a:lnTo>
                  <a:lnTo>
                    <a:pt x="0" y="128270"/>
                  </a:lnTo>
                  <a:lnTo>
                    <a:pt x="54609" y="128270"/>
                  </a:lnTo>
                  <a:lnTo>
                    <a:pt x="54609" y="125730"/>
                  </a:lnTo>
                  <a:close/>
                </a:path>
                <a:path w="54610" h="314959">
                  <a:moveTo>
                    <a:pt x="54609" y="123190"/>
                  </a:moveTo>
                  <a:lnTo>
                    <a:pt x="0" y="123190"/>
                  </a:lnTo>
                  <a:lnTo>
                    <a:pt x="0" y="124459"/>
                  </a:lnTo>
                  <a:lnTo>
                    <a:pt x="54609" y="124459"/>
                  </a:lnTo>
                  <a:lnTo>
                    <a:pt x="54609" y="123190"/>
                  </a:lnTo>
                  <a:close/>
                </a:path>
                <a:path w="54610" h="314959">
                  <a:moveTo>
                    <a:pt x="54609" y="119379"/>
                  </a:moveTo>
                  <a:lnTo>
                    <a:pt x="0" y="119379"/>
                  </a:lnTo>
                  <a:lnTo>
                    <a:pt x="0" y="121920"/>
                  </a:lnTo>
                  <a:lnTo>
                    <a:pt x="54609" y="121920"/>
                  </a:lnTo>
                  <a:lnTo>
                    <a:pt x="54609" y="119379"/>
                  </a:lnTo>
                  <a:close/>
                </a:path>
                <a:path w="54610" h="314959">
                  <a:moveTo>
                    <a:pt x="54609" y="116839"/>
                  </a:moveTo>
                  <a:lnTo>
                    <a:pt x="0" y="116839"/>
                  </a:lnTo>
                  <a:lnTo>
                    <a:pt x="0" y="118109"/>
                  </a:lnTo>
                  <a:lnTo>
                    <a:pt x="54609" y="118109"/>
                  </a:lnTo>
                  <a:lnTo>
                    <a:pt x="54609" y="116839"/>
                  </a:lnTo>
                  <a:close/>
                </a:path>
                <a:path w="54610" h="314959">
                  <a:moveTo>
                    <a:pt x="54609" y="110489"/>
                  </a:moveTo>
                  <a:lnTo>
                    <a:pt x="0" y="110489"/>
                  </a:lnTo>
                  <a:lnTo>
                    <a:pt x="0" y="115570"/>
                  </a:lnTo>
                  <a:lnTo>
                    <a:pt x="54609" y="115570"/>
                  </a:lnTo>
                  <a:lnTo>
                    <a:pt x="54609" y="110489"/>
                  </a:lnTo>
                  <a:close/>
                </a:path>
                <a:path w="54610" h="314959">
                  <a:moveTo>
                    <a:pt x="54609" y="104140"/>
                  </a:moveTo>
                  <a:lnTo>
                    <a:pt x="0" y="104140"/>
                  </a:lnTo>
                  <a:lnTo>
                    <a:pt x="0" y="109220"/>
                  </a:lnTo>
                  <a:lnTo>
                    <a:pt x="54609" y="109220"/>
                  </a:lnTo>
                  <a:lnTo>
                    <a:pt x="54609" y="104140"/>
                  </a:lnTo>
                  <a:close/>
                </a:path>
                <a:path w="54610" h="314959">
                  <a:moveTo>
                    <a:pt x="54609" y="97789"/>
                  </a:moveTo>
                  <a:lnTo>
                    <a:pt x="0" y="97789"/>
                  </a:lnTo>
                  <a:lnTo>
                    <a:pt x="0" y="102870"/>
                  </a:lnTo>
                  <a:lnTo>
                    <a:pt x="54609" y="102870"/>
                  </a:lnTo>
                  <a:lnTo>
                    <a:pt x="54609" y="97789"/>
                  </a:lnTo>
                  <a:close/>
                </a:path>
                <a:path w="54610" h="314959">
                  <a:moveTo>
                    <a:pt x="54609" y="91439"/>
                  </a:moveTo>
                  <a:lnTo>
                    <a:pt x="0" y="91439"/>
                  </a:lnTo>
                  <a:lnTo>
                    <a:pt x="0" y="96520"/>
                  </a:lnTo>
                  <a:lnTo>
                    <a:pt x="54609" y="96520"/>
                  </a:lnTo>
                  <a:lnTo>
                    <a:pt x="54609" y="91439"/>
                  </a:lnTo>
                  <a:close/>
                </a:path>
                <a:path w="54610" h="314959">
                  <a:moveTo>
                    <a:pt x="54609" y="85089"/>
                  </a:moveTo>
                  <a:lnTo>
                    <a:pt x="0" y="85089"/>
                  </a:lnTo>
                  <a:lnTo>
                    <a:pt x="0" y="90170"/>
                  </a:lnTo>
                  <a:lnTo>
                    <a:pt x="54609" y="90170"/>
                  </a:lnTo>
                  <a:lnTo>
                    <a:pt x="54609" y="85089"/>
                  </a:lnTo>
                  <a:close/>
                </a:path>
                <a:path w="54610" h="314959">
                  <a:moveTo>
                    <a:pt x="54609" y="78739"/>
                  </a:moveTo>
                  <a:lnTo>
                    <a:pt x="0" y="78739"/>
                  </a:lnTo>
                  <a:lnTo>
                    <a:pt x="0" y="83820"/>
                  </a:lnTo>
                  <a:lnTo>
                    <a:pt x="54609" y="83820"/>
                  </a:lnTo>
                  <a:lnTo>
                    <a:pt x="54609" y="78739"/>
                  </a:lnTo>
                  <a:close/>
                </a:path>
                <a:path w="54610" h="314959">
                  <a:moveTo>
                    <a:pt x="54609" y="72389"/>
                  </a:moveTo>
                  <a:lnTo>
                    <a:pt x="0" y="72389"/>
                  </a:lnTo>
                  <a:lnTo>
                    <a:pt x="0" y="77470"/>
                  </a:lnTo>
                  <a:lnTo>
                    <a:pt x="54609" y="77470"/>
                  </a:lnTo>
                  <a:lnTo>
                    <a:pt x="54609" y="72389"/>
                  </a:lnTo>
                  <a:close/>
                </a:path>
                <a:path w="54610" h="314959">
                  <a:moveTo>
                    <a:pt x="54609" y="67309"/>
                  </a:moveTo>
                  <a:lnTo>
                    <a:pt x="0" y="67309"/>
                  </a:lnTo>
                  <a:lnTo>
                    <a:pt x="0" y="71119"/>
                  </a:lnTo>
                  <a:lnTo>
                    <a:pt x="54609" y="71119"/>
                  </a:lnTo>
                  <a:lnTo>
                    <a:pt x="54609" y="67309"/>
                  </a:lnTo>
                  <a:close/>
                </a:path>
                <a:path w="54610" h="314959">
                  <a:moveTo>
                    <a:pt x="54609" y="60959"/>
                  </a:moveTo>
                  <a:lnTo>
                    <a:pt x="0" y="60959"/>
                  </a:lnTo>
                  <a:lnTo>
                    <a:pt x="0" y="66040"/>
                  </a:lnTo>
                  <a:lnTo>
                    <a:pt x="54609" y="66040"/>
                  </a:lnTo>
                  <a:lnTo>
                    <a:pt x="54609" y="60959"/>
                  </a:lnTo>
                  <a:close/>
                </a:path>
                <a:path w="54610" h="314959">
                  <a:moveTo>
                    <a:pt x="54609" y="54609"/>
                  </a:moveTo>
                  <a:lnTo>
                    <a:pt x="0" y="54609"/>
                  </a:lnTo>
                  <a:lnTo>
                    <a:pt x="0" y="59690"/>
                  </a:lnTo>
                  <a:lnTo>
                    <a:pt x="54609" y="59690"/>
                  </a:lnTo>
                  <a:lnTo>
                    <a:pt x="54609" y="54609"/>
                  </a:lnTo>
                  <a:close/>
                </a:path>
                <a:path w="54610" h="314959">
                  <a:moveTo>
                    <a:pt x="54609" y="48259"/>
                  </a:moveTo>
                  <a:lnTo>
                    <a:pt x="0" y="48259"/>
                  </a:lnTo>
                  <a:lnTo>
                    <a:pt x="0" y="53340"/>
                  </a:lnTo>
                  <a:lnTo>
                    <a:pt x="54609" y="53340"/>
                  </a:lnTo>
                  <a:lnTo>
                    <a:pt x="54609" y="48259"/>
                  </a:lnTo>
                  <a:close/>
                </a:path>
                <a:path w="54610" h="314959">
                  <a:moveTo>
                    <a:pt x="54609" y="41909"/>
                  </a:moveTo>
                  <a:lnTo>
                    <a:pt x="0" y="41909"/>
                  </a:lnTo>
                  <a:lnTo>
                    <a:pt x="0" y="46990"/>
                  </a:lnTo>
                  <a:lnTo>
                    <a:pt x="54609" y="46990"/>
                  </a:lnTo>
                  <a:lnTo>
                    <a:pt x="54609" y="41909"/>
                  </a:lnTo>
                  <a:close/>
                </a:path>
                <a:path w="54610" h="314959">
                  <a:moveTo>
                    <a:pt x="54609" y="35559"/>
                  </a:moveTo>
                  <a:lnTo>
                    <a:pt x="0" y="35559"/>
                  </a:lnTo>
                  <a:lnTo>
                    <a:pt x="0" y="40640"/>
                  </a:lnTo>
                  <a:lnTo>
                    <a:pt x="54609" y="40640"/>
                  </a:lnTo>
                  <a:lnTo>
                    <a:pt x="54609" y="35559"/>
                  </a:lnTo>
                  <a:close/>
                </a:path>
                <a:path w="54610" h="314959">
                  <a:moveTo>
                    <a:pt x="54609" y="29209"/>
                  </a:moveTo>
                  <a:lnTo>
                    <a:pt x="0" y="29209"/>
                  </a:lnTo>
                  <a:lnTo>
                    <a:pt x="0" y="34290"/>
                  </a:lnTo>
                  <a:lnTo>
                    <a:pt x="54609" y="34290"/>
                  </a:lnTo>
                  <a:lnTo>
                    <a:pt x="54609" y="29209"/>
                  </a:lnTo>
                  <a:close/>
                </a:path>
                <a:path w="54610" h="314959">
                  <a:moveTo>
                    <a:pt x="54609" y="22859"/>
                  </a:moveTo>
                  <a:lnTo>
                    <a:pt x="0" y="22859"/>
                  </a:lnTo>
                  <a:lnTo>
                    <a:pt x="0" y="27940"/>
                  </a:lnTo>
                  <a:lnTo>
                    <a:pt x="54609" y="27940"/>
                  </a:lnTo>
                  <a:lnTo>
                    <a:pt x="54609" y="22859"/>
                  </a:lnTo>
                  <a:close/>
                </a:path>
                <a:path w="54610" h="314959">
                  <a:moveTo>
                    <a:pt x="54609" y="16509"/>
                  </a:moveTo>
                  <a:lnTo>
                    <a:pt x="0" y="16509"/>
                  </a:lnTo>
                  <a:lnTo>
                    <a:pt x="0" y="21590"/>
                  </a:lnTo>
                  <a:lnTo>
                    <a:pt x="54609" y="21590"/>
                  </a:lnTo>
                  <a:lnTo>
                    <a:pt x="54609" y="16509"/>
                  </a:lnTo>
                  <a:close/>
                </a:path>
                <a:path w="54610" h="314959">
                  <a:moveTo>
                    <a:pt x="54609" y="10159"/>
                  </a:moveTo>
                  <a:lnTo>
                    <a:pt x="0" y="10159"/>
                  </a:lnTo>
                  <a:lnTo>
                    <a:pt x="0" y="15240"/>
                  </a:lnTo>
                  <a:lnTo>
                    <a:pt x="54609" y="15240"/>
                  </a:lnTo>
                  <a:lnTo>
                    <a:pt x="54609" y="10159"/>
                  </a:lnTo>
                  <a:close/>
                </a:path>
                <a:path w="54610" h="314959">
                  <a:moveTo>
                    <a:pt x="54609" y="3809"/>
                  </a:moveTo>
                  <a:lnTo>
                    <a:pt x="0" y="3809"/>
                  </a:lnTo>
                  <a:lnTo>
                    <a:pt x="0" y="8890"/>
                  </a:lnTo>
                  <a:lnTo>
                    <a:pt x="54609" y="8890"/>
                  </a:lnTo>
                  <a:lnTo>
                    <a:pt x="54609" y="3809"/>
                  </a:lnTo>
                  <a:close/>
                </a:path>
                <a:path w="54610" h="314959">
                  <a:moveTo>
                    <a:pt x="54609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54609" y="2540"/>
                  </a:lnTo>
                  <a:lnTo>
                    <a:pt x="54609" y="0"/>
                  </a:lnTo>
                  <a:close/>
                </a:path>
                <a:path w="54610" h="314959">
                  <a:moveTo>
                    <a:pt x="54609" y="293370"/>
                  </a:moveTo>
                  <a:lnTo>
                    <a:pt x="0" y="293370"/>
                  </a:lnTo>
                  <a:lnTo>
                    <a:pt x="0" y="313690"/>
                  </a:lnTo>
                  <a:lnTo>
                    <a:pt x="24129" y="313690"/>
                  </a:lnTo>
                  <a:lnTo>
                    <a:pt x="24129" y="312420"/>
                  </a:lnTo>
                  <a:lnTo>
                    <a:pt x="44450" y="312420"/>
                  </a:lnTo>
                  <a:lnTo>
                    <a:pt x="44450" y="311150"/>
                  </a:lnTo>
                  <a:lnTo>
                    <a:pt x="54609" y="311150"/>
                  </a:lnTo>
                  <a:lnTo>
                    <a:pt x="54609" y="293370"/>
                  </a:lnTo>
                  <a:close/>
                </a:path>
                <a:path w="54610" h="314959">
                  <a:moveTo>
                    <a:pt x="2539" y="313690"/>
                  </a:moveTo>
                  <a:lnTo>
                    <a:pt x="0" y="313690"/>
                  </a:lnTo>
                  <a:lnTo>
                    <a:pt x="0" y="314960"/>
                  </a:lnTo>
                  <a:lnTo>
                    <a:pt x="2539" y="314960"/>
                  </a:lnTo>
                  <a:lnTo>
                    <a:pt x="2539" y="313690"/>
                  </a:lnTo>
                  <a:close/>
                </a:path>
              </a:pathLst>
            </a:custGeom>
            <a:solidFill>
              <a:srgbClr val="2779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224"/>
            <p:cNvSpPr/>
            <p:nvPr/>
          </p:nvSpPr>
          <p:spPr>
            <a:xfrm>
              <a:off x="6137909" y="6381750"/>
              <a:ext cx="54610" cy="317500"/>
            </a:xfrm>
            <a:custGeom>
              <a:avLst/>
              <a:gdLst/>
              <a:ahLst/>
              <a:cxnLst/>
              <a:rect l="l" t="t" r="r" b="b"/>
              <a:pathLst>
                <a:path w="54610" h="317500">
                  <a:moveTo>
                    <a:pt x="54610" y="271780"/>
                  </a:moveTo>
                  <a:lnTo>
                    <a:pt x="0" y="271780"/>
                  </a:lnTo>
                  <a:lnTo>
                    <a:pt x="0" y="293370"/>
                  </a:lnTo>
                  <a:lnTo>
                    <a:pt x="54610" y="293370"/>
                  </a:lnTo>
                  <a:lnTo>
                    <a:pt x="54610" y="271780"/>
                  </a:lnTo>
                  <a:close/>
                </a:path>
                <a:path w="54610" h="317500">
                  <a:moveTo>
                    <a:pt x="54610" y="269240"/>
                  </a:moveTo>
                  <a:lnTo>
                    <a:pt x="0" y="269240"/>
                  </a:lnTo>
                  <a:lnTo>
                    <a:pt x="0" y="270510"/>
                  </a:lnTo>
                  <a:lnTo>
                    <a:pt x="54610" y="270510"/>
                  </a:lnTo>
                  <a:lnTo>
                    <a:pt x="54610" y="269240"/>
                  </a:lnTo>
                  <a:close/>
                </a:path>
                <a:path w="54610" h="317500">
                  <a:moveTo>
                    <a:pt x="54610" y="265430"/>
                  </a:moveTo>
                  <a:lnTo>
                    <a:pt x="0" y="265430"/>
                  </a:lnTo>
                  <a:lnTo>
                    <a:pt x="0" y="267970"/>
                  </a:lnTo>
                  <a:lnTo>
                    <a:pt x="54610" y="267970"/>
                  </a:lnTo>
                  <a:lnTo>
                    <a:pt x="54610" y="265430"/>
                  </a:lnTo>
                  <a:close/>
                </a:path>
                <a:path w="54610" h="317500">
                  <a:moveTo>
                    <a:pt x="54610" y="262890"/>
                  </a:moveTo>
                  <a:lnTo>
                    <a:pt x="0" y="262890"/>
                  </a:lnTo>
                  <a:lnTo>
                    <a:pt x="0" y="264160"/>
                  </a:lnTo>
                  <a:lnTo>
                    <a:pt x="54610" y="264160"/>
                  </a:lnTo>
                  <a:lnTo>
                    <a:pt x="54610" y="262890"/>
                  </a:lnTo>
                  <a:close/>
                </a:path>
                <a:path w="54610" h="317500">
                  <a:moveTo>
                    <a:pt x="54610" y="259080"/>
                  </a:moveTo>
                  <a:lnTo>
                    <a:pt x="0" y="259080"/>
                  </a:lnTo>
                  <a:lnTo>
                    <a:pt x="0" y="261620"/>
                  </a:lnTo>
                  <a:lnTo>
                    <a:pt x="54610" y="261620"/>
                  </a:lnTo>
                  <a:lnTo>
                    <a:pt x="54610" y="259080"/>
                  </a:lnTo>
                  <a:close/>
                </a:path>
                <a:path w="54610" h="317500">
                  <a:moveTo>
                    <a:pt x="54610" y="256540"/>
                  </a:moveTo>
                  <a:lnTo>
                    <a:pt x="0" y="256540"/>
                  </a:lnTo>
                  <a:lnTo>
                    <a:pt x="0" y="257810"/>
                  </a:lnTo>
                  <a:lnTo>
                    <a:pt x="54610" y="257810"/>
                  </a:lnTo>
                  <a:lnTo>
                    <a:pt x="54610" y="256540"/>
                  </a:lnTo>
                  <a:close/>
                </a:path>
                <a:path w="54610" h="317500">
                  <a:moveTo>
                    <a:pt x="54610" y="252730"/>
                  </a:moveTo>
                  <a:lnTo>
                    <a:pt x="0" y="252730"/>
                  </a:lnTo>
                  <a:lnTo>
                    <a:pt x="0" y="255269"/>
                  </a:lnTo>
                  <a:lnTo>
                    <a:pt x="54610" y="255269"/>
                  </a:lnTo>
                  <a:lnTo>
                    <a:pt x="54610" y="252730"/>
                  </a:lnTo>
                  <a:close/>
                </a:path>
                <a:path w="54610" h="317500">
                  <a:moveTo>
                    <a:pt x="54610" y="250190"/>
                  </a:moveTo>
                  <a:lnTo>
                    <a:pt x="0" y="250190"/>
                  </a:lnTo>
                  <a:lnTo>
                    <a:pt x="0" y="251459"/>
                  </a:lnTo>
                  <a:lnTo>
                    <a:pt x="54610" y="251459"/>
                  </a:lnTo>
                  <a:lnTo>
                    <a:pt x="54610" y="250190"/>
                  </a:lnTo>
                  <a:close/>
                </a:path>
                <a:path w="54610" h="317500">
                  <a:moveTo>
                    <a:pt x="54610" y="246379"/>
                  </a:moveTo>
                  <a:lnTo>
                    <a:pt x="0" y="246379"/>
                  </a:lnTo>
                  <a:lnTo>
                    <a:pt x="0" y="248919"/>
                  </a:lnTo>
                  <a:lnTo>
                    <a:pt x="54610" y="248919"/>
                  </a:lnTo>
                  <a:lnTo>
                    <a:pt x="54610" y="246379"/>
                  </a:lnTo>
                  <a:close/>
                </a:path>
                <a:path w="54610" h="317500">
                  <a:moveTo>
                    <a:pt x="54610" y="243840"/>
                  </a:moveTo>
                  <a:lnTo>
                    <a:pt x="0" y="243840"/>
                  </a:lnTo>
                  <a:lnTo>
                    <a:pt x="0" y="245110"/>
                  </a:lnTo>
                  <a:lnTo>
                    <a:pt x="54610" y="245110"/>
                  </a:lnTo>
                  <a:lnTo>
                    <a:pt x="54610" y="243840"/>
                  </a:lnTo>
                  <a:close/>
                </a:path>
                <a:path w="54610" h="317500">
                  <a:moveTo>
                    <a:pt x="54610" y="240030"/>
                  </a:moveTo>
                  <a:lnTo>
                    <a:pt x="0" y="240030"/>
                  </a:lnTo>
                  <a:lnTo>
                    <a:pt x="0" y="242569"/>
                  </a:lnTo>
                  <a:lnTo>
                    <a:pt x="54610" y="242569"/>
                  </a:lnTo>
                  <a:lnTo>
                    <a:pt x="54610" y="240030"/>
                  </a:lnTo>
                  <a:close/>
                </a:path>
                <a:path w="54610" h="317500">
                  <a:moveTo>
                    <a:pt x="54610" y="237490"/>
                  </a:moveTo>
                  <a:lnTo>
                    <a:pt x="0" y="237490"/>
                  </a:lnTo>
                  <a:lnTo>
                    <a:pt x="0" y="238760"/>
                  </a:lnTo>
                  <a:lnTo>
                    <a:pt x="54610" y="238760"/>
                  </a:lnTo>
                  <a:lnTo>
                    <a:pt x="54610" y="237490"/>
                  </a:lnTo>
                  <a:close/>
                </a:path>
                <a:path w="54610" h="317500">
                  <a:moveTo>
                    <a:pt x="54610" y="233679"/>
                  </a:moveTo>
                  <a:lnTo>
                    <a:pt x="0" y="233679"/>
                  </a:lnTo>
                  <a:lnTo>
                    <a:pt x="0" y="236219"/>
                  </a:lnTo>
                  <a:lnTo>
                    <a:pt x="54610" y="236219"/>
                  </a:lnTo>
                  <a:lnTo>
                    <a:pt x="54610" y="233679"/>
                  </a:lnTo>
                  <a:close/>
                </a:path>
                <a:path w="54610" h="317500">
                  <a:moveTo>
                    <a:pt x="54610" y="231140"/>
                  </a:moveTo>
                  <a:lnTo>
                    <a:pt x="0" y="231140"/>
                  </a:lnTo>
                  <a:lnTo>
                    <a:pt x="0" y="232410"/>
                  </a:lnTo>
                  <a:lnTo>
                    <a:pt x="54610" y="232410"/>
                  </a:lnTo>
                  <a:lnTo>
                    <a:pt x="54610" y="231140"/>
                  </a:lnTo>
                  <a:close/>
                </a:path>
                <a:path w="54610" h="317500">
                  <a:moveTo>
                    <a:pt x="54610" y="227329"/>
                  </a:moveTo>
                  <a:lnTo>
                    <a:pt x="0" y="227329"/>
                  </a:lnTo>
                  <a:lnTo>
                    <a:pt x="0" y="229870"/>
                  </a:lnTo>
                  <a:lnTo>
                    <a:pt x="54610" y="229870"/>
                  </a:lnTo>
                  <a:lnTo>
                    <a:pt x="54610" y="227329"/>
                  </a:lnTo>
                  <a:close/>
                </a:path>
                <a:path w="54610" h="317500">
                  <a:moveTo>
                    <a:pt x="54610" y="224790"/>
                  </a:moveTo>
                  <a:lnTo>
                    <a:pt x="0" y="224790"/>
                  </a:lnTo>
                  <a:lnTo>
                    <a:pt x="0" y="226060"/>
                  </a:lnTo>
                  <a:lnTo>
                    <a:pt x="54610" y="226060"/>
                  </a:lnTo>
                  <a:lnTo>
                    <a:pt x="54610" y="224790"/>
                  </a:lnTo>
                  <a:close/>
                </a:path>
                <a:path w="54610" h="317500">
                  <a:moveTo>
                    <a:pt x="54610" y="220980"/>
                  </a:moveTo>
                  <a:lnTo>
                    <a:pt x="0" y="220980"/>
                  </a:lnTo>
                  <a:lnTo>
                    <a:pt x="0" y="223520"/>
                  </a:lnTo>
                  <a:lnTo>
                    <a:pt x="54610" y="223520"/>
                  </a:lnTo>
                  <a:lnTo>
                    <a:pt x="54610" y="220980"/>
                  </a:lnTo>
                  <a:close/>
                </a:path>
                <a:path w="54610" h="317500">
                  <a:moveTo>
                    <a:pt x="54610" y="218440"/>
                  </a:moveTo>
                  <a:lnTo>
                    <a:pt x="0" y="218440"/>
                  </a:lnTo>
                  <a:lnTo>
                    <a:pt x="0" y="219709"/>
                  </a:lnTo>
                  <a:lnTo>
                    <a:pt x="54610" y="219709"/>
                  </a:lnTo>
                  <a:lnTo>
                    <a:pt x="54610" y="218440"/>
                  </a:lnTo>
                  <a:close/>
                </a:path>
                <a:path w="54610" h="317500">
                  <a:moveTo>
                    <a:pt x="54610" y="214629"/>
                  </a:moveTo>
                  <a:lnTo>
                    <a:pt x="0" y="214629"/>
                  </a:lnTo>
                  <a:lnTo>
                    <a:pt x="0" y="217170"/>
                  </a:lnTo>
                  <a:lnTo>
                    <a:pt x="54610" y="217170"/>
                  </a:lnTo>
                  <a:lnTo>
                    <a:pt x="54610" y="214629"/>
                  </a:lnTo>
                  <a:close/>
                </a:path>
                <a:path w="54610" h="317500">
                  <a:moveTo>
                    <a:pt x="54610" y="212090"/>
                  </a:moveTo>
                  <a:lnTo>
                    <a:pt x="0" y="212090"/>
                  </a:lnTo>
                  <a:lnTo>
                    <a:pt x="0" y="213360"/>
                  </a:lnTo>
                  <a:lnTo>
                    <a:pt x="54610" y="213360"/>
                  </a:lnTo>
                  <a:lnTo>
                    <a:pt x="54610" y="212090"/>
                  </a:lnTo>
                  <a:close/>
                </a:path>
                <a:path w="54610" h="317500">
                  <a:moveTo>
                    <a:pt x="54610" y="208279"/>
                  </a:moveTo>
                  <a:lnTo>
                    <a:pt x="0" y="208279"/>
                  </a:lnTo>
                  <a:lnTo>
                    <a:pt x="0" y="210820"/>
                  </a:lnTo>
                  <a:lnTo>
                    <a:pt x="54610" y="210820"/>
                  </a:lnTo>
                  <a:lnTo>
                    <a:pt x="54610" y="208279"/>
                  </a:lnTo>
                  <a:close/>
                </a:path>
                <a:path w="54610" h="317500">
                  <a:moveTo>
                    <a:pt x="54610" y="205740"/>
                  </a:moveTo>
                  <a:lnTo>
                    <a:pt x="0" y="205740"/>
                  </a:lnTo>
                  <a:lnTo>
                    <a:pt x="0" y="207009"/>
                  </a:lnTo>
                  <a:lnTo>
                    <a:pt x="54610" y="207009"/>
                  </a:lnTo>
                  <a:lnTo>
                    <a:pt x="54610" y="205740"/>
                  </a:lnTo>
                  <a:close/>
                </a:path>
                <a:path w="54610" h="317500">
                  <a:moveTo>
                    <a:pt x="54610" y="201929"/>
                  </a:moveTo>
                  <a:lnTo>
                    <a:pt x="0" y="201929"/>
                  </a:lnTo>
                  <a:lnTo>
                    <a:pt x="0" y="204470"/>
                  </a:lnTo>
                  <a:lnTo>
                    <a:pt x="54610" y="204470"/>
                  </a:lnTo>
                  <a:lnTo>
                    <a:pt x="54610" y="201929"/>
                  </a:lnTo>
                  <a:close/>
                </a:path>
                <a:path w="54610" h="317500">
                  <a:moveTo>
                    <a:pt x="54610" y="199390"/>
                  </a:moveTo>
                  <a:lnTo>
                    <a:pt x="0" y="199390"/>
                  </a:lnTo>
                  <a:lnTo>
                    <a:pt x="0" y="200659"/>
                  </a:lnTo>
                  <a:lnTo>
                    <a:pt x="54610" y="200659"/>
                  </a:lnTo>
                  <a:lnTo>
                    <a:pt x="54610" y="199390"/>
                  </a:lnTo>
                  <a:close/>
                </a:path>
                <a:path w="54610" h="317500">
                  <a:moveTo>
                    <a:pt x="54610" y="195580"/>
                  </a:moveTo>
                  <a:lnTo>
                    <a:pt x="0" y="195580"/>
                  </a:lnTo>
                  <a:lnTo>
                    <a:pt x="0" y="198120"/>
                  </a:lnTo>
                  <a:lnTo>
                    <a:pt x="54610" y="198120"/>
                  </a:lnTo>
                  <a:lnTo>
                    <a:pt x="54610" y="195580"/>
                  </a:lnTo>
                  <a:close/>
                </a:path>
                <a:path w="54610" h="317500">
                  <a:moveTo>
                    <a:pt x="54610" y="193040"/>
                  </a:moveTo>
                  <a:lnTo>
                    <a:pt x="0" y="193040"/>
                  </a:lnTo>
                  <a:lnTo>
                    <a:pt x="0" y="194310"/>
                  </a:lnTo>
                  <a:lnTo>
                    <a:pt x="54610" y="194310"/>
                  </a:lnTo>
                  <a:lnTo>
                    <a:pt x="54610" y="193040"/>
                  </a:lnTo>
                  <a:close/>
                </a:path>
                <a:path w="54610" h="317500">
                  <a:moveTo>
                    <a:pt x="54610" y="189229"/>
                  </a:moveTo>
                  <a:lnTo>
                    <a:pt x="0" y="189229"/>
                  </a:lnTo>
                  <a:lnTo>
                    <a:pt x="0" y="191770"/>
                  </a:lnTo>
                  <a:lnTo>
                    <a:pt x="54610" y="191770"/>
                  </a:lnTo>
                  <a:lnTo>
                    <a:pt x="54610" y="189229"/>
                  </a:lnTo>
                  <a:close/>
                </a:path>
                <a:path w="54610" h="317500">
                  <a:moveTo>
                    <a:pt x="54610" y="186690"/>
                  </a:moveTo>
                  <a:lnTo>
                    <a:pt x="0" y="186690"/>
                  </a:lnTo>
                  <a:lnTo>
                    <a:pt x="0" y="187959"/>
                  </a:lnTo>
                  <a:lnTo>
                    <a:pt x="54610" y="187959"/>
                  </a:lnTo>
                  <a:lnTo>
                    <a:pt x="54610" y="186690"/>
                  </a:lnTo>
                  <a:close/>
                </a:path>
                <a:path w="54610" h="317500">
                  <a:moveTo>
                    <a:pt x="54610" y="182880"/>
                  </a:moveTo>
                  <a:lnTo>
                    <a:pt x="0" y="182880"/>
                  </a:lnTo>
                  <a:lnTo>
                    <a:pt x="0" y="185420"/>
                  </a:lnTo>
                  <a:lnTo>
                    <a:pt x="54610" y="185420"/>
                  </a:lnTo>
                  <a:lnTo>
                    <a:pt x="54610" y="182880"/>
                  </a:lnTo>
                  <a:close/>
                </a:path>
                <a:path w="54610" h="317500">
                  <a:moveTo>
                    <a:pt x="54610" y="180340"/>
                  </a:moveTo>
                  <a:lnTo>
                    <a:pt x="0" y="180340"/>
                  </a:lnTo>
                  <a:lnTo>
                    <a:pt x="0" y="181609"/>
                  </a:lnTo>
                  <a:lnTo>
                    <a:pt x="54610" y="181609"/>
                  </a:lnTo>
                  <a:lnTo>
                    <a:pt x="54610" y="180340"/>
                  </a:lnTo>
                  <a:close/>
                </a:path>
                <a:path w="54610" h="317500">
                  <a:moveTo>
                    <a:pt x="54610" y="176529"/>
                  </a:moveTo>
                  <a:lnTo>
                    <a:pt x="0" y="176529"/>
                  </a:lnTo>
                  <a:lnTo>
                    <a:pt x="0" y="179070"/>
                  </a:lnTo>
                  <a:lnTo>
                    <a:pt x="54610" y="179070"/>
                  </a:lnTo>
                  <a:lnTo>
                    <a:pt x="54610" y="176529"/>
                  </a:lnTo>
                  <a:close/>
                </a:path>
                <a:path w="54610" h="317500">
                  <a:moveTo>
                    <a:pt x="54610" y="173990"/>
                  </a:moveTo>
                  <a:lnTo>
                    <a:pt x="0" y="173990"/>
                  </a:lnTo>
                  <a:lnTo>
                    <a:pt x="0" y="175259"/>
                  </a:lnTo>
                  <a:lnTo>
                    <a:pt x="54610" y="175259"/>
                  </a:lnTo>
                  <a:lnTo>
                    <a:pt x="54610" y="173990"/>
                  </a:lnTo>
                  <a:close/>
                </a:path>
                <a:path w="54610" h="317500">
                  <a:moveTo>
                    <a:pt x="54610" y="170180"/>
                  </a:moveTo>
                  <a:lnTo>
                    <a:pt x="0" y="170180"/>
                  </a:lnTo>
                  <a:lnTo>
                    <a:pt x="0" y="172720"/>
                  </a:lnTo>
                  <a:lnTo>
                    <a:pt x="54610" y="172720"/>
                  </a:lnTo>
                  <a:lnTo>
                    <a:pt x="54610" y="170180"/>
                  </a:lnTo>
                  <a:close/>
                </a:path>
                <a:path w="54610" h="317500">
                  <a:moveTo>
                    <a:pt x="54610" y="167640"/>
                  </a:moveTo>
                  <a:lnTo>
                    <a:pt x="0" y="167640"/>
                  </a:lnTo>
                  <a:lnTo>
                    <a:pt x="0" y="168909"/>
                  </a:lnTo>
                  <a:lnTo>
                    <a:pt x="54610" y="168909"/>
                  </a:lnTo>
                  <a:lnTo>
                    <a:pt x="54610" y="167640"/>
                  </a:lnTo>
                  <a:close/>
                </a:path>
                <a:path w="54610" h="317500">
                  <a:moveTo>
                    <a:pt x="54610" y="163830"/>
                  </a:moveTo>
                  <a:lnTo>
                    <a:pt x="0" y="163830"/>
                  </a:lnTo>
                  <a:lnTo>
                    <a:pt x="0" y="166370"/>
                  </a:lnTo>
                  <a:lnTo>
                    <a:pt x="54610" y="166370"/>
                  </a:lnTo>
                  <a:lnTo>
                    <a:pt x="54610" y="163830"/>
                  </a:lnTo>
                  <a:close/>
                </a:path>
                <a:path w="54610" h="317500">
                  <a:moveTo>
                    <a:pt x="54610" y="161290"/>
                  </a:moveTo>
                  <a:lnTo>
                    <a:pt x="0" y="161290"/>
                  </a:lnTo>
                  <a:lnTo>
                    <a:pt x="0" y="162559"/>
                  </a:lnTo>
                  <a:lnTo>
                    <a:pt x="54610" y="162559"/>
                  </a:lnTo>
                  <a:lnTo>
                    <a:pt x="54610" y="161290"/>
                  </a:lnTo>
                  <a:close/>
                </a:path>
                <a:path w="54610" h="317500">
                  <a:moveTo>
                    <a:pt x="54610" y="157480"/>
                  </a:moveTo>
                  <a:lnTo>
                    <a:pt x="0" y="157480"/>
                  </a:lnTo>
                  <a:lnTo>
                    <a:pt x="0" y="160020"/>
                  </a:lnTo>
                  <a:lnTo>
                    <a:pt x="54610" y="160020"/>
                  </a:lnTo>
                  <a:lnTo>
                    <a:pt x="54610" y="157480"/>
                  </a:lnTo>
                  <a:close/>
                </a:path>
                <a:path w="54610" h="317500">
                  <a:moveTo>
                    <a:pt x="54610" y="154940"/>
                  </a:moveTo>
                  <a:lnTo>
                    <a:pt x="0" y="154940"/>
                  </a:lnTo>
                  <a:lnTo>
                    <a:pt x="0" y="156209"/>
                  </a:lnTo>
                  <a:lnTo>
                    <a:pt x="54610" y="156209"/>
                  </a:lnTo>
                  <a:lnTo>
                    <a:pt x="54610" y="154940"/>
                  </a:lnTo>
                  <a:close/>
                </a:path>
                <a:path w="54610" h="317500">
                  <a:moveTo>
                    <a:pt x="54610" y="151129"/>
                  </a:moveTo>
                  <a:lnTo>
                    <a:pt x="0" y="151129"/>
                  </a:lnTo>
                  <a:lnTo>
                    <a:pt x="0" y="153670"/>
                  </a:lnTo>
                  <a:lnTo>
                    <a:pt x="54610" y="153670"/>
                  </a:lnTo>
                  <a:lnTo>
                    <a:pt x="54610" y="151129"/>
                  </a:lnTo>
                  <a:close/>
                </a:path>
                <a:path w="54610" h="317500">
                  <a:moveTo>
                    <a:pt x="54610" y="148590"/>
                  </a:moveTo>
                  <a:lnTo>
                    <a:pt x="0" y="148590"/>
                  </a:lnTo>
                  <a:lnTo>
                    <a:pt x="0" y="149860"/>
                  </a:lnTo>
                  <a:lnTo>
                    <a:pt x="54610" y="149860"/>
                  </a:lnTo>
                  <a:lnTo>
                    <a:pt x="54610" y="148590"/>
                  </a:lnTo>
                  <a:close/>
                </a:path>
                <a:path w="54610" h="317500">
                  <a:moveTo>
                    <a:pt x="54610" y="144779"/>
                  </a:moveTo>
                  <a:lnTo>
                    <a:pt x="0" y="144779"/>
                  </a:lnTo>
                  <a:lnTo>
                    <a:pt x="0" y="147320"/>
                  </a:lnTo>
                  <a:lnTo>
                    <a:pt x="54610" y="147320"/>
                  </a:lnTo>
                  <a:lnTo>
                    <a:pt x="54610" y="144779"/>
                  </a:lnTo>
                  <a:close/>
                </a:path>
                <a:path w="54610" h="317500">
                  <a:moveTo>
                    <a:pt x="54610" y="142240"/>
                  </a:moveTo>
                  <a:lnTo>
                    <a:pt x="0" y="142240"/>
                  </a:lnTo>
                  <a:lnTo>
                    <a:pt x="0" y="143509"/>
                  </a:lnTo>
                  <a:lnTo>
                    <a:pt x="54610" y="143509"/>
                  </a:lnTo>
                  <a:lnTo>
                    <a:pt x="54610" y="142240"/>
                  </a:lnTo>
                  <a:close/>
                </a:path>
                <a:path w="54610" h="317500">
                  <a:moveTo>
                    <a:pt x="54610" y="138429"/>
                  </a:moveTo>
                  <a:lnTo>
                    <a:pt x="0" y="138429"/>
                  </a:lnTo>
                  <a:lnTo>
                    <a:pt x="0" y="140970"/>
                  </a:lnTo>
                  <a:lnTo>
                    <a:pt x="54610" y="140970"/>
                  </a:lnTo>
                  <a:lnTo>
                    <a:pt x="54610" y="138429"/>
                  </a:lnTo>
                  <a:close/>
                </a:path>
                <a:path w="54610" h="317500">
                  <a:moveTo>
                    <a:pt x="54610" y="135890"/>
                  </a:moveTo>
                  <a:lnTo>
                    <a:pt x="0" y="135890"/>
                  </a:lnTo>
                  <a:lnTo>
                    <a:pt x="0" y="137160"/>
                  </a:lnTo>
                  <a:lnTo>
                    <a:pt x="54610" y="137160"/>
                  </a:lnTo>
                  <a:lnTo>
                    <a:pt x="54610" y="135890"/>
                  </a:lnTo>
                  <a:close/>
                </a:path>
                <a:path w="54610" h="317500">
                  <a:moveTo>
                    <a:pt x="54610" y="132080"/>
                  </a:moveTo>
                  <a:lnTo>
                    <a:pt x="0" y="132080"/>
                  </a:lnTo>
                  <a:lnTo>
                    <a:pt x="0" y="134620"/>
                  </a:lnTo>
                  <a:lnTo>
                    <a:pt x="54610" y="134620"/>
                  </a:lnTo>
                  <a:lnTo>
                    <a:pt x="54610" y="132080"/>
                  </a:lnTo>
                  <a:close/>
                </a:path>
                <a:path w="54610" h="317500">
                  <a:moveTo>
                    <a:pt x="54610" y="129540"/>
                  </a:moveTo>
                  <a:lnTo>
                    <a:pt x="0" y="129540"/>
                  </a:lnTo>
                  <a:lnTo>
                    <a:pt x="0" y="130809"/>
                  </a:lnTo>
                  <a:lnTo>
                    <a:pt x="54610" y="130809"/>
                  </a:lnTo>
                  <a:lnTo>
                    <a:pt x="54610" y="129540"/>
                  </a:lnTo>
                  <a:close/>
                </a:path>
                <a:path w="54610" h="317500">
                  <a:moveTo>
                    <a:pt x="54610" y="125730"/>
                  </a:moveTo>
                  <a:lnTo>
                    <a:pt x="0" y="125730"/>
                  </a:lnTo>
                  <a:lnTo>
                    <a:pt x="0" y="128270"/>
                  </a:lnTo>
                  <a:lnTo>
                    <a:pt x="54610" y="128270"/>
                  </a:lnTo>
                  <a:lnTo>
                    <a:pt x="54610" y="125730"/>
                  </a:lnTo>
                  <a:close/>
                </a:path>
                <a:path w="54610" h="317500">
                  <a:moveTo>
                    <a:pt x="54610" y="123190"/>
                  </a:moveTo>
                  <a:lnTo>
                    <a:pt x="0" y="123190"/>
                  </a:lnTo>
                  <a:lnTo>
                    <a:pt x="0" y="124459"/>
                  </a:lnTo>
                  <a:lnTo>
                    <a:pt x="54610" y="124459"/>
                  </a:lnTo>
                  <a:lnTo>
                    <a:pt x="54610" y="123190"/>
                  </a:lnTo>
                  <a:close/>
                </a:path>
                <a:path w="54610" h="317500">
                  <a:moveTo>
                    <a:pt x="54610" y="119379"/>
                  </a:moveTo>
                  <a:lnTo>
                    <a:pt x="0" y="119379"/>
                  </a:lnTo>
                  <a:lnTo>
                    <a:pt x="0" y="121920"/>
                  </a:lnTo>
                  <a:lnTo>
                    <a:pt x="54610" y="121920"/>
                  </a:lnTo>
                  <a:lnTo>
                    <a:pt x="54610" y="119379"/>
                  </a:lnTo>
                  <a:close/>
                </a:path>
                <a:path w="54610" h="317500">
                  <a:moveTo>
                    <a:pt x="54610" y="116839"/>
                  </a:moveTo>
                  <a:lnTo>
                    <a:pt x="0" y="116839"/>
                  </a:lnTo>
                  <a:lnTo>
                    <a:pt x="0" y="118109"/>
                  </a:lnTo>
                  <a:lnTo>
                    <a:pt x="54610" y="118109"/>
                  </a:lnTo>
                  <a:lnTo>
                    <a:pt x="54610" y="116839"/>
                  </a:lnTo>
                  <a:close/>
                </a:path>
                <a:path w="54610" h="317500">
                  <a:moveTo>
                    <a:pt x="54610" y="110489"/>
                  </a:moveTo>
                  <a:lnTo>
                    <a:pt x="0" y="110489"/>
                  </a:lnTo>
                  <a:lnTo>
                    <a:pt x="0" y="115570"/>
                  </a:lnTo>
                  <a:lnTo>
                    <a:pt x="54610" y="115570"/>
                  </a:lnTo>
                  <a:lnTo>
                    <a:pt x="54610" y="110489"/>
                  </a:lnTo>
                  <a:close/>
                </a:path>
                <a:path w="54610" h="317500">
                  <a:moveTo>
                    <a:pt x="54610" y="104140"/>
                  </a:moveTo>
                  <a:lnTo>
                    <a:pt x="0" y="104140"/>
                  </a:lnTo>
                  <a:lnTo>
                    <a:pt x="0" y="109220"/>
                  </a:lnTo>
                  <a:lnTo>
                    <a:pt x="54610" y="109220"/>
                  </a:lnTo>
                  <a:lnTo>
                    <a:pt x="54610" y="104140"/>
                  </a:lnTo>
                  <a:close/>
                </a:path>
                <a:path w="54610" h="317500">
                  <a:moveTo>
                    <a:pt x="54610" y="97789"/>
                  </a:moveTo>
                  <a:lnTo>
                    <a:pt x="0" y="97789"/>
                  </a:lnTo>
                  <a:lnTo>
                    <a:pt x="0" y="102870"/>
                  </a:lnTo>
                  <a:lnTo>
                    <a:pt x="54610" y="102870"/>
                  </a:lnTo>
                  <a:lnTo>
                    <a:pt x="54610" y="97789"/>
                  </a:lnTo>
                  <a:close/>
                </a:path>
                <a:path w="54610" h="317500">
                  <a:moveTo>
                    <a:pt x="54610" y="91439"/>
                  </a:moveTo>
                  <a:lnTo>
                    <a:pt x="0" y="91439"/>
                  </a:lnTo>
                  <a:lnTo>
                    <a:pt x="0" y="96520"/>
                  </a:lnTo>
                  <a:lnTo>
                    <a:pt x="54610" y="96520"/>
                  </a:lnTo>
                  <a:lnTo>
                    <a:pt x="54610" y="91439"/>
                  </a:lnTo>
                  <a:close/>
                </a:path>
                <a:path w="54610" h="317500">
                  <a:moveTo>
                    <a:pt x="54610" y="85089"/>
                  </a:moveTo>
                  <a:lnTo>
                    <a:pt x="0" y="85089"/>
                  </a:lnTo>
                  <a:lnTo>
                    <a:pt x="0" y="90170"/>
                  </a:lnTo>
                  <a:lnTo>
                    <a:pt x="54610" y="90170"/>
                  </a:lnTo>
                  <a:lnTo>
                    <a:pt x="54610" y="85089"/>
                  </a:lnTo>
                  <a:close/>
                </a:path>
                <a:path w="54610" h="317500">
                  <a:moveTo>
                    <a:pt x="54610" y="78739"/>
                  </a:moveTo>
                  <a:lnTo>
                    <a:pt x="0" y="78739"/>
                  </a:lnTo>
                  <a:lnTo>
                    <a:pt x="0" y="83820"/>
                  </a:lnTo>
                  <a:lnTo>
                    <a:pt x="54610" y="83820"/>
                  </a:lnTo>
                  <a:lnTo>
                    <a:pt x="54610" y="78739"/>
                  </a:lnTo>
                  <a:close/>
                </a:path>
                <a:path w="54610" h="317500">
                  <a:moveTo>
                    <a:pt x="54610" y="72389"/>
                  </a:moveTo>
                  <a:lnTo>
                    <a:pt x="0" y="72389"/>
                  </a:lnTo>
                  <a:lnTo>
                    <a:pt x="0" y="77470"/>
                  </a:lnTo>
                  <a:lnTo>
                    <a:pt x="54610" y="77470"/>
                  </a:lnTo>
                  <a:lnTo>
                    <a:pt x="54610" y="72389"/>
                  </a:lnTo>
                  <a:close/>
                </a:path>
                <a:path w="54610" h="317500">
                  <a:moveTo>
                    <a:pt x="54610" y="67309"/>
                  </a:moveTo>
                  <a:lnTo>
                    <a:pt x="0" y="67309"/>
                  </a:lnTo>
                  <a:lnTo>
                    <a:pt x="0" y="71119"/>
                  </a:lnTo>
                  <a:lnTo>
                    <a:pt x="54610" y="71119"/>
                  </a:lnTo>
                  <a:lnTo>
                    <a:pt x="54610" y="67309"/>
                  </a:lnTo>
                  <a:close/>
                </a:path>
                <a:path w="54610" h="317500">
                  <a:moveTo>
                    <a:pt x="54610" y="60959"/>
                  </a:moveTo>
                  <a:lnTo>
                    <a:pt x="0" y="60959"/>
                  </a:lnTo>
                  <a:lnTo>
                    <a:pt x="0" y="66040"/>
                  </a:lnTo>
                  <a:lnTo>
                    <a:pt x="54610" y="66040"/>
                  </a:lnTo>
                  <a:lnTo>
                    <a:pt x="54610" y="60959"/>
                  </a:lnTo>
                  <a:close/>
                </a:path>
                <a:path w="54610" h="317500">
                  <a:moveTo>
                    <a:pt x="54610" y="54609"/>
                  </a:moveTo>
                  <a:lnTo>
                    <a:pt x="0" y="54609"/>
                  </a:lnTo>
                  <a:lnTo>
                    <a:pt x="0" y="59690"/>
                  </a:lnTo>
                  <a:lnTo>
                    <a:pt x="54610" y="59690"/>
                  </a:lnTo>
                  <a:lnTo>
                    <a:pt x="54610" y="54609"/>
                  </a:lnTo>
                  <a:close/>
                </a:path>
                <a:path w="54610" h="317500">
                  <a:moveTo>
                    <a:pt x="54610" y="48259"/>
                  </a:moveTo>
                  <a:lnTo>
                    <a:pt x="0" y="48259"/>
                  </a:lnTo>
                  <a:lnTo>
                    <a:pt x="0" y="53340"/>
                  </a:lnTo>
                  <a:lnTo>
                    <a:pt x="54610" y="53340"/>
                  </a:lnTo>
                  <a:lnTo>
                    <a:pt x="54610" y="48259"/>
                  </a:lnTo>
                  <a:close/>
                </a:path>
                <a:path w="54610" h="317500">
                  <a:moveTo>
                    <a:pt x="54610" y="41909"/>
                  </a:moveTo>
                  <a:lnTo>
                    <a:pt x="0" y="41909"/>
                  </a:lnTo>
                  <a:lnTo>
                    <a:pt x="0" y="46990"/>
                  </a:lnTo>
                  <a:lnTo>
                    <a:pt x="54610" y="46990"/>
                  </a:lnTo>
                  <a:lnTo>
                    <a:pt x="54610" y="41909"/>
                  </a:lnTo>
                  <a:close/>
                </a:path>
                <a:path w="54610" h="317500">
                  <a:moveTo>
                    <a:pt x="54610" y="35559"/>
                  </a:moveTo>
                  <a:lnTo>
                    <a:pt x="0" y="35559"/>
                  </a:lnTo>
                  <a:lnTo>
                    <a:pt x="0" y="40640"/>
                  </a:lnTo>
                  <a:lnTo>
                    <a:pt x="54610" y="40640"/>
                  </a:lnTo>
                  <a:lnTo>
                    <a:pt x="54610" y="35559"/>
                  </a:lnTo>
                  <a:close/>
                </a:path>
                <a:path w="54610" h="317500">
                  <a:moveTo>
                    <a:pt x="54610" y="29209"/>
                  </a:moveTo>
                  <a:lnTo>
                    <a:pt x="0" y="29209"/>
                  </a:lnTo>
                  <a:lnTo>
                    <a:pt x="0" y="34290"/>
                  </a:lnTo>
                  <a:lnTo>
                    <a:pt x="54610" y="34290"/>
                  </a:lnTo>
                  <a:lnTo>
                    <a:pt x="54610" y="29209"/>
                  </a:lnTo>
                  <a:close/>
                </a:path>
                <a:path w="54610" h="317500">
                  <a:moveTo>
                    <a:pt x="54610" y="22859"/>
                  </a:moveTo>
                  <a:lnTo>
                    <a:pt x="0" y="22859"/>
                  </a:lnTo>
                  <a:lnTo>
                    <a:pt x="0" y="27940"/>
                  </a:lnTo>
                  <a:lnTo>
                    <a:pt x="54610" y="27940"/>
                  </a:lnTo>
                  <a:lnTo>
                    <a:pt x="54610" y="22859"/>
                  </a:lnTo>
                  <a:close/>
                </a:path>
                <a:path w="54610" h="317500">
                  <a:moveTo>
                    <a:pt x="54610" y="16509"/>
                  </a:moveTo>
                  <a:lnTo>
                    <a:pt x="0" y="16509"/>
                  </a:lnTo>
                  <a:lnTo>
                    <a:pt x="0" y="21590"/>
                  </a:lnTo>
                  <a:lnTo>
                    <a:pt x="54610" y="21590"/>
                  </a:lnTo>
                  <a:lnTo>
                    <a:pt x="54610" y="16509"/>
                  </a:lnTo>
                  <a:close/>
                </a:path>
                <a:path w="54610" h="317500">
                  <a:moveTo>
                    <a:pt x="54610" y="10159"/>
                  </a:moveTo>
                  <a:lnTo>
                    <a:pt x="0" y="10159"/>
                  </a:lnTo>
                  <a:lnTo>
                    <a:pt x="0" y="15240"/>
                  </a:lnTo>
                  <a:lnTo>
                    <a:pt x="54610" y="15240"/>
                  </a:lnTo>
                  <a:lnTo>
                    <a:pt x="54610" y="10159"/>
                  </a:lnTo>
                  <a:close/>
                </a:path>
                <a:path w="54610" h="317500">
                  <a:moveTo>
                    <a:pt x="54610" y="3809"/>
                  </a:moveTo>
                  <a:lnTo>
                    <a:pt x="0" y="3809"/>
                  </a:lnTo>
                  <a:lnTo>
                    <a:pt x="0" y="8890"/>
                  </a:lnTo>
                  <a:lnTo>
                    <a:pt x="54610" y="8890"/>
                  </a:lnTo>
                  <a:lnTo>
                    <a:pt x="54610" y="3809"/>
                  </a:lnTo>
                  <a:close/>
                </a:path>
                <a:path w="54610" h="317500">
                  <a:moveTo>
                    <a:pt x="5461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54610" y="2540"/>
                  </a:lnTo>
                  <a:lnTo>
                    <a:pt x="54610" y="0"/>
                  </a:lnTo>
                  <a:close/>
                </a:path>
                <a:path w="54610" h="317500">
                  <a:moveTo>
                    <a:pt x="54610" y="293370"/>
                  </a:moveTo>
                  <a:lnTo>
                    <a:pt x="0" y="293370"/>
                  </a:lnTo>
                  <a:lnTo>
                    <a:pt x="0" y="317500"/>
                  </a:lnTo>
                  <a:lnTo>
                    <a:pt x="16510" y="317500"/>
                  </a:lnTo>
                  <a:lnTo>
                    <a:pt x="16510" y="316230"/>
                  </a:lnTo>
                  <a:lnTo>
                    <a:pt x="36830" y="316230"/>
                  </a:lnTo>
                  <a:lnTo>
                    <a:pt x="36830" y="314960"/>
                  </a:lnTo>
                  <a:lnTo>
                    <a:pt x="54610" y="314960"/>
                  </a:lnTo>
                  <a:lnTo>
                    <a:pt x="54610" y="293370"/>
                  </a:lnTo>
                  <a:close/>
                </a:path>
              </a:pathLst>
            </a:custGeom>
            <a:solidFill>
              <a:srgbClr val="277A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225"/>
            <p:cNvSpPr/>
            <p:nvPr/>
          </p:nvSpPr>
          <p:spPr>
            <a:xfrm>
              <a:off x="6082029" y="6381750"/>
              <a:ext cx="55880" cy="321310"/>
            </a:xfrm>
            <a:custGeom>
              <a:avLst/>
              <a:gdLst/>
              <a:ahLst/>
              <a:cxnLst/>
              <a:rect l="l" t="t" r="r" b="b"/>
              <a:pathLst>
                <a:path w="55879" h="321309">
                  <a:moveTo>
                    <a:pt x="55880" y="271780"/>
                  </a:moveTo>
                  <a:lnTo>
                    <a:pt x="0" y="271780"/>
                  </a:lnTo>
                  <a:lnTo>
                    <a:pt x="0" y="293370"/>
                  </a:lnTo>
                  <a:lnTo>
                    <a:pt x="55880" y="293370"/>
                  </a:lnTo>
                  <a:lnTo>
                    <a:pt x="55880" y="271780"/>
                  </a:lnTo>
                  <a:close/>
                </a:path>
                <a:path w="55879" h="321309">
                  <a:moveTo>
                    <a:pt x="55880" y="269240"/>
                  </a:moveTo>
                  <a:lnTo>
                    <a:pt x="0" y="269240"/>
                  </a:lnTo>
                  <a:lnTo>
                    <a:pt x="0" y="270510"/>
                  </a:lnTo>
                  <a:lnTo>
                    <a:pt x="55880" y="270510"/>
                  </a:lnTo>
                  <a:lnTo>
                    <a:pt x="55880" y="269240"/>
                  </a:lnTo>
                  <a:close/>
                </a:path>
                <a:path w="55879" h="321309">
                  <a:moveTo>
                    <a:pt x="55880" y="265430"/>
                  </a:moveTo>
                  <a:lnTo>
                    <a:pt x="0" y="265430"/>
                  </a:lnTo>
                  <a:lnTo>
                    <a:pt x="0" y="267970"/>
                  </a:lnTo>
                  <a:lnTo>
                    <a:pt x="55880" y="267970"/>
                  </a:lnTo>
                  <a:lnTo>
                    <a:pt x="55880" y="265430"/>
                  </a:lnTo>
                  <a:close/>
                </a:path>
                <a:path w="55879" h="321309">
                  <a:moveTo>
                    <a:pt x="55880" y="262890"/>
                  </a:moveTo>
                  <a:lnTo>
                    <a:pt x="0" y="262890"/>
                  </a:lnTo>
                  <a:lnTo>
                    <a:pt x="0" y="264160"/>
                  </a:lnTo>
                  <a:lnTo>
                    <a:pt x="55880" y="264160"/>
                  </a:lnTo>
                  <a:lnTo>
                    <a:pt x="55880" y="262890"/>
                  </a:lnTo>
                  <a:close/>
                </a:path>
                <a:path w="55879" h="321309">
                  <a:moveTo>
                    <a:pt x="55880" y="259080"/>
                  </a:moveTo>
                  <a:lnTo>
                    <a:pt x="0" y="259080"/>
                  </a:lnTo>
                  <a:lnTo>
                    <a:pt x="0" y="261620"/>
                  </a:lnTo>
                  <a:lnTo>
                    <a:pt x="55880" y="261620"/>
                  </a:lnTo>
                  <a:lnTo>
                    <a:pt x="55880" y="259080"/>
                  </a:lnTo>
                  <a:close/>
                </a:path>
                <a:path w="55879" h="321309">
                  <a:moveTo>
                    <a:pt x="55880" y="256540"/>
                  </a:moveTo>
                  <a:lnTo>
                    <a:pt x="0" y="256540"/>
                  </a:lnTo>
                  <a:lnTo>
                    <a:pt x="0" y="257810"/>
                  </a:lnTo>
                  <a:lnTo>
                    <a:pt x="55880" y="257810"/>
                  </a:lnTo>
                  <a:lnTo>
                    <a:pt x="55880" y="256540"/>
                  </a:lnTo>
                  <a:close/>
                </a:path>
                <a:path w="55879" h="321309">
                  <a:moveTo>
                    <a:pt x="55880" y="252730"/>
                  </a:moveTo>
                  <a:lnTo>
                    <a:pt x="0" y="252730"/>
                  </a:lnTo>
                  <a:lnTo>
                    <a:pt x="0" y="255269"/>
                  </a:lnTo>
                  <a:lnTo>
                    <a:pt x="55880" y="255269"/>
                  </a:lnTo>
                  <a:lnTo>
                    <a:pt x="55880" y="252730"/>
                  </a:lnTo>
                  <a:close/>
                </a:path>
                <a:path w="55879" h="321309">
                  <a:moveTo>
                    <a:pt x="55880" y="250190"/>
                  </a:moveTo>
                  <a:lnTo>
                    <a:pt x="0" y="250190"/>
                  </a:lnTo>
                  <a:lnTo>
                    <a:pt x="0" y="251459"/>
                  </a:lnTo>
                  <a:lnTo>
                    <a:pt x="55880" y="251459"/>
                  </a:lnTo>
                  <a:lnTo>
                    <a:pt x="55880" y="250190"/>
                  </a:lnTo>
                  <a:close/>
                </a:path>
                <a:path w="55879" h="321309">
                  <a:moveTo>
                    <a:pt x="55880" y="246379"/>
                  </a:moveTo>
                  <a:lnTo>
                    <a:pt x="0" y="246379"/>
                  </a:lnTo>
                  <a:lnTo>
                    <a:pt x="0" y="248919"/>
                  </a:lnTo>
                  <a:lnTo>
                    <a:pt x="55880" y="248919"/>
                  </a:lnTo>
                  <a:lnTo>
                    <a:pt x="55880" y="246379"/>
                  </a:lnTo>
                  <a:close/>
                </a:path>
                <a:path w="55879" h="321309">
                  <a:moveTo>
                    <a:pt x="55880" y="243840"/>
                  </a:moveTo>
                  <a:lnTo>
                    <a:pt x="0" y="243840"/>
                  </a:lnTo>
                  <a:lnTo>
                    <a:pt x="0" y="245110"/>
                  </a:lnTo>
                  <a:lnTo>
                    <a:pt x="55880" y="245110"/>
                  </a:lnTo>
                  <a:lnTo>
                    <a:pt x="55880" y="243840"/>
                  </a:lnTo>
                  <a:close/>
                </a:path>
                <a:path w="55879" h="321309">
                  <a:moveTo>
                    <a:pt x="55880" y="240030"/>
                  </a:moveTo>
                  <a:lnTo>
                    <a:pt x="0" y="240030"/>
                  </a:lnTo>
                  <a:lnTo>
                    <a:pt x="0" y="242569"/>
                  </a:lnTo>
                  <a:lnTo>
                    <a:pt x="55880" y="242569"/>
                  </a:lnTo>
                  <a:lnTo>
                    <a:pt x="55880" y="240030"/>
                  </a:lnTo>
                  <a:close/>
                </a:path>
                <a:path w="55879" h="321309">
                  <a:moveTo>
                    <a:pt x="55880" y="237490"/>
                  </a:moveTo>
                  <a:lnTo>
                    <a:pt x="0" y="237490"/>
                  </a:lnTo>
                  <a:lnTo>
                    <a:pt x="0" y="238760"/>
                  </a:lnTo>
                  <a:lnTo>
                    <a:pt x="55880" y="238760"/>
                  </a:lnTo>
                  <a:lnTo>
                    <a:pt x="55880" y="237490"/>
                  </a:lnTo>
                  <a:close/>
                </a:path>
                <a:path w="55879" h="321309">
                  <a:moveTo>
                    <a:pt x="55880" y="233679"/>
                  </a:moveTo>
                  <a:lnTo>
                    <a:pt x="0" y="233679"/>
                  </a:lnTo>
                  <a:lnTo>
                    <a:pt x="0" y="236219"/>
                  </a:lnTo>
                  <a:lnTo>
                    <a:pt x="55880" y="236219"/>
                  </a:lnTo>
                  <a:lnTo>
                    <a:pt x="55880" y="233679"/>
                  </a:lnTo>
                  <a:close/>
                </a:path>
                <a:path w="55879" h="321309">
                  <a:moveTo>
                    <a:pt x="55880" y="231140"/>
                  </a:moveTo>
                  <a:lnTo>
                    <a:pt x="0" y="231140"/>
                  </a:lnTo>
                  <a:lnTo>
                    <a:pt x="0" y="232410"/>
                  </a:lnTo>
                  <a:lnTo>
                    <a:pt x="55880" y="232410"/>
                  </a:lnTo>
                  <a:lnTo>
                    <a:pt x="55880" y="231140"/>
                  </a:lnTo>
                  <a:close/>
                </a:path>
                <a:path w="55879" h="321309">
                  <a:moveTo>
                    <a:pt x="55880" y="227329"/>
                  </a:moveTo>
                  <a:lnTo>
                    <a:pt x="0" y="227329"/>
                  </a:lnTo>
                  <a:lnTo>
                    <a:pt x="0" y="229870"/>
                  </a:lnTo>
                  <a:lnTo>
                    <a:pt x="55880" y="229870"/>
                  </a:lnTo>
                  <a:lnTo>
                    <a:pt x="55880" y="227329"/>
                  </a:lnTo>
                  <a:close/>
                </a:path>
                <a:path w="55879" h="321309">
                  <a:moveTo>
                    <a:pt x="55880" y="224790"/>
                  </a:moveTo>
                  <a:lnTo>
                    <a:pt x="0" y="224790"/>
                  </a:lnTo>
                  <a:lnTo>
                    <a:pt x="0" y="226060"/>
                  </a:lnTo>
                  <a:lnTo>
                    <a:pt x="55880" y="226060"/>
                  </a:lnTo>
                  <a:lnTo>
                    <a:pt x="55880" y="224790"/>
                  </a:lnTo>
                  <a:close/>
                </a:path>
                <a:path w="55879" h="321309">
                  <a:moveTo>
                    <a:pt x="55880" y="220980"/>
                  </a:moveTo>
                  <a:lnTo>
                    <a:pt x="0" y="220980"/>
                  </a:lnTo>
                  <a:lnTo>
                    <a:pt x="0" y="223520"/>
                  </a:lnTo>
                  <a:lnTo>
                    <a:pt x="55880" y="223520"/>
                  </a:lnTo>
                  <a:lnTo>
                    <a:pt x="55880" y="220980"/>
                  </a:lnTo>
                  <a:close/>
                </a:path>
                <a:path w="55879" h="321309">
                  <a:moveTo>
                    <a:pt x="55880" y="218440"/>
                  </a:moveTo>
                  <a:lnTo>
                    <a:pt x="0" y="218440"/>
                  </a:lnTo>
                  <a:lnTo>
                    <a:pt x="0" y="219709"/>
                  </a:lnTo>
                  <a:lnTo>
                    <a:pt x="55880" y="219709"/>
                  </a:lnTo>
                  <a:lnTo>
                    <a:pt x="55880" y="218440"/>
                  </a:lnTo>
                  <a:close/>
                </a:path>
                <a:path w="55879" h="321309">
                  <a:moveTo>
                    <a:pt x="55880" y="214629"/>
                  </a:moveTo>
                  <a:lnTo>
                    <a:pt x="0" y="214629"/>
                  </a:lnTo>
                  <a:lnTo>
                    <a:pt x="0" y="217170"/>
                  </a:lnTo>
                  <a:lnTo>
                    <a:pt x="55880" y="217170"/>
                  </a:lnTo>
                  <a:lnTo>
                    <a:pt x="55880" y="214629"/>
                  </a:lnTo>
                  <a:close/>
                </a:path>
                <a:path w="55879" h="321309">
                  <a:moveTo>
                    <a:pt x="55880" y="212090"/>
                  </a:moveTo>
                  <a:lnTo>
                    <a:pt x="0" y="212090"/>
                  </a:lnTo>
                  <a:lnTo>
                    <a:pt x="0" y="213360"/>
                  </a:lnTo>
                  <a:lnTo>
                    <a:pt x="55880" y="213360"/>
                  </a:lnTo>
                  <a:lnTo>
                    <a:pt x="55880" y="212090"/>
                  </a:lnTo>
                  <a:close/>
                </a:path>
                <a:path w="55879" h="321309">
                  <a:moveTo>
                    <a:pt x="55880" y="208279"/>
                  </a:moveTo>
                  <a:lnTo>
                    <a:pt x="0" y="208279"/>
                  </a:lnTo>
                  <a:lnTo>
                    <a:pt x="0" y="210820"/>
                  </a:lnTo>
                  <a:lnTo>
                    <a:pt x="55880" y="210820"/>
                  </a:lnTo>
                  <a:lnTo>
                    <a:pt x="55880" y="208279"/>
                  </a:lnTo>
                  <a:close/>
                </a:path>
                <a:path w="55879" h="321309">
                  <a:moveTo>
                    <a:pt x="55880" y="205740"/>
                  </a:moveTo>
                  <a:lnTo>
                    <a:pt x="0" y="205740"/>
                  </a:lnTo>
                  <a:lnTo>
                    <a:pt x="0" y="207009"/>
                  </a:lnTo>
                  <a:lnTo>
                    <a:pt x="55880" y="207009"/>
                  </a:lnTo>
                  <a:lnTo>
                    <a:pt x="55880" y="205740"/>
                  </a:lnTo>
                  <a:close/>
                </a:path>
                <a:path w="55879" h="321309">
                  <a:moveTo>
                    <a:pt x="55880" y="201929"/>
                  </a:moveTo>
                  <a:lnTo>
                    <a:pt x="0" y="201929"/>
                  </a:lnTo>
                  <a:lnTo>
                    <a:pt x="0" y="204470"/>
                  </a:lnTo>
                  <a:lnTo>
                    <a:pt x="55880" y="204470"/>
                  </a:lnTo>
                  <a:lnTo>
                    <a:pt x="55880" y="201929"/>
                  </a:lnTo>
                  <a:close/>
                </a:path>
                <a:path w="55879" h="321309">
                  <a:moveTo>
                    <a:pt x="55880" y="199390"/>
                  </a:moveTo>
                  <a:lnTo>
                    <a:pt x="0" y="199390"/>
                  </a:lnTo>
                  <a:lnTo>
                    <a:pt x="0" y="200659"/>
                  </a:lnTo>
                  <a:lnTo>
                    <a:pt x="55880" y="200659"/>
                  </a:lnTo>
                  <a:lnTo>
                    <a:pt x="55880" y="199390"/>
                  </a:lnTo>
                  <a:close/>
                </a:path>
                <a:path w="55879" h="321309">
                  <a:moveTo>
                    <a:pt x="55880" y="195580"/>
                  </a:moveTo>
                  <a:lnTo>
                    <a:pt x="0" y="195580"/>
                  </a:lnTo>
                  <a:lnTo>
                    <a:pt x="0" y="198120"/>
                  </a:lnTo>
                  <a:lnTo>
                    <a:pt x="55880" y="198120"/>
                  </a:lnTo>
                  <a:lnTo>
                    <a:pt x="55880" y="195580"/>
                  </a:lnTo>
                  <a:close/>
                </a:path>
                <a:path w="55879" h="321309">
                  <a:moveTo>
                    <a:pt x="55880" y="193040"/>
                  </a:moveTo>
                  <a:lnTo>
                    <a:pt x="0" y="193040"/>
                  </a:lnTo>
                  <a:lnTo>
                    <a:pt x="0" y="194310"/>
                  </a:lnTo>
                  <a:lnTo>
                    <a:pt x="55880" y="194310"/>
                  </a:lnTo>
                  <a:lnTo>
                    <a:pt x="55880" y="193040"/>
                  </a:lnTo>
                  <a:close/>
                </a:path>
                <a:path w="55879" h="321309">
                  <a:moveTo>
                    <a:pt x="55880" y="189229"/>
                  </a:moveTo>
                  <a:lnTo>
                    <a:pt x="0" y="189229"/>
                  </a:lnTo>
                  <a:lnTo>
                    <a:pt x="0" y="191770"/>
                  </a:lnTo>
                  <a:lnTo>
                    <a:pt x="55880" y="191770"/>
                  </a:lnTo>
                  <a:lnTo>
                    <a:pt x="55880" y="189229"/>
                  </a:lnTo>
                  <a:close/>
                </a:path>
                <a:path w="55879" h="321309">
                  <a:moveTo>
                    <a:pt x="55880" y="186690"/>
                  </a:moveTo>
                  <a:lnTo>
                    <a:pt x="0" y="186690"/>
                  </a:lnTo>
                  <a:lnTo>
                    <a:pt x="0" y="187959"/>
                  </a:lnTo>
                  <a:lnTo>
                    <a:pt x="55880" y="187959"/>
                  </a:lnTo>
                  <a:lnTo>
                    <a:pt x="55880" y="186690"/>
                  </a:lnTo>
                  <a:close/>
                </a:path>
                <a:path w="55879" h="321309">
                  <a:moveTo>
                    <a:pt x="55880" y="182880"/>
                  </a:moveTo>
                  <a:lnTo>
                    <a:pt x="0" y="182880"/>
                  </a:lnTo>
                  <a:lnTo>
                    <a:pt x="0" y="185420"/>
                  </a:lnTo>
                  <a:lnTo>
                    <a:pt x="55880" y="185420"/>
                  </a:lnTo>
                  <a:lnTo>
                    <a:pt x="55880" y="182880"/>
                  </a:lnTo>
                  <a:close/>
                </a:path>
                <a:path w="55879" h="321309">
                  <a:moveTo>
                    <a:pt x="55880" y="180340"/>
                  </a:moveTo>
                  <a:lnTo>
                    <a:pt x="0" y="180340"/>
                  </a:lnTo>
                  <a:lnTo>
                    <a:pt x="0" y="181609"/>
                  </a:lnTo>
                  <a:lnTo>
                    <a:pt x="55880" y="181609"/>
                  </a:lnTo>
                  <a:lnTo>
                    <a:pt x="55880" y="180340"/>
                  </a:lnTo>
                  <a:close/>
                </a:path>
                <a:path w="55879" h="321309">
                  <a:moveTo>
                    <a:pt x="55880" y="176529"/>
                  </a:moveTo>
                  <a:lnTo>
                    <a:pt x="0" y="176529"/>
                  </a:lnTo>
                  <a:lnTo>
                    <a:pt x="0" y="179070"/>
                  </a:lnTo>
                  <a:lnTo>
                    <a:pt x="55880" y="179070"/>
                  </a:lnTo>
                  <a:lnTo>
                    <a:pt x="55880" y="176529"/>
                  </a:lnTo>
                  <a:close/>
                </a:path>
                <a:path w="55879" h="321309">
                  <a:moveTo>
                    <a:pt x="55880" y="173990"/>
                  </a:moveTo>
                  <a:lnTo>
                    <a:pt x="0" y="173990"/>
                  </a:lnTo>
                  <a:lnTo>
                    <a:pt x="0" y="175259"/>
                  </a:lnTo>
                  <a:lnTo>
                    <a:pt x="55880" y="175259"/>
                  </a:lnTo>
                  <a:lnTo>
                    <a:pt x="55880" y="173990"/>
                  </a:lnTo>
                  <a:close/>
                </a:path>
                <a:path w="55879" h="321309">
                  <a:moveTo>
                    <a:pt x="55880" y="170180"/>
                  </a:moveTo>
                  <a:lnTo>
                    <a:pt x="0" y="170180"/>
                  </a:lnTo>
                  <a:lnTo>
                    <a:pt x="0" y="172720"/>
                  </a:lnTo>
                  <a:lnTo>
                    <a:pt x="55880" y="172720"/>
                  </a:lnTo>
                  <a:lnTo>
                    <a:pt x="55880" y="170180"/>
                  </a:lnTo>
                  <a:close/>
                </a:path>
                <a:path w="55879" h="321309">
                  <a:moveTo>
                    <a:pt x="55880" y="167640"/>
                  </a:moveTo>
                  <a:lnTo>
                    <a:pt x="0" y="167640"/>
                  </a:lnTo>
                  <a:lnTo>
                    <a:pt x="0" y="168909"/>
                  </a:lnTo>
                  <a:lnTo>
                    <a:pt x="55880" y="168909"/>
                  </a:lnTo>
                  <a:lnTo>
                    <a:pt x="55880" y="167640"/>
                  </a:lnTo>
                  <a:close/>
                </a:path>
                <a:path w="55879" h="321309">
                  <a:moveTo>
                    <a:pt x="55880" y="163830"/>
                  </a:moveTo>
                  <a:lnTo>
                    <a:pt x="0" y="163830"/>
                  </a:lnTo>
                  <a:lnTo>
                    <a:pt x="0" y="166370"/>
                  </a:lnTo>
                  <a:lnTo>
                    <a:pt x="55880" y="166370"/>
                  </a:lnTo>
                  <a:lnTo>
                    <a:pt x="55880" y="163830"/>
                  </a:lnTo>
                  <a:close/>
                </a:path>
                <a:path w="55879" h="321309">
                  <a:moveTo>
                    <a:pt x="55880" y="161290"/>
                  </a:moveTo>
                  <a:lnTo>
                    <a:pt x="0" y="161290"/>
                  </a:lnTo>
                  <a:lnTo>
                    <a:pt x="0" y="162559"/>
                  </a:lnTo>
                  <a:lnTo>
                    <a:pt x="55880" y="162559"/>
                  </a:lnTo>
                  <a:lnTo>
                    <a:pt x="55880" y="161290"/>
                  </a:lnTo>
                  <a:close/>
                </a:path>
                <a:path w="55879" h="321309">
                  <a:moveTo>
                    <a:pt x="55880" y="157480"/>
                  </a:moveTo>
                  <a:lnTo>
                    <a:pt x="0" y="157480"/>
                  </a:lnTo>
                  <a:lnTo>
                    <a:pt x="0" y="160020"/>
                  </a:lnTo>
                  <a:lnTo>
                    <a:pt x="55880" y="160020"/>
                  </a:lnTo>
                  <a:lnTo>
                    <a:pt x="55880" y="157480"/>
                  </a:lnTo>
                  <a:close/>
                </a:path>
                <a:path w="55879" h="321309">
                  <a:moveTo>
                    <a:pt x="55880" y="154940"/>
                  </a:moveTo>
                  <a:lnTo>
                    <a:pt x="0" y="154940"/>
                  </a:lnTo>
                  <a:lnTo>
                    <a:pt x="0" y="156209"/>
                  </a:lnTo>
                  <a:lnTo>
                    <a:pt x="55880" y="156209"/>
                  </a:lnTo>
                  <a:lnTo>
                    <a:pt x="55880" y="154940"/>
                  </a:lnTo>
                  <a:close/>
                </a:path>
                <a:path w="55879" h="321309">
                  <a:moveTo>
                    <a:pt x="55880" y="151129"/>
                  </a:moveTo>
                  <a:lnTo>
                    <a:pt x="0" y="151129"/>
                  </a:lnTo>
                  <a:lnTo>
                    <a:pt x="0" y="153670"/>
                  </a:lnTo>
                  <a:lnTo>
                    <a:pt x="55880" y="153670"/>
                  </a:lnTo>
                  <a:lnTo>
                    <a:pt x="55880" y="151129"/>
                  </a:lnTo>
                  <a:close/>
                </a:path>
                <a:path w="55879" h="321309">
                  <a:moveTo>
                    <a:pt x="55880" y="148590"/>
                  </a:moveTo>
                  <a:lnTo>
                    <a:pt x="0" y="148590"/>
                  </a:lnTo>
                  <a:lnTo>
                    <a:pt x="0" y="149860"/>
                  </a:lnTo>
                  <a:lnTo>
                    <a:pt x="55880" y="149860"/>
                  </a:lnTo>
                  <a:lnTo>
                    <a:pt x="55880" y="148590"/>
                  </a:lnTo>
                  <a:close/>
                </a:path>
                <a:path w="55879" h="321309">
                  <a:moveTo>
                    <a:pt x="55880" y="144779"/>
                  </a:moveTo>
                  <a:lnTo>
                    <a:pt x="0" y="144779"/>
                  </a:lnTo>
                  <a:lnTo>
                    <a:pt x="0" y="147320"/>
                  </a:lnTo>
                  <a:lnTo>
                    <a:pt x="55880" y="147320"/>
                  </a:lnTo>
                  <a:lnTo>
                    <a:pt x="55880" y="144779"/>
                  </a:lnTo>
                  <a:close/>
                </a:path>
                <a:path w="55879" h="321309">
                  <a:moveTo>
                    <a:pt x="55880" y="142240"/>
                  </a:moveTo>
                  <a:lnTo>
                    <a:pt x="0" y="142240"/>
                  </a:lnTo>
                  <a:lnTo>
                    <a:pt x="0" y="143509"/>
                  </a:lnTo>
                  <a:lnTo>
                    <a:pt x="55880" y="143509"/>
                  </a:lnTo>
                  <a:lnTo>
                    <a:pt x="55880" y="142240"/>
                  </a:lnTo>
                  <a:close/>
                </a:path>
                <a:path w="55879" h="321309">
                  <a:moveTo>
                    <a:pt x="55880" y="138429"/>
                  </a:moveTo>
                  <a:lnTo>
                    <a:pt x="0" y="138429"/>
                  </a:lnTo>
                  <a:lnTo>
                    <a:pt x="0" y="140970"/>
                  </a:lnTo>
                  <a:lnTo>
                    <a:pt x="55880" y="140970"/>
                  </a:lnTo>
                  <a:lnTo>
                    <a:pt x="55880" y="138429"/>
                  </a:lnTo>
                  <a:close/>
                </a:path>
                <a:path w="55879" h="321309">
                  <a:moveTo>
                    <a:pt x="55880" y="135890"/>
                  </a:moveTo>
                  <a:lnTo>
                    <a:pt x="0" y="135890"/>
                  </a:lnTo>
                  <a:lnTo>
                    <a:pt x="0" y="137160"/>
                  </a:lnTo>
                  <a:lnTo>
                    <a:pt x="55880" y="137160"/>
                  </a:lnTo>
                  <a:lnTo>
                    <a:pt x="55880" y="135890"/>
                  </a:lnTo>
                  <a:close/>
                </a:path>
                <a:path w="55879" h="321309">
                  <a:moveTo>
                    <a:pt x="55880" y="132080"/>
                  </a:moveTo>
                  <a:lnTo>
                    <a:pt x="0" y="132080"/>
                  </a:lnTo>
                  <a:lnTo>
                    <a:pt x="0" y="134620"/>
                  </a:lnTo>
                  <a:lnTo>
                    <a:pt x="55880" y="134620"/>
                  </a:lnTo>
                  <a:lnTo>
                    <a:pt x="55880" y="132080"/>
                  </a:lnTo>
                  <a:close/>
                </a:path>
                <a:path w="55879" h="321309">
                  <a:moveTo>
                    <a:pt x="55880" y="129540"/>
                  </a:moveTo>
                  <a:lnTo>
                    <a:pt x="0" y="129540"/>
                  </a:lnTo>
                  <a:lnTo>
                    <a:pt x="0" y="130809"/>
                  </a:lnTo>
                  <a:lnTo>
                    <a:pt x="55880" y="130809"/>
                  </a:lnTo>
                  <a:lnTo>
                    <a:pt x="55880" y="129540"/>
                  </a:lnTo>
                  <a:close/>
                </a:path>
                <a:path w="55879" h="321309">
                  <a:moveTo>
                    <a:pt x="55880" y="125730"/>
                  </a:moveTo>
                  <a:lnTo>
                    <a:pt x="0" y="125730"/>
                  </a:lnTo>
                  <a:lnTo>
                    <a:pt x="0" y="128270"/>
                  </a:lnTo>
                  <a:lnTo>
                    <a:pt x="55880" y="128270"/>
                  </a:lnTo>
                  <a:lnTo>
                    <a:pt x="55880" y="125730"/>
                  </a:lnTo>
                  <a:close/>
                </a:path>
                <a:path w="55879" h="321309">
                  <a:moveTo>
                    <a:pt x="55880" y="123190"/>
                  </a:moveTo>
                  <a:lnTo>
                    <a:pt x="0" y="123190"/>
                  </a:lnTo>
                  <a:lnTo>
                    <a:pt x="0" y="124459"/>
                  </a:lnTo>
                  <a:lnTo>
                    <a:pt x="55880" y="124459"/>
                  </a:lnTo>
                  <a:lnTo>
                    <a:pt x="55880" y="123190"/>
                  </a:lnTo>
                  <a:close/>
                </a:path>
                <a:path w="55879" h="321309">
                  <a:moveTo>
                    <a:pt x="55880" y="119379"/>
                  </a:moveTo>
                  <a:lnTo>
                    <a:pt x="0" y="119379"/>
                  </a:lnTo>
                  <a:lnTo>
                    <a:pt x="0" y="121920"/>
                  </a:lnTo>
                  <a:lnTo>
                    <a:pt x="55880" y="121920"/>
                  </a:lnTo>
                  <a:lnTo>
                    <a:pt x="55880" y="119379"/>
                  </a:lnTo>
                  <a:close/>
                </a:path>
                <a:path w="55879" h="321309">
                  <a:moveTo>
                    <a:pt x="55880" y="116839"/>
                  </a:moveTo>
                  <a:lnTo>
                    <a:pt x="0" y="116839"/>
                  </a:lnTo>
                  <a:lnTo>
                    <a:pt x="0" y="118109"/>
                  </a:lnTo>
                  <a:lnTo>
                    <a:pt x="55880" y="118109"/>
                  </a:lnTo>
                  <a:lnTo>
                    <a:pt x="55880" y="116839"/>
                  </a:lnTo>
                  <a:close/>
                </a:path>
                <a:path w="55879" h="321309">
                  <a:moveTo>
                    <a:pt x="55880" y="110489"/>
                  </a:moveTo>
                  <a:lnTo>
                    <a:pt x="0" y="110489"/>
                  </a:lnTo>
                  <a:lnTo>
                    <a:pt x="0" y="115570"/>
                  </a:lnTo>
                  <a:lnTo>
                    <a:pt x="55880" y="115570"/>
                  </a:lnTo>
                  <a:lnTo>
                    <a:pt x="55880" y="110489"/>
                  </a:lnTo>
                  <a:close/>
                </a:path>
                <a:path w="55879" h="321309">
                  <a:moveTo>
                    <a:pt x="55880" y="104140"/>
                  </a:moveTo>
                  <a:lnTo>
                    <a:pt x="0" y="104140"/>
                  </a:lnTo>
                  <a:lnTo>
                    <a:pt x="0" y="109220"/>
                  </a:lnTo>
                  <a:lnTo>
                    <a:pt x="55880" y="109220"/>
                  </a:lnTo>
                  <a:lnTo>
                    <a:pt x="55880" y="104140"/>
                  </a:lnTo>
                  <a:close/>
                </a:path>
                <a:path w="55879" h="321309">
                  <a:moveTo>
                    <a:pt x="55880" y="97789"/>
                  </a:moveTo>
                  <a:lnTo>
                    <a:pt x="0" y="97789"/>
                  </a:lnTo>
                  <a:lnTo>
                    <a:pt x="0" y="102870"/>
                  </a:lnTo>
                  <a:lnTo>
                    <a:pt x="55880" y="102870"/>
                  </a:lnTo>
                  <a:lnTo>
                    <a:pt x="55880" y="97789"/>
                  </a:lnTo>
                  <a:close/>
                </a:path>
                <a:path w="55879" h="321309">
                  <a:moveTo>
                    <a:pt x="55880" y="91439"/>
                  </a:moveTo>
                  <a:lnTo>
                    <a:pt x="0" y="91439"/>
                  </a:lnTo>
                  <a:lnTo>
                    <a:pt x="0" y="96520"/>
                  </a:lnTo>
                  <a:lnTo>
                    <a:pt x="55880" y="96520"/>
                  </a:lnTo>
                  <a:lnTo>
                    <a:pt x="55880" y="91439"/>
                  </a:lnTo>
                  <a:close/>
                </a:path>
                <a:path w="55879" h="321309">
                  <a:moveTo>
                    <a:pt x="55880" y="85089"/>
                  </a:moveTo>
                  <a:lnTo>
                    <a:pt x="0" y="85089"/>
                  </a:lnTo>
                  <a:lnTo>
                    <a:pt x="0" y="90170"/>
                  </a:lnTo>
                  <a:lnTo>
                    <a:pt x="55880" y="90170"/>
                  </a:lnTo>
                  <a:lnTo>
                    <a:pt x="55880" y="85089"/>
                  </a:lnTo>
                  <a:close/>
                </a:path>
                <a:path w="55879" h="321309">
                  <a:moveTo>
                    <a:pt x="55880" y="78739"/>
                  </a:moveTo>
                  <a:lnTo>
                    <a:pt x="0" y="78739"/>
                  </a:lnTo>
                  <a:lnTo>
                    <a:pt x="0" y="83820"/>
                  </a:lnTo>
                  <a:lnTo>
                    <a:pt x="55880" y="83820"/>
                  </a:lnTo>
                  <a:lnTo>
                    <a:pt x="55880" y="78739"/>
                  </a:lnTo>
                  <a:close/>
                </a:path>
                <a:path w="55879" h="321309">
                  <a:moveTo>
                    <a:pt x="55880" y="72389"/>
                  </a:moveTo>
                  <a:lnTo>
                    <a:pt x="0" y="72389"/>
                  </a:lnTo>
                  <a:lnTo>
                    <a:pt x="0" y="77470"/>
                  </a:lnTo>
                  <a:lnTo>
                    <a:pt x="55880" y="77470"/>
                  </a:lnTo>
                  <a:lnTo>
                    <a:pt x="55880" y="72389"/>
                  </a:lnTo>
                  <a:close/>
                </a:path>
                <a:path w="55879" h="321309">
                  <a:moveTo>
                    <a:pt x="55880" y="67309"/>
                  </a:moveTo>
                  <a:lnTo>
                    <a:pt x="0" y="67309"/>
                  </a:lnTo>
                  <a:lnTo>
                    <a:pt x="0" y="71119"/>
                  </a:lnTo>
                  <a:lnTo>
                    <a:pt x="55880" y="71119"/>
                  </a:lnTo>
                  <a:lnTo>
                    <a:pt x="55880" y="67309"/>
                  </a:lnTo>
                  <a:close/>
                </a:path>
                <a:path w="55879" h="321309">
                  <a:moveTo>
                    <a:pt x="55880" y="60959"/>
                  </a:moveTo>
                  <a:lnTo>
                    <a:pt x="0" y="60959"/>
                  </a:lnTo>
                  <a:lnTo>
                    <a:pt x="0" y="66040"/>
                  </a:lnTo>
                  <a:lnTo>
                    <a:pt x="55880" y="66040"/>
                  </a:lnTo>
                  <a:lnTo>
                    <a:pt x="55880" y="60959"/>
                  </a:lnTo>
                  <a:close/>
                </a:path>
                <a:path w="55879" h="321309">
                  <a:moveTo>
                    <a:pt x="55880" y="54609"/>
                  </a:moveTo>
                  <a:lnTo>
                    <a:pt x="0" y="54609"/>
                  </a:lnTo>
                  <a:lnTo>
                    <a:pt x="0" y="59690"/>
                  </a:lnTo>
                  <a:lnTo>
                    <a:pt x="55880" y="59690"/>
                  </a:lnTo>
                  <a:lnTo>
                    <a:pt x="55880" y="54609"/>
                  </a:lnTo>
                  <a:close/>
                </a:path>
                <a:path w="55879" h="321309">
                  <a:moveTo>
                    <a:pt x="55880" y="48259"/>
                  </a:moveTo>
                  <a:lnTo>
                    <a:pt x="0" y="48259"/>
                  </a:lnTo>
                  <a:lnTo>
                    <a:pt x="0" y="53340"/>
                  </a:lnTo>
                  <a:lnTo>
                    <a:pt x="55880" y="53340"/>
                  </a:lnTo>
                  <a:lnTo>
                    <a:pt x="55880" y="48259"/>
                  </a:lnTo>
                  <a:close/>
                </a:path>
                <a:path w="55879" h="321309">
                  <a:moveTo>
                    <a:pt x="55880" y="41909"/>
                  </a:moveTo>
                  <a:lnTo>
                    <a:pt x="0" y="41909"/>
                  </a:lnTo>
                  <a:lnTo>
                    <a:pt x="0" y="46990"/>
                  </a:lnTo>
                  <a:lnTo>
                    <a:pt x="55880" y="46990"/>
                  </a:lnTo>
                  <a:lnTo>
                    <a:pt x="55880" y="41909"/>
                  </a:lnTo>
                  <a:close/>
                </a:path>
                <a:path w="55879" h="321309">
                  <a:moveTo>
                    <a:pt x="55880" y="35559"/>
                  </a:moveTo>
                  <a:lnTo>
                    <a:pt x="0" y="35559"/>
                  </a:lnTo>
                  <a:lnTo>
                    <a:pt x="0" y="40640"/>
                  </a:lnTo>
                  <a:lnTo>
                    <a:pt x="55880" y="40640"/>
                  </a:lnTo>
                  <a:lnTo>
                    <a:pt x="55880" y="35559"/>
                  </a:lnTo>
                  <a:close/>
                </a:path>
                <a:path w="55879" h="321309">
                  <a:moveTo>
                    <a:pt x="55880" y="29209"/>
                  </a:moveTo>
                  <a:lnTo>
                    <a:pt x="0" y="29209"/>
                  </a:lnTo>
                  <a:lnTo>
                    <a:pt x="0" y="34290"/>
                  </a:lnTo>
                  <a:lnTo>
                    <a:pt x="55880" y="34290"/>
                  </a:lnTo>
                  <a:lnTo>
                    <a:pt x="55880" y="29209"/>
                  </a:lnTo>
                  <a:close/>
                </a:path>
                <a:path w="55879" h="321309">
                  <a:moveTo>
                    <a:pt x="55880" y="22859"/>
                  </a:moveTo>
                  <a:lnTo>
                    <a:pt x="0" y="22859"/>
                  </a:lnTo>
                  <a:lnTo>
                    <a:pt x="0" y="27940"/>
                  </a:lnTo>
                  <a:lnTo>
                    <a:pt x="55880" y="27940"/>
                  </a:lnTo>
                  <a:lnTo>
                    <a:pt x="55880" y="22859"/>
                  </a:lnTo>
                  <a:close/>
                </a:path>
                <a:path w="55879" h="321309">
                  <a:moveTo>
                    <a:pt x="55880" y="16509"/>
                  </a:moveTo>
                  <a:lnTo>
                    <a:pt x="0" y="16509"/>
                  </a:lnTo>
                  <a:lnTo>
                    <a:pt x="0" y="21590"/>
                  </a:lnTo>
                  <a:lnTo>
                    <a:pt x="55880" y="21590"/>
                  </a:lnTo>
                  <a:lnTo>
                    <a:pt x="55880" y="16509"/>
                  </a:lnTo>
                  <a:close/>
                </a:path>
                <a:path w="55879" h="321309">
                  <a:moveTo>
                    <a:pt x="55880" y="10159"/>
                  </a:moveTo>
                  <a:lnTo>
                    <a:pt x="0" y="10159"/>
                  </a:lnTo>
                  <a:lnTo>
                    <a:pt x="0" y="15240"/>
                  </a:lnTo>
                  <a:lnTo>
                    <a:pt x="55880" y="15240"/>
                  </a:lnTo>
                  <a:lnTo>
                    <a:pt x="55880" y="10159"/>
                  </a:lnTo>
                  <a:close/>
                </a:path>
                <a:path w="55879" h="321309">
                  <a:moveTo>
                    <a:pt x="55880" y="3809"/>
                  </a:moveTo>
                  <a:lnTo>
                    <a:pt x="0" y="3809"/>
                  </a:lnTo>
                  <a:lnTo>
                    <a:pt x="0" y="8890"/>
                  </a:lnTo>
                  <a:lnTo>
                    <a:pt x="55880" y="8890"/>
                  </a:lnTo>
                  <a:lnTo>
                    <a:pt x="55880" y="3809"/>
                  </a:lnTo>
                  <a:close/>
                </a:path>
                <a:path w="55879" h="321309">
                  <a:moveTo>
                    <a:pt x="55880" y="0"/>
                  </a:moveTo>
                  <a:lnTo>
                    <a:pt x="41910" y="0"/>
                  </a:lnTo>
                  <a:lnTo>
                    <a:pt x="41910" y="2540"/>
                  </a:lnTo>
                  <a:lnTo>
                    <a:pt x="55880" y="2540"/>
                  </a:lnTo>
                  <a:lnTo>
                    <a:pt x="55880" y="0"/>
                  </a:lnTo>
                  <a:close/>
                </a:path>
                <a:path w="55879" h="321309">
                  <a:moveTo>
                    <a:pt x="55880" y="293370"/>
                  </a:moveTo>
                  <a:lnTo>
                    <a:pt x="0" y="293370"/>
                  </a:lnTo>
                  <a:lnTo>
                    <a:pt x="0" y="321310"/>
                  </a:lnTo>
                  <a:lnTo>
                    <a:pt x="19050" y="321310"/>
                  </a:lnTo>
                  <a:lnTo>
                    <a:pt x="19050" y="320040"/>
                  </a:lnTo>
                  <a:lnTo>
                    <a:pt x="30480" y="320040"/>
                  </a:lnTo>
                  <a:lnTo>
                    <a:pt x="30480" y="318770"/>
                  </a:lnTo>
                  <a:lnTo>
                    <a:pt x="50800" y="318770"/>
                  </a:lnTo>
                  <a:lnTo>
                    <a:pt x="50800" y="317500"/>
                  </a:lnTo>
                  <a:lnTo>
                    <a:pt x="55880" y="317500"/>
                  </a:lnTo>
                  <a:lnTo>
                    <a:pt x="55880" y="293370"/>
                  </a:lnTo>
                  <a:close/>
                </a:path>
              </a:pathLst>
            </a:custGeom>
            <a:solidFill>
              <a:srgbClr val="287B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226"/>
            <p:cNvSpPr/>
            <p:nvPr/>
          </p:nvSpPr>
          <p:spPr>
            <a:xfrm>
              <a:off x="5972810" y="6384289"/>
              <a:ext cx="109220" cy="320675"/>
            </a:xfrm>
            <a:custGeom>
              <a:avLst/>
              <a:gdLst/>
              <a:ahLst/>
              <a:cxnLst/>
              <a:rect l="l" t="t" r="r" b="b"/>
              <a:pathLst>
                <a:path w="109220" h="320675">
                  <a:moveTo>
                    <a:pt x="109220" y="290842"/>
                  </a:moveTo>
                  <a:lnTo>
                    <a:pt x="54610" y="290842"/>
                  </a:lnTo>
                  <a:lnTo>
                    <a:pt x="0" y="290842"/>
                  </a:lnTo>
                  <a:lnTo>
                    <a:pt x="0" y="320052"/>
                  </a:lnTo>
                  <a:lnTo>
                    <a:pt x="43180" y="320052"/>
                  </a:lnTo>
                  <a:lnTo>
                    <a:pt x="43180" y="318782"/>
                  </a:lnTo>
                  <a:lnTo>
                    <a:pt x="54610" y="318782"/>
                  </a:lnTo>
                  <a:lnTo>
                    <a:pt x="109220" y="318782"/>
                  </a:lnTo>
                  <a:lnTo>
                    <a:pt x="109220" y="290842"/>
                  </a:lnTo>
                  <a:close/>
                </a:path>
                <a:path w="109220" h="320675">
                  <a:moveTo>
                    <a:pt x="109220" y="269252"/>
                  </a:moveTo>
                  <a:lnTo>
                    <a:pt x="54610" y="269252"/>
                  </a:lnTo>
                  <a:lnTo>
                    <a:pt x="0" y="269252"/>
                  </a:lnTo>
                  <a:lnTo>
                    <a:pt x="0" y="290830"/>
                  </a:lnTo>
                  <a:lnTo>
                    <a:pt x="54610" y="290830"/>
                  </a:lnTo>
                  <a:lnTo>
                    <a:pt x="109220" y="290830"/>
                  </a:lnTo>
                  <a:lnTo>
                    <a:pt x="109220" y="269252"/>
                  </a:lnTo>
                  <a:close/>
                </a:path>
                <a:path w="109220" h="320675">
                  <a:moveTo>
                    <a:pt x="109220" y="266700"/>
                  </a:moveTo>
                  <a:lnTo>
                    <a:pt x="54610" y="266700"/>
                  </a:lnTo>
                  <a:lnTo>
                    <a:pt x="0" y="266700"/>
                  </a:lnTo>
                  <a:lnTo>
                    <a:pt x="0" y="267970"/>
                  </a:lnTo>
                  <a:lnTo>
                    <a:pt x="54610" y="267970"/>
                  </a:lnTo>
                  <a:lnTo>
                    <a:pt x="109220" y="267970"/>
                  </a:lnTo>
                  <a:lnTo>
                    <a:pt x="109220" y="266700"/>
                  </a:lnTo>
                  <a:close/>
                </a:path>
                <a:path w="109220" h="320675">
                  <a:moveTo>
                    <a:pt x="109220" y="262890"/>
                  </a:moveTo>
                  <a:lnTo>
                    <a:pt x="54610" y="262890"/>
                  </a:lnTo>
                  <a:lnTo>
                    <a:pt x="0" y="262890"/>
                  </a:lnTo>
                  <a:lnTo>
                    <a:pt x="0" y="265430"/>
                  </a:lnTo>
                  <a:lnTo>
                    <a:pt x="54610" y="265430"/>
                  </a:lnTo>
                  <a:lnTo>
                    <a:pt x="109220" y="265430"/>
                  </a:lnTo>
                  <a:lnTo>
                    <a:pt x="109220" y="262890"/>
                  </a:lnTo>
                  <a:close/>
                </a:path>
                <a:path w="109220" h="320675">
                  <a:moveTo>
                    <a:pt x="109220" y="260350"/>
                  </a:moveTo>
                  <a:lnTo>
                    <a:pt x="54610" y="260350"/>
                  </a:lnTo>
                  <a:lnTo>
                    <a:pt x="0" y="260350"/>
                  </a:lnTo>
                  <a:lnTo>
                    <a:pt x="0" y="261620"/>
                  </a:lnTo>
                  <a:lnTo>
                    <a:pt x="54610" y="261620"/>
                  </a:lnTo>
                  <a:lnTo>
                    <a:pt x="109220" y="261620"/>
                  </a:lnTo>
                  <a:lnTo>
                    <a:pt x="109220" y="260350"/>
                  </a:lnTo>
                  <a:close/>
                </a:path>
                <a:path w="109220" h="320675">
                  <a:moveTo>
                    <a:pt x="109220" y="256552"/>
                  </a:moveTo>
                  <a:lnTo>
                    <a:pt x="54610" y="256552"/>
                  </a:lnTo>
                  <a:lnTo>
                    <a:pt x="0" y="256552"/>
                  </a:lnTo>
                  <a:lnTo>
                    <a:pt x="0" y="259080"/>
                  </a:lnTo>
                  <a:lnTo>
                    <a:pt x="54610" y="259080"/>
                  </a:lnTo>
                  <a:lnTo>
                    <a:pt x="109220" y="259080"/>
                  </a:lnTo>
                  <a:lnTo>
                    <a:pt x="109220" y="256552"/>
                  </a:lnTo>
                  <a:close/>
                </a:path>
                <a:path w="109220" h="320675">
                  <a:moveTo>
                    <a:pt x="109220" y="254012"/>
                  </a:moveTo>
                  <a:lnTo>
                    <a:pt x="54610" y="254012"/>
                  </a:lnTo>
                  <a:lnTo>
                    <a:pt x="0" y="254012"/>
                  </a:lnTo>
                  <a:lnTo>
                    <a:pt x="0" y="255270"/>
                  </a:lnTo>
                  <a:lnTo>
                    <a:pt x="54610" y="255270"/>
                  </a:lnTo>
                  <a:lnTo>
                    <a:pt x="109220" y="255270"/>
                  </a:lnTo>
                  <a:lnTo>
                    <a:pt x="109220" y="254012"/>
                  </a:lnTo>
                  <a:close/>
                </a:path>
                <a:path w="109220" h="320675">
                  <a:moveTo>
                    <a:pt x="109220" y="250202"/>
                  </a:moveTo>
                  <a:lnTo>
                    <a:pt x="54610" y="250202"/>
                  </a:lnTo>
                  <a:lnTo>
                    <a:pt x="0" y="250202"/>
                  </a:lnTo>
                  <a:lnTo>
                    <a:pt x="0" y="252730"/>
                  </a:lnTo>
                  <a:lnTo>
                    <a:pt x="54610" y="252730"/>
                  </a:lnTo>
                  <a:lnTo>
                    <a:pt x="109220" y="252730"/>
                  </a:lnTo>
                  <a:lnTo>
                    <a:pt x="109220" y="250202"/>
                  </a:lnTo>
                  <a:close/>
                </a:path>
                <a:path w="109220" h="320675">
                  <a:moveTo>
                    <a:pt x="109220" y="247662"/>
                  </a:moveTo>
                  <a:lnTo>
                    <a:pt x="54610" y="247662"/>
                  </a:lnTo>
                  <a:lnTo>
                    <a:pt x="0" y="247662"/>
                  </a:lnTo>
                  <a:lnTo>
                    <a:pt x="0" y="248920"/>
                  </a:lnTo>
                  <a:lnTo>
                    <a:pt x="54610" y="248920"/>
                  </a:lnTo>
                  <a:lnTo>
                    <a:pt x="109220" y="248920"/>
                  </a:lnTo>
                  <a:lnTo>
                    <a:pt x="109220" y="247662"/>
                  </a:lnTo>
                  <a:close/>
                </a:path>
                <a:path w="109220" h="320675">
                  <a:moveTo>
                    <a:pt x="109220" y="243840"/>
                  </a:moveTo>
                  <a:lnTo>
                    <a:pt x="54610" y="243840"/>
                  </a:lnTo>
                  <a:lnTo>
                    <a:pt x="0" y="243840"/>
                  </a:lnTo>
                  <a:lnTo>
                    <a:pt x="0" y="246380"/>
                  </a:lnTo>
                  <a:lnTo>
                    <a:pt x="54610" y="246380"/>
                  </a:lnTo>
                  <a:lnTo>
                    <a:pt x="109220" y="246380"/>
                  </a:lnTo>
                  <a:lnTo>
                    <a:pt x="109220" y="243840"/>
                  </a:lnTo>
                  <a:close/>
                </a:path>
                <a:path w="109220" h="320675">
                  <a:moveTo>
                    <a:pt x="109220" y="241300"/>
                  </a:moveTo>
                  <a:lnTo>
                    <a:pt x="54610" y="241300"/>
                  </a:lnTo>
                  <a:lnTo>
                    <a:pt x="0" y="241300"/>
                  </a:lnTo>
                  <a:lnTo>
                    <a:pt x="0" y="242582"/>
                  </a:lnTo>
                  <a:lnTo>
                    <a:pt x="54610" y="242582"/>
                  </a:lnTo>
                  <a:lnTo>
                    <a:pt x="109220" y="242582"/>
                  </a:lnTo>
                  <a:lnTo>
                    <a:pt x="109220" y="241300"/>
                  </a:lnTo>
                  <a:close/>
                </a:path>
                <a:path w="109220" h="320675">
                  <a:moveTo>
                    <a:pt x="109220" y="237502"/>
                  </a:moveTo>
                  <a:lnTo>
                    <a:pt x="54610" y="237502"/>
                  </a:lnTo>
                  <a:lnTo>
                    <a:pt x="0" y="237502"/>
                  </a:lnTo>
                  <a:lnTo>
                    <a:pt x="0" y="240030"/>
                  </a:lnTo>
                  <a:lnTo>
                    <a:pt x="54610" y="240030"/>
                  </a:lnTo>
                  <a:lnTo>
                    <a:pt x="109220" y="240030"/>
                  </a:lnTo>
                  <a:lnTo>
                    <a:pt x="109220" y="237502"/>
                  </a:lnTo>
                  <a:close/>
                </a:path>
                <a:path w="109220" h="320675">
                  <a:moveTo>
                    <a:pt x="109220" y="234962"/>
                  </a:moveTo>
                  <a:lnTo>
                    <a:pt x="54610" y="234962"/>
                  </a:lnTo>
                  <a:lnTo>
                    <a:pt x="0" y="234962"/>
                  </a:lnTo>
                  <a:lnTo>
                    <a:pt x="0" y="236232"/>
                  </a:lnTo>
                  <a:lnTo>
                    <a:pt x="54610" y="236232"/>
                  </a:lnTo>
                  <a:lnTo>
                    <a:pt x="109220" y="236232"/>
                  </a:lnTo>
                  <a:lnTo>
                    <a:pt x="109220" y="234962"/>
                  </a:lnTo>
                  <a:close/>
                </a:path>
                <a:path w="109220" h="320675">
                  <a:moveTo>
                    <a:pt x="109220" y="231140"/>
                  </a:moveTo>
                  <a:lnTo>
                    <a:pt x="54610" y="231140"/>
                  </a:lnTo>
                  <a:lnTo>
                    <a:pt x="0" y="231140"/>
                  </a:lnTo>
                  <a:lnTo>
                    <a:pt x="0" y="233680"/>
                  </a:lnTo>
                  <a:lnTo>
                    <a:pt x="54610" y="233680"/>
                  </a:lnTo>
                  <a:lnTo>
                    <a:pt x="109220" y="233680"/>
                  </a:lnTo>
                  <a:lnTo>
                    <a:pt x="109220" y="231140"/>
                  </a:lnTo>
                  <a:close/>
                </a:path>
                <a:path w="109220" h="320675">
                  <a:moveTo>
                    <a:pt x="109220" y="228600"/>
                  </a:moveTo>
                  <a:lnTo>
                    <a:pt x="54610" y="228600"/>
                  </a:lnTo>
                  <a:lnTo>
                    <a:pt x="0" y="228600"/>
                  </a:lnTo>
                  <a:lnTo>
                    <a:pt x="0" y="229882"/>
                  </a:lnTo>
                  <a:lnTo>
                    <a:pt x="54610" y="229882"/>
                  </a:lnTo>
                  <a:lnTo>
                    <a:pt x="109220" y="229882"/>
                  </a:lnTo>
                  <a:lnTo>
                    <a:pt x="109220" y="228600"/>
                  </a:lnTo>
                  <a:close/>
                </a:path>
                <a:path w="109220" h="320675">
                  <a:moveTo>
                    <a:pt x="109220" y="224790"/>
                  </a:moveTo>
                  <a:lnTo>
                    <a:pt x="54610" y="224790"/>
                  </a:lnTo>
                  <a:lnTo>
                    <a:pt x="0" y="224790"/>
                  </a:lnTo>
                  <a:lnTo>
                    <a:pt x="0" y="227330"/>
                  </a:lnTo>
                  <a:lnTo>
                    <a:pt x="54610" y="227330"/>
                  </a:lnTo>
                  <a:lnTo>
                    <a:pt x="109220" y="227330"/>
                  </a:lnTo>
                  <a:lnTo>
                    <a:pt x="109220" y="224790"/>
                  </a:lnTo>
                  <a:close/>
                </a:path>
                <a:path w="109220" h="320675">
                  <a:moveTo>
                    <a:pt x="109220" y="222262"/>
                  </a:moveTo>
                  <a:lnTo>
                    <a:pt x="54610" y="222262"/>
                  </a:lnTo>
                  <a:lnTo>
                    <a:pt x="0" y="222262"/>
                  </a:lnTo>
                  <a:lnTo>
                    <a:pt x="0" y="223532"/>
                  </a:lnTo>
                  <a:lnTo>
                    <a:pt x="54610" y="223532"/>
                  </a:lnTo>
                  <a:lnTo>
                    <a:pt x="109220" y="223532"/>
                  </a:lnTo>
                  <a:lnTo>
                    <a:pt x="109220" y="222262"/>
                  </a:lnTo>
                  <a:close/>
                </a:path>
                <a:path w="109220" h="320675">
                  <a:moveTo>
                    <a:pt x="109220" y="218452"/>
                  </a:moveTo>
                  <a:lnTo>
                    <a:pt x="54610" y="218452"/>
                  </a:lnTo>
                  <a:lnTo>
                    <a:pt x="0" y="218452"/>
                  </a:lnTo>
                  <a:lnTo>
                    <a:pt x="0" y="220992"/>
                  </a:lnTo>
                  <a:lnTo>
                    <a:pt x="54610" y="220992"/>
                  </a:lnTo>
                  <a:lnTo>
                    <a:pt x="109220" y="220992"/>
                  </a:lnTo>
                  <a:lnTo>
                    <a:pt x="109220" y="218452"/>
                  </a:lnTo>
                  <a:close/>
                </a:path>
                <a:path w="109220" h="320675">
                  <a:moveTo>
                    <a:pt x="109220" y="215912"/>
                  </a:moveTo>
                  <a:lnTo>
                    <a:pt x="54610" y="215912"/>
                  </a:lnTo>
                  <a:lnTo>
                    <a:pt x="0" y="215912"/>
                  </a:lnTo>
                  <a:lnTo>
                    <a:pt x="0" y="217170"/>
                  </a:lnTo>
                  <a:lnTo>
                    <a:pt x="54610" y="217170"/>
                  </a:lnTo>
                  <a:lnTo>
                    <a:pt x="109220" y="217170"/>
                  </a:lnTo>
                  <a:lnTo>
                    <a:pt x="109220" y="215912"/>
                  </a:lnTo>
                  <a:close/>
                </a:path>
                <a:path w="109220" h="320675">
                  <a:moveTo>
                    <a:pt x="109220" y="212090"/>
                  </a:moveTo>
                  <a:lnTo>
                    <a:pt x="54610" y="212090"/>
                  </a:lnTo>
                  <a:lnTo>
                    <a:pt x="0" y="212090"/>
                  </a:lnTo>
                  <a:lnTo>
                    <a:pt x="0" y="214630"/>
                  </a:lnTo>
                  <a:lnTo>
                    <a:pt x="54610" y="214630"/>
                  </a:lnTo>
                  <a:lnTo>
                    <a:pt x="109220" y="214630"/>
                  </a:lnTo>
                  <a:lnTo>
                    <a:pt x="109220" y="212090"/>
                  </a:lnTo>
                  <a:close/>
                </a:path>
                <a:path w="109220" h="320675">
                  <a:moveTo>
                    <a:pt x="109220" y="209562"/>
                  </a:moveTo>
                  <a:lnTo>
                    <a:pt x="54610" y="209562"/>
                  </a:lnTo>
                  <a:lnTo>
                    <a:pt x="0" y="209562"/>
                  </a:lnTo>
                  <a:lnTo>
                    <a:pt x="0" y="210820"/>
                  </a:lnTo>
                  <a:lnTo>
                    <a:pt x="54610" y="210820"/>
                  </a:lnTo>
                  <a:lnTo>
                    <a:pt x="109220" y="210820"/>
                  </a:lnTo>
                  <a:lnTo>
                    <a:pt x="109220" y="209562"/>
                  </a:lnTo>
                  <a:close/>
                </a:path>
                <a:path w="109220" h="320675">
                  <a:moveTo>
                    <a:pt x="109220" y="205740"/>
                  </a:moveTo>
                  <a:lnTo>
                    <a:pt x="54610" y="205740"/>
                  </a:lnTo>
                  <a:lnTo>
                    <a:pt x="0" y="205740"/>
                  </a:lnTo>
                  <a:lnTo>
                    <a:pt x="0" y="208280"/>
                  </a:lnTo>
                  <a:lnTo>
                    <a:pt x="54610" y="208280"/>
                  </a:lnTo>
                  <a:lnTo>
                    <a:pt x="109220" y="208280"/>
                  </a:lnTo>
                  <a:lnTo>
                    <a:pt x="109220" y="205740"/>
                  </a:lnTo>
                  <a:close/>
                </a:path>
                <a:path w="109220" h="320675">
                  <a:moveTo>
                    <a:pt x="109220" y="203200"/>
                  </a:moveTo>
                  <a:lnTo>
                    <a:pt x="54610" y="203200"/>
                  </a:lnTo>
                  <a:lnTo>
                    <a:pt x="0" y="203200"/>
                  </a:lnTo>
                  <a:lnTo>
                    <a:pt x="0" y="204470"/>
                  </a:lnTo>
                  <a:lnTo>
                    <a:pt x="54610" y="204470"/>
                  </a:lnTo>
                  <a:lnTo>
                    <a:pt x="109220" y="204470"/>
                  </a:lnTo>
                  <a:lnTo>
                    <a:pt x="109220" y="203200"/>
                  </a:lnTo>
                  <a:close/>
                </a:path>
                <a:path w="109220" h="320675">
                  <a:moveTo>
                    <a:pt x="109220" y="199390"/>
                  </a:moveTo>
                  <a:lnTo>
                    <a:pt x="54610" y="199390"/>
                  </a:lnTo>
                  <a:lnTo>
                    <a:pt x="0" y="199390"/>
                  </a:lnTo>
                  <a:lnTo>
                    <a:pt x="0" y="201942"/>
                  </a:lnTo>
                  <a:lnTo>
                    <a:pt x="54610" y="201942"/>
                  </a:lnTo>
                  <a:lnTo>
                    <a:pt x="109220" y="201942"/>
                  </a:lnTo>
                  <a:lnTo>
                    <a:pt x="109220" y="199390"/>
                  </a:lnTo>
                  <a:close/>
                </a:path>
                <a:path w="109220" h="320675">
                  <a:moveTo>
                    <a:pt x="109220" y="196850"/>
                  </a:moveTo>
                  <a:lnTo>
                    <a:pt x="54610" y="196850"/>
                  </a:lnTo>
                  <a:lnTo>
                    <a:pt x="0" y="196850"/>
                  </a:lnTo>
                  <a:lnTo>
                    <a:pt x="0" y="198120"/>
                  </a:lnTo>
                  <a:lnTo>
                    <a:pt x="54610" y="198120"/>
                  </a:lnTo>
                  <a:lnTo>
                    <a:pt x="109220" y="198120"/>
                  </a:lnTo>
                  <a:lnTo>
                    <a:pt x="109220" y="196850"/>
                  </a:lnTo>
                  <a:close/>
                </a:path>
                <a:path w="109220" h="320675">
                  <a:moveTo>
                    <a:pt x="109220" y="193052"/>
                  </a:moveTo>
                  <a:lnTo>
                    <a:pt x="54610" y="193052"/>
                  </a:lnTo>
                  <a:lnTo>
                    <a:pt x="0" y="193052"/>
                  </a:lnTo>
                  <a:lnTo>
                    <a:pt x="0" y="195580"/>
                  </a:lnTo>
                  <a:lnTo>
                    <a:pt x="54610" y="195580"/>
                  </a:lnTo>
                  <a:lnTo>
                    <a:pt x="109220" y="195580"/>
                  </a:lnTo>
                  <a:lnTo>
                    <a:pt x="109220" y="193052"/>
                  </a:lnTo>
                  <a:close/>
                </a:path>
                <a:path w="109220" h="320675">
                  <a:moveTo>
                    <a:pt x="109220" y="190500"/>
                  </a:moveTo>
                  <a:lnTo>
                    <a:pt x="54610" y="190500"/>
                  </a:lnTo>
                  <a:lnTo>
                    <a:pt x="0" y="190500"/>
                  </a:lnTo>
                  <a:lnTo>
                    <a:pt x="0" y="191770"/>
                  </a:lnTo>
                  <a:lnTo>
                    <a:pt x="54610" y="191770"/>
                  </a:lnTo>
                  <a:lnTo>
                    <a:pt x="109220" y="191770"/>
                  </a:lnTo>
                  <a:lnTo>
                    <a:pt x="109220" y="190500"/>
                  </a:lnTo>
                  <a:close/>
                </a:path>
                <a:path w="109220" h="320675">
                  <a:moveTo>
                    <a:pt x="109220" y="186690"/>
                  </a:moveTo>
                  <a:lnTo>
                    <a:pt x="54610" y="186690"/>
                  </a:lnTo>
                  <a:lnTo>
                    <a:pt x="0" y="186690"/>
                  </a:lnTo>
                  <a:lnTo>
                    <a:pt x="0" y="189230"/>
                  </a:lnTo>
                  <a:lnTo>
                    <a:pt x="54610" y="189230"/>
                  </a:lnTo>
                  <a:lnTo>
                    <a:pt x="109220" y="189230"/>
                  </a:lnTo>
                  <a:lnTo>
                    <a:pt x="109220" y="186690"/>
                  </a:lnTo>
                  <a:close/>
                </a:path>
                <a:path w="109220" h="320675">
                  <a:moveTo>
                    <a:pt x="109220" y="184150"/>
                  </a:moveTo>
                  <a:lnTo>
                    <a:pt x="54610" y="184150"/>
                  </a:lnTo>
                  <a:lnTo>
                    <a:pt x="0" y="184150"/>
                  </a:lnTo>
                  <a:lnTo>
                    <a:pt x="0" y="185420"/>
                  </a:lnTo>
                  <a:lnTo>
                    <a:pt x="54610" y="185420"/>
                  </a:lnTo>
                  <a:lnTo>
                    <a:pt x="109220" y="185420"/>
                  </a:lnTo>
                  <a:lnTo>
                    <a:pt x="109220" y="184150"/>
                  </a:lnTo>
                  <a:close/>
                </a:path>
                <a:path w="109220" h="320675">
                  <a:moveTo>
                    <a:pt x="109220" y="180352"/>
                  </a:moveTo>
                  <a:lnTo>
                    <a:pt x="54610" y="180352"/>
                  </a:lnTo>
                  <a:lnTo>
                    <a:pt x="0" y="180352"/>
                  </a:lnTo>
                  <a:lnTo>
                    <a:pt x="0" y="182892"/>
                  </a:lnTo>
                  <a:lnTo>
                    <a:pt x="54610" y="182892"/>
                  </a:lnTo>
                  <a:lnTo>
                    <a:pt x="109220" y="182892"/>
                  </a:lnTo>
                  <a:lnTo>
                    <a:pt x="109220" y="180352"/>
                  </a:lnTo>
                  <a:close/>
                </a:path>
                <a:path w="109220" h="320675">
                  <a:moveTo>
                    <a:pt x="109220" y="177800"/>
                  </a:moveTo>
                  <a:lnTo>
                    <a:pt x="54610" y="177800"/>
                  </a:lnTo>
                  <a:lnTo>
                    <a:pt x="0" y="177800"/>
                  </a:lnTo>
                  <a:lnTo>
                    <a:pt x="0" y="179070"/>
                  </a:lnTo>
                  <a:lnTo>
                    <a:pt x="54610" y="179070"/>
                  </a:lnTo>
                  <a:lnTo>
                    <a:pt x="109220" y="179070"/>
                  </a:lnTo>
                  <a:lnTo>
                    <a:pt x="109220" y="177800"/>
                  </a:lnTo>
                  <a:close/>
                </a:path>
                <a:path w="109220" h="320675">
                  <a:moveTo>
                    <a:pt x="109220" y="173990"/>
                  </a:moveTo>
                  <a:lnTo>
                    <a:pt x="54610" y="173990"/>
                  </a:lnTo>
                  <a:lnTo>
                    <a:pt x="0" y="173990"/>
                  </a:lnTo>
                  <a:lnTo>
                    <a:pt x="0" y="176530"/>
                  </a:lnTo>
                  <a:lnTo>
                    <a:pt x="54610" y="176530"/>
                  </a:lnTo>
                  <a:lnTo>
                    <a:pt x="109220" y="176530"/>
                  </a:lnTo>
                  <a:lnTo>
                    <a:pt x="109220" y="173990"/>
                  </a:lnTo>
                  <a:close/>
                </a:path>
                <a:path w="109220" h="320675">
                  <a:moveTo>
                    <a:pt x="109220" y="171450"/>
                  </a:moveTo>
                  <a:lnTo>
                    <a:pt x="54610" y="171450"/>
                  </a:lnTo>
                  <a:lnTo>
                    <a:pt x="0" y="171450"/>
                  </a:lnTo>
                  <a:lnTo>
                    <a:pt x="0" y="172720"/>
                  </a:lnTo>
                  <a:lnTo>
                    <a:pt x="54610" y="172720"/>
                  </a:lnTo>
                  <a:lnTo>
                    <a:pt x="109220" y="172720"/>
                  </a:lnTo>
                  <a:lnTo>
                    <a:pt x="109220" y="171450"/>
                  </a:lnTo>
                  <a:close/>
                </a:path>
                <a:path w="109220" h="320675">
                  <a:moveTo>
                    <a:pt x="109220" y="167652"/>
                  </a:moveTo>
                  <a:lnTo>
                    <a:pt x="54610" y="167652"/>
                  </a:lnTo>
                  <a:lnTo>
                    <a:pt x="0" y="167652"/>
                  </a:lnTo>
                  <a:lnTo>
                    <a:pt x="0" y="170180"/>
                  </a:lnTo>
                  <a:lnTo>
                    <a:pt x="54610" y="170180"/>
                  </a:lnTo>
                  <a:lnTo>
                    <a:pt x="109220" y="170180"/>
                  </a:lnTo>
                  <a:lnTo>
                    <a:pt x="109220" y="167652"/>
                  </a:lnTo>
                  <a:close/>
                </a:path>
                <a:path w="109220" h="320675">
                  <a:moveTo>
                    <a:pt x="109220" y="165100"/>
                  </a:moveTo>
                  <a:lnTo>
                    <a:pt x="54610" y="165100"/>
                  </a:lnTo>
                  <a:lnTo>
                    <a:pt x="0" y="165100"/>
                  </a:lnTo>
                  <a:lnTo>
                    <a:pt x="0" y="166370"/>
                  </a:lnTo>
                  <a:lnTo>
                    <a:pt x="54610" y="166370"/>
                  </a:lnTo>
                  <a:lnTo>
                    <a:pt x="109220" y="166370"/>
                  </a:lnTo>
                  <a:lnTo>
                    <a:pt x="109220" y="165100"/>
                  </a:lnTo>
                  <a:close/>
                </a:path>
                <a:path w="109220" h="320675">
                  <a:moveTo>
                    <a:pt x="109220" y="161302"/>
                  </a:moveTo>
                  <a:lnTo>
                    <a:pt x="54610" y="161302"/>
                  </a:lnTo>
                  <a:lnTo>
                    <a:pt x="0" y="161302"/>
                  </a:lnTo>
                  <a:lnTo>
                    <a:pt x="0" y="163830"/>
                  </a:lnTo>
                  <a:lnTo>
                    <a:pt x="54610" y="163830"/>
                  </a:lnTo>
                  <a:lnTo>
                    <a:pt x="109220" y="163830"/>
                  </a:lnTo>
                  <a:lnTo>
                    <a:pt x="109220" y="161302"/>
                  </a:lnTo>
                  <a:close/>
                </a:path>
                <a:path w="109220" h="320675">
                  <a:moveTo>
                    <a:pt x="109220" y="158762"/>
                  </a:moveTo>
                  <a:lnTo>
                    <a:pt x="54610" y="158762"/>
                  </a:lnTo>
                  <a:lnTo>
                    <a:pt x="0" y="158762"/>
                  </a:lnTo>
                  <a:lnTo>
                    <a:pt x="0" y="160020"/>
                  </a:lnTo>
                  <a:lnTo>
                    <a:pt x="54610" y="160020"/>
                  </a:lnTo>
                  <a:lnTo>
                    <a:pt x="109220" y="160020"/>
                  </a:lnTo>
                  <a:lnTo>
                    <a:pt x="109220" y="158762"/>
                  </a:lnTo>
                  <a:close/>
                </a:path>
                <a:path w="109220" h="320675">
                  <a:moveTo>
                    <a:pt x="109220" y="154952"/>
                  </a:moveTo>
                  <a:lnTo>
                    <a:pt x="54610" y="154952"/>
                  </a:lnTo>
                  <a:lnTo>
                    <a:pt x="0" y="154952"/>
                  </a:lnTo>
                  <a:lnTo>
                    <a:pt x="0" y="157492"/>
                  </a:lnTo>
                  <a:lnTo>
                    <a:pt x="54610" y="157492"/>
                  </a:lnTo>
                  <a:lnTo>
                    <a:pt x="109220" y="157492"/>
                  </a:lnTo>
                  <a:lnTo>
                    <a:pt x="109220" y="154952"/>
                  </a:lnTo>
                  <a:close/>
                </a:path>
                <a:path w="109220" h="320675">
                  <a:moveTo>
                    <a:pt x="109220" y="152400"/>
                  </a:moveTo>
                  <a:lnTo>
                    <a:pt x="54610" y="152400"/>
                  </a:lnTo>
                  <a:lnTo>
                    <a:pt x="0" y="152400"/>
                  </a:lnTo>
                  <a:lnTo>
                    <a:pt x="0" y="153670"/>
                  </a:lnTo>
                  <a:lnTo>
                    <a:pt x="54610" y="153670"/>
                  </a:lnTo>
                  <a:lnTo>
                    <a:pt x="109220" y="153670"/>
                  </a:lnTo>
                  <a:lnTo>
                    <a:pt x="109220" y="152400"/>
                  </a:lnTo>
                  <a:close/>
                </a:path>
                <a:path w="109220" h="320675">
                  <a:moveTo>
                    <a:pt x="109220" y="148590"/>
                  </a:moveTo>
                  <a:lnTo>
                    <a:pt x="54610" y="148590"/>
                  </a:lnTo>
                  <a:lnTo>
                    <a:pt x="0" y="148590"/>
                  </a:lnTo>
                  <a:lnTo>
                    <a:pt x="0" y="151142"/>
                  </a:lnTo>
                  <a:lnTo>
                    <a:pt x="54610" y="151142"/>
                  </a:lnTo>
                  <a:lnTo>
                    <a:pt x="109220" y="151142"/>
                  </a:lnTo>
                  <a:lnTo>
                    <a:pt x="109220" y="148590"/>
                  </a:lnTo>
                  <a:close/>
                </a:path>
                <a:path w="109220" h="320675">
                  <a:moveTo>
                    <a:pt x="109220" y="146050"/>
                  </a:moveTo>
                  <a:lnTo>
                    <a:pt x="54610" y="146050"/>
                  </a:lnTo>
                  <a:lnTo>
                    <a:pt x="0" y="146050"/>
                  </a:lnTo>
                  <a:lnTo>
                    <a:pt x="0" y="147320"/>
                  </a:lnTo>
                  <a:lnTo>
                    <a:pt x="54610" y="147320"/>
                  </a:lnTo>
                  <a:lnTo>
                    <a:pt x="109220" y="147320"/>
                  </a:lnTo>
                  <a:lnTo>
                    <a:pt x="109220" y="146050"/>
                  </a:lnTo>
                  <a:close/>
                </a:path>
                <a:path w="109220" h="320675">
                  <a:moveTo>
                    <a:pt x="109220" y="142240"/>
                  </a:moveTo>
                  <a:lnTo>
                    <a:pt x="54610" y="142240"/>
                  </a:lnTo>
                  <a:lnTo>
                    <a:pt x="0" y="142240"/>
                  </a:lnTo>
                  <a:lnTo>
                    <a:pt x="0" y="144780"/>
                  </a:lnTo>
                  <a:lnTo>
                    <a:pt x="54610" y="144780"/>
                  </a:lnTo>
                  <a:lnTo>
                    <a:pt x="109220" y="144780"/>
                  </a:lnTo>
                  <a:lnTo>
                    <a:pt x="109220" y="142240"/>
                  </a:lnTo>
                  <a:close/>
                </a:path>
                <a:path w="109220" h="320675">
                  <a:moveTo>
                    <a:pt x="109220" y="139700"/>
                  </a:moveTo>
                  <a:lnTo>
                    <a:pt x="54610" y="139700"/>
                  </a:lnTo>
                  <a:lnTo>
                    <a:pt x="0" y="139700"/>
                  </a:lnTo>
                  <a:lnTo>
                    <a:pt x="0" y="140970"/>
                  </a:lnTo>
                  <a:lnTo>
                    <a:pt x="54610" y="140970"/>
                  </a:lnTo>
                  <a:lnTo>
                    <a:pt x="109220" y="140970"/>
                  </a:lnTo>
                  <a:lnTo>
                    <a:pt x="109220" y="139700"/>
                  </a:lnTo>
                  <a:close/>
                </a:path>
                <a:path w="109220" h="320675">
                  <a:moveTo>
                    <a:pt x="109220" y="135890"/>
                  </a:moveTo>
                  <a:lnTo>
                    <a:pt x="54610" y="135890"/>
                  </a:lnTo>
                  <a:lnTo>
                    <a:pt x="0" y="135890"/>
                  </a:lnTo>
                  <a:lnTo>
                    <a:pt x="0" y="138442"/>
                  </a:lnTo>
                  <a:lnTo>
                    <a:pt x="54610" y="138442"/>
                  </a:lnTo>
                  <a:lnTo>
                    <a:pt x="109220" y="138442"/>
                  </a:lnTo>
                  <a:lnTo>
                    <a:pt x="109220" y="135890"/>
                  </a:lnTo>
                  <a:close/>
                </a:path>
                <a:path w="109220" h="320675">
                  <a:moveTo>
                    <a:pt x="109220" y="133362"/>
                  </a:moveTo>
                  <a:lnTo>
                    <a:pt x="54610" y="133362"/>
                  </a:lnTo>
                  <a:lnTo>
                    <a:pt x="0" y="133362"/>
                  </a:lnTo>
                  <a:lnTo>
                    <a:pt x="0" y="134620"/>
                  </a:lnTo>
                  <a:lnTo>
                    <a:pt x="54610" y="134620"/>
                  </a:lnTo>
                  <a:lnTo>
                    <a:pt x="109220" y="134620"/>
                  </a:lnTo>
                  <a:lnTo>
                    <a:pt x="109220" y="133362"/>
                  </a:lnTo>
                  <a:close/>
                </a:path>
                <a:path w="109220" h="320675">
                  <a:moveTo>
                    <a:pt x="109220" y="129552"/>
                  </a:moveTo>
                  <a:lnTo>
                    <a:pt x="54610" y="129552"/>
                  </a:lnTo>
                  <a:lnTo>
                    <a:pt x="0" y="129552"/>
                  </a:lnTo>
                  <a:lnTo>
                    <a:pt x="0" y="132080"/>
                  </a:lnTo>
                  <a:lnTo>
                    <a:pt x="54610" y="132080"/>
                  </a:lnTo>
                  <a:lnTo>
                    <a:pt x="109220" y="132080"/>
                  </a:lnTo>
                  <a:lnTo>
                    <a:pt x="109220" y="129552"/>
                  </a:lnTo>
                  <a:close/>
                </a:path>
                <a:path w="109220" h="320675">
                  <a:moveTo>
                    <a:pt x="109220" y="127012"/>
                  </a:moveTo>
                  <a:lnTo>
                    <a:pt x="54610" y="127012"/>
                  </a:lnTo>
                  <a:lnTo>
                    <a:pt x="0" y="127012"/>
                  </a:lnTo>
                  <a:lnTo>
                    <a:pt x="0" y="128270"/>
                  </a:lnTo>
                  <a:lnTo>
                    <a:pt x="54610" y="128270"/>
                  </a:lnTo>
                  <a:lnTo>
                    <a:pt x="109220" y="128270"/>
                  </a:lnTo>
                  <a:lnTo>
                    <a:pt x="109220" y="127012"/>
                  </a:lnTo>
                  <a:close/>
                </a:path>
                <a:path w="109220" h="320675">
                  <a:moveTo>
                    <a:pt x="109220" y="123202"/>
                  </a:moveTo>
                  <a:lnTo>
                    <a:pt x="54610" y="123202"/>
                  </a:lnTo>
                  <a:lnTo>
                    <a:pt x="0" y="123202"/>
                  </a:lnTo>
                  <a:lnTo>
                    <a:pt x="0" y="125730"/>
                  </a:lnTo>
                  <a:lnTo>
                    <a:pt x="54610" y="125730"/>
                  </a:lnTo>
                  <a:lnTo>
                    <a:pt x="109220" y="125730"/>
                  </a:lnTo>
                  <a:lnTo>
                    <a:pt x="109220" y="123202"/>
                  </a:lnTo>
                  <a:close/>
                </a:path>
                <a:path w="109220" h="320675">
                  <a:moveTo>
                    <a:pt x="109220" y="120662"/>
                  </a:moveTo>
                  <a:lnTo>
                    <a:pt x="54610" y="120662"/>
                  </a:lnTo>
                  <a:lnTo>
                    <a:pt x="0" y="120662"/>
                  </a:lnTo>
                  <a:lnTo>
                    <a:pt x="0" y="121920"/>
                  </a:lnTo>
                  <a:lnTo>
                    <a:pt x="54610" y="121920"/>
                  </a:lnTo>
                  <a:lnTo>
                    <a:pt x="109220" y="121920"/>
                  </a:lnTo>
                  <a:lnTo>
                    <a:pt x="109220" y="120662"/>
                  </a:lnTo>
                  <a:close/>
                </a:path>
                <a:path w="109220" h="320675">
                  <a:moveTo>
                    <a:pt x="109220" y="116840"/>
                  </a:moveTo>
                  <a:lnTo>
                    <a:pt x="54610" y="116840"/>
                  </a:lnTo>
                  <a:lnTo>
                    <a:pt x="0" y="116840"/>
                  </a:lnTo>
                  <a:lnTo>
                    <a:pt x="0" y="119392"/>
                  </a:lnTo>
                  <a:lnTo>
                    <a:pt x="54610" y="119392"/>
                  </a:lnTo>
                  <a:lnTo>
                    <a:pt x="109220" y="119392"/>
                  </a:lnTo>
                  <a:lnTo>
                    <a:pt x="109220" y="116840"/>
                  </a:lnTo>
                  <a:close/>
                </a:path>
                <a:path w="109220" h="320675">
                  <a:moveTo>
                    <a:pt x="109220" y="114300"/>
                  </a:moveTo>
                  <a:lnTo>
                    <a:pt x="54610" y="114300"/>
                  </a:lnTo>
                  <a:lnTo>
                    <a:pt x="0" y="114300"/>
                  </a:lnTo>
                  <a:lnTo>
                    <a:pt x="0" y="115570"/>
                  </a:lnTo>
                  <a:lnTo>
                    <a:pt x="54610" y="115570"/>
                  </a:lnTo>
                  <a:lnTo>
                    <a:pt x="109220" y="115570"/>
                  </a:lnTo>
                  <a:lnTo>
                    <a:pt x="109220" y="114300"/>
                  </a:lnTo>
                  <a:close/>
                </a:path>
                <a:path w="109220" h="320675">
                  <a:moveTo>
                    <a:pt x="109220" y="107950"/>
                  </a:moveTo>
                  <a:lnTo>
                    <a:pt x="54610" y="107950"/>
                  </a:lnTo>
                  <a:lnTo>
                    <a:pt x="0" y="107950"/>
                  </a:lnTo>
                  <a:lnTo>
                    <a:pt x="0" y="113030"/>
                  </a:lnTo>
                  <a:lnTo>
                    <a:pt x="54610" y="113030"/>
                  </a:lnTo>
                  <a:lnTo>
                    <a:pt x="109220" y="113030"/>
                  </a:lnTo>
                  <a:lnTo>
                    <a:pt x="109220" y="107950"/>
                  </a:lnTo>
                  <a:close/>
                </a:path>
                <a:path w="109220" h="320675">
                  <a:moveTo>
                    <a:pt x="109220" y="101612"/>
                  </a:moveTo>
                  <a:lnTo>
                    <a:pt x="54610" y="101612"/>
                  </a:lnTo>
                  <a:lnTo>
                    <a:pt x="0" y="101612"/>
                  </a:lnTo>
                  <a:lnTo>
                    <a:pt x="0" y="106680"/>
                  </a:lnTo>
                  <a:lnTo>
                    <a:pt x="54610" y="106680"/>
                  </a:lnTo>
                  <a:lnTo>
                    <a:pt x="109220" y="106680"/>
                  </a:lnTo>
                  <a:lnTo>
                    <a:pt x="109220" y="101612"/>
                  </a:lnTo>
                  <a:close/>
                </a:path>
                <a:path w="109220" h="320675">
                  <a:moveTo>
                    <a:pt x="109220" y="95250"/>
                  </a:moveTo>
                  <a:lnTo>
                    <a:pt x="54610" y="95250"/>
                  </a:lnTo>
                  <a:lnTo>
                    <a:pt x="0" y="95250"/>
                  </a:lnTo>
                  <a:lnTo>
                    <a:pt x="0" y="100330"/>
                  </a:lnTo>
                  <a:lnTo>
                    <a:pt x="54610" y="100330"/>
                  </a:lnTo>
                  <a:lnTo>
                    <a:pt x="109220" y="100330"/>
                  </a:lnTo>
                  <a:lnTo>
                    <a:pt x="109220" y="95250"/>
                  </a:lnTo>
                  <a:close/>
                </a:path>
                <a:path w="109220" h="320675">
                  <a:moveTo>
                    <a:pt x="109220" y="88900"/>
                  </a:moveTo>
                  <a:lnTo>
                    <a:pt x="54610" y="88900"/>
                  </a:lnTo>
                  <a:lnTo>
                    <a:pt x="0" y="88900"/>
                  </a:lnTo>
                  <a:lnTo>
                    <a:pt x="0" y="93992"/>
                  </a:lnTo>
                  <a:lnTo>
                    <a:pt x="54610" y="93992"/>
                  </a:lnTo>
                  <a:lnTo>
                    <a:pt x="109220" y="93992"/>
                  </a:lnTo>
                  <a:lnTo>
                    <a:pt x="109220" y="88900"/>
                  </a:lnTo>
                  <a:close/>
                </a:path>
                <a:path w="109220" h="320675">
                  <a:moveTo>
                    <a:pt x="109220" y="82550"/>
                  </a:moveTo>
                  <a:lnTo>
                    <a:pt x="54610" y="82550"/>
                  </a:lnTo>
                  <a:lnTo>
                    <a:pt x="0" y="82550"/>
                  </a:lnTo>
                  <a:lnTo>
                    <a:pt x="0" y="87630"/>
                  </a:lnTo>
                  <a:lnTo>
                    <a:pt x="54610" y="87630"/>
                  </a:lnTo>
                  <a:lnTo>
                    <a:pt x="109220" y="87630"/>
                  </a:lnTo>
                  <a:lnTo>
                    <a:pt x="109220" y="82550"/>
                  </a:lnTo>
                  <a:close/>
                </a:path>
                <a:path w="109220" h="320675">
                  <a:moveTo>
                    <a:pt x="109220" y="76200"/>
                  </a:moveTo>
                  <a:lnTo>
                    <a:pt x="54610" y="76200"/>
                  </a:lnTo>
                  <a:lnTo>
                    <a:pt x="0" y="76200"/>
                  </a:lnTo>
                  <a:lnTo>
                    <a:pt x="0" y="81280"/>
                  </a:lnTo>
                  <a:lnTo>
                    <a:pt x="54610" y="81280"/>
                  </a:lnTo>
                  <a:lnTo>
                    <a:pt x="109220" y="81280"/>
                  </a:lnTo>
                  <a:lnTo>
                    <a:pt x="109220" y="76200"/>
                  </a:lnTo>
                  <a:close/>
                </a:path>
                <a:path w="109220" h="320675">
                  <a:moveTo>
                    <a:pt x="109220" y="69850"/>
                  </a:moveTo>
                  <a:lnTo>
                    <a:pt x="54610" y="69850"/>
                  </a:lnTo>
                  <a:lnTo>
                    <a:pt x="0" y="69850"/>
                  </a:lnTo>
                  <a:lnTo>
                    <a:pt x="0" y="74942"/>
                  </a:lnTo>
                  <a:lnTo>
                    <a:pt x="54610" y="74942"/>
                  </a:lnTo>
                  <a:lnTo>
                    <a:pt x="109220" y="74942"/>
                  </a:lnTo>
                  <a:lnTo>
                    <a:pt x="109220" y="69850"/>
                  </a:lnTo>
                  <a:close/>
                </a:path>
                <a:path w="109220" h="320675">
                  <a:moveTo>
                    <a:pt x="109220" y="64770"/>
                  </a:moveTo>
                  <a:lnTo>
                    <a:pt x="54610" y="64770"/>
                  </a:lnTo>
                  <a:lnTo>
                    <a:pt x="0" y="64770"/>
                  </a:lnTo>
                  <a:lnTo>
                    <a:pt x="0" y="68580"/>
                  </a:lnTo>
                  <a:lnTo>
                    <a:pt x="54610" y="68580"/>
                  </a:lnTo>
                  <a:lnTo>
                    <a:pt x="109220" y="68580"/>
                  </a:lnTo>
                  <a:lnTo>
                    <a:pt x="109220" y="64770"/>
                  </a:lnTo>
                  <a:close/>
                </a:path>
                <a:path w="109220" h="320675">
                  <a:moveTo>
                    <a:pt x="109220" y="58420"/>
                  </a:moveTo>
                  <a:lnTo>
                    <a:pt x="54610" y="58420"/>
                  </a:lnTo>
                  <a:lnTo>
                    <a:pt x="0" y="58420"/>
                  </a:lnTo>
                  <a:lnTo>
                    <a:pt x="0" y="63512"/>
                  </a:lnTo>
                  <a:lnTo>
                    <a:pt x="54610" y="63512"/>
                  </a:lnTo>
                  <a:lnTo>
                    <a:pt x="109220" y="63512"/>
                  </a:lnTo>
                  <a:lnTo>
                    <a:pt x="109220" y="58420"/>
                  </a:lnTo>
                  <a:close/>
                </a:path>
                <a:path w="109220" h="320675">
                  <a:moveTo>
                    <a:pt x="109220" y="52070"/>
                  </a:moveTo>
                  <a:lnTo>
                    <a:pt x="54610" y="52070"/>
                  </a:lnTo>
                  <a:lnTo>
                    <a:pt x="0" y="52070"/>
                  </a:lnTo>
                  <a:lnTo>
                    <a:pt x="0" y="57150"/>
                  </a:lnTo>
                  <a:lnTo>
                    <a:pt x="54610" y="57150"/>
                  </a:lnTo>
                  <a:lnTo>
                    <a:pt x="109220" y="57150"/>
                  </a:lnTo>
                  <a:lnTo>
                    <a:pt x="109220" y="52070"/>
                  </a:lnTo>
                  <a:close/>
                </a:path>
                <a:path w="109220" h="320675">
                  <a:moveTo>
                    <a:pt x="109220" y="45720"/>
                  </a:moveTo>
                  <a:lnTo>
                    <a:pt x="54610" y="45720"/>
                  </a:lnTo>
                  <a:lnTo>
                    <a:pt x="0" y="45720"/>
                  </a:lnTo>
                  <a:lnTo>
                    <a:pt x="0" y="50800"/>
                  </a:lnTo>
                  <a:lnTo>
                    <a:pt x="54610" y="50800"/>
                  </a:lnTo>
                  <a:lnTo>
                    <a:pt x="109220" y="50800"/>
                  </a:lnTo>
                  <a:lnTo>
                    <a:pt x="109220" y="45720"/>
                  </a:lnTo>
                  <a:close/>
                </a:path>
                <a:path w="109220" h="320675">
                  <a:moveTo>
                    <a:pt x="109220" y="39370"/>
                  </a:moveTo>
                  <a:lnTo>
                    <a:pt x="54610" y="39370"/>
                  </a:lnTo>
                  <a:lnTo>
                    <a:pt x="0" y="39370"/>
                  </a:lnTo>
                  <a:lnTo>
                    <a:pt x="0" y="44450"/>
                  </a:lnTo>
                  <a:lnTo>
                    <a:pt x="54610" y="44450"/>
                  </a:lnTo>
                  <a:lnTo>
                    <a:pt x="109220" y="44450"/>
                  </a:lnTo>
                  <a:lnTo>
                    <a:pt x="109220" y="39370"/>
                  </a:lnTo>
                  <a:close/>
                </a:path>
                <a:path w="109220" h="320675">
                  <a:moveTo>
                    <a:pt x="109220" y="33020"/>
                  </a:moveTo>
                  <a:lnTo>
                    <a:pt x="54610" y="33020"/>
                  </a:lnTo>
                  <a:lnTo>
                    <a:pt x="0" y="33020"/>
                  </a:lnTo>
                  <a:lnTo>
                    <a:pt x="0" y="38100"/>
                  </a:lnTo>
                  <a:lnTo>
                    <a:pt x="54610" y="38100"/>
                  </a:lnTo>
                  <a:lnTo>
                    <a:pt x="109220" y="38100"/>
                  </a:lnTo>
                  <a:lnTo>
                    <a:pt x="109220" y="33020"/>
                  </a:lnTo>
                  <a:close/>
                </a:path>
                <a:path w="109220" h="320675">
                  <a:moveTo>
                    <a:pt x="109220" y="26670"/>
                  </a:moveTo>
                  <a:lnTo>
                    <a:pt x="54610" y="26670"/>
                  </a:lnTo>
                  <a:lnTo>
                    <a:pt x="0" y="26670"/>
                  </a:lnTo>
                  <a:lnTo>
                    <a:pt x="0" y="31750"/>
                  </a:lnTo>
                  <a:lnTo>
                    <a:pt x="54610" y="31750"/>
                  </a:lnTo>
                  <a:lnTo>
                    <a:pt x="109220" y="31750"/>
                  </a:lnTo>
                  <a:lnTo>
                    <a:pt x="109220" y="26670"/>
                  </a:lnTo>
                  <a:close/>
                </a:path>
                <a:path w="109220" h="320675">
                  <a:moveTo>
                    <a:pt x="109220" y="20320"/>
                  </a:moveTo>
                  <a:lnTo>
                    <a:pt x="54610" y="20320"/>
                  </a:lnTo>
                  <a:lnTo>
                    <a:pt x="0" y="20320"/>
                  </a:lnTo>
                  <a:lnTo>
                    <a:pt x="0" y="25400"/>
                  </a:lnTo>
                  <a:lnTo>
                    <a:pt x="54610" y="25400"/>
                  </a:lnTo>
                  <a:lnTo>
                    <a:pt x="109220" y="25400"/>
                  </a:lnTo>
                  <a:lnTo>
                    <a:pt x="109220" y="20320"/>
                  </a:lnTo>
                  <a:close/>
                </a:path>
                <a:path w="109220" h="320675">
                  <a:moveTo>
                    <a:pt x="109220" y="13970"/>
                  </a:moveTo>
                  <a:lnTo>
                    <a:pt x="54610" y="13970"/>
                  </a:lnTo>
                  <a:lnTo>
                    <a:pt x="0" y="13970"/>
                  </a:lnTo>
                  <a:lnTo>
                    <a:pt x="0" y="19050"/>
                  </a:lnTo>
                  <a:lnTo>
                    <a:pt x="54610" y="19050"/>
                  </a:lnTo>
                  <a:lnTo>
                    <a:pt x="109220" y="19050"/>
                  </a:lnTo>
                  <a:lnTo>
                    <a:pt x="109220" y="13970"/>
                  </a:lnTo>
                  <a:close/>
                </a:path>
                <a:path w="109220" h="320675">
                  <a:moveTo>
                    <a:pt x="109220" y="7620"/>
                  </a:moveTo>
                  <a:lnTo>
                    <a:pt x="54610" y="7620"/>
                  </a:lnTo>
                  <a:lnTo>
                    <a:pt x="0" y="7620"/>
                  </a:lnTo>
                  <a:lnTo>
                    <a:pt x="0" y="12700"/>
                  </a:lnTo>
                  <a:lnTo>
                    <a:pt x="54610" y="12700"/>
                  </a:lnTo>
                  <a:lnTo>
                    <a:pt x="109220" y="12700"/>
                  </a:lnTo>
                  <a:lnTo>
                    <a:pt x="109220" y="7620"/>
                  </a:lnTo>
                  <a:close/>
                </a:path>
                <a:path w="109220" h="320675">
                  <a:moveTo>
                    <a:pt x="109220" y="1270"/>
                  </a:moveTo>
                  <a:lnTo>
                    <a:pt x="54610" y="1270"/>
                  </a:lnTo>
                  <a:lnTo>
                    <a:pt x="10160" y="1270"/>
                  </a:lnTo>
                  <a:lnTo>
                    <a:pt x="10160" y="0"/>
                  </a:lnTo>
                  <a:lnTo>
                    <a:pt x="0" y="0"/>
                  </a:lnTo>
                  <a:lnTo>
                    <a:pt x="0" y="6362"/>
                  </a:lnTo>
                  <a:lnTo>
                    <a:pt x="54610" y="6362"/>
                  </a:lnTo>
                  <a:lnTo>
                    <a:pt x="109220" y="6362"/>
                  </a:lnTo>
                  <a:lnTo>
                    <a:pt x="109220" y="1270"/>
                  </a:lnTo>
                  <a:close/>
                </a:path>
              </a:pathLst>
            </a:custGeom>
            <a:solidFill>
              <a:srgbClr val="287C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227"/>
            <p:cNvSpPr/>
            <p:nvPr/>
          </p:nvSpPr>
          <p:spPr>
            <a:xfrm>
              <a:off x="5918200" y="6384289"/>
              <a:ext cx="54610" cy="321310"/>
            </a:xfrm>
            <a:custGeom>
              <a:avLst/>
              <a:gdLst/>
              <a:ahLst/>
              <a:cxnLst/>
              <a:rect l="l" t="t" r="r" b="b"/>
              <a:pathLst>
                <a:path w="54610" h="321309">
                  <a:moveTo>
                    <a:pt x="54610" y="269240"/>
                  </a:moveTo>
                  <a:lnTo>
                    <a:pt x="0" y="269240"/>
                  </a:lnTo>
                  <a:lnTo>
                    <a:pt x="0" y="290830"/>
                  </a:lnTo>
                  <a:lnTo>
                    <a:pt x="54610" y="290830"/>
                  </a:lnTo>
                  <a:lnTo>
                    <a:pt x="54610" y="269240"/>
                  </a:lnTo>
                  <a:close/>
                </a:path>
                <a:path w="54610" h="321309">
                  <a:moveTo>
                    <a:pt x="54610" y="266700"/>
                  </a:moveTo>
                  <a:lnTo>
                    <a:pt x="0" y="266700"/>
                  </a:lnTo>
                  <a:lnTo>
                    <a:pt x="0" y="267970"/>
                  </a:lnTo>
                  <a:lnTo>
                    <a:pt x="54610" y="267970"/>
                  </a:lnTo>
                  <a:lnTo>
                    <a:pt x="54610" y="266700"/>
                  </a:lnTo>
                  <a:close/>
                </a:path>
                <a:path w="54610" h="321309">
                  <a:moveTo>
                    <a:pt x="54610" y="262890"/>
                  </a:moveTo>
                  <a:lnTo>
                    <a:pt x="0" y="262890"/>
                  </a:lnTo>
                  <a:lnTo>
                    <a:pt x="0" y="265430"/>
                  </a:lnTo>
                  <a:lnTo>
                    <a:pt x="54610" y="265430"/>
                  </a:lnTo>
                  <a:lnTo>
                    <a:pt x="54610" y="262890"/>
                  </a:lnTo>
                  <a:close/>
                </a:path>
                <a:path w="54610" h="321309">
                  <a:moveTo>
                    <a:pt x="54610" y="260350"/>
                  </a:moveTo>
                  <a:lnTo>
                    <a:pt x="0" y="260350"/>
                  </a:lnTo>
                  <a:lnTo>
                    <a:pt x="0" y="261620"/>
                  </a:lnTo>
                  <a:lnTo>
                    <a:pt x="54610" y="261620"/>
                  </a:lnTo>
                  <a:lnTo>
                    <a:pt x="54610" y="260350"/>
                  </a:lnTo>
                  <a:close/>
                </a:path>
                <a:path w="54610" h="321309">
                  <a:moveTo>
                    <a:pt x="54610" y="256540"/>
                  </a:moveTo>
                  <a:lnTo>
                    <a:pt x="0" y="256540"/>
                  </a:lnTo>
                  <a:lnTo>
                    <a:pt x="0" y="259080"/>
                  </a:lnTo>
                  <a:lnTo>
                    <a:pt x="54610" y="259080"/>
                  </a:lnTo>
                  <a:lnTo>
                    <a:pt x="54610" y="256540"/>
                  </a:lnTo>
                  <a:close/>
                </a:path>
                <a:path w="54610" h="321309">
                  <a:moveTo>
                    <a:pt x="54610" y="254000"/>
                  </a:moveTo>
                  <a:lnTo>
                    <a:pt x="0" y="254000"/>
                  </a:lnTo>
                  <a:lnTo>
                    <a:pt x="0" y="255270"/>
                  </a:lnTo>
                  <a:lnTo>
                    <a:pt x="54610" y="255270"/>
                  </a:lnTo>
                  <a:lnTo>
                    <a:pt x="54610" y="254000"/>
                  </a:lnTo>
                  <a:close/>
                </a:path>
                <a:path w="54610" h="321309">
                  <a:moveTo>
                    <a:pt x="54610" y="250190"/>
                  </a:moveTo>
                  <a:lnTo>
                    <a:pt x="0" y="250190"/>
                  </a:lnTo>
                  <a:lnTo>
                    <a:pt x="0" y="252730"/>
                  </a:lnTo>
                  <a:lnTo>
                    <a:pt x="54610" y="252730"/>
                  </a:lnTo>
                  <a:lnTo>
                    <a:pt x="54610" y="250190"/>
                  </a:lnTo>
                  <a:close/>
                </a:path>
                <a:path w="54610" h="321309">
                  <a:moveTo>
                    <a:pt x="54610" y="247650"/>
                  </a:moveTo>
                  <a:lnTo>
                    <a:pt x="0" y="247650"/>
                  </a:lnTo>
                  <a:lnTo>
                    <a:pt x="0" y="248920"/>
                  </a:lnTo>
                  <a:lnTo>
                    <a:pt x="54610" y="248920"/>
                  </a:lnTo>
                  <a:lnTo>
                    <a:pt x="54610" y="247650"/>
                  </a:lnTo>
                  <a:close/>
                </a:path>
                <a:path w="54610" h="321309">
                  <a:moveTo>
                    <a:pt x="54610" y="243840"/>
                  </a:moveTo>
                  <a:lnTo>
                    <a:pt x="0" y="243840"/>
                  </a:lnTo>
                  <a:lnTo>
                    <a:pt x="0" y="246380"/>
                  </a:lnTo>
                  <a:lnTo>
                    <a:pt x="54610" y="246380"/>
                  </a:lnTo>
                  <a:lnTo>
                    <a:pt x="54610" y="243840"/>
                  </a:lnTo>
                  <a:close/>
                </a:path>
                <a:path w="54610" h="321309">
                  <a:moveTo>
                    <a:pt x="54610" y="241300"/>
                  </a:moveTo>
                  <a:lnTo>
                    <a:pt x="0" y="241300"/>
                  </a:lnTo>
                  <a:lnTo>
                    <a:pt x="0" y="242570"/>
                  </a:lnTo>
                  <a:lnTo>
                    <a:pt x="54610" y="242570"/>
                  </a:lnTo>
                  <a:lnTo>
                    <a:pt x="54610" y="241300"/>
                  </a:lnTo>
                  <a:close/>
                </a:path>
                <a:path w="54610" h="321309">
                  <a:moveTo>
                    <a:pt x="54610" y="237490"/>
                  </a:moveTo>
                  <a:lnTo>
                    <a:pt x="0" y="237490"/>
                  </a:lnTo>
                  <a:lnTo>
                    <a:pt x="0" y="240030"/>
                  </a:lnTo>
                  <a:lnTo>
                    <a:pt x="54610" y="240030"/>
                  </a:lnTo>
                  <a:lnTo>
                    <a:pt x="54610" y="237490"/>
                  </a:lnTo>
                  <a:close/>
                </a:path>
                <a:path w="54610" h="321309">
                  <a:moveTo>
                    <a:pt x="54610" y="234950"/>
                  </a:moveTo>
                  <a:lnTo>
                    <a:pt x="0" y="234950"/>
                  </a:lnTo>
                  <a:lnTo>
                    <a:pt x="0" y="236220"/>
                  </a:lnTo>
                  <a:lnTo>
                    <a:pt x="54610" y="236220"/>
                  </a:lnTo>
                  <a:lnTo>
                    <a:pt x="54610" y="234950"/>
                  </a:lnTo>
                  <a:close/>
                </a:path>
                <a:path w="54610" h="321309">
                  <a:moveTo>
                    <a:pt x="54610" y="231140"/>
                  </a:moveTo>
                  <a:lnTo>
                    <a:pt x="0" y="231140"/>
                  </a:lnTo>
                  <a:lnTo>
                    <a:pt x="0" y="233680"/>
                  </a:lnTo>
                  <a:lnTo>
                    <a:pt x="54610" y="233680"/>
                  </a:lnTo>
                  <a:lnTo>
                    <a:pt x="54610" y="231140"/>
                  </a:lnTo>
                  <a:close/>
                </a:path>
                <a:path w="54610" h="321309">
                  <a:moveTo>
                    <a:pt x="54610" y="228600"/>
                  </a:moveTo>
                  <a:lnTo>
                    <a:pt x="0" y="228600"/>
                  </a:lnTo>
                  <a:lnTo>
                    <a:pt x="0" y="229870"/>
                  </a:lnTo>
                  <a:lnTo>
                    <a:pt x="54610" y="229870"/>
                  </a:lnTo>
                  <a:lnTo>
                    <a:pt x="54610" y="228600"/>
                  </a:lnTo>
                  <a:close/>
                </a:path>
                <a:path w="54610" h="321309">
                  <a:moveTo>
                    <a:pt x="54610" y="224790"/>
                  </a:moveTo>
                  <a:lnTo>
                    <a:pt x="0" y="224790"/>
                  </a:lnTo>
                  <a:lnTo>
                    <a:pt x="0" y="227330"/>
                  </a:lnTo>
                  <a:lnTo>
                    <a:pt x="54610" y="227330"/>
                  </a:lnTo>
                  <a:lnTo>
                    <a:pt x="54610" y="224790"/>
                  </a:lnTo>
                  <a:close/>
                </a:path>
                <a:path w="54610" h="321309">
                  <a:moveTo>
                    <a:pt x="54610" y="222250"/>
                  </a:moveTo>
                  <a:lnTo>
                    <a:pt x="0" y="222250"/>
                  </a:lnTo>
                  <a:lnTo>
                    <a:pt x="0" y="223520"/>
                  </a:lnTo>
                  <a:lnTo>
                    <a:pt x="54610" y="223520"/>
                  </a:lnTo>
                  <a:lnTo>
                    <a:pt x="54610" y="222250"/>
                  </a:lnTo>
                  <a:close/>
                </a:path>
                <a:path w="54610" h="321309">
                  <a:moveTo>
                    <a:pt x="54610" y="218440"/>
                  </a:moveTo>
                  <a:lnTo>
                    <a:pt x="0" y="218440"/>
                  </a:lnTo>
                  <a:lnTo>
                    <a:pt x="0" y="220980"/>
                  </a:lnTo>
                  <a:lnTo>
                    <a:pt x="54610" y="220980"/>
                  </a:lnTo>
                  <a:lnTo>
                    <a:pt x="54610" y="218440"/>
                  </a:lnTo>
                  <a:close/>
                </a:path>
                <a:path w="54610" h="321309">
                  <a:moveTo>
                    <a:pt x="54610" y="215900"/>
                  </a:moveTo>
                  <a:lnTo>
                    <a:pt x="0" y="215900"/>
                  </a:lnTo>
                  <a:lnTo>
                    <a:pt x="0" y="217170"/>
                  </a:lnTo>
                  <a:lnTo>
                    <a:pt x="54610" y="217170"/>
                  </a:lnTo>
                  <a:lnTo>
                    <a:pt x="54610" y="215900"/>
                  </a:lnTo>
                  <a:close/>
                </a:path>
                <a:path w="54610" h="321309">
                  <a:moveTo>
                    <a:pt x="54610" y="212090"/>
                  </a:moveTo>
                  <a:lnTo>
                    <a:pt x="0" y="212090"/>
                  </a:lnTo>
                  <a:lnTo>
                    <a:pt x="0" y="214630"/>
                  </a:lnTo>
                  <a:lnTo>
                    <a:pt x="54610" y="214630"/>
                  </a:lnTo>
                  <a:lnTo>
                    <a:pt x="54610" y="212090"/>
                  </a:lnTo>
                  <a:close/>
                </a:path>
                <a:path w="54610" h="321309">
                  <a:moveTo>
                    <a:pt x="54610" y="209550"/>
                  </a:moveTo>
                  <a:lnTo>
                    <a:pt x="0" y="209550"/>
                  </a:lnTo>
                  <a:lnTo>
                    <a:pt x="0" y="210820"/>
                  </a:lnTo>
                  <a:lnTo>
                    <a:pt x="54610" y="210820"/>
                  </a:lnTo>
                  <a:lnTo>
                    <a:pt x="54610" y="209550"/>
                  </a:lnTo>
                  <a:close/>
                </a:path>
                <a:path w="54610" h="321309">
                  <a:moveTo>
                    <a:pt x="54610" y="205740"/>
                  </a:moveTo>
                  <a:lnTo>
                    <a:pt x="0" y="205740"/>
                  </a:lnTo>
                  <a:lnTo>
                    <a:pt x="0" y="208280"/>
                  </a:lnTo>
                  <a:lnTo>
                    <a:pt x="54610" y="208280"/>
                  </a:lnTo>
                  <a:lnTo>
                    <a:pt x="54610" y="205740"/>
                  </a:lnTo>
                  <a:close/>
                </a:path>
                <a:path w="54610" h="321309">
                  <a:moveTo>
                    <a:pt x="54610" y="203200"/>
                  </a:moveTo>
                  <a:lnTo>
                    <a:pt x="0" y="203200"/>
                  </a:lnTo>
                  <a:lnTo>
                    <a:pt x="0" y="204470"/>
                  </a:lnTo>
                  <a:lnTo>
                    <a:pt x="54610" y="204470"/>
                  </a:lnTo>
                  <a:lnTo>
                    <a:pt x="54610" y="203200"/>
                  </a:lnTo>
                  <a:close/>
                </a:path>
                <a:path w="54610" h="321309">
                  <a:moveTo>
                    <a:pt x="54610" y="199390"/>
                  </a:moveTo>
                  <a:lnTo>
                    <a:pt x="0" y="199390"/>
                  </a:lnTo>
                  <a:lnTo>
                    <a:pt x="0" y="201930"/>
                  </a:lnTo>
                  <a:lnTo>
                    <a:pt x="54610" y="201930"/>
                  </a:lnTo>
                  <a:lnTo>
                    <a:pt x="54610" y="199390"/>
                  </a:lnTo>
                  <a:close/>
                </a:path>
                <a:path w="54610" h="321309">
                  <a:moveTo>
                    <a:pt x="54610" y="196850"/>
                  </a:moveTo>
                  <a:lnTo>
                    <a:pt x="0" y="196850"/>
                  </a:lnTo>
                  <a:lnTo>
                    <a:pt x="0" y="198120"/>
                  </a:lnTo>
                  <a:lnTo>
                    <a:pt x="54610" y="198120"/>
                  </a:lnTo>
                  <a:lnTo>
                    <a:pt x="54610" y="196850"/>
                  </a:lnTo>
                  <a:close/>
                </a:path>
                <a:path w="54610" h="321309">
                  <a:moveTo>
                    <a:pt x="54610" y="193040"/>
                  </a:moveTo>
                  <a:lnTo>
                    <a:pt x="0" y="193040"/>
                  </a:lnTo>
                  <a:lnTo>
                    <a:pt x="0" y="195580"/>
                  </a:lnTo>
                  <a:lnTo>
                    <a:pt x="54610" y="195580"/>
                  </a:lnTo>
                  <a:lnTo>
                    <a:pt x="54610" y="193040"/>
                  </a:lnTo>
                  <a:close/>
                </a:path>
                <a:path w="54610" h="321309">
                  <a:moveTo>
                    <a:pt x="54610" y="190500"/>
                  </a:moveTo>
                  <a:lnTo>
                    <a:pt x="0" y="190500"/>
                  </a:lnTo>
                  <a:lnTo>
                    <a:pt x="0" y="191770"/>
                  </a:lnTo>
                  <a:lnTo>
                    <a:pt x="54610" y="191770"/>
                  </a:lnTo>
                  <a:lnTo>
                    <a:pt x="54610" y="190500"/>
                  </a:lnTo>
                  <a:close/>
                </a:path>
                <a:path w="54610" h="321309">
                  <a:moveTo>
                    <a:pt x="54610" y="186690"/>
                  </a:moveTo>
                  <a:lnTo>
                    <a:pt x="0" y="186690"/>
                  </a:lnTo>
                  <a:lnTo>
                    <a:pt x="0" y="189230"/>
                  </a:lnTo>
                  <a:lnTo>
                    <a:pt x="54610" y="189230"/>
                  </a:lnTo>
                  <a:lnTo>
                    <a:pt x="54610" y="186690"/>
                  </a:lnTo>
                  <a:close/>
                </a:path>
                <a:path w="54610" h="321309">
                  <a:moveTo>
                    <a:pt x="54610" y="184150"/>
                  </a:moveTo>
                  <a:lnTo>
                    <a:pt x="0" y="184150"/>
                  </a:lnTo>
                  <a:lnTo>
                    <a:pt x="0" y="185420"/>
                  </a:lnTo>
                  <a:lnTo>
                    <a:pt x="54610" y="185420"/>
                  </a:lnTo>
                  <a:lnTo>
                    <a:pt x="54610" y="184150"/>
                  </a:lnTo>
                  <a:close/>
                </a:path>
                <a:path w="54610" h="321309">
                  <a:moveTo>
                    <a:pt x="54610" y="180340"/>
                  </a:moveTo>
                  <a:lnTo>
                    <a:pt x="0" y="180340"/>
                  </a:lnTo>
                  <a:lnTo>
                    <a:pt x="0" y="182880"/>
                  </a:lnTo>
                  <a:lnTo>
                    <a:pt x="54610" y="182880"/>
                  </a:lnTo>
                  <a:lnTo>
                    <a:pt x="54610" y="180340"/>
                  </a:lnTo>
                  <a:close/>
                </a:path>
                <a:path w="54610" h="321309">
                  <a:moveTo>
                    <a:pt x="54610" y="177800"/>
                  </a:moveTo>
                  <a:lnTo>
                    <a:pt x="0" y="177800"/>
                  </a:lnTo>
                  <a:lnTo>
                    <a:pt x="0" y="179070"/>
                  </a:lnTo>
                  <a:lnTo>
                    <a:pt x="54610" y="179070"/>
                  </a:lnTo>
                  <a:lnTo>
                    <a:pt x="54610" y="177800"/>
                  </a:lnTo>
                  <a:close/>
                </a:path>
                <a:path w="54610" h="321309">
                  <a:moveTo>
                    <a:pt x="54610" y="173990"/>
                  </a:moveTo>
                  <a:lnTo>
                    <a:pt x="0" y="173990"/>
                  </a:lnTo>
                  <a:lnTo>
                    <a:pt x="0" y="176530"/>
                  </a:lnTo>
                  <a:lnTo>
                    <a:pt x="54610" y="176530"/>
                  </a:lnTo>
                  <a:lnTo>
                    <a:pt x="54610" y="173990"/>
                  </a:lnTo>
                  <a:close/>
                </a:path>
                <a:path w="54610" h="321309">
                  <a:moveTo>
                    <a:pt x="54610" y="171450"/>
                  </a:moveTo>
                  <a:lnTo>
                    <a:pt x="0" y="171450"/>
                  </a:lnTo>
                  <a:lnTo>
                    <a:pt x="0" y="172720"/>
                  </a:lnTo>
                  <a:lnTo>
                    <a:pt x="54610" y="172720"/>
                  </a:lnTo>
                  <a:lnTo>
                    <a:pt x="54610" y="171450"/>
                  </a:lnTo>
                  <a:close/>
                </a:path>
                <a:path w="54610" h="321309">
                  <a:moveTo>
                    <a:pt x="54610" y="167640"/>
                  </a:moveTo>
                  <a:lnTo>
                    <a:pt x="0" y="167640"/>
                  </a:lnTo>
                  <a:lnTo>
                    <a:pt x="0" y="170180"/>
                  </a:lnTo>
                  <a:lnTo>
                    <a:pt x="54610" y="170180"/>
                  </a:lnTo>
                  <a:lnTo>
                    <a:pt x="54610" y="167640"/>
                  </a:lnTo>
                  <a:close/>
                </a:path>
                <a:path w="54610" h="321309">
                  <a:moveTo>
                    <a:pt x="54610" y="165100"/>
                  </a:moveTo>
                  <a:lnTo>
                    <a:pt x="0" y="165100"/>
                  </a:lnTo>
                  <a:lnTo>
                    <a:pt x="0" y="166370"/>
                  </a:lnTo>
                  <a:lnTo>
                    <a:pt x="54610" y="166370"/>
                  </a:lnTo>
                  <a:lnTo>
                    <a:pt x="54610" y="165100"/>
                  </a:lnTo>
                  <a:close/>
                </a:path>
                <a:path w="54610" h="321309">
                  <a:moveTo>
                    <a:pt x="54610" y="161290"/>
                  </a:moveTo>
                  <a:lnTo>
                    <a:pt x="0" y="161290"/>
                  </a:lnTo>
                  <a:lnTo>
                    <a:pt x="0" y="163830"/>
                  </a:lnTo>
                  <a:lnTo>
                    <a:pt x="54610" y="163830"/>
                  </a:lnTo>
                  <a:lnTo>
                    <a:pt x="54610" y="161290"/>
                  </a:lnTo>
                  <a:close/>
                </a:path>
                <a:path w="54610" h="321309">
                  <a:moveTo>
                    <a:pt x="54610" y="158750"/>
                  </a:moveTo>
                  <a:lnTo>
                    <a:pt x="0" y="158750"/>
                  </a:lnTo>
                  <a:lnTo>
                    <a:pt x="0" y="160020"/>
                  </a:lnTo>
                  <a:lnTo>
                    <a:pt x="54610" y="160020"/>
                  </a:lnTo>
                  <a:lnTo>
                    <a:pt x="54610" y="158750"/>
                  </a:lnTo>
                  <a:close/>
                </a:path>
                <a:path w="54610" h="321309">
                  <a:moveTo>
                    <a:pt x="54610" y="154940"/>
                  </a:moveTo>
                  <a:lnTo>
                    <a:pt x="0" y="154940"/>
                  </a:lnTo>
                  <a:lnTo>
                    <a:pt x="0" y="157480"/>
                  </a:lnTo>
                  <a:lnTo>
                    <a:pt x="54610" y="157480"/>
                  </a:lnTo>
                  <a:lnTo>
                    <a:pt x="54610" y="154940"/>
                  </a:lnTo>
                  <a:close/>
                </a:path>
                <a:path w="54610" h="321309">
                  <a:moveTo>
                    <a:pt x="54610" y="152400"/>
                  </a:moveTo>
                  <a:lnTo>
                    <a:pt x="0" y="152400"/>
                  </a:lnTo>
                  <a:lnTo>
                    <a:pt x="0" y="153670"/>
                  </a:lnTo>
                  <a:lnTo>
                    <a:pt x="54610" y="153670"/>
                  </a:lnTo>
                  <a:lnTo>
                    <a:pt x="54610" y="152400"/>
                  </a:lnTo>
                  <a:close/>
                </a:path>
                <a:path w="54610" h="321309">
                  <a:moveTo>
                    <a:pt x="54610" y="148590"/>
                  </a:moveTo>
                  <a:lnTo>
                    <a:pt x="0" y="148590"/>
                  </a:lnTo>
                  <a:lnTo>
                    <a:pt x="0" y="151130"/>
                  </a:lnTo>
                  <a:lnTo>
                    <a:pt x="54610" y="151130"/>
                  </a:lnTo>
                  <a:lnTo>
                    <a:pt x="54610" y="148590"/>
                  </a:lnTo>
                  <a:close/>
                </a:path>
                <a:path w="54610" h="321309">
                  <a:moveTo>
                    <a:pt x="54610" y="146050"/>
                  </a:moveTo>
                  <a:lnTo>
                    <a:pt x="0" y="146050"/>
                  </a:lnTo>
                  <a:lnTo>
                    <a:pt x="0" y="147320"/>
                  </a:lnTo>
                  <a:lnTo>
                    <a:pt x="54610" y="147320"/>
                  </a:lnTo>
                  <a:lnTo>
                    <a:pt x="54610" y="146050"/>
                  </a:lnTo>
                  <a:close/>
                </a:path>
                <a:path w="54610" h="321309">
                  <a:moveTo>
                    <a:pt x="54610" y="142240"/>
                  </a:moveTo>
                  <a:lnTo>
                    <a:pt x="0" y="142240"/>
                  </a:lnTo>
                  <a:lnTo>
                    <a:pt x="0" y="144780"/>
                  </a:lnTo>
                  <a:lnTo>
                    <a:pt x="54610" y="144780"/>
                  </a:lnTo>
                  <a:lnTo>
                    <a:pt x="54610" y="142240"/>
                  </a:lnTo>
                  <a:close/>
                </a:path>
                <a:path w="54610" h="321309">
                  <a:moveTo>
                    <a:pt x="54610" y="139700"/>
                  </a:moveTo>
                  <a:lnTo>
                    <a:pt x="0" y="139700"/>
                  </a:lnTo>
                  <a:lnTo>
                    <a:pt x="0" y="140970"/>
                  </a:lnTo>
                  <a:lnTo>
                    <a:pt x="54610" y="140970"/>
                  </a:lnTo>
                  <a:lnTo>
                    <a:pt x="54610" y="139700"/>
                  </a:lnTo>
                  <a:close/>
                </a:path>
                <a:path w="54610" h="321309">
                  <a:moveTo>
                    <a:pt x="54610" y="135890"/>
                  </a:moveTo>
                  <a:lnTo>
                    <a:pt x="0" y="135890"/>
                  </a:lnTo>
                  <a:lnTo>
                    <a:pt x="0" y="138430"/>
                  </a:lnTo>
                  <a:lnTo>
                    <a:pt x="54610" y="138430"/>
                  </a:lnTo>
                  <a:lnTo>
                    <a:pt x="54610" y="135890"/>
                  </a:lnTo>
                  <a:close/>
                </a:path>
                <a:path w="54610" h="321309">
                  <a:moveTo>
                    <a:pt x="54610" y="133350"/>
                  </a:moveTo>
                  <a:lnTo>
                    <a:pt x="0" y="133350"/>
                  </a:lnTo>
                  <a:lnTo>
                    <a:pt x="0" y="134620"/>
                  </a:lnTo>
                  <a:lnTo>
                    <a:pt x="54610" y="134620"/>
                  </a:lnTo>
                  <a:lnTo>
                    <a:pt x="54610" y="133350"/>
                  </a:lnTo>
                  <a:close/>
                </a:path>
                <a:path w="54610" h="321309">
                  <a:moveTo>
                    <a:pt x="54610" y="129540"/>
                  </a:moveTo>
                  <a:lnTo>
                    <a:pt x="0" y="129540"/>
                  </a:lnTo>
                  <a:lnTo>
                    <a:pt x="0" y="132080"/>
                  </a:lnTo>
                  <a:lnTo>
                    <a:pt x="54610" y="132080"/>
                  </a:lnTo>
                  <a:lnTo>
                    <a:pt x="54610" y="129540"/>
                  </a:lnTo>
                  <a:close/>
                </a:path>
                <a:path w="54610" h="321309">
                  <a:moveTo>
                    <a:pt x="54610" y="127000"/>
                  </a:moveTo>
                  <a:lnTo>
                    <a:pt x="0" y="127000"/>
                  </a:lnTo>
                  <a:lnTo>
                    <a:pt x="0" y="128270"/>
                  </a:lnTo>
                  <a:lnTo>
                    <a:pt x="54610" y="128270"/>
                  </a:lnTo>
                  <a:lnTo>
                    <a:pt x="54610" y="127000"/>
                  </a:lnTo>
                  <a:close/>
                </a:path>
                <a:path w="54610" h="321309">
                  <a:moveTo>
                    <a:pt x="54610" y="123190"/>
                  </a:moveTo>
                  <a:lnTo>
                    <a:pt x="0" y="123190"/>
                  </a:lnTo>
                  <a:lnTo>
                    <a:pt x="0" y="125730"/>
                  </a:lnTo>
                  <a:lnTo>
                    <a:pt x="54610" y="125730"/>
                  </a:lnTo>
                  <a:lnTo>
                    <a:pt x="54610" y="123190"/>
                  </a:lnTo>
                  <a:close/>
                </a:path>
                <a:path w="54610" h="321309">
                  <a:moveTo>
                    <a:pt x="54610" y="120650"/>
                  </a:moveTo>
                  <a:lnTo>
                    <a:pt x="0" y="120650"/>
                  </a:lnTo>
                  <a:lnTo>
                    <a:pt x="0" y="121920"/>
                  </a:lnTo>
                  <a:lnTo>
                    <a:pt x="54610" y="121920"/>
                  </a:lnTo>
                  <a:lnTo>
                    <a:pt x="54610" y="120650"/>
                  </a:lnTo>
                  <a:close/>
                </a:path>
                <a:path w="54610" h="321309">
                  <a:moveTo>
                    <a:pt x="54610" y="116840"/>
                  </a:moveTo>
                  <a:lnTo>
                    <a:pt x="0" y="116840"/>
                  </a:lnTo>
                  <a:lnTo>
                    <a:pt x="0" y="119380"/>
                  </a:lnTo>
                  <a:lnTo>
                    <a:pt x="54610" y="119380"/>
                  </a:lnTo>
                  <a:lnTo>
                    <a:pt x="54610" y="116840"/>
                  </a:lnTo>
                  <a:close/>
                </a:path>
                <a:path w="54610" h="321309">
                  <a:moveTo>
                    <a:pt x="54610" y="114300"/>
                  </a:moveTo>
                  <a:lnTo>
                    <a:pt x="0" y="114300"/>
                  </a:lnTo>
                  <a:lnTo>
                    <a:pt x="0" y="115570"/>
                  </a:lnTo>
                  <a:lnTo>
                    <a:pt x="54610" y="115570"/>
                  </a:lnTo>
                  <a:lnTo>
                    <a:pt x="54610" y="114300"/>
                  </a:lnTo>
                  <a:close/>
                </a:path>
                <a:path w="54610" h="321309">
                  <a:moveTo>
                    <a:pt x="54610" y="107950"/>
                  </a:moveTo>
                  <a:lnTo>
                    <a:pt x="0" y="107950"/>
                  </a:lnTo>
                  <a:lnTo>
                    <a:pt x="0" y="113030"/>
                  </a:lnTo>
                  <a:lnTo>
                    <a:pt x="54610" y="113030"/>
                  </a:lnTo>
                  <a:lnTo>
                    <a:pt x="54610" y="107950"/>
                  </a:lnTo>
                  <a:close/>
                </a:path>
                <a:path w="54610" h="321309">
                  <a:moveTo>
                    <a:pt x="54610" y="101600"/>
                  </a:moveTo>
                  <a:lnTo>
                    <a:pt x="0" y="101600"/>
                  </a:lnTo>
                  <a:lnTo>
                    <a:pt x="0" y="106680"/>
                  </a:lnTo>
                  <a:lnTo>
                    <a:pt x="54610" y="106680"/>
                  </a:lnTo>
                  <a:lnTo>
                    <a:pt x="54610" y="101600"/>
                  </a:lnTo>
                  <a:close/>
                </a:path>
                <a:path w="54610" h="321309">
                  <a:moveTo>
                    <a:pt x="54610" y="95250"/>
                  </a:moveTo>
                  <a:lnTo>
                    <a:pt x="0" y="95250"/>
                  </a:lnTo>
                  <a:lnTo>
                    <a:pt x="0" y="100330"/>
                  </a:lnTo>
                  <a:lnTo>
                    <a:pt x="54610" y="100330"/>
                  </a:lnTo>
                  <a:lnTo>
                    <a:pt x="54610" y="95250"/>
                  </a:lnTo>
                  <a:close/>
                </a:path>
                <a:path w="54610" h="321309">
                  <a:moveTo>
                    <a:pt x="54610" y="88900"/>
                  </a:moveTo>
                  <a:lnTo>
                    <a:pt x="0" y="88900"/>
                  </a:lnTo>
                  <a:lnTo>
                    <a:pt x="0" y="93980"/>
                  </a:lnTo>
                  <a:lnTo>
                    <a:pt x="54610" y="93980"/>
                  </a:lnTo>
                  <a:lnTo>
                    <a:pt x="54610" y="88900"/>
                  </a:lnTo>
                  <a:close/>
                </a:path>
                <a:path w="54610" h="321309">
                  <a:moveTo>
                    <a:pt x="54610" y="82550"/>
                  </a:moveTo>
                  <a:lnTo>
                    <a:pt x="0" y="82550"/>
                  </a:lnTo>
                  <a:lnTo>
                    <a:pt x="0" y="87630"/>
                  </a:lnTo>
                  <a:lnTo>
                    <a:pt x="54610" y="87630"/>
                  </a:lnTo>
                  <a:lnTo>
                    <a:pt x="54610" y="82550"/>
                  </a:lnTo>
                  <a:close/>
                </a:path>
                <a:path w="54610" h="321309">
                  <a:moveTo>
                    <a:pt x="54610" y="76200"/>
                  </a:moveTo>
                  <a:lnTo>
                    <a:pt x="0" y="76200"/>
                  </a:lnTo>
                  <a:lnTo>
                    <a:pt x="0" y="81280"/>
                  </a:lnTo>
                  <a:lnTo>
                    <a:pt x="54610" y="81280"/>
                  </a:lnTo>
                  <a:lnTo>
                    <a:pt x="54610" y="76200"/>
                  </a:lnTo>
                  <a:close/>
                </a:path>
                <a:path w="54610" h="321309">
                  <a:moveTo>
                    <a:pt x="54610" y="69850"/>
                  </a:moveTo>
                  <a:lnTo>
                    <a:pt x="0" y="69850"/>
                  </a:lnTo>
                  <a:lnTo>
                    <a:pt x="0" y="74930"/>
                  </a:lnTo>
                  <a:lnTo>
                    <a:pt x="54610" y="74930"/>
                  </a:lnTo>
                  <a:lnTo>
                    <a:pt x="54610" y="69850"/>
                  </a:lnTo>
                  <a:close/>
                </a:path>
                <a:path w="54610" h="321309">
                  <a:moveTo>
                    <a:pt x="54610" y="64770"/>
                  </a:moveTo>
                  <a:lnTo>
                    <a:pt x="0" y="64770"/>
                  </a:lnTo>
                  <a:lnTo>
                    <a:pt x="0" y="68580"/>
                  </a:lnTo>
                  <a:lnTo>
                    <a:pt x="54610" y="68580"/>
                  </a:lnTo>
                  <a:lnTo>
                    <a:pt x="54610" y="64770"/>
                  </a:lnTo>
                  <a:close/>
                </a:path>
                <a:path w="54610" h="321309">
                  <a:moveTo>
                    <a:pt x="54610" y="58420"/>
                  </a:moveTo>
                  <a:lnTo>
                    <a:pt x="0" y="58420"/>
                  </a:lnTo>
                  <a:lnTo>
                    <a:pt x="0" y="63500"/>
                  </a:lnTo>
                  <a:lnTo>
                    <a:pt x="54610" y="63500"/>
                  </a:lnTo>
                  <a:lnTo>
                    <a:pt x="54610" y="58420"/>
                  </a:lnTo>
                  <a:close/>
                </a:path>
                <a:path w="54610" h="321309">
                  <a:moveTo>
                    <a:pt x="54610" y="52070"/>
                  </a:moveTo>
                  <a:lnTo>
                    <a:pt x="0" y="52070"/>
                  </a:lnTo>
                  <a:lnTo>
                    <a:pt x="0" y="57150"/>
                  </a:lnTo>
                  <a:lnTo>
                    <a:pt x="54610" y="57150"/>
                  </a:lnTo>
                  <a:lnTo>
                    <a:pt x="54610" y="52070"/>
                  </a:lnTo>
                  <a:close/>
                </a:path>
                <a:path w="54610" h="321309">
                  <a:moveTo>
                    <a:pt x="54610" y="45720"/>
                  </a:moveTo>
                  <a:lnTo>
                    <a:pt x="0" y="45720"/>
                  </a:lnTo>
                  <a:lnTo>
                    <a:pt x="0" y="50800"/>
                  </a:lnTo>
                  <a:lnTo>
                    <a:pt x="54610" y="50800"/>
                  </a:lnTo>
                  <a:lnTo>
                    <a:pt x="54610" y="45720"/>
                  </a:lnTo>
                  <a:close/>
                </a:path>
                <a:path w="54610" h="321309">
                  <a:moveTo>
                    <a:pt x="54610" y="39370"/>
                  </a:moveTo>
                  <a:lnTo>
                    <a:pt x="0" y="39370"/>
                  </a:lnTo>
                  <a:lnTo>
                    <a:pt x="0" y="44450"/>
                  </a:lnTo>
                  <a:lnTo>
                    <a:pt x="54610" y="44450"/>
                  </a:lnTo>
                  <a:lnTo>
                    <a:pt x="54610" y="39370"/>
                  </a:lnTo>
                  <a:close/>
                </a:path>
                <a:path w="54610" h="321309">
                  <a:moveTo>
                    <a:pt x="54610" y="33020"/>
                  </a:moveTo>
                  <a:lnTo>
                    <a:pt x="0" y="33020"/>
                  </a:lnTo>
                  <a:lnTo>
                    <a:pt x="0" y="38100"/>
                  </a:lnTo>
                  <a:lnTo>
                    <a:pt x="54610" y="38100"/>
                  </a:lnTo>
                  <a:lnTo>
                    <a:pt x="54610" y="33020"/>
                  </a:lnTo>
                  <a:close/>
                </a:path>
                <a:path w="54610" h="321309">
                  <a:moveTo>
                    <a:pt x="54610" y="26670"/>
                  </a:moveTo>
                  <a:lnTo>
                    <a:pt x="0" y="26670"/>
                  </a:lnTo>
                  <a:lnTo>
                    <a:pt x="0" y="31750"/>
                  </a:lnTo>
                  <a:lnTo>
                    <a:pt x="54610" y="31750"/>
                  </a:lnTo>
                  <a:lnTo>
                    <a:pt x="54610" y="26670"/>
                  </a:lnTo>
                  <a:close/>
                </a:path>
                <a:path w="54610" h="321309">
                  <a:moveTo>
                    <a:pt x="54610" y="20320"/>
                  </a:moveTo>
                  <a:lnTo>
                    <a:pt x="0" y="20320"/>
                  </a:lnTo>
                  <a:lnTo>
                    <a:pt x="0" y="25400"/>
                  </a:lnTo>
                  <a:lnTo>
                    <a:pt x="54610" y="25400"/>
                  </a:lnTo>
                  <a:lnTo>
                    <a:pt x="54610" y="20320"/>
                  </a:lnTo>
                  <a:close/>
                </a:path>
                <a:path w="54610" h="321309">
                  <a:moveTo>
                    <a:pt x="54610" y="13970"/>
                  </a:moveTo>
                  <a:lnTo>
                    <a:pt x="0" y="13970"/>
                  </a:lnTo>
                  <a:lnTo>
                    <a:pt x="0" y="19050"/>
                  </a:lnTo>
                  <a:lnTo>
                    <a:pt x="54610" y="19050"/>
                  </a:lnTo>
                  <a:lnTo>
                    <a:pt x="54610" y="13970"/>
                  </a:lnTo>
                  <a:close/>
                </a:path>
                <a:path w="54610" h="321309">
                  <a:moveTo>
                    <a:pt x="54610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4610" y="12700"/>
                  </a:lnTo>
                  <a:lnTo>
                    <a:pt x="54610" y="7620"/>
                  </a:lnTo>
                  <a:close/>
                </a:path>
                <a:path w="54610" h="321309">
                  <a:moveTo>
                    <a:pt x="5461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54610" y="6350"/>
                  </a:lnTo>
                  <a:lnTo>
                    <a:pt x="54610" y="0"/>
                  </a:lnTo>
                  <a:close/>
                </a:path>
                <a:path w="54610" h="321309">
                  <a:moveTo>
                    <a:pt x="54610" y="290830"/>
                  </a:moveTo>
                  <a:lnTo>
                    <a:pt x="0" y="290830"/>
                  </a:lnTo>
                  <a:lnTo>
                    <a:pt x="0" y="321310"/>
                  </a:lnTo>
                  <a:lnTo>
                    <a:pt x="39370" y="321310"/>
                  </a:lnTo>
                  <a:lnTo>
                    <a:pt x="39370" y="320040"/>
                  </a:lnTo>
                  <a:lnTo>
                    <a:pt x="54610" y="320040"/>
                  </a:lnTo>
                  <a:lnTo>
                    <a:pt x="54610" y="290830"/>
                  </a:lnTo>
                  <a:close/>
                </a:path>
              </a:pathLst>
            </a:custGeom>
            <a:solidFill>
              <a:srgbClr val="297D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228"/>
            <p:cNvSpPr/>
            <p:nvPr/>
          </p:nvSpPr>
          <p:spPr>
            <a:xfrm>
              <a:off x="5863589" y="6384289"/>
              <a:ext cx="54610" cy="322580"/>
            </a:xfrm>
            <a:custGeom>
              <a:avLst/>
              <a:gdLst/>
              <a:ahLst/>
              <a:cxnLst/>
              <a:rect l="l" t="t" r="r" b="b"/>
              <a:pathLst>
                <a:path w="54610" h="322579">
                  <a:moveTo>
                    <a:pt x="54610" y="269240"/>
                  </a:moveTo>
                  <a:lnTo>
                    <a:pt x="0" y="269240"/>
                  </a:lnTo>
                  <a:lnTo>
                    <a:pt x="0" y="290830"/>
                  </a:lnTo>
                  <a:lnTo>
                    <a:pt x="54610" y="290830"/>
                  </a:lnTo>
                  <a:lnTo>
                    <a:pt x="54610" y="269240"/>
                  </a:lnTo>
                  <a:close/>
                </a:path>
                <a:path w="54610" h="322579">
                  <a:moveTo>
                    <a:pt x="54610" y="266700"/>
                  </a:moveTo>
                  <a:lnTo>
                    <a:pt x="0" y="266700"/>
                  </a:lnTo>
                  <a:lnTo>
                    <a:pt x="0" y="267970"/>
                  </a:lnTo>
                  <a:lnTo>
                    <a:pt x="54610" y="267970"/>
                  </a:lnTo>
                  <a:lnTo>
                    <a:pt x="54610" y="266700"/>
                  </a:lnTo>
                  <a:close/>
                </a:path>
                <a:path w="54610" h="322579">
                  <a:moveTo>
                    <a:pt x="54610" y="262890"/>
                  </a:moveTo>
                  <a:lnTo>
                    <a:pt x="0" y="262890"/>
                  </a:lnTo>
                  <a:lnTo>
                    <a:pt x="0" y="265430"/>
                  </a:lnTo>
                  <a:lnTo>
                    <a:pt x="54610" y="265430"/>
                  </a:lnTo>
                  <a:lnTo>
                    <a:pt x="54610" y="262890"/>
                  </a:lnTo>
                  <a:close/>
                </a:path>
                <a:path w="54610" h="322579">
                  <a:moveTo>
                    <a:pt x="54610" y="260350"/>
                  </a:moveTo>
                  <a:lnTo>
                    <a:pt x="0" y="260350"/>
                  </a:lnTo>
                  <a:lnTo>
                    <a:pt x="0" y="261620"/>
                  </a:lnTo>
                  <a:lnTo>
                    <a:pt x="54610" y="261620"/>
                  </a:lnTo>
                  <a:lnTo>
                    <a:pt x="54610" y="260350"/>
                  </a:lnTo>
                  <a:close/>
                </a:path>
                <a:path w="54610" h="322579">
                  <a:moveTo>
                    <a:pt x="54610" y="256540"/>
                  </a:moveTo>
                  <a:lnTo>
                    <a:pt x="0" y="256540"/>
                  </a:lnTo>
                  <a:lnTo>
                    <a:pt x="0" y="259080"/>
                  </a:lnTo>
                  <a:lnTo>
                    <a:pt x="54610" y="259080"/>
                  </a:lnTo>
                  <a:lnTo>
                    <a:pt x="54610" y="256540"/>
                  </a:lnTo>
                  <a:close/>
                </a:path>
                <a:path w="54610" h="322579">
                  <a:moveTo>
                    <a:pt x="54610" y="254000"/>
                  </a:moveTo>
                  <a:lnTo>
                    <a:pt x="0" y="254000"/>
                  </a:lnTo>
                  <a:lnTo>
                    <a:pt x="0" y="255270"/>
                  </a:lnTo>
                  <a:lnTo>
                    <a:pt x="54610" y="255270"/>
                  </a:lnTo>
                  <a:lnTo>
                    <a:pt x="54610" y="254000"/>
                  </a:lnTo>
                  <a:close/>
                </a:path>
                <a:path w="54610" h="322579">
                  <a:moveTo>
                    <a:pt x="54610" y="250190"/>
                  </a:moveTo>
                  <a:lnTo>
                    <a:pt x="0" y="250190"/>
                  </a:lnTo>
                  <a:lnTo>
                    <a:pt x="0" y="252730"/>
                  </a:lnTo>
                  <a:lnTo>
                    <a:pt x="54610" y="252730"/>
                  </a:lnTo>
                  <a:lnTo>
                    <a:pt x="54610" y="250190"/>
                  </a:lnTo>
                  <a:close/>
                </a:path>
                <a:path w="54610" h="322579">
                  <a:moveTo>
                    <a:pt x="54610" y="247650"/>
                  </a:moveTo>
                  <a:lnTo>
                    <a:pt x="0" y="247650"/>
                  </a:lnTo>
                  <a:lnTo>
                    <a:pt x="0" y="248920"/>
                  </a:lnTo>
                  <a:lnTo>
                    <a:pt x="54610" y="248920"/>
                  </a:lnTo>
                  <a:lnTo>
                    <a:pt x="54610" y="247650"/>
                  </a:lnTo>
                  <a:close/>
                </a:path>
                <a:path w="54610" h="322579">
                  <a:moveTo>
                    <a:pt x="54610" y="243840"/>
                  </a:moveTo>
                  <a:lnTo>
                    <a:pt x="0" y="243840"/>
                  </a:lnTo>
                  <a:lnTo>
                    <a:pt x="0" y="246380"/>
                  </a:lnTo>
                  <a:lnTo>
                    <a:pt x="54610" y="246380"/>
                  </a:lnTo>
                  <a:lnTo>
                    <a:pt x="54610" y="243840"/>
                  </a:lnTo>
                  <a:close/>
                </a:path>
                <a:path w="54610" h="322579">
                  <a:moveTo>
                    <a:pt x="54610" y="241300"/>
                  </a:moveTo>
                  <a:lnTo>
                    <a:pt x="0" y="241300"/>
                  </a:lnTo>
                  <a:lnTo>
                    <a:pt x="0" y="242570"/>
                  </a:lnTo>
                  <a:lnTo>
                    <a:pt x="54610" y="242570"/>
                  </a:lnTo>
                  <a:lnTo>
                    <a:pt x="54610" y="241300"/>
                  </a:lnTo>
                  <a:close/>
                </a:path>
                <a:path w="54610" h="322579">
                  <a:moveTo>
                    <a:pt x="54610" y="237490"/>
                  </a:moveTo>
                  <a:lnTo>
                    <a:pt x="0" y="237490"/>
                  </a:lnTo>
                  <a:lnTo>
                    <a:pt x="0" y="240030"/>
                  </a:lnTo>
                  <a:lnTo>
                    <a:pt x="54610" y="240030"/>
                  </a:lnTo>
                  <a:lnTo>
                    <a:pt x="54610" y="237490"/>
                  </a:lnTo>
                  <a:close/>
                </a:path>
                <a:path w="54610" h="322579">
                  <a:moveTo>
                    <a:pt x="54610" y="234950"/>
                  </a:moveTo>
                  <a:lnTo>
                    <a:pt x="0" y="234950"/>
                  </a:lnTo>
                  <a:lnTo>
                    <a:pt x="0" y="236220"/>
                  </a:lnTo>
                  <a:lnTo>
                    <a:pt x="54610" y="236220"/>
                  </a:lnTo>
                  <a:lnTo>
                    <a:pt x="54610" y="234950"/>
                  </a:lnTo>
                  <a:close/>
                </a:path>
                <a:path w="54610" h="322579">
                  <a:moveTo>
                    <a:pt x="54610" y="231140"/>
                  </a:moveTo>
                  <a:lnTo>
                    <a:pt x="0" y="231140"/>
                  </a:lnTo>
                  <a:lnTo>
                    <a:pt x="0" y="233680"/>
                  </a:lnTo>
                  <a:lnTo>
                    <a:pt x="54610" y="233680"/>
                  </a:lnTo>
                  <a:lnTo>
                    <a:pt x="54610" y="231140"/>
                  </a:lnTo>
                  <a:close/>
                </a:path>
                <a:path w="54610" h="322579">
                  <a:moveTo>
                    <a:pt x="54610" y="228600"/>
                  </a:moveTo>
                  <a:lnTo>
                    <a:pt x="0" y="228600"/>
                  </a:lnTo>
                  <a:lnTo>
                    <a:pt x="0" y="229870"/>
                  </a:lnTo>
                  <a:lnTo>
                    <a:pt x="54610" y="229870"/>
                  </a:lnTo>
                  <a:lnTo>
                    <a:pt x="54610" y="228600"/>
                  </a:lnTo>
                  <a:close/>
                </a:path>
                <a:path w="54610" h="322579">
                  <a:moveTo>
                    <a:pt x="54610" y="224790"/>
                  </a:moveTo>
                  <a:lnTo>
                    <a:pt x="0" y="224790"/>
                  </a:lnTo>
                  <a:lnTo>
                    <a:pt x="0" y="227330"/>
                  </a:lnTo>
                  <a:lnTo>
                    <a:pt x="54610" y="227330"/>
                  </a:lnTo>
                  <a:lnTo>
                    <a:pt x="54610" y="224790"/>
                  </a:lnTo>
                  <a:close/>
                </a:path>
                <a:path w="54610" h="322579">
                  <a:moveTo>
                    <a:pt x="54610" y="222250"/>
                  </a:moveTo>
                  <a:lnTo>
                    <a:pt x="0" y="222250"/>
                  </a:lnTo>
                  <a:lnTo>
                    <a:pt x="0" y="223520"/>
                  </a:lnTo>
                  <a:lnTo>
                    <a:pt x="54610" y="223520"/>
                  </a:lnTo>
                  <a:lnTo>
                    <a:pt x="54610" y="222250"/>
                  </a:lnTo>
                  <a:close/>
                </a:path>
                <a:path w="54610" h="322579">
                  <a:moveTo>
                    <a:pt x="54610" y="218440"/>
                  </a:moveTo>
                  <a:lnTo>
                    <a:pt x="0" y="218440"/>
                  </a:lnTo>
                  <a:lnTo>
                    <a:pt x="0" y="220980"/>
                  </a:lnTo>
                  <a:lnTo>
                    <a:pt x="54610" y="220980"/>
                  </a:lnTo>
                  <a:lnTo>
                    <a:pt x="54610" y="218440"/>
                  </a:lnTo>
                  <a:close/>
                </a:path>
                <a:path w="54610" h="322579">
                  <a:moveTo>
                    <a:pt x="54610" y="215900"/>
                  </a:moveTo>
                  <a:lnTo>
                    <a:pt x="0" y="215900"/>
                  </a:lnTo>
                  <a:lnTo>
                    <a:pt x="0" y="217170"/>
                  </a:lnTo>
                  <a:lnTo>
                    <a:pt x="54610" y="217170"/>
                  </a:lnTo>
                  <a:lnTo>
                    <a:pt x="54610" y="215900"/>
                  </a:lnTo>
                  <a:close/>
                </a:path>
                <a:path w="54610" h="322579">
                  <a:moveTo>
                    <a:pt x="54610" y="212090"/>
                  </a:moveTo>
                  <a:lnTo>
                    <a:pt x="0" y="212090"/>
                  </a:lnTo>
                  <a:lnTo>
                    <a:pt x="0" y="214630"/>
                  </a:lnTo>
                  <a:lnTo>
                    <a:pt x="54610" y="214630"/>
                  </a:lnTo>
                  <a:lnTo>
                    <a:pt x="54610" y="212090"/>
                  </a:lnTo>
                  <a:close/>
                </a:path>
                <a:path w="54610" h="322579">
                  <a:moveTo>
                    <a:pt x="54610" y="209550"/>
                  </a:moveTo>
                  <a:lnTo>
                    <a:pt x="0" y="209550"/>
                  </a:lnTo>
                  <a:lnTo>
                    <a:pt x="0" y="210820"/>
                  </a:lnTo>
                  <a:lnTo>
                    <a:pt x="54610" y="210820"/>
                  </a:lnTo>
                  <a:lnTo>
                    <a:pt x="54610" y="209550"/>
                  </a:lnTo>
                  <a:close/>
                </a:path>
                <a:path w="54610" h="322579">
                  <a:moveTo>
                    <a:pt x="54610" y="205740"/>
                  </a:moveTo>
                  <a:lnTo>
                    <a:pt x="0" y="205740"/>
                  </a:lnTo>
                  <a:lnTo>
                    <a:pt x="0" y="208280"/>
                  </a:lnTo>
                  <a:lnTo>
                    <a:pt x="54610" y="208280"/>
                  </a:lnTo>
                  <a:lnTo>
                    <a:pt x="54610" y="205740"/>
                  </a:lnTo>
                  <a:close/>
                </a:path>
                <a:path w="54610" h="322579">
                  <a:moveTo>
                    <a:pt x="54610" y="203200"/>
                  </a:moveTo>
                  <a:lnTo>
                    <a:pt x="0" y="203200"/>
                  </a:lnTo>
                  <a:lnTo>
                    <a:pt x="0" y="204470"/>
                  </a:lnTo>
                  <a:lnTo>
                    <a:pt x="54610" y="204470"/>
                  </a:lnTo>
                  <a:lnTo>
                    <a:pt x="54610" y="203200"/>
                  </a:lnTo>
                  <a:close/>
                </a:path>
                <a:path w="54610" h="322579">
                  <a:moveTo>
                    <a:pt x="54610" y="199390"/>
                  </a:moveTo>
                  <a:lnTo>
                    <a:pt x="0" y="199390"/>
                  </a:lnTo>
                  <a:lnTo>
                    <a:pt x="0" y="201930"/>
                  </a:lnTo>
                  <a:lnTo>
                    <a:pt x="54610" y="201930"/>
                  </a:lnTo>
                  <a:lnTo>
                    <a:pt x="54610" y="199390"/>
                  </a:lnTo>
                  <a:close/>
                </a:path>
                <a:path w="54610" h="322579">
                  <a:moveTo>
                    <a:pt x="54610" y="196850"/>
                  </a:moveTo>
                  <a:lnTo>
                    <a:pt x="0" y="196850"/>
                  </a:lnTo>
                  <a:lnTo>
                    <a:pt x="0" y="198120"/>
                  </a:lnTo>
                  <a:lnTo>
                    <a:pt x="54610" y="198120"/>
                  </a:lnTo>
                  <a:lnTo>
                    <a:pt x="54610" y="196850"/>
                  </a:lnTo>
                  <a:close/>
                </a:path>
                <a:path w="54610" h="322579">
                  <a:moveTo>
                    <a:pt x="54610" y="193040"/>
                  </a:moveTo>
                  <a:lnTo>
                    <a:pt x="0" y="193040"/>
                  </a:lnTo>
                  <a:lnTo>
                    <a:pt x="0" y="195580"/>
                  </a:lnTo>
                  <a:lnTo>
                    <a:pt x="54610" y="195580"/>
                  </a:lnTo>
                  <a:lnTo>
                    <a:pt x="54610" y="193040"/>
                  </a:lnTo>
                  <a:close/>
                </a:path>
                <a:path w="54610" h="322579">
                  <a:moveTo>
                    <a:pt x="54610" y="190500"/>
                  </a:moveTo>
                  <a:lnTo>
                    <a:pt x="0" y="190500"/>
                  </a:lnTo>
                  <a:lnTo>
                    <a:pt x="0" y="191770"/>
                  </a:lnTo>
                  <a:lnTo>
                    <a:pt x="54610" y="191770"/>
                  </a:lnTo>
                  <a:lnTo>
                    <a:pt x="54610" y="190500"/>
                  </a:lnTo>
                  <a:close/>
                </a:path>
                <a:path w="54610" h="322579">
                  <a:moveTo>
                    <a:pt x="54610" y="186690"/>
                  </a:moveTo>
                  <a:lnTo>
                    <a:pt x="0" y="186690"/>
                  </a:lnTo>
                  <a:lnTo>
                    <a:pt x="0" y="189230"/>
                  </a:lnTo>
                  <a:lnTo>
                    <a:pt x="54610" y="189230"/>
                  </a:lnTo>
                  <a:lnTo>
                    <a:pt x="54610" y="186690"/>
                  </a:lnTo>
                  <a:close/>
                </a:path>
                <a:path w="54610" h="322579">
                  <a:moveTo>
                    <a:pt x="54610" y="184150"/>
                  </a:moveTo>
                  <a:lnTo>
                    <a:pt x="0" y="184150"/>
                  </a:lnTo>
                  <a:lnTo>
                    <a:pt x="0" y="185420"/>
                  </a:lnTo>
                  <a:lnTo>
                    <a:pt x="54610" y="185420"/>
                  </a:lnTo>
                  <a:lnTo>
                    <a:pt x="54610" y="184150"/>
                  </a:lnTo>
                  <a:close/>
                </a:path>
                <a:path w="54610" h="322579">
                  <a:moveTo>
                    <a:pt x="54610" y="180340"/>
                  </a:moveTo>
                  <a:lnTo>
                    <a:pt x="0" y="180340"/>
                  </a:lnTo>
                  <a:lnTo>
                    <a:pt x="0" y="182880"/>
                  </a:lnTo>
                  <a:lnTo>
                    <a:pt x="54610" y="182880"/>
                  </a:lnTo>
                  <a:lnTo>
                    <a:pt x="54610" y="180340"/>
                  </a:lnTo>
                  <a:close/>
                </a:path>
                <a:path w="54610" h="322579">
                  <a:moveTo>
                    <a:pt x="54610" y="177800"/>
                  </a:moveTo>
                  <a:lnTo>
                    <a:pt x="0" y="177800"/>
                  </a:lnTo>
                  <a:lnTo>
                    <a:pt x="0" y="179070"/>
                  </a:lnTo>
                  <a:lnTo>
                    <a:pt x="54610" y="179070"/>
                  </a:lnTo>
                  <a:lnTo>
                    <a:pt x="54610" y="177800"/>
                  </a:lnTo>
                  <a:close/>
                </a:path>
                <a:path w="54610" h="322579">
                  <a:moveTo>
                    <a:pt x="54610" y="173990"/>
                  </a:moveTo>
                  <a:lnTo>
                    <a:pt x="0" y="173990"/>
                  </a:lnTo>
                  <a:lnTo>
                    <a:pt x="0" y="176530"/>
                  </a:lnTo>
                  <a:lnTo>
                    <a:pt x="54610" y="176530"/>
                  </a:lnTo>
                  <a:lnTo>
                    <a:pt x="54610" y="173990"/>
                  </a:lnTo>
                  <a:close/>
                </a:path>
                <a:path w="54610" h="322579">
                  <a:moveTo>
                    <a:pt x="54610" y="171450"/>
                  </a:moveTo>
                  <a:lnTo>
                    <a:pt x="0" y="171450"/>
                  </a:lnTo>
                  <a:lnTo>
                    <a:pt x="0" y="172720"/>
                  </a:lnTo>
                  <a:lnTo>
                    <a:pt x="54610" y="172720"/>
                  </a:lnTo>
                  <a:lnTo>
                    <a:pt x="54610" y="171450"/>
                  </a:lnTo>
                  <a:close/>
                </a:path>
                <a:path w="54610" h="322579">
                  <a:moveTo>
                    <a:pt x="54610" y="167640"/>
                  </a:moveTo>
                  <a:lnTo>
                    <a:pt x="0" y="167640"/>
                  </a:lnTo>
                  <a:lnTo>
                    <a:pt x="0" y="170180"/>
                  </a:lnTo>
                  <a:lnTo>
                    <a:pt x="54610" y="170180"/>
                  </a:lnTo>
                  <a:lnTo>
                    <a:pt x="54610" y="167640"/>
                  </a:lnTo>
                  <a:close/>
                </a:path>
                <a:path w="54610" h="322579">
                  <a:moveTo>
                    <a:pt x="54610" y="165100"/>
                  </a:moveTo>
                  <a:lnTo>
                    <a:pt x="0" y="165100"/>
                  </a:lnTo>
                  <a:lnTo>
                    <a:pt x="0" y="166370"/>
                  </a:lnTo>
                  <a:lnTo>
                    <a:pt x="54610" y="166370"/>
                  </a:lnTo>
                  <a:lnTo>
                    <a:pt x="54610" y="165100"/>
                  </a:lnTo>
                  <a:close/>
                </a:path>
                <a:path w="54610" h="322579">
                  <a:moveTo>
                    <a:pt x="54610" y="161290"/>
                  </a:moveTo>
                  <a:lnTo>
                    <a:pt x="0" y="161290"/>
                  </a:lnTo>
                  <a:lnTo>
                    <a:pt x="0" y="163830"/>
                  </a:lnTo>
                  <a:lnTo>
                    <a:pt x="54610" y="163830"/>
                  </a:lnTo>
                  <a:lnTo>
                    <a:pt x="54610" y="161290"/>
                  </a:lnTo>
                  <a:close/>
                </a:path>
                <a:path w="54610" h="322579">
                  <a:moveTo>
                    <a:pt x="54610" y="158750"/>
                  </a:moveTo>
                  <a:lnTo>
                    <a:pt x="0" y="158750"/>
                  </a:lnTo>
                  <a:lnTo>
                    <a:pt x="0" y="160020"/>
                  </a:lnTo>
                  <a:lnTo>
                    <a:pt x="54610" y="160020"/>
                  </a:lnTo>
                  <a:lnTo>
                    <a:pt x="54610" y="158750"/>
                  </a:lnTo>
                  <a:close/>
                </a:path>
                <a:path w="54610" h="322579">
                  <a:moveTo>
                    <a:pt x="54610" y="154940"/>
                  </a:moveTo>
                  <a:lnTo>
                    <a:pt x="0" y="154940"/>
                  </a:lnTo>
                  <a:lnTo>
                    <a:pt x="0" y="157480"/>
                  </a:lnTo>
                  <a:lnTo>
                    <a:pt x="54610" y="157480"/>
                  </a:lnTo>
                  <a:lnTo>
                    <a:pt x="54610" y="154940"/>
                  </a:lnTo>
                  <a:close/>
                </a:path>
                <a:path w="54610" h="322579">
                  <a:moveTo>
                    <a:pt x="54610" y="152400"/>
                  </a:moveTo>
                  <a:lnTo>
                    <a:pt x="0" y="152400"/>
                  </a:lnTo>
                  <a:lnTo>
                    <a:pt x="0" y="153670"/>
                  </a:lnTo>
                  <a:lnTo>
                    <a:pt x="54610" y="153670"/>
                  </a:lnTo>
                  <a:lnTo>
                    <a:pt x="54610" y="152400"/>
                  </a:lnTo>
                  <a:close/>
                </a:path>
                <a:path w="54610" h="322579">
                  <a:moveTo>
                    <a:pt x="54610" y="148590"/>
                  </a:moveTo>
                  <a:lnTo>
                    <a:pt x="0" y="148590"/>
                  </a:lnTo>
                  <a:lnTo>
                    <a:pt x="0" y="151130"/>
                  </a:lnTo>
                  <a:lnTo>
                    <a:pt x="54610" y="151130"/>
                  </a:lnTo>
                  <a:lnTo>
                    <a:pt x="54610" y="148590"/>
                  </a:lnTo>
                  <a:close/>
                </a:path>
                <a:path w="54610" h="322579">
                  <a:moveTo>
                    <a:pt x="54610" y="146050"/>
                  </a:moveTo>
                  <a:lnTo>
                    <a:pt x="0" y="146050"/>
                  </a:lnTo>
                  <a:lnTo>
                    <a:pt x="0" y="147320"/>
                  </a:lnTo>
                  <a:lnTo>
                    <a:pt x="54610" y="147320"/>
                  </a:lnTo>
                  <a:lnTo>
                    <a:pt x="54610" y="146050"/>
                  </a:lnTo>
                  <a:close/>
                </a:path>
                <a:path w="54610" h="322579">
                  <a:moveTo>
                    <a:pt x="54610" y="142240"/>
                  </a:moveTo>
                  <a:lnTo>
                    <a:pt x="0" y="142240"/>
                  </a:lnTo>
                  <a:lnTo>
                    <a:pt x="0" y="144780"/>
                  </a:lnTo>
                  <a:lnTo>
                    <a:pt x="54610" y="144780"/>
                  </a:lnTo>
                  <a:lnTo>
                    <a:pt x="54610" y="142240"/>
                  </a:lnTo>
                  <a:close/>
                </a:path>
                <a:path w="54610" h="322579">
                  <a:moveTo>
                    <a:pt x="54610" y="139700"/>
                  </a:moveTo>
                  <a:lnTo>
                    <a:pt x="0" y="139700"/>
                  </a:lnTo>
                  <a:lnTo>
                    <a:pt x="0" y="140970"/>
                  </a:lnTo>
                  <a:lnTo>
                    <a:pt x="54610" y="140970"/>
                  </a:lnTo>
                  <a:lnTo>
                    <a:pt x="54610" y="139700"/>
                  </a:lnTo>
                  <a:close/>
                </a:path>
                <a:path w="54610" h="322579">
                  <a:moveTo>
                    <a:pt x="54610" y="135890"/>
                  </a:moveTo>
                  <a:lnTo>
                    <a:pt x="0" y="135890"/>
                  </a:lnTo>
                  <a:lnTo>
                    <a:pt x="0" y="138430"/>
                  </a:lnTo>
                  <a:lnTo>
                    <a:pt x="54610" y="138430"/>
                  </a:lnTo>
                  <a:lnTo>
                    <a:pt x="54610" y="135890"/>
                  </a:lnTo>
                  <a:close/>
                </a:path>
                <a:path w="54610" h="322579">
                  <a:moveTo>
                    <a:pt x="54610" y="133350"/>
                  </a:moveTo>
                  <a:lnTo>
                    <a:pt x="0" y="133350"/>
                  </a:lnTo>
                  <a:lnTo>
                    <a:pt x="0" y="134620"/>
                  </a:lnTo>
                  <a:lnTo>
                    <a:pt x="54610" y="134620"/>
                  </a:lnTo>
                  <a:lnTo>
                    <a:pt x="54610" y="133350"/>
                  </a:lnTo>
                  <a:close/>
                </a:path>
                <a:path w="54610" h="322579">
                  <a:moveTo>
                    <a:pt x="54610" y="129540"/>
                  </a:moveTo>
                  <a:lnTo>
                    <a:pt x="0" y="129540"/>
                  </a:lnTo>
                  <a:lnTo>
                    <a:pt x="0" y="132080"/>
                  </a:lnTo>
                  <a:lnTo>
                    <a:pt x="54610" y="132080"/>
                  </a:lnTo>
                  <a:lnTo>
                    <a:pt x="54610" y="129540"/>
                  </a:lnTo>
                  <a:close/>
                </a:path>
                <a:path w="54610" h="322579">
                  <a:moveTo>
                    <a:pt x="54610" y="127000"/>
                  </a:moveTo>
                  <a:lnTo>
                    <a:pt x="0" y="127000"/>
                  </a:lnTo>
                  <a:lnTo>
                    <a:pt x="0" y="128270"/>
                  </a:lnTo>
                  <a:lnTo>
                    <a:pt x="54610" y="128270"/>
                  </a:lnTo>
                  <a:lnTo>
                    <a:pt x="54610" y="127000"/>
                  </a:lnTo>
                  <a:close/>
                </a:path>
                <a:path w="54610" h="322579">
                  <a:moveTo>
                    <a:pt x="54610" y="123190"/>
                  </a:moveTo>
                  <a:lnTo>
                    <a:pt x="0" y="123190"/>
                  </a:lnTo>
                  <a:lnTo>
                    <a:pt x="0" y="125730"/>
                  </a:lnTo>
                  <a:lnTo>
                    <a:pt x="54610" y="125730"/>
                  </a:lnTo>
                  <a:lnTo>
                    <a:pt x="54610" y="123190"/>
                  </a:lnTo>
                  <a:close/>
                </a:path>
                <a:path w="54610" h="322579">
                  <a:moveTo>
                    <a:pt x="54610" y="120650"/>
                  </a:moveTo>
                  <a:lnTo>
                    <a:pt x="0" y="120650"/>
                  </a:lnTo>
                  <a:lnTo>
                    <a:pt x="0" y="121920"/>
                  </a:lnTo>
                  <a:lnTo>
                    <a:pt x="54610" y="121920"/>
                  </a:lnTo>
                  <a:lnTo>
                    <a:pt x="54610" y="120650"/>
                  </a:lnTo>
                  <a:close/>
                </a:path>
                <a:path w="54610" h="322579">
                  <a:moveTo>
                    <a:pt x="54610" y="116840"/>
                  </a:moveTo>
                  <a:lnTo>
                    <a:pt x="0" y="116840"/>
                  </a:lnTo>
                  <a:lnTo>
                    <a:pt x="0" y="119380"/>
                  </a:lnTo>
                  <a:lnTo>
                    <a:pt x="54610" y="119380"/>
                  </a:lnTo>
                  <a:lnTo>
                    <a:pt x="54610" y="116840"/>
                  </a:lnTo>
                  <a:close/>
                </a:path>
                <a:path w="54610" h="322579">
                  <a:moveTo>
                    <a:pt x="54610" y="114300"/>
                  </a:moveTo>
                  <a:lnTo>
                    <a:pt x="0" y="114300"/>
                  </a:lnTo>
                  <a:lnTo>
                    <a:pt x="0" y="115570"/>
                  </a:lnTo>
                  <a:lnTo>
                    <a:pt x="54610" y="115570"/>
                  </a:lnTo>
                  <a:lnTo>
                    <a:pt x="54610" y="114300"/>
                  </a:lnTo>
                  <a:close/>
                </a:path>
                <a:path w="54610" h="322579">
                  <a:moveTo>
                    <a:pt x="54610" y="107950"/>
                  </a:moveTo>
                  <a:lnTo>
                    <a:pt x="0" y="107950"/>
                  </a:lnTo>
                  <a:lnTo>
                    <a:pt x="0" y="113030"/>
                  </a:lnTo>
                  <a:lnTo>
                    <a:pt x="54610" y="113030"/>
                  </a:lnTo>
                  <a:lnTo>
                    <a:pt x="54610" y="107950"/>
                  </a:lnTo>
                  <a:close/>
                </a:path>
                <a:path w="54610" h="322579">
                  <a:moveTo>
                    <a:pt x="54610" y="101600"/>
                  </a:moveTo>
                  <a:lnTo>
                    <a:pt x="0" y="101600"/>
                  </a:lnTo>
                  <a:lnTo>
                    <a:pt x="0" y="106680"/>
                  </a:lnTo>
                  <a:lnTo>
                    <a:pt x="54610" y="106680"/>
                  </a:lnTo>
                  <a:lnTo>
                    <a:pt x="54610" y="101600"/>
                  </a:lnTo>
                  <a:close/>
                </a:path>
                <a:path w="54610" h="322579">
                  <a:moveTo>
                    <a:pt x="54610" y="95250"/>
                  </a:moveTo>
                  <a:lnTo>
                    <a:pt x="0" y="95250"/>
                  </a:lnTo>
                  <a:lnTo>
                    <a:pt x="0" y="100330"/>
                  </a:lnTo>
                  <a:lnTo>
                    <a:pt x="54610" y="100330"/>
                  </a:lnTo>
                  <a:lnTo>
                    <a:pt x="54610" y="95250"/>
                  </a:lnTo>
                  <a:close/>
                </a:path>
                <a:path w="54610" h="322579">
                  <a:moveTo>
                    <a:pt x="54610" y="88900"/>
                  </a:moveTo>
                  <a:lnTo>
                    <a:pt x="0" y="88900"/>
                  </a:lnTo>
                  <a:lnTo>
                    <a:pt x="0" y="93980"/>
                  </a:lnTo>
                  <a:lnTo>
                    <a:pt x="54610" y="93980"/>
                  </a:lnTo>
                  <a:lnTo>
                    <a:pt x="54610" y="88900"/>
                  </a:lnTo>
                  <a:close/>
                </a:path>
                <a:path w="54610" h="322579">
                  <a:moveTo>
                    <a:pt x="54610" y="82550"/>
                  </a:moveTo>
                  <a:lnTo>
                    <a:pt x="0" y="82550"/>
                  </a:lnTo>
                  <a:lnTo>
                    <a:pt x="0" y="87630"/>
                  </a:lnTo>
                  <a:lnTo>
                    <a:pt x="54610" y="87630"/>
                  </a:lnTo>
                  <a:lnTo>
                    <a:pt x="54610" y="82550"/>
                  </a:lnTo>
                  <a:close/>
                </a:path>
                <a:path w="54610" h="322579">
                  <a:moveTo>
                    <a:pt x="54610" y="76200"/>
                  </a:moveTo>
                  <a:lnTo>
                    <a:pt x="0" y="76200"/>
                  </a:lnTo>
                  <a:lnTo>
                    <a:pt x="0" y="81280"/>
                  </a:lnTo>
                  <a:lnTo>
                    <a:pt x="54610" y="81280"/>
                  </a:lnTo>
                  <a:lnTo>
                    <a:pt x="54610" y="76200"/>
                  </a:lnTo>
                  <a:close/>
                </a:path>
                <a:path w="54610" h="322579">
                  <a:moveTo>
                    <a:pt x="54610" y="69850"/>
                  </a:moveTo>
                  <a:lnTo>
                    <a:pt x="0" y="69850"/>
                  </a:lnTo>
                  <a:lnTo>
                    <a:pt x="0" y="74930"/>
                  </a:lnTo>
                  <a:lnTo>
                    <a:pt x="54610" y="74930"/>
                  </a:lnTo>
                  <a:lnTo>
                    <a:pt x="54610" y="69850"/>
                  </a:lnTo>
                  <a:close/>
                </a:path>
                <a:path w="54610" h="322579">
                  <a:moveTo>
                    <a:pt x="54610" y="64770"/>
                  </a:moveTo>
                  <a:lnTo>
                    <a:pt x="0" y="64770"/>
                  </a:lnTo>
                  <a:lnTo>
                    <a:pt x="0" y="68580"/>
                  </a:lnTo>
                  <a:lnTo>
                    <a:pt x="54610" y="68580"/>
                  </a:lnTo>
                  <a:lnTo>
                    <a:pt x="54610" y="64770"/>
                  </a:lnTo>
                  <a:close/>
                </a:path>
                <a:path w="54610" h="322579">
                  <a:moveTo>
                    <a:pt x="54610" y="58420"/>
                  </a:moveTo>
                  <a:lnTo>
                    <a:pt x="0" y="58420"/>
                  </a:lnTo>
                  <a:lnTo>
                    <a:pt x="0" y="63500"/>
                  </a:lnTo>
                  <a:lnTo>
                    <a:pt x="54610" y="63500"/>
                  </a:lnTo>
                  <a:lnTo>
                    <a:pt x="54610" y="58420"/>
                  </a:lnTo>
                  <a:close/>
                </a:path>
                <a:path w="54610" h="322579">
                  <a:moveTo>
                    <a:pt x="54610" y="52070"/>
                  </a:moveTo>
                  <a:lnTo>
                    <a:pt x="0" y="52070"/>
                  </a:lnTo>
                  <a:lnTo>
                    <a:pt x="0" y="57150"/>
                  </a:lnTo>
                  <a:lnTo>
                    <a:pt x="54610" y="57150"/>
                  </a:lnTo>
                  <a:lnTo>
                    <a:pt x="54610" y="52070"/>
                  </a:lnTo>
                  <a:close/>
                </a:path>
                <a:path w="54610" h="322579">
                  <a:moveTo>
                    <a:pt x="54610" y="45720"/>
                  </a:moveTo>
                  <a:lnTo>
                    <a:pt x="0" y="45720"/>
                  </a:lnTo>
                  <a:lnTo>
                    <a:pt x="0" y="50800"/>
                  </a:lnTo>
                  <a:lnTo>
                    <a:pt x="54610" y="50800"/>
                  </a:lnTo>
                  <a:lnTo>
                    <a:pt x="54610" y="45720"/>
                  </a:lnTo>
                  <a:close/>
                </a:path>
                <a:path w="54610" h="322579">
                  <a:moveTo>
                    <a:pt x="54610" y="39370"/>
                  </a:moveTo>
                  <a:lnTo>
                    <a:pt x="0" y="39370"/>
                  </a:lnTo>
                  <a:lnTo>
                    <a:pt x="0" y="44450"/>
                  </a:lnTo>
                  <a:lnTo>
                    <a:pt x="54610" y="44450"/>
                  </a:lnTo>
                  <a:lnTo>
                    <a:pt x="54610" y="39370"/>
                  </a:lnTo>
                  <a:close/>
                </a:path>
                <a:path w="54610" h="322579">
                  <a:moveTo>
                    <a:pt x="54610" y="33020"/>
                  </a:moveTo>
                  <a:lnTo>
                    <a:pt x="0" y="33020"/>
                  </a:lnTo>
                  <a:lnTo>
                    <a:pt x="0" y="38100"/>
                  </a:lnTo>
                  <a:lnTo>
                    <a:pt x="54610" y="38100"/>
                  </a:lnTo>
                  <a:lnTo>
                    <a:pt x="54610" y="33020"/>
                  </a:lnTo>
                  <a:close/>
                </a:path>
                <a:path w="54610" h="322579">
                  <a:moveTo>
                    <a:pt x="54610" y="26670"/>
                  </a:moveTo>
                  <a:lnTo>
                    <a:pt x="0" y="26670"/>
                  </a:lnTo>
                  <a:lnTo>
                    <a:pt x="0" y="31750"/>
                  </a:lnTo>
                  <a:lnTo>
                    <a:pt x="54610" y="31750"/>
                  </a:lnTo>
                  <a:lnTo>
                    <a:pt x="54610" y="26670"/>
                  </a:lnTo>
                  <a:close/>
                </a:path>
                <a:path w="54610" h="322579">
                  <a:moveTo>
                    <a:pt x="54610" y="20320"/>
                  </a:moveTo>
                  <a:lnTo>
                    <a:pt x="0" y="20320"/>
                  </a:lnTo>
                  <a:lnTo>
                    <a:pt x="0" y="25400"/>
                  </a:lnTo>
                  <a:lnTo>
                    <a:pt x="54610" y="25400"/>
                  </a:lnTo>
                  <a:lnTo>
                    <a:pt x="54610" y="20320"/>
                  </a:lnTo>
                  <a:close/>
                </a:path>
                <a:path w="54610" h="322579">
                  <a:moveTo>
                    <a:pt x="54610" y="13970"/>
                  </a:moveTo>
                  <a:lnTo>
                    <a:pt x="0" y="13970"/>
                  </a:lnTo>
                  <a:lnTo>
                    <a:pt x="0" y="19050"/>
                  </a:lnTo>
                  <a:lnTo>
                    <a:pt x="54610" y="19050"/>
                  </a:lnTo>
                  <a:lnTo>
                    <a:pt x="54610" y="13970"/>
                  </a:lnTo>
                  <a:close/>
                </a:path>
                <a:path w="54610" h="322579">
                  <a:moveTo>
                    <a:pt x="54610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4610" y="12700"/>
                  </a:lnTo>
                  <a:lnTo>
                    <a:pt x="54610" y="7620"/>
                  </a:lnTo>
                  <a:close/>
                </a:path>
                <a:path w="54610" h="322579">
                  <a:moveTo>
                    <a:pt x="5461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54610" y="6350"/>
                  </a:lnTo>
                  <a:lnTo>
                    <a:pt x="54610" y="0"/>
                  </a:lnTo>
                  <a:close/>
                </a:path>
                <a:path w="54610" h="322579">
                  <a:moveTo>
                    <a:pt x="54610" y="290830"/>
                  </a:moveTo>
                  <a:lnTo>
                    <a:pt x="0" y="290830"/>
                  </a:lnTo>
                  <a:lnTo>
                    <a:pt x="0" y="322580"/>
                  </a:lnTo>
                  <a:lnTo>
                    <a:pt x="36830" y="322580"/>
                  </a:lnTo>
                  <a:lnTo>
                    <a:pt x="36830" y="321310"/>
                  </a:lnTo>
                  <a:lnTo>
                    <a:pt x="54610" y="321310"/>
                  </a:lnTo>
                  <a:lnTo>
                    <a:pt x="54610" y="290830"/>
                  </a:lnTo>
                  <a:close/>
                </a:path>
              </a:pathLst>
            </a:custGeom>
            <a:solidFill>
              <a:srgbClr val="297E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229"/>
            <p:cNvSpPr/>
            <p:nvPr/>
          </p:nvSpPr>
          <p:spPr>
            <a:xfrm>
              <a:off x="5807709" y="6384289"/>
              <a:ext cx="55880" cy="323850"/>
            </a:xfrm>
            <a:custGeom>
              <a:avLst/>
              <a:gdLst/>
              <a:ahLst/>
              <a:cxnLst/>
              <a:rect l="l" t="t" r="r" b="b"/>
              <a:pathLst>
                <a:path w="55879" h="323850">
                  <a:moveTo>
                    <a:pt x="55879" y="269240"/>
                  </a:moveTo>
                  <a:lnTo>
                    <a:pt x="0" y="269240"/>
                  </a:lnTo>
                  <a:lnTo>
                    <a:pt x="0" y="290830"/>
                  </a:lnTo>
                  <a:lnTo>
                    <a:pt x="55879" y="290830"/>
                  </a:lnTo>
                  <a:lnTo>
                    <a:pt x="55879" y="269240"/>
                  </a:lnTo>
                  <a:close/>
                </a:path>
                <a:path w="55879" h="323850">
                  <a:moveTo>
                    <a:pt x="55879" y="266700"/>
                  </a:moveTo>
                  <a:lnTo>
                    <a:pt x="0" y="266700"/>
                  </a:lnTo>
                  <a:lnTo>
                    <a:pt x="0" y="267970"/>
                  </a:lnTo>
                  <a:lnTo>
                    <a:pt x="55879" y="267970"/>
                  </a:lnTo>
                  <a:lnTo>
                    <a:pt x="55879" y="266700"/>
                  </a:lnTo>
                  <a:close/>
                </a:path>
                <a:path w="55879" h="323850">
                  <a:moveTo>
                    <a:pt x="55879" y="262890"/>
                  </a:moveTo>
                  <a:lnTo>
                    <a:pt x="0" y="262890"/>
                  </a:lnTo>
                  <a:lnTo>
                    <a:pt x="0" y="265430"/>
                  </a:lnTo>
                  <a:lnTo>
                    <a:pt x="55879" y="265430"/>
                  </a:lnTo>
                  <a:lnTo>
                    <a:pt x="55879" y="262890"/>
                  </a:lnTo>
                  <a:close/>
                </a:path>
                <a:path w="55879" h="323850">
                  <a:moveTo>
                    <a:pt x="55879" y="260350"/>
                  </a:moveTo>
                  <a:lnTo>
                    <a:pt x="0" y="260350"/>
                  </a:lnTo>
                  <a:lnTo>
                    <a:pt x="0" y="261620"/>
                  </a:lnTo>
                  <a:lnTo>
                    <a:pt x="55879" y="261620"/>
                  </a:lnTo>
                  <a:lnTo>
                    <a:pt x="55879" y="260350"/>
                  </a:lnTo>
                  <a:close/>
                </a:path>
                <a:path w="55879" h="323850">
                  <a:moveTo>
                    <a:pt x="55879" y="256540"/>
                  </a:moveTo>
                  <a:lnTo>
                    <a:pt x="0" y="256540"/>
                  </a:lnTo>
                  <a:lnTo>
                    <a:pt x="0" y="259080"/>
                  </a:lnTo>
                  <a:lnTo>
                    <a:pt x="55879" y="259080"/>
                  </a:lnTo>
                  <a:lnTo>
                    <a:pt x="55879" y="256540"/>
                  </a:lnTo>
                  <a:close/>
                </a:path>
                <a:path w="55879" h="323850">
                  <a:moveTo>
                    <a:pt x="55879" y="254000"/>
                  </a:moveTo>
                  <a:lnTo>
                    <a:pt x="0" y="254000"/>
                  </a:lnTo>
                  <a:lnTo>
                    <a:pt x="0" y="255270"/>
                  </a:lnTo>
                  <a:lnTo>
                    <a:pt x="55879" y="255270"/>
                  </a:lnTo>
                  <a:lnTo>
                    <a:pt x="55879" y="254000"/>
                  </a:lnTo>
                  <a:close/>
                </a:path>
                <a:path w="55879" h="323850">
                  <a:moveTo>
                    <a:pt x="55879" y="250190"/>
                  </a:moveTo>
                  <a:lnTo>
                    <a:pt x="0" y="250190"/>
                  </a:lnTo>
                  <a:lnTo>
                    <a:pt x="0" y="252730"/>
                  </a:lnTo>
                  <a:lnTo>
                    <a:pt x="55879" y="252730"/>
                  </a:lnTo>
                  <a:lnTo>
                    <a:pt x="55879" y="250190"/>
                  </a:lnTo>
                  <a:close/>
                </a:path>
                <a:path w="55879" h="323850">
                  <a:moveTo>
                    <a:pt x="55879" y="247650"/>
                  </a:moveTo>
                  <a:lnTo>
                    <a:pt x="0" y="247650"/>
                  </a:lnTo>
                  <a:lnTo>
                    <a:pt x="0" y="248920"/>
                  </a:lnTo>
                  <a:lnTo>
                    <a:pt x="55879" y="248920"/>
                  </a:lnTo>
                  <a:lnTo>
                    <a:pt x="55879" y="247650"/>
                  </a:lnTo>
                  <a:close/>
                </a:path>
                <a:path w="55879" h="323850">
                  <a:moveTo>
                    <a:pt x="55879" y="243840"/>
                  </a:moveTo>
                  <a:lnTo>
                    <a:pt x="0" y="243840"/>
                  </a:lnTo>
                  <a:lnTo>
                    <a:pt x="0" y="246380"/>
                  </a:lnTo>
                  <a:lnTo>
                    <a:pt x="55879" y="246380"/>
                  </a:lnTo>
                  <a:lnTo>
                    <a:pt x="55879" y="243840"/>
                  </a:lnTo>
                  <a:close/>
                </a:path>
                <a:path w="55879" h="323850">
                  <a:moveTo>
                    <a:pt x="55879" y="241300"/>
                  </a:moveTo>
                  <a:lnTo>
                    <a:pt x="0" y="241300"/>
                  </a:lnTo>
                  <a:lnTo>
                    <a:pt x="0" y="242570"/>
                  </a:lnTo>
                  <a:lnTo>
                    <a:pt x="55879" y="242570"/>
                  </a:lnTo>
                  <a:lnTo>
                    <a:pt x="55879" y="241300"/>
                  </a:lnTo>
                  <a:close/>
                </a:path>
                <a:path w="55879" h="323850">
                  <a:moveTo>
                    <a:pt x="55879" y="237490"/>
                  </a:moveTo>
                  <a:lnTo>
                    <a:pt x="0" y="237490"/>
                  </a:lnTo>
                  <a:lnTo>
                    <a:pt x="0" y="240030"/>
                  </a:lnTo>
                  <a:lnTo>
                    <a:pt x="55879" y="240030"/>
                  </a:lnTo>
                  <a:lnTo>
                    <a:pt x="55879" y="237490"/>
                  </a:lnTo>
                  <a:close/>
                </a:path>
                <a:path w="55879" h="323850">
                  <a:moveTo>
                    <a:pt x="55879" y="234950"/>
                  </a:moveTo>
                  <a:lnTo>
                    <a:pt x="0" y="234950"/>
                  </a:lnTo>
                  <a:lnTo>
                    <a:pt x="0" y="236220"/>
                  </a:lnTo>
                  <a:lnTo>
                    <a:pt x="55879" y="236220"/>
                  </a:lnTo>
                  <a:lnTo>
                    <a:pt x="55879" y="234950"/>
                  </a:lnTo>
                  <a:close/>
                </a:path>
                <a:path w="55879" h="323850">
                  <a:moveTo>
                    <a:pt x="55879" y="231140"/>
                  </a:moveTo>
                  <a:lnTo>
                    <a:pt x="0" y="231140"/>
                  </a:lnTo>
                  <a:lnTo>
                    <a:pt x="0" y="233680"/>
                  </a:lnTo>
                  <a:lnTo>
                    <a:pt x="55879" y="233680"/>
                  </a:lnTo>
                  <a:lnTo>
                    <a:pt x="55879" y="231140"/>
                  </a:lnTo>
                  <a:close/>
                </a:path>
                <a:path w="55879" h="323850">
                  <a:moveTo>
                    <a:pt x="55879" y="228600"/>
                  </a:moveTo>
                  <a:lnTo>
                    <a:pt x="0" y="228600"/>
                  </a:lnTo>
                  <a:lnTo>
                    <a:pt x="0" y="229870"/>
                  </a:lnTo>
                  <a:lnTo>
                    <a:pt x="55879" y="229870"/>
                  </a:lnTo>
                  <a:lnTo>
                    <a:pt x="55879" y="228600"/>
                  </a:lnTo>
                  <a:close/>
                </a:path>
                <a:path w="55879" h="323850">
                  <a:moveTo>
                    <a:pt x="55879" y="224790"/>
                  </a:moveTo>
                  <a:lnTo>
                    <a:pt x="0" y="224790"/>
                  </a:lnTo>
                  <a:lnTo>
                    <a:pt x="0" y="227330"/>
                  </a:lnTo>
                  <a:lnTo>
                    <a:pt x="55879" y="227330"/>
                  </a:lnTo>
                  <a:lnTo>
                    <a:pt x="55879" y="224790"/>
                  </a:lnTo>
                  <a:close/>
                </a:path>
                <a:path w="55879" h="323850">
                  <a:moveTo>
                    <a:pt x="55879" y="222250"/>
                  </a:moveTo>
                  <a:lnTo>
                    <a:pt x="0" y="222250"/>
                  </a:lnTo>
                  <a:lnTo>
                    <a:pt x="0" y="223520"/>
                  </a:lnTo>
                  <a:lnTo>
                    <a:pt x="55879" y="223520"/>
                  </a:lnTo>
                  <a:lnTo>
                    <a:pt x="55879" y="222250"/>
                  </a:lnTo>
                  <a:close/>
                </a:path>
                <a:path w="55879" h="323850">
                  <a:moveTo>
                    <a:pt x="55879" y="218440"/>
                  </a:moveTo>
                  <a:lnTo>
                    <a:pt x="0" y="218440"/>
                  </a:lnTo>
                  <a:lnTo>
                    <a:pt x="0" y="220980"/>
                  </a:lnTo>
                  <a:lnTo>
                    <a:pt x="55879" y="220980"/>
                  </a:lnTo>
                  <a:lnTo>
                    <a:pt x="55879" y="218440"/>
                  </a:lnTo>
                  <a:close/>
                </a:path>
                <a:path w="55879" h="323850">
                  <a:moveTo>
                    <a:pt x="55879" y="215900"/>
                  </a:moveTo>
                  <a:lnTo>
                    <a:pt x="0" y="215900"/>
                  </a:lnTo>
                  <a:lnTo>
                    <a:pt x="0" y="217170"/>
                  </a:lnTo>
                  <a:lnTo>
                    <a:pt x="55879" y="217170"/>
                  </a:lnTo>
                  <a:lnTo>
                    <a:pt x="55879" y="215900"/>
                  </a:lnTo>
                  <a:close/>
                </a:path>
                <a:path w="55879" h="323850">
                  <a:moveTo>
                    <a:pt x="55879" y="212090"/>
                  </a:moveTo>
                  <a:lnTo>
                    <a:pt x="0" y="212090"/>
                  </a:lnTo>
                  <a:lnTo>
                    <a:pt x="0" y="214630"/>
                  </a:lnTo>
                  <a:lnTo>
                    <a:pt x="55879" y="214630"/>
                  </a:lnTo>
                  <a:lnTo>
                    <a:pt x="55879" y="212090"/>
                  </a:lnTo>
                  <a:close/>
                </a:path>
                <a:path w="55879" h="323850">
                  <a:moveTo>
                    <a:pt x="55879" y="209550"/>
                  </a:moveTo>
                  <a:lnTo>
                    <a:pt x="0" y="209550"/>
                  </a:lnTo>
                  <a:lnTo>
                    <a:pt x="0" y="210820"/>
                  </a:lnTo>
                  <a:lnTo>
                    <a:pt x="55879" y="210820"/>
                  </a:lnTo>
                  <a:lnTo>
                    <a:pt x="55879" y="209550"/>
                  </a:lnTo>
                  <a:close/>
                </a:path>
                <a:path w="55879" h="323850">
                  <a:moveTo>
                    <a:pt x="55879" y="205740"/>
                  </a:moveTo>
                  <a:lnTo>
                    <a:pt x="0" y="205740"/>
                  </a:lnTo>
                  <a:lnTo>
                    <a:pt x="0" y="208280"/>
                  </a:lnTo>
                  <a:lnTo>
                    <a:pt x="55879" y="208280"/>
                  </a:lnTo>
                  <a:lnTo>
                    <a:pt x="55879" y="205740"/>
                  </a:lnTo>
                  <a:close/>
                </a:path>
                <a:path w="55879" h="323850">
                  <a:moveTo>
                    <a:pt x="55879" y="203200"/>
                  </a:moveTo>
                  <a:lnTo>
                    <a:pt x="0" y="203200"/>
                  </a:lnTo>
                  <a:lnTo>
                    <a:pt x="0" y="204470"/>
                  </a:lnTo>
                  <a:lnTo>
                    <a:pt x="55879" y="204470"/>
                  </a:lnTo>
                  <a:lnTo>
                    <a:pt x="55879" y="203200"/>
                  </a:lnTo>
                  <a:close/>
                </a:path>
                <a:path w="55879" h="323850">
                  <a:moveTo>
                    <a:pt x="55879" y="199390"/>
                  </a:moveTo>
                  <a:lnTo>
                    <a:pt x="0" y="199390"/>
                  </a:lnTo>
                  <a:lnTo>
                    <a:pt x="0" y="201930"/>
                  </a:lnTo>
                  <a:lnTo>
                    <a:pt x="55879" y="201930"/>
                  </a:lnTo>
                  <a:lnTo>
                    <a:pt x="55879" y="199390"/>
                  </a:lnTo>
                  <a:close/>
                </a:path>
                <a:path w="55879" h="323850">
                  <a:moveTo>
                    <a:pt x="55879" y="196850"/>
                  </a:moveTo>
                  <a:lnTo>
                    <a:pt x="0" y="196850"/>
                  </a:lnTo>
                  <a:lnTo>
                    <a:pt x="0" y="198120"/>
                  </a:lnTo>
                  <a:lnTo>
                    <a:pt x="55879" y="198120"/>
                  </a:lnTo>
                  <a:lnTo>
                    <a:pt x="55879" y="196850"/>
                  </a:lnTo>
                  <a:close/>
                </a:path>
                <a:path w="55879" h="323850">
                  <a:moveTo>
                    <a:pt x="55879" y="193040"/>
                  </a:moveTo>
                  <a:lnTo>
                    <a:pt x="0" y="193040"/>
                  </a:lnTo>
                  <a:lnTo>
                    <a:pt x="0" y="195580"/>
                  </a:lnTo>
                  <a:lnTo>
                    <a:pt x="55879" y="195580"/>
                  </a:lnTo>
                  <a:lnTo>
                    <a:pt x="55879" y="193040"/>
                  </a:lnTo>
                  <a:close/>
                </a:path>
                <a:path w="55879" h="323850">
                  <a:moveTo>
                    <a:pt x="55879" y="190500"/>
                  </a:moveTo>
                  <a:lnTo>
                    <a:pt x="0" y="190500"/>
                  </a:lnTo>
                  <a:lnTo>
                    <a:pt x="0" y="191770"/>
                  </a:lnTo>
                  <a:lnTo>
                    <a:pt x="55879" y="191770"/>
                  </a:lnTo>
                  <a:lnTo>
                    <a:pt x="55879" y="190500"/>
                  </a:lnTo>
                  <a:close/>
                </a:path>
                <a:path w="55879" h="323850">
                  <a:moveTo>
                    <a:pt x="55879" y="186690"/>
                  </a:moveTo>
                  <a:lnTo>
                    <a:pt x="0" y="186690"/>
                  </a:lnTo>
                  <a:lnTo>
                    <a:pt x="0" y="189230"/>
                  </a:lnTo>
                  <a:lnTo>
                    <a:pt x="55879" y="189230"/>
                  </a:lnTo>
                  <a:lnTo>
                    <a:pt x="55879" y="186690"/>
                  </a:lnTo>
                  <a:close/>
                </a:path>
                <a:path w="55879" h="323850">
                  <a:moveTo>
                    <a:pt x="55879" y="184150"/>
                  </a:moveTo>
                  <a:lnTo>
                    <a:pt x="0" y="184150"/>
                  </a:lnTo>
                  <a:lnTo>
                    <a:pt x="0" y="185420"/>
                  </a:lnTo>
                  <a:lnTo>
                    <a:pt x="55879" y="185420"/>
                  </a:lnTo>
                  <a:lnTo>
                    <a:pt x="55879" y="184150"/>
                  </a:lnTo>
                  <a:close/>
                </a:path>
                <a:path w="55879" h="323850">
                  <a:moveTo>
                    <a:pt x="55879" y="180340"/>
                  </a:moveTo>
                  <a:lnTo>
                    <a:pt x="0" y="180340"/>
                  </a:lnTo>
                  <a:lnTo>
                    <a:pt x="0" y="182880"/>
                  </a:lnTo>
                  <a:lnTo>
                    <a:pt x="55879" y="182880"/>
                  </a:lnTo>
                  <a:lnTo>
                    <a:pt x="55879" y="180340"/>
                  </a:lnTo>
                  <a:close/>
                </a:path>
                <a:path w="55879" h="323850">
                  <a:moveTo>
                    <a:pt x="55879" y="177800"/>
                  </a:moveTo>
                  <a:lnTo>
                    <a:pt x="0" y="177800"/>
                  </a:lnTo>
                  <a:lnTo>
                    <a:pt x="0" y="179070"/>
                  </a:lnTo>
                  <a:lnTo>
                    <a:pt x="55879" y="179070"/>
                  </a:lnTo>
                  <a:lnTo>
                    <a:pt x="55879" y="177800"/>
                  </a:lnTo>
                  <a:close/>
                </a:path>
                <a:path w="55879" h="323850">
                  <a:moveTo>
                    <a:pt x="55879" y="173990"/>
                  </a:moveTo>
                  <a:lnTo>
                    <a:pt x="0" y="173990"/>
                  </a:lnTo>
                  <a:lnTo>
                    <a:pt x="0" y="176530"/>
                  </a:lnTo>
                  <a:lnTo>
                    <a:pt x="55879" y="176530"/>
                  </a:lnTo>
                  <a:lnTo>
                    <a:pt x="55879" y="173990"/>
                  </a:lnTo>
                  <a:close/>
                </a:path>
                <a:path w="55879" h="323850">
                  <a:moveTo>
                    <a:pt x="55879" y="171450"/>
                  </a:moveTo>
                  <a:lnTo>
                    <a:pt x="0" y="171450"/>
                  </a:lnTo>
                  <a:lnTo>
                    <a:pt x="0" y="172720"/>
                  </a:lnTo>
                  <a:lnTo>
                    <a:pt x="55879" y="172720"/>
                  </a:lnTo>
                  <a:lnTo>
                    <a:pt x="55879" y="171450"/>
                  </a:lnTo>
                  <a:close/>
                </a:path>
                <a:path w="55879" h="323850">
                  <a:moveTo>
                    <a:pt x="55879" y="167640"/>
                  </a:moveTo>
                  <a:lnTo>
                    <a:pt x="0" y="167640"/>
                  </a:lnTo>
                  <a:lnTo>
                    <a:pt x="0" y="170180"/>
                  </a:lnTo>
                  <a:lnTo>
                    <a:pt x="55879" y="170180"/>
                  </a:lnTo>
                  <a:lnTo>
                    <a:pt x="55879" y="167640"/>
                  </a:lnTo>
                  <a:close/>
                </a:path>
                <a:path w="55879" h="323850">
                  <a:moveTo>
                    <a:pt x="55879" y="165100"/>
                  </a:moveTo>
                  <a:lnTo>
                    <a:pt x="0" y="165100"/>
                  </a:lnTo>
                  <a:lnTo>
                    <a:pt x="0" y="166370"/>
                  </a:lnTo>
                  <a:lnTo>
                    <a:pt x="55879" y="166370"/>
                  </a:lnTo>
                  <a:lnTo>
                    <a:pt x="55879" y="165100"/>
                  </a:lnTo>
                  <a:close/>
                </a:path>
                <a:path w="55879" h="323850">
                  <a:moveTo>
                    <a:pt x="55879" y="161290"/>
                  </a:moveTo>
                  <a:lnTo>
                    <a:pt x="0" y="161290"/>
                  </a:lnTo>
                  <a:lnTo>
                    <a:pt x="0" y="163830"/>
                  </a:lnTo>
                  <a:lnTo>
                    <a:pt x="55879" y="163830"/>
                  </a:lnTo>
                  <a:lnTo>
                    <a:pt x="55879" y="161290"/>
                  </a:lnTo>
                  <a:close/>
                </a:path>
                <a:path w="55879" h="323850">
                  <a:moveTo>
                    <a:pt x="55879" y="158750"/>
                  </a:moveTo>
                  <a:lnTo>
                    <a:pt x="0" y="158750"/>
                  </a:lnTo>
                  <a:lnTo>
                    <a:pt x="0" y="160020"/>
                  </a:lnTo>
                  <a:lnTo>
                    <a:pt x="55879" y="160020"/>
                  </a:lnTo>
                  <a:lnTo>
                    <a:pt x="55879" y="158750"/>
                  </a:lnTo>
                  <a:close/>
                </a:path>
                <a:path w="55879" h="323850">
                  <a:moveTo>
                    <a:pt x="55879" y="154940"/>
                  </a:moveTo>
                  <a:lnTo>
                    <a:pt x="0" y="154940"/>
                  </a:lnTo>
                  <a:lnTo>
                    <a:pt x="0" y="157480"/>
                  </a:lnTo>
                  <a:lnTo>
                    <a:pt x="55879" y="157480"/>
                  </a:lnTo>
                  <a:lnTo>
                    <a:pt x="55879" y="154940"/>
                  </a:lnTo>
                  <a:close/>
                </a:path>
                <a:path w="55879" h="323850">
                  <a:moveTo>
                    <a:pt x="55879" y="152400"/>
                  </a:moveTo>
                  <a:lnTo>
                    <a:pt x="0" y="152400"/>
                  </a:lnTo>
                  <a:lnTo>
                    <a:pt x="0" y="153670"/>
                  </a:lnTo>
                  <a:lnTo>
                    <a:pt x="55879" y="153670"/>
                  </a:lnTo>
                  <a:lnTo>
                    <a:pt x="55879" y="152400"/>
                  </a:lnTo>
                  <a:close/>
                </a:path>
                <a:path w="55879" h="323850">
                  <a:moveTo>
                    <a:pt x="55879" y="148590"/>
                  </a:moveTo>
                  <a:lnTo>
                    <a:pt x="0" y="148590"/>
                  </a:lnTo>
                  <a:lnTo>
                    <a:pt x="0" y="151130"/>
                  </a:lnTo>
                  <a:lnTo>
                    <a:pt x="55879" y="151130"/>
                  </a:lnTo>
                  <a:lnTo>
                    <a:pt x="55879" y="148590"/>
                  </a:lnTo>
                  <a:close/>
                </a:path>
                <a:path w="55879" h="323850">
                  <a:moveTo>
                    <a:pt x="55879" y="146050"/>
                  </a:moveTo>
                  <a:lnTo>
                    <a:pt x="0" y="146050"/>
                  </a:lnTo>
                  <a:lnTo>
                    <a:pt x="0" y="147320"/>
                  </a:lnTo>
                  <a:lnTo>
                    <a:pt x="55879" y="147320"/>
                  </a:lnTo>
                  <a:lnTo>
                    <a:pt x="55879" y="146050"/>
                  </a:lnTo>
                  <a:close/>
                </a:path>
                <a:path w="55879" h="323850">
                  <a:moveTo>
                    <a:pt x="55879" y="142240"/>
                  </a:moveTo>
                  <a:lnTo>
                    <a:pt x="0" y="142240"/>
                  </a:lnTo>
                  <a:lnTo>
                    <a:pt x="0" y="144780"/>
                  </a:lnTo>
                  <a:lnTo>
                    <a:pt x="55879" y="144780"/>
                  </a:lnTo>
                  <a:lnTo>
                    <a:pt x="55879" y="142240"/>
                  </a:lnTo>
                  <a:close/>
                </a:path>
                <a:path w="55879" h="323850">
                  <a:moveTo>
                    <a:pt x="55879" y="139700"/>
                  </a:moveTo>
                  <a:lnTo>
                    <a:pt x="0" y="139700"/>
                  </a:lnTo>
                  <a:lnTo>
                    <a:pt x="0" y="140970"/>
                  </a:lnTo>
                  <a:lnTo>
                    <a:pt x="55879" y="140970"/>
                  </a:lnTo>
                  <a:lnTo>
                    <a:pt x="55879" y="139700"/>
                  </a:lnTo>
                  <a:close/>
                </a:path>
                <a:path w="55879" h="323850">
                  <a:moveTo>
                    <a:pt x="55879" y="135890"/>
                  </a:moveTo>
                  <a:lnTo>
                    <a:pt x="0" y="135890"/>
                  </a:lnTo>
                  <a:lnTo>
                    <a:pt x="0" y="138430"/>
                  </a:lnTo>
                  <a:lnTo>
                    <a:pt x="55879" y="138430"/>
                  </a:lnTo>
                  <a:lnTo>
                    <a:pt x="55879" y="135890"/>
                  </a:lnTo>
                  <a:close/>
                </a:path>
                <a:path w="55879" h="323850">
                  <a:moveTo>
                    <a:pt x="55879" y="133350"/>
                  </a:moveTo>
                  <a:lnTo>
                    <a:pt x="0" y="133350"/>
                  </a:lnTo>
                  <a:lnTo>
                    <a:pt x="0" y="134620"/>
                  </a:lnTo>
                  <a:lnTo>
                    <a:pt x="55879" y="134620"/>
                  </a:lnTo>
                  <a:lnTo>
                    <a:pt x="55879" y="133350"/>
                  </a:lnTo>
                  <a:close/>
                </a:path>
                <a:path w="55879" h="323850">
                  <a:moveTo>
                    <a:pt x="55879" y="129540"/>
                  </a:moveTo>
                  <a:lnTo>
                    <a:pt x="0" y="129540"/>
                  </a:lnTo>
                  <a:lnTo>
                    <a:pt x="0" y="132080"/>
                  </a:lnTo>
                  <a:lnTo>
                    <a:pt x="55879" y="132080"/>
                  </a:lnTo>
                  <a:lnTo>
                    <a:pt x="55879" y="129540"/>
                  </a:lnTo>
                  <a:close/>
                </a:path>
                <a:path w="55879" h="323850">
                  <a:moveTo>
                    <a:pt x="55879" y="127000"/>
                  </a:moveTo>
                  <a:lnTo>
                    <a:pt x="0" y="127000"/>
                  </a:lnTo>
                  <a:lnTo>
                    <a:pt x="0" y="128270"/>
                  </a:lnTo>
                  <a:lnTo>
                    <a:pt x="55879" y="128270"/>
                  </a:lnTo>
                  <a:lnTo>
                    <a:pt x="55879" y="127000"/>
                  </a:lnTo>
                  <a:close/>
                </a:path>
                <a:path w="55879" h="323850">
                  <a:moveTo>
                    <a:pt x="55879" y="123190"/>
                  </a:moveTo>
                  <a:lnTo>
                    <a:pt x="0" y="123190"/>
                  </a:lnTo>
                  <a:lnTo>
                    <a:pt x="0" y="125730"/>
                  </a:lnTo>
                  <a:lnTo>
                    <a:pt x="55879" y="125730"/>
                  </a:lnTo>
                  <a:lnTo>
                    <a:pt x="55879" y="123190"/>
                  </a:lnTo>
                  <a:close/>
                </a:path>
                <a:path w="55879" h="323850">
                  <a:moveTo>
                    <a:pt x="55879" y="120650"/>
                  </a:moveTo>
                  <a:lnTo>
                    <a:pt x="0" y="120650"/>
                  </a:lnTo>
                  <a:lnTo>
                    <a:pt x="0" y="121920"/>
                  </a:lnTo>
                  <a:lnTo>
                    <a:pt x="55879" y="121920"/>
                  </a:lnTo>
                  <a:lnTo>
                    <a:pt x="55879" y="120650"/>
                  </a:lnTo>
                  <a:close/>
                </a:path>
                <a:path w="55879" h="323850">
                  <a:moveTo>
                    <a:pt x="55879" y="116840"/>
                  </a:moveTo>
                  <a:lnTo>
                    <a:pt x="0" y="116840"/>
                  </a:lnTo>
                  <a:lnTo>
                    <a:pt x="0" y="119380"/>
                  </a:lnTo>
                  <a:lnTo>
                    <a:pt x="55879" y="119380"/>
                  </a:lnTo>
                  <a:lnTo>
                    <a:pt x="55879" y="116840"/>
                  </a:lnTo>
                  <a:close/>
                </a:path>
                <a:path w="55879" h="323850">
                  <a:moveTo>
                    <a:pt x="55879" y="114300"/>
                  </a:moveTo>
                  <a:lnTo>
                    <a:pt x="0" y="114300"/>
                  </a:lnTo>
                  <a:lnTo>
                    <a:pt x="0" y="115570"/>
                  </a:lnTo>
                  <a:lnTo>
                    <a:pt x="55879" y="115570"/>
                  </a:lnTo>
                  <a:lnTo>
                    <a:pt x="55879" y="114300"/>
                  </a:lnTo>
                  <a:close/>
                </a:path>
                <a:path w="55879" h="323850">
                  <a:moveTo>
                    <a:pt x="55879" y="107950"/>
                  </a:moveTo>
                  <a:lnTo>
                    <a:pt x="0" y="107950"/>
                  </a:lnTo>
                  <a:lnTo>
                    <a:pt x="0" y="113030"/>
                  </a:lnTo>
                  <a:lnTo>
                    <a:pt x="55879" y="113030"/>
                  </a:lnTo>
                  <a:lnTo>
                    <a:pt x="55879" y="107950"/>
                  </a:lnTo>
                  <a:close/>
                </a:path>
                <a:path w="55879" h="323850">
                  <a:moveTo>
                    <a:pt x="55879" y="101600"/>
                  </a:moveTo>
                  <a:lnTo>
                    <a:pt x="0" y="101600"/>
                  </a:lnTo>
                  <a:lnTo>
                    <a:pt x="0" y="106680"/>
                  </a:lnTo>
                  <a:lnTo>
                    <a:pt x="55879" y="106680"/>
                  </a:lnTo>
                  <a:lnTo>
                    <a:pt x="55879" y="101600"/>
                  </a:lnTo>
                  <a:close/>
                </a:path>
                <a:path w="55879" h="323850">
                  <a:moveTo>
                    <a:pt x="55879" y="95250"/>
                  </a:moveTo>
                  <a:lnTo>
                    <a:pt x="0" y="95250"/>
                  </a:lnTo>
                  <a:lnTo>
                    <a:pt x="0" y="100330"/>
                  </a:lnTo>
                  <a:lnTo>
                    <a:pt x="55879" y="100330"/>
                  </a:lnTo>
                  <a:lnTo>
                    <a:pt x="55879" y="95250"/>
                  </a:lnTo>
                  <a:close/>
                </a:path>
                <a:path w="55879" h="323850">
                  <a:moveTo>
                    <a:pt x="55879" y="88900"/>
                  </a:moveTo>
                  <a:lnTo>
                    <a:pt x="0" y="88900"/>
                  </a:lnTo>
                  <a:lnTo>
                    <a:pt x="0" y="93980"/>
                  </a:lnTo>
                  <a:lnTo>
                    <a:pt x="55879" y="93980"/>
                  </a:lnTo>
                  <a:lnTo>
                    <a:pt x="55879" y="88900"/>
                  </a:lnTo>
                  <a:close/>
                </a:path>
                <a:path w="55879" h="323850">
                  <a:moveTo>
                    <a:pt x="55879" y="82550"/>
                  </a:moveTo>
                  <a:lnTo>
                    <a:pt x="0" y="82550"/>
                  </a:lnTo>
                  <a:lnTo>
                    <a:pt x="0" y="87630"/>
                  </a:lnTo>
                  <a:lnTo>
                    <a:pt x="55879" y="87630"/>
                  </a:lnTo>
                  <a:lnTo>
                    <a:pt x="55879" y="82550"/>
                  </a:lnTo>
                  <a:close/>
                </a:path>
                <a:path w="55879" h="323850">
                  <a:moveTo>
                    <a:pt x="55879" y="76200"/>
                  </a:moveTo>
                  <a:lnTo>
                    <a:pt x="0" y="76200"/>
                  </a:lnTo>
                  <a:lnTo>
                    <a:pt x="0" y="81280"/>
                  </a:lnTo>
                  <a:lnTo>
                    <a:pt x="55879" y="81280"/>
                  </a:lnTo>
                  <a:lnTo>
                    <a:pt x="55879" y="76200"/>
                  </a:lnTo>
                  <a:close/>
                </a:path>
                <a:path w="55879" h="323850">
                  <a:moveTo>
                    <a:pt x="55879" y="69850"/>
                  </a:moveTo>
                  <a:lnTo>
                    <a:pt x="0" y="69850"/>
                  </a:lnTo>
                  <a:lnTo>
                    <a:pt x="0" y="74930"/>
                  </a:lnTo>
                  <a:lnTo>
                    <a:pt x="55879" y="74930"/>
                  </a:lnTo>
                  <a:lnTo>
                    <a:pt x="55879" y="69850"/>
                  </a:lnTo>
                  <a:close/>
                </a:path>
                <a:path w="55879" h="323850">
                  <a:moveTo>
                    <a:pt x="55879" y="64770"/>
                  </a:moveTo>
                  <a:lnTo>
                    <a:pt x="0" y="64770"/>
                  </a:lnTo>
                  <a:lnTo>
                    <a:pt x="0" y="68580"/>
                  </a:lnTo>
                  <a:lnTo>
                    <a:pt x="55879" y="68580"/>
                  </a:lnTo>
                  <a:lnTo>
                    <a:pt x="55879" y="64770"/>
                  </a:lnTo>
                  <a:close/>
                </a:path>
                <a:path w="55879" h="323850">
                  <a:moveTo>
                    <a:pt x="55879" y="58420"/>
                  </a:moveTo>
                  <a:lnTo>
                    <a:pt x="0" y="58420"/>
                  </a:lnTo>
                  <a:lnTo>
                    <a:pt x="0" y="63500"/>
                  </a:lnTo>
                  <a:lnTo>
                    <a:pt x="55879" y="63500"/>
                  </a:lnTo>
                  <a:lnTo>
                    <a:pt x="55879" y="58420"/>
                  </a:lnTo>
                  <a:close/>
                </a:path>
                <a:path w="55879" h="323850">
                  <a:moveTo>
                    <a:pt x="55879" y="52070"/>
                  </a:moveTo>
                  <a:lnTo>
                    <a:pt x="0" y="52070"/>
                  </a:lnTo>
                  <a:lnTo>
                    <a:pt x="0" y="57150"/>
                  </a:lnTo>
                  <a:lnTo>
                    <a:pt x="55879" y="57150"/>
                  </a:lnTo>
                  <a:lnTo>
                    <a:pt x="55879" y="52070"/>
                  </a:lnTo>
                  <a:close/>
                </a:path>
                <a:path w="55879" h="323850">
                  <a:moveTo>
                    <a:pt x="55879" y="45720"/>
                  </a:moveTo>
                  <a:lnTo>
                    <a:pt x="0" y="45720"/>
                  </a:lnTo>
                  <a:lnTo>
                    <a:pt x="0" y="50800"/>
                  </a:lnTo>
                  <a:lnTo>
                    <a:pt x="55879" y="50800"/>
                  </a:lnTo>
                  <a:lnTo>
                    <a:pt x="55879" y="45720"/>
                  </a:lnTo>
                  <a:close/>
                </a:path>
                <a:path w="55879" h="323850">
                  <a:moveTo>
                    <a:pt x="55879" y="39370"/>
                  </a:moveTo>
                  <a:lnTo>
                    <a:pt x="0" y="39370"/>
                  </a:lnTo>
                  <a:lnTo>
                    <a:pt x="0" y="44450"/>
                  </a:lnTo>
                  <a:lnTo>
                    <a:pt x="55879" y="44450"/>
                  </a:lnTo>
                  <a:lnTo>
                    <a:pt x="55879" y="39370"/>
                  </a:lnTo>
                  <a:close/>
                </a:path>
                <a:path w="55879" h="323850">
                  <a:moveTo>
                    <a:pt x="55879" y="33020"/>
                  </a:moveTo>
                  <a:lnTo>
                    <a:pt x="0" y="33020"/>
                  </a:lnTo>
                  <a:lnTo>
                    <a:pt x="0" y="38100"/>
                  </a:lnTo>
                  <a:lnTo>
                    <a:pt x="55879" y="38100"/>
                  </a:lnTo>
                  <a:lnTo>
                    <a:pt x="55879" y="33020"/>
                  </a:lnTo>
                  <a:close/>
                </a:path>
                <a:path w="55879" h="323850">
                  <a:moveTo>
                    <a:pt x="55879" y="26670"/>
                  </a:moveTo>
                  <a:lnTo>
                    <a:pt x="0" y="26670"/>
                  </a:lnTo>
                  <a:lnTo>
                    <a:pt x="0" y="31750"/>
                  </a:lnTo>
                  <a:lnTo>
                    <a:pt x="55879" y="31750"/>
                  </a:lnTo>
                  <a:lnTo>
                    <a:pt x="55879" y="26670"/>
                  </a:lnTo>
                  <a:close/>
                </a:path>
                <a:path w="55879" h="323850">
                  <a:moveTo>
                    <a:pt x="55879" y="20320"/>
                  </a:moveTo>
                  <a:lnTo>
                    <a:pt x="0" y="20320"/>
                  </a:lnTo>
                  <a:lnTo>
                    <a:pt x="0" y="25400"/>
                  </a:lnTo>
                  <a:lnTo>
                    <a:pt x="55879" y="25400"/>
                  </a:lnTo>
                  <a:lnTo>
                    <a:pt x="55879" y="20320"/>
                  </a:lnTo>
                  <a:close/>
                </a:path>
                <a:path w="55879" h="323850">
                  <a:moveTo>
                    <a:pt x="55879" y="13970"/>
                  </a:moveTo>
                  <a:lnTo>
                    <a:pt x="0" y="13970"/>
                  </a:lnTo>
                  <a:lnTo>
                    <a:pt x="0" y="19050"/>
                  </a:lnTo>
                  <a:lnTo>
                    <a:pt x="55879" y="19050"/>
                  </a:lnTo>
                  <a:lnTo>
                    <a:pt x="55879" y="13970"/>
                  </a:lnTo>
                  <a:close/>
                </a:path>
                <a:path w="55879" h="323850">
                  <a:moveTo>
                    <a:pt x="55879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5879" y="12700"/>
                  </a:lnTo>
                  <a:lnTo>
                    <a:pt x="55879" y="7620"/>
                  </a:lnTo>
                  <a:close/>
                </a:path>
                <a:path w="55879" h="323850">
                  <a:moveTo>
                    <a:pt x="55879" y="0"/>
                  </a:moveTo>
                  <a:lnTo>
                    <a:pt x="34289" y="0"/>
                  </a:lnTo>
                  <a:lnTo>
                    <a:pt x="34289" y="1270"/>
                  </a:lnTo>
                  <a:lnTo>
                    <a:pt x="0" y="1270"/>
                  </a:lnTo>
                  <a:lnTo>
                    <a:pt x="0" y="6350"/>
                  </a:lnTo>
                  <a:lnTo>
                    <a:pt x="55879" y="6350"/>
                  </a:lnTo>
                  <a:lnTo>
                    <a:pt x="55879" y="0"/>
                  </a:lnTo>
                  <a:close/>
                </a:path>
                <a:path w="55879" h="323850">
                  <a:moveTo>
                    <a:pt x="55879" y="290830"/>
                  </a:moveTo>
                  <a:lnTo>
                    <a:pt x="0" y="290830"/>
                  </a:lnTo>
                  <a:lnTo>
                    <a:pt x="0" y="323850"/>
                  </a:lnTo>
                  <a:lnTo>
                    <a:pt x="35560" y="323850"/>
                  </a:lnTo>
                  <a:lnTo>
                    <a:pt x="35560" y="322580"/>
                  </a:lnTo>
                  <a:lnTo>
                    <a:pt x="55879" y="322580"/>
                  </a:lnTo>
                  <a:lnTo>
                    <a:pt x="55879" y="290830"/>
                  </a:lnTo>
                  <a:close/>
                </a:path>
              </a:pathLst>
            </a:custGeom>
            <a:solidFill>
              <a:srgbClr val="297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230"/>
            <p:cNvSpPr/>
            <p:nvPr/>
          </p:nvSpPr>
          <p:spPr>
            <a:xfrm>
              <a:off x="5753100" y="6385559"/>
              <a:ext cx="54610" cy="323850"/>
            </a:xfrm>
            <a:custGeom>
              <a:avLst/>
              <a:gdLst/>
              <a:ahLst/>
              <a:cxnLst/>
              <a:rect l="l" t="t" r="r" b="b"/>
              <a:pathLst>
                <a:path w="54610" h="323850">
                  <a:moveTo>
                    <a:pt x="33020" y="322592"/>
                  </a:moveTo>
                  <a:lnTo>
                    <a:pt x="0" y="322592"/>
                  </a:lnTo>
                  <a:lnTo>
                    <a:pt x="0" y="323850"/>
                  </a:lnTo>
                  <a:lnTo>
                    <a:pt x="33020" y="323850"/>
                  </a:lnTo>
                  <a:lnTo>
                    <a:pt x="33020" y="322592"/>
                  </a:lnTo>
                  <a:close/>
                </a:path>
                <a:path w="54610" h="323850">
                  <a:moveTo>
                    <a:pt x="54610" y="289572"/>
                  </a:moveTo>
                  <a:lnTo>
                    <a:pt x="0" y="289572"/>
                  </a:lnTo>
                  <a:lnTo>
                    <a:pt x="0" y="322580"/>
                  </a:lnTo>
                  <a:lnTo>
                    <a:pt x="54610" y="322580"/>
                  </a:lnTo>
                  <a:lnTo>
                    <a:pt x="54610" y="289572"/>
                  </a:lnTo>
                  <a:close/>
                </a:path>
                <a:path w="54610" h="323850">
                  <a:moveTo>
                    <a:pt x="54610" y="267982"/>
                  </a:moveTo>
                  <a:lnTo>
                    <a:pt x="0" y="267982"/>
                  </a:lnTo>
                  <a:lnTo>
                    <a:pt x="0" y="289560"/>
                  </a:lnTo>
                  <a:lnTo>
                    <a:pt x="54610" y="289560"/>
                  </a:lnTo>
                  <a:lnTo>
                    <a:pt x="54610" y="267982"/>
                  </a:lnTo>
                  <a:close/>
                </a:path>
                <a:path w="54610" h="323850">
                  <a:moveTo>
                    <a:pt x="54610" y="265430"/>
                  </a:moveTo>
                  <a:lnTo>
                    <a:pt x="0" y="265430"/>
                  </a:lnTo>
                  <a:lnTo>
                    <a:pt x="0" y="266700"/>
                  </a:lnTo>
                  <a:lnTo>
                    <a:pt x="54610" y="266700"/>
                  </a:lnTo>
                  <a:lnTo>
                    <a:pt x="54610" y="265430"/>
                  </a:lnTo>
                  <a:close/>
                </a:path>
                <a:path w="54610" h="323850">
                  <a:moveTo>
                    <a:pt x="54610" y="261620"/>
                  </a:moveTo>
                  <a:lnTo>
                    <a:pt x="0" y="261620"/>
                  </a:lnTo>
                  <a:lnTo>
                    <a:pt x="0" y="264160"/>
                  </a:lnTo>
                  <a:lnTo>
                    <a:pt x="54610" y="264160"/>
                  </a:lnTo>
                  <a:lnTo>
                    <a:pt x="54610" y="261620"/>
                  </a:lnTo>
                  <a:close/>
                </a:path>
                <a:path w="54610" h="323850">
                  <a:moveTo>
                    <a:pt x="54610" y="259080"/>
                  </a:moveTo>
                  <a:lnTo>
                    <a:pt x="0" y="259080"/>
                  </a:lnTo>
                  <a:lnTo>
                    <a:pt x="0" y="260350"/>
                  </a:lnTo>
                  <a:lnTo>
                    <a:pt x="54610" y="260350"/>
                  </a:lnTo>
                  <a:lnTo>
                    <a:pt x="54610" y="259080"/>
                  </a:lnTo>
                  <a:close/>
                </a:path>
                <a:path w="54610" h="323850">
                  <a:moveTo>
                    <a:pt x="54610" y="255282"/>
                  </a:moveTo>
                  <a:lnTo>
                    <a:pt x="0" y="255282"/>
                  </a:lnTo>
                  <a:lnTo>
                    <a:pt x="0" y="257810"/>
                  </a:lnTo>
                  <a:lnTo>
                    <a:pt x="54610" y="257810"/>
                  </a:lnTo>
                  <a:lnTo>
                    <a:pt x="54610" y="255282"/>
                  </a:lnTo>
                  <a:close/>
                </a:path>
                <a:path w="54610" h="323850">
                  <a:moveTo>
                    <a:pt x="54610" y="252742"/>
                  </a:moveTo>
                  <a:lnTo>
                    <a:pt x="0" y="252742"/>
                  </a:lnTo>
                  <a:lnTo>
                    <a:pt x="0" y="254000"/>
                  </a:lnTo>
                  <a:lnTo>
                    <a:pt x="54610" y="254000"/>
                  </a:lnTo>
                  <a:lnTo>
                    <a:pt x="54610" y="252742"/>
                  </a:lnTo>
                  <a:close/>
                </a:path>
                <a:path w="54610" h="323850">
                  <a:moveTo>
                    <a:pt x="54610" y="248932"/>
                  </a:moveTo>
                  <a:lnTo>
                    <a:pt x="0" y="248932"/>
                  </a:lnTo>
                  <a:lnTo>
                    <a:pt x="0" y="251460"/>
                  </a:lnTo>
                  <a:lnTo>
                    <a:pt x="54610" y="251460"/>
                  </a:lnTo>
                  <a:lnTo>
                    <a:pt x="54610" y="248932"/>
                  </a:lnTo>
                  <a:close/>
                </a:path>
                <a:path w="54610" h="323850">
                  <a:moveTo>
                    <a:pt x="54610" y="246392"/>
                  </a:moveTo>
                  <a:lnTo>
                    <a:pt x="0" y="246392"/>
                  </a:lnTo>
                  <a:lnTo>
                    <a:pt x="0" y="247650"/>
                  </a:lnTo>
                  <a:lnTo>
                    <a:pt x="54610" y="247650"/>
                  </a:lnTo>
                  <a:lnTo>
                    <a:pt x="54610" y="246392"/>
                  </a:lnTo>
                  <a:close/>
                </a:path>
                <a:path w="54610" h="323850">
                  <a:moveTo>
                    <a:pt x="54610" y="242570"/>
                  </a:moveTo>
                  <a:lnTo>
                    <a:pt x="0" y="242570"/>
                  </a:lnTo>
                  <a:lnTo>
                    <a:pt x="0" y="245110"/>
                  </a:lnTo>
                  <a:lnTo>
                    <a:pt x="54610" y="245110"/>
                  </a:lnTo>
                  <a:lnTo>
                    <a:pt x="54610" y="242570"/>
                  </a:lnTo>
                  <a:close/>
                </a:path>
                <a:path w="54610" h="323850">
                  <a:moveTo>
                    <a:pt x="54610" y="240030"/>
                  </a:moveTo>
                  <a:lnTo>
                    <a:pt x="0" y="240030"/>
                  </a:lnTo>
                  <a:lnTo>
                    <a:pt x="0" y="241312"/>
                  </a:lnTo>
                  <a:lnTo>
                    <a:pt x="54610" y="241312"/>
                  </a:lnTo>
                  <a:lnTo>
                    <a:pt x="54610" y="240030"/>
                  </a:lnTo>
                  <a:close/>
                </a:path>
                <a:path w="54610" h="323850">
                  <a:moveTo>
                    <a:pt x="54610" y="236232"/>
                  </a:moveTo>
                  <a:lnTo>
                    <a:pt x="0" y="236232"/>
                  </a:lnTo>
                  <a:lnTo>
                    <a:pt x="0" y="238760"/>
                  </a:lnTo>
                  <a:lnTo>
                    <a:pt x="54610" y="238760"/>
                  </a:lnTo>
                  <a:lnTo>
                    <a:pt x="54610" y="236232"/>
                  </a:lnTo>
                  <a:close/>
                </a:path>
                <a:path w="54610" h="323850">
                  <a:moveTo>
                    <a:pt x="54610" y="233692"/>
                  </a:moveTo>
                  <a:lnTo>
                    <a:pt x="0" y="233692"/>
                  </a:lnTo>
                  <a:lnTo>
                    <a:pt x="0" y="234962"/>
                  </a:lnTo>
                  <a:lnTo>
                    <a:pt x="54610" y="234962"/>
                  </a:lnTo>
                  <a:lnTo>
                    <a:pt x="54610" y="233692"/>
                  </a:lnTo>
                  <a:close/>
                </a:path>
                <a:path w="54610" h="323850">
                  <a:moveTo>
                    <a:pt x="54610" y="229870"/>
                  </a:moveTo>
                  <a:lnTo>
                    <a:pt x="0" y="229870"/>
                  </a:lnTo>
                  <a:lnTo>
                    <a:pt x="0" y="232410"/>
                  </a:lnTo>
                  <a:lnTo>
                    <a:pt x="54610" y="232410"/>
                  </a:lnTo>
                  <a:lnTo>
                    <a:pt x="54610" y="229870"/>
                  </a:lnTo>
                  <a:close/>
                </a:path>
                <a:path w="54610" h="323850">
                  <a:moveTo>
                    <a:pt x="54610" y="227330"/>
                  </a:moveTo>
                  <a:lnTo>
                    <a:pt x="0" y="227330"/>
                  </a:lnTo>
                  <a:lnTo>
                    <a:pt x="0" y="228612"/>
                  </a:lnTo>
                  <a:lnTo>
                    <a:pt x="54610" y="228612"/>
                  </a:lnTo>
                  <a:lnTo>
                    <a:pt x="54610" y="227330"/>
                  </a:lnTo>
                  <a:close/>
                </a:path>
                <a:path w="54610" h="323850">
                  <a:moveTo>
                    <a:pt x="54610" y="223520"/>
                  </a:moveTo>
                  <a:lnTo>
                    <a:pt x="0" y="223520"/>
                  </a:lnTo>
                  <a:lnTo>
                    <a:pt x="0" y="226060"/>
                  </a:lnTo>
                  <a:lnTo>
                    <a:pt x="54610" y="226060"/>
                  </a:lnTo>
                  <a:lnTo>
                    <a:pt x="54610" y="223520"/>
                  </a:lnTo>
                  <a:close/>
                </a:path>
                <a:path w="54610" h="323850">
                  <a:moveTo>
                    <a:pt x="54610" y="220992"/>
                  </a:moveTo>
                  <a:lnTo>
                    <a:pt x="0" y="220992"/>
                  </a:lnTo>
                  <a:lnTo>
                    <a:pt x="0" y="222262"/>
                  </a:lnTo>
                  <a:lnTo>
                    <a:pt x="54610" y="222262"/>
                  </a:lnTo>
                  <a:lnTo>
                    <a:pt x="54610" y="220992"/>
                  </a:lnTo>
                  <a:close/>
                </a:path>
                <a:path w="54610" h="323850">
                  <a:moveTo>
                    <a:pt x="54610" y="217182"/>
                  </a:moveTo>
                  <a:lnTo>
                    <a:pt x="0" y="217182"/>
                  </a:lnTo>
                  <a:lnTo>
                    <a:pt x="0" y="219722"/>
                  </a:lnTo>
                  <a:lnTo>
                    <a:pt x="54610" y="219722"/>
                  </a:lnTo>
                  <a:lnTo>
                    <a:pt x="54610" y="217182"/>
                  </a:lnTo>
                  <a:close/>
                </a:path>
                <a:path w="54610" h="323850">
                  <a:moveTo>
                    <a:pt x="54610" y="214642"/>
                  </a:moveTo>
                  <a:lnTo>
                    <a:pt x="0" y="214642"/>
                  </a:lnTo>
                  <a:lnTo>
                    <a:pt x="0" y="215900"/>
                  </a:lnTo>
                  <a:lnTo>
                    <a:pt x="54610" y="215900"/>
                  </a:lnTo>
                  <a:lnTo>
                    <a:pt x="54610" y="214642"/>
                  </a:lnTo>
                  <a:close/>
                </a:path>
                <a:path w="54610" h="323850">
                  <a:moveTo>
                    <a:pt x="54610" y="210820"/>
                  </a:moveTo>
                  <a:lnTo>
                    <a:pt x="0" y="210820"/>
                  </a:lnTo>
                  <a:lnTo>
                    <a:pt x="0" y="213360"/>
                  </a:lnTo>
                  <a:lnTo>
                    <a:pt x="54610" y="213360"/>
                  </a:lnTo>
                  <a:lnTo>
                    <a:pt x="54610" y="210820"/>
                  </a:lnTo>
                  <a:close/>
                </a:path>
                <a:path w="54610" h="323850">
                  <a:moveTo>
                    <a:pt x="54610" y="208292"/>
                  </a:moveTo>
                  <a:lnTo>
                    <a:pt x="0" y="208292"/>
                  </a:lnTo>
                  <a:lnTo>
                    <a:pt x="0" y="209550"/>
                  </a:lnTo>
                  <a:lnTo>
                    <a:pt x="54610" y="209550"/>
                  </a:lnTo>
                  <a:lnTo>
                    <a:pt x="54610" y="208292"/>
                  </a:lnTo>
                  <a:close/>
                </a:path>
                <a:path w="54610" h="323850">
                  <a:moveTo>
                    <a:pt x="54610" y="204470"/>
                  </a:moveTo>
                  <a:lnTo>
                    <a:pt x="0" y="204470"/>
                  </a:lnTo>
                  <a:lnTo>
                    <a:pt x="0" y="207010"/>
                  </a:lnTo>
                  <a:lnTo>
                    <a:pt x="54610" y="207010"/>
                  </a:lnTo>
                  <a:lnTo>
                    <a:pt x="54610" y="204470"/>
                  </a:lnTo>
                  <a:close/>
                </a:path>
                <a:path w="54610" h="323850">
                  <a:moveTo>
                    <a:pt x="54610" y="201930"/>
                  </a:moveTo>
                  <a:lnTo>
                    <a:pt x="0" y="201930"/>
                  </a:lnTo>
                  <a:lnTo>
                    <a:pt x="0" y="203200"/>
                  </a:lnTo>
                  <a:lnTo>
                    <a:pt x="54610" y="203200"/>
                  </a:lnTo>
                  <a:lnTo>
                    <a:pt x="54610" y="201930"/>
                  </a:lnTo>
                  <a:close/>
                </a:path>
                <a:path w="54610" h="323850">
                  <a:moveTo>
                    <a:pt x="54610" y="198120"/>
                  </a:moveTo>
                  <a:lnTo>
                    <a:pt x="0" y="198120"/>
                  </a:lnTo>
                  <a:lnTo>
                    <a:pt x="0" y="200672"/>
                  </a:lnTo>
                  <a:lnTo>
                    <a:pt x="54610" y="200672"/>
                  </a:lnTo>
                  <a:lnTo>
                    <a:pt x="54610" y="198120"/>
                  </a:lnTo>
                  <a:close/>
                </a:path>
                <a:path w="54610" h="323850">
                  <a:moveTo>
                    <a:pt x="54610" y="195580"/>
                  </a:moveTo>
                  <a:lnTo>
                    <a:pt x="0" y="195580"/>
                  </a:lnTo>
                  <a:lnTo>
                    <a:pt x="0" y="196850"/>
                  </a:lnTo>
                  <a:lnTo>
                    <a:pt x="54610" y="196850"/>
                  </a:lnTo>
                  <a:lnTo>
                    <a:pt x="54610" y="195580"/>
                  </a:lnTo>
                  <a:close/>
                </a:path>
                <a:path w="54610" h="323850">
                  <a:moveTo>
                    <a:pt x="54610" y="191782"/>
                  </a:moveTo>
                  <a:lnTo>
                    <a:pt x="0" y="191782"/>
                  </a:lnTo>
                  <a:lnTo>
                    <a:pt x="0" y="194310"/>
                  </a:lnTo>
                  <a:lnTo>
                    <a:pt x="54610" y="194310"/>
                  </a:lnTo>
                  <a:lnTo>
                    <a:pt x="54610" y="191782"/>
                  </a:lnTo>
                  <a:close/>
                </a:path>
                <a:path w="54610" h="323850">
                  <a:moveTo>
                    <a:pt x="54610" y="189230"/>
                  </a:moveTo>
                  <a:lnTo>
                    <a:pt x="0" y="189230"/>
                  </a:lnTo>
                  <a:lnTo>
                    <a:pt x="0" y="190500"/>
                  </a:lnTo>
                  <a:lnTo>
                    <a:pt x="54610" y="190500"/>
                  </a:lnTo>
                  <a:lnTo>
                    <a:pt x="54610" y="189230"/>
                  </a:lnTo>
                  <a:close/>
                </a:path>
                <a:path w="54610" h="323850">
                  <a:moveTo>
                    <a:pt x="54610" y="179082"/>
                  </a:moveTo>
                  <a:lnTo>
                    <a:pt x="0" y="179082"/>
                  </a:lnTo>
                  <a:lnTo>
                    <a:pt x="0" y="181622"/>
                  </a:lnTo>
                  <a:lnTo>
                    <a:pt x="54610" y="181622"/>
                  </a:lnTo>
                  <a:lnTo>
                    <a:pt x="54610" y="179082"/>
                  </a:lnTo>
                  <a:close/>
                </a:path>
                <a:path w="54610" h="323850">
                  <a:moveTo>
                    <a:pt x="54610" y="176530"/>
                  </a:moveTo>
                  <a:lnTo>
                    <a:pt x="0" y="176530"/>
                  </a:lnTo>
                  <a:lnTo>
                    <a:pt x="0" y="177800"/>
                  </a:lnTo>
                  <a:lnTo>
                    <a:pt x="54610" y="177800"/>
                  </a:lnTo>
                  <a:lnTo>
                    <a:pt x="54610" y="176530"/>
                  </a:lnTo>
                  <a:close/>
                </a:path>
                <a:path w="54610" h="323850">
                  <a:moveTo>
                    <a:pt x="54610" y="166382"/>
                  </a:moveTo>
                  <a:lnTo>
                    <a:pt x="0" y="166382"/>
                  </a:lnTo>
                  <a:lnTo>
                    <a:pt x="0" y="168910"/>
                  </a:lnTo>
                  <a:lnTo>
                    <a:pt x="54610" y="168910"/>
                  </a:lnTo>
                  <a:lnTo>
                    <a:pt x="54610" y="166382"/>
                  </a:lnTo>
                  <a:close/>
                </a:path>
                <a:path w="54610" h="323850">
                  <a:moveTo>
                    <a:pt x="54610" y="163830"/>
                  </a:moveTo>
                  <a:lnTo>
                    <a:pt x="0" y="163830"/>
                  </a:lnTo>
                  <a:lnTo>
                    <a:pt x="0" y="165100"/>
                  </a:lnTo>
                  <a:lnTo>
                    <a:pt x="54610" y="165100"/>
                  </a:lnTo>
                  <a:lnTo>
                    <a:pt x="54610" y="163830"/>
                  </a:lnTo>
                  <a:close/>
                </a:path>
                <a:path w="54610" h="323850">
                  <a:moveTo>
                    <a:pt x="54610" y="134620"/>
                  </a:moveTo>
                  <a:lnTo>
                    <a:pt x="0" y="134620"/>
                  </a:lnTo>
                  <a:lnTo>
                    <a:pt x="0" y="137172"/>
                  </a:lnTo>
                  <a:lnTo>
                    <a:pt x="54610" y="137172"/>
                  </a:lnTo>
                  <a:lnTo>
                    <a:pt x="54610" y="134620"/>
                  </a:lnTo>
                  <a:close/>
                </a:path>
                <a:path w="54610" h="323850">
                  <a:moveTo>
                    <a:pt x="54610" y="132092"/>
                  </a:moveTo>
                  <a:lnTo>
                    <a:pt x="0" y="132092"/>
                  </a:lnTo>
                  <a:lnTo>
                    <a:pt x="0" y="133350"/>
                  </a:lnTo>
                  <a:lnTo>
                    <a:pt x="54610" y="133350"/>
                  </a:lnTo>
                  <a:lnTo>
                    <a:pt x="54610" y="132092"/>
                  </a:lnTo>
                  <a:close/>
                </a:path>
                <a:path w="54610" h="323850">
                  <a:moveTo>
                    <a:pt x="54610" y="128282"/>
                  </a:moveTo>
                  <a:lnTo>
                    <a:pt x="0" y="128282"/>
                  </a:lnTo>
                  <a:lnTo>
                    <a:pt x="0" y="130810"/>
                  </a:lnTo>
                  <a:lnTo>
                    <a:pt x="54610" y="130810"/>
                  </a:lnTo>
                  <a:lnTo>
                    <a:pt x="54610" y="128282"/>
                  </a:lnTo>
                  <a:close/>
                </a:path>
                <a:path w="54610" h="323850">
                  <a:moveTo>
                    <a:pt x="54610" y="125742"/>
                  </a:moveTo>
                  <a:lnTo>
                    <a:pt x="0" y="125742"/>
                  </a:lnTo>
                  <a:lnTo>
                    <a:pt x="0" y="127000"/>
                  </a:lnTo>
                  <a:lnTo>
                    <a:pt x="54610" y="127000"/>
                  </a:lnTo>
                  <a:lnTo>
                    <a:pt x="54610" y="125742"/>
                  </a:lnTo>
                  <a:close/>
                </a:path>
                <a:path w="54610" h="323850">
                  <a:moveTo>
                    <a:pt x="54610" y="121932"/>
                  </a:moveTo>
                  <a:lnTo>
                    <a:pt x="0" y="121932"/>
                  </a:lnTo>
                  <a:lnTo>
                    <a:pt x="0" y="124460"/>
                  </a:lnTo>
                  <a:lnTo>
                    <a:pt x="54610" y="124460"/>
                  </a:lnTo>
                  <a:lnTo>
                    <a:pt x="54610" y="121932"/>
                  </a:lnTo>
                  <a:close/>
                </a:path>
                <a:path w="54610" h="323850">
                  <a:moveTo>
                    <a:pt x="54610" y="119392"/>
                  </a:moveTo>
                  <a:lnTo>
                    <a:pt x="0" y="119392"/>
                  </a:lnTo>
                  <a:lnTo>
                    <a:pt x="0" y="120650"/>
                  </a:lnTo>
                  <a:lnTo>
                    <a:pt x="54610" y="120650"/>
                  </a:lnTo>
                  <a:lnTo>
                    <a:pt x="54610" y="119392"/>
                  </a:lnTo>
                  <a:close/>
                </a:path>
                <a:path w="54610" h="323850">
                  <a:moveTo>
                    <a:pt x="54610" y="115570"/>
                  </a:moveTo>
                  <a:lnTo>
                    <a:pt x="0" y="115570"/>
                  </a:lnTo>
                  <a:lnTo>
                    <a:pt x="0" y="118122"/>
                  </a:lnTo>
                  <a:lnTo>
                    <a:pt x="54610" y="118122"/>
                  </a:lnTo>
                  <a:lnTo>
                    <a:pt x="54610" y="115570"/>
                  </a:lnTo>
                  <a:close/>
                </a:path>
                <a:path w="54610" h="323850">
                  <a:moveTo>
                    <a:pt x="54610" y="106680"/>
                  </a:moveTo>
                  <a:lnTo>
                    <a:pt x="0" y="106680"/>
                  </a:lnTo>
                  <a:lnTo>
                    <a:pt x="0" y="111760"/>
                  </a:lnTo>
                  <a:lnTo>
                    <a:pt x="54610" y="111760"/>
                  </a:lnTo>
                  <a:lnTo>
                    <a:pt x="54610" y="106680"/>
                  </a:lnTo>
                  <a:close/>
                </a:path>
                <a:path w="54610" h="323850">
                  <a:moveTo>
                    <a:pt x="54610" y="100342"/>
                  </a:moveTo>
                  <a:lnTo>
                    <a:pt x="0" y="100342"/>
                  </a:lnTo>
                  <a:lnTo>
                    <a:pt x="0" y="105410"/>
                  </a:lnTo>
                  <a:lnTo>
                    <a:pt x="54610" y="105410"/>
                  </a:lnTo>
                  <a:lnTo>
                    <a:pt x="54610" y="100342"/>
                  </a:lnTo>
                  <a:close/>
                </a:path>
                <a:path w="54610" h="323850">
                  <a:moveTo>
                    <a:pt x="54610" y="93980"/>
                  </a:moveTo>
                  <a:lnTo>
                    <a:pt x="0" y="93980"/>
                  </a:lnTo>
                  <a:lnTo>
                    <a:pt x="0" y="99060"/>
                  </a:lnTo>
                  <a:lnTo>
                    <a:pt x="54610" y="99060"/>
                  </a:lnTo>
                  <a:lnTo>
                    <a:pt x="54610" y="93980"/>
                  </a:lnTo>
                  <a:close/>
                </a:path>
                <a:path w="54610" h="323850">
                  <a:moveTo>
                    <a:pt x="54610" y="87630"/>
                  </a:moveTo>
                  <a:lnTo>
                    <a:pt x="0" y="87630"/>
                  </a:lnTo>
                  <a:lnTo>
                    <a:pt x="0" y="92722"/>
                  </a:lnTo>
                  <a:lnTo>
                    <a:pt x="54610" y="92722"/>
                  </a:lnTo>
                  <a:lnTo>
                    <a:pt x="54610" y="87630"/>
                  </a:lnTo>
                  <a:close/>
                </a:path>
                <a:path w="54610" h="323850">
                  <a:moveTo>
                    <a:pt x="54610" y="81280"/>
                  </a:moveTo>
                  <a:lnTo>
                    <a:pt x="0" y="81280"/>
                  </a:lnTo>
                  <a:lnTo>
                    <a:pt x="0" y="86360"/>
                  </a:lnTo>
                  <a:lnTo>
                    <a:pt x="54610" y="86360"/>
                  </a:lnTo>
                  <a:lnTo>
                    <a:pt x="54610" y="81280"/>
                  </a:lnTo>
                  <a:close/>
                </a:path>
                <a:path w="54610" h="323850">
                  <a:moveTo>
                    <a:pt x="54610" y="74930"/>
                  </a:moveTo>
                  <a:lnTo>
                    <a:pt x="0" y="74930"/>
                  </a:lnTo>
                  <a:lnTo>
                    <a:pt x="0" y="80010"/>
                  </a:lnTo>
                  <a:lnTo>
                    <a:pt x="54610" y="80010"/>
                  </a:lnTo>
                  <a:lnTo>
                    <a:pt x="54610" y="74930"/>
                  </a:lnTo>
                  <a:close/>
                </a:path>
                <a:path w="54610" h="323850">
                  <a:moveTo>
                    <a:pt x="54610" y="68580"/>
                  </a:moveTo>
                  <a:lnTo>
                    <a:pt x="0" y="68580"/>
                  </a:lnTo>
                  <a:lnTo>
                    <a:pt x="0" y="73672"/>
                  </a:lnTo>
                  <a:lnTo>
                    <a:pt x="54610" y="73672"/>
                  </a:lnTo>
                  <a:lnTo>
                    <a:pt x="54610" y="68580"/>
                  </a:lnTo>
                  <a:close/>
                </a:path>
                <a:path w="54610" h="323850">
                  <a:moveTo>
                    <a:pt x="54610" y="63500"/>
                  </a:moveTo>
                  <a:lnTo>
                    <a:pt x="0" y="63500"/>
                  </a:lnTo>
                  <a:lnTo>
                    <a:pt x="0" y="67310"/>
                  </a:lnTo>
                  <a:lnTo>
                    <a:pt x="54610" y="67310"/>
                  </a:lnTo>
                  <a:lnTo>
                    <a:pt x="54610" y="63500"/>
                  </a:lnTo>
                  <a:close/>
                </a:path>
                <a:path w="54610" h="323850">
                  <a:moveTo>
                    <a:pt x="54610" y="57150"/>
                  </a:moveTo>
                  <a:lnTo>
                    <a:pt x="0" y="57150"/>
                  </a:lnTo>
                  <a:lnTo>
                    <a:pt x="0" y="62242"/>
                  </a:lnTo>
                  <a:lnTo>
                    <a:pt x="54610" y="62242"/>
                  </a:lnTo>
                  <a:lnTo>
                    <a:pt x="54610" y="57150"/>
                  </a:lnTo>
                  <a:close/>
                </a:path>
                <a:path w="54610" h="323850">
                  <a:moveTo>
                    <a:pt x="54610" y="50800"/>
                  </a:moveTo>
                  <a:lnTo>
                    <a:pt x="0" y="50800"/>
                  </a:lnTo>
                  <a:lnTo>
                    <a:pt x="0" y="55880"/>
                  </a:lnTo>
                  <a:lnTo>
                    <a:pt x="54610" y="55880"/>
                  </a:lnTo>
                  <a:lnTo>
                    <a:pt x="54610" y="50800"/>
                  </a:lnTo>
                  <a:close/>
                </a:path>
                <a:path w="54610" h="323850">
                  <a:moveTo>
                    <a:pt x="54610" y="44450"/>
                  </a:moveTo>
                  <a:lnTo>
                    <a:pt x="0" y="44450"/>
                  </a:lnTo>
                  <a:lnTo>
                    <a:pt x="0" y="49530"/>
                  </a:lnTo>
                  <a:lnTo>
                    <a:pt x="54610" y="49530"/>
                  </a:lnTo>
                  <a:lnTo>
                    <a:pt x="54610" y="44450"/>
                  </a:lnTo>
                  <a:close/>
                </a:path>
                <a:path w="54610" h="323850">
                  <a:moveTo>
                    <a:pt x="54610" y="38100"/>
                  </a:moveTo>
                  <a:lnTo>
                    <a:pt x="0" y="38100"/>
                  </a:lnTo>
                  <a:lnTo>
                    <a:pt x="0" y="43180"/>
                  </a:lnTo>
                  <a:lnTo>
                    <a:pt x="54610" y="43180"/>
                  </a:lnTo>
                  <a:lnTo>
                    <a:pt x="54610" y="38100"/>
                  </a:lnTo>
                  <a:close/>
                </a:path>
                <a:path w="54610" h="323850">
                  <a:moveTo>
                    <a:pt x="54610" y="31750"/>
                  </a:moveTo>
                  <a:lnTo>
                    <a:pt x="0" y="31750"/>
                  </a:lnTo>
                  <a:lnTo>
                    <a:pt x="0" y="36830"/>
                  </a:lnTo>
                  <a:lnTo>
                    <a:pt x="54610" y="36830"/>
                  </a:lnTo>
                  <a:lnTo>
                    <a:pt x="54610" y="31750"/>
                  </a:lnTo>
                  <a:close/>
                </a:path>
                <a:path w="54610" h="323850">
                  <a:moveTo>
                    <a:pt x="54610" y="25400"/>
                  </a:moveTo>
                  <a:lnTo>
                    <a:pt x="0" y="25400"/>
                  </a:lnTo>
                  <a:lnTo>
                    <a:pt x="0" y="30480"/>
                  </a:lnTo>
                  <a:lnTo>
                    <a:pt x="54610" y="30480"/>
                  </a:lnTo>
                  <a:lnTo>
                    <a:pt x="54610" y="25400"/>
                  </a:lnTo>
                  <a:close/>
                </a:path>
                <a:path w="54610" h="323850">
                  <a:moveTo>
                    <a:pt x="54610" y="19050"/>
                  </a:moveTo>
                  <a:lnTo>
                    <a:pt x="0" y="19050"/>
                  </a:lnTo>
                  <a:lnTo>
                    <a:pt x="0" y="24130"/>
                  </a:lnTo>
                  <a:lnTo>
                    <a:pt x="54610" y="24130"/>
                  </a:lnTo>
                  <a:lnTo>
                    <a:pt x="54610" y="19050"/>
                  </a:lnTo>
                  <a:close/>
                </a:path>
                <a:path w="54610" h="323850">
                  <a:moveTo>
                    <a:pt x="54610" y="12700"/>
                  </a:moveTo>
                  <a:lnTo>
                    <a:pt x="0" y="12700"/>
                  </a:lnTo>
                  <a:lnTo>
                    <a:pt x="0" y="17780"/>
                  </a:lnTo>
                  <a:lnTo>
                    <a:pt x="54610" y="17780"/>
                  </a:lnTo>
                  <a:lnTo>
                    <a:pt x="54610" y="12700"/>
                  </a:lnTo>
                  <a:close/>
                </a:path>
                <a:path w="54610" h="323850">
                  <a:moveTo>
                    <a:pt x="54610" y="6350"/>
                  </a:moveTo>
                  <a:lnTo>
                    <a:pt x="0" y="6350"/>
                  </a:lnTo>
                  <a:lnTo>
                    <a:pt x="0" y="11430"/>
                  </a:lnTo>
                  <a:lnTo>
                    <a:pt x="54610" y="11430"/>
                  </a:lnTo>
                  <a:lnTo>
                    <a:pt x="54610" y="6350"/>
                  </a:lnTo>
                  <a:close/>
                </a:path>
                <a:path w="54610" h="323850">
                  <a:moveTo>
                    <a:pt x="54610" y="0"/>
                  </a:moveTo>
                  <a:lnTo>
                    <a:pt x="0" y="0"/>
                  </a:lnTo>
                  <a:lnTo>
                    <a:pt x="0" y="5092"/>
                  </a:lnTo>
                  <a:lnTo>
                    <a:pt x="54610" y="5092"/>
                  </a:lnTo>
                  <a:lnTo>
                    <a:pt x="54610" y="0"/>
                  </a:lnTo>
                  <a:close/>
                </a:path>
              </a:pathLst>
            </a:custGeom>
            <a:solidFill>
              <a:srgbClr val="2A80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1" name="object 231"/>
            <p:cNvSpPr/>
            <p:nvPr/>
          </p:nvSpPr>
          <p:spPr>
            <a:xfrm>
              <a:off x="5698489" y="6385559"/>
              <a:ext cx="54610" cy="325120"/>
            </a:xfrm>
            <a:custGeom>
              <a:avLst/>
              <a:gdLst/>
              <a:ahLst/>
              <a:cxnLst/>
              <a:rect l="l" t="t" r="r" b="b"/>
              <a:pathLst>
                <a:path w="54610" h="325120">
                  <a:moveTo>
                    <a:pt x="54610" y="267969"/>
                  </a:moveTo>
                  <a:lnTo>
                    <a:pt x="0" y="267969"/>
                  </a:lnTo>
                  <a:lnTo>
                    <a:pt x="0" y="289559"/>
                  </a:lnTo>
                  <a:lnTo>
                    <a:pt x="54610" y="289559"/>
                  </a:lnTo>
                  <a:lnTo>
                    <a:pt x="54610" y="267969"/>
                  </a:lnTo>
                  <a:close/>
                </a:path>
                <a:path w="54610" h="325120">
                  <a:moveTo>
                    <a:pt x="54610" y="265429"/>
                  </a:moveTo>
                  <a:lnTo>
                    <a:pt x="0" y="265429"/>
                  </a:lnTo>
                  <a:lnTo>
                    <a:pt x="0" y="266699"/>
                  </a:lnTo>
                  <a:lnTo>
                    <a:pt x="54610" y="266699"/>
                  </a:lnTo>
                  <a:lnTo>
                    <a:pt x="54610" y="265429"/>
                  </a:lnTo>
                  <a:close/>
                </a:path>
                <a:path w="54610" h="325120">
                  <a:moveTo>
                    <a:pt x="54610" y="261619"/>
                  </a:moveTo>
                  <a:lnTo>
                    <a:pt x="0" y="261619"/>
                  </a:lnTo>
                  <a:lnTo>
                    <a:pt x="0" y="264159"/>
                  </a:lnTo>
                  <a:lnTo>
                    <a:pt x="54610" y="264159"/>
                  </a:lnTo>
                  <a:lnTo>
                    <a:pt x="54610" y="261619"/>
                  </a:lnTo>
                  <a:close/>
                </a:path>
                <a:path w="54610" h="325120">
                  <a:moveTo>
                    <a:pt x="54610" y="259079"/>
                  </a:moveTo>
                  <a:lnTo>
                    <a:pt x="0" y="259079"/>
                  </a:lnTo>
                  <a:lnTo>
                    <a:pt x="0" y="260349"/>
                  </a:lnTo>
                  <a:lnTo>
                    <a:pt x="54610" y="260349"/>
                  </a:lnTo>
                  <a:lnTo>
                    <a:pt x="54610" y="259079"/>
                  </a:lnTo>
                  <a:close/>
                </a:path>
                <a:path w="54610" h="325120">
                  <a:moveTo>
                    <a:pt x="54610" y="255269"/>
                  </a:moveTo>
                  <a:lnTo>
                    <a:pt x="0" y="255269"/>
                  </a:lnTo>
                  <a:lnTo>
                    <a:pt x="0" y="257809"/>
                  </a:lnTo>
                  <a:lnTo>
                    <a:pt x="54610" y="257809"/>
                  </a:lnTo>
                  <a:lnTo>
                    <a:pt x="54610" y="255269"/>
                  </a:lnTo>
                  <a:close/>
                </a:path>
                <a:path w="54610" h="325120">
                  <a:moveTo>
                    <a:pt x="54610" y="252729"/>
                  </a:moveTo>
                  <a:lnTo>
                    <a:pt x="0" y="252729"/>
                  </a:lnTo>
                  <a:lnTo>
                    <a:pt x="0" y="253999"/>
                  </a:lnTo>
                  <a:lnTo>
                    <a:pt x="54610" y="253999"/>
                  </a:lnTo>
                  <a:lnTo>
                    <a:pt x="54610" y="252729"/>
                  </a:lnTo>
                  <a:close/>
                </a:path>
                <a:path w="54610" h="325120">
                  <a:moveTo>
                    <a:pt x="54610" y="248919"/>
                  </a:moveTo>
                  <a:lnTo>
                    <a:pt x="0" y="248919"/>
                  </a:lnTo>
                  <a:lnTo>
                    <a:pt x="0" y="251459"/>
                  </a:lnTo>
                  <a:lnTo>
                    <a:pt x="54610" y="251459"/>
                  </a:lnTo>
                  <a:lnTo>
                    <a:pt x="54610" y="248919"/>
                  </a:lnTo>
                  <a:close/>
                </a:path>
                <a:path w="54610" h="325120">
                  <a:moveTo>
                    <a:pt x="54610" y="246379"/>
                  </a:moveTo>
                  <a:lnTo>
                    <a:pt x="0" y="246379"/>
                  </a:lnTo>
                  <a:lnTo>
                    <a:pt x="0" y="247649"/>
                  </a:lnTo>
                  <a:lnTo>
                    <a:pt x="54610" y="247649"/>
                  </a:lnTo>
                  <a:lnTo>
                    <a:pt x="54610" y="246379"/>
                  </a:lnTo>
                  <a:close/>
                </a:path>
                <a:path w="54610" h="325120">
                  <a:moveTo>
                    <a:pt x="54610" y="242569"/>
                  </a:moveTo>
                  <a:lnTo>
                    <a:pt x="0" y="242569"/>
                  </a:lnTo>
                  <a:lnTo>
                    <a:pt x="0" y="245109"/>
                  </a:lnTo>
                  <a:lnTo>
                    <a:pt x="54610" y="245109"/>
                  </a:lnTo>
                  <a:lnTo>
                    <a:pt x="54610" y="242569"/>
                  </a:lnTo>
                  <a:close/>
                </a:path>
                <a:path w="54610" h="325120">
                  <a:moveTo>
                    <a:pt x="54610" y="240029"/>
                  </a:moveTo>
                  <a:lnTo>
                    <a:pt x="0" y="240029"/>
                  </a:lnTo>
                  <a:lnTo>
                    <a:pt x="0" y="241299"/>
                  </a:lnTo>
                  <a:lnTo>
                    <a:pt x="54610" y="241299"/>
                  </a:lnTo>
                  <a:lnTo>
                    <a:pt x="54610" y="240029"/>
                  </a:lnTo>
                  <a:close/>
                </a:path>
                <a:path w="54610" h="325120">
                  <a:moveTo>
                    <a:pt x="54610" y="236219"/>
                  </a:moveTo>
                  <a:lnTo>
                    <a:pt x="0" y="236219"/>
                  </a:lnTo>
                  <a:lnTo>
                    <a:pt x="0" y="238759"/>
                  </a:lnTo>
                  <a:lnTo>
                    <a:pt x="54610" y="238759"/>
                  </a:lnTo>
                  <a:lnTo>
                    <a:pt x="54610" y="236219"/>
                  </a:lnTo>
                  <a:close/>
                </a:path>
                <a:path w="54610" h="325120">
                  <a:moveTo>
                    <a:pt x="54610" y="233679"/>
                  </a:moveTo>
                  <a:lnTo>
                    <a:pt x="0" y="233679"/>
                  </a:lnTo>
                  <a:lnTo>
                    <a:pt x="0" y="234949"/>
                  </a:lnTo>
                  <a:lnTo>
                    <a:pt x="54610" y="234949"/>
                  </a:lnTo>
                  <a:lnTo>
                    <a:pt x="54610" y="233679"/>
                  </a:lnTo>
                  <a:close/>
                </a:path>
                <a:path w="54610" h="325120">
                  <a:moveTo>
                    <a:pt x="54610" y="229869"/>
                  </a:moveTo>
                  <a:lnTo>
                    <a:pt x="0" y="229869"/>
                  </a:lnTo>
                  <a:lnTo>
                    <a:pt x="0" y="232409"/>
                  </a:lnTo>
                  <a:lnTo>
                    <a:pt x="54610" y="232409"/>
                  </a:lnTo>
                  <a:lnTo>
                    <a:pt x="54610" y="229869"/>
                  </a:lnTo>
                  <a:close/>
                </a:path>
                <a:path w="54610" h="325120">
                  <a:moveTo>
                    <a:pt x="54610" y="227329"/>
                  </a:moveTo>
                  <a:lnTo>
                    <a:pt x="0" y="227329"/>
                  </a:lnTo>
                  <a:lnTo>
                    <a:pt x="0" y="228599"/>
                  </a:lnTo>
                  <a:lnTo>
                    <a:pt x="54610" y="228599"/>
                  </a:lnTo>
                  <a:lnTo>
                    <a:pt x="54610" y="227329"/>
                  </a:lnTo>
                  <a:close/>
                </a:path>
                <a:path w="54610" h="325120">
                  <a:moveTo>
                    <a:pt x="54610" y="223519"/>
                  </a:moveTo>
                  <a:lnTo>
                    <a:pt x="0" y="223519"/>
                  </a:lnTo>
                  <a:lnTo>
                    <a:pt x="0" y="226059"/>
                  </a:lnTo>
                  <a:lnTo>
                    <a:pt x="54610" y="226059"/>
                  </a:lnTo>
                  <a:lnTo>
                    <a:pt x="54610" y="223519"/>
                  </a:lnTo>
                  <a:close/>
                </a:path>
                <a:path w="54610" h="325120">
                  <a:moveTo>
                    <a:pt x="54610" y="220979"/>
                  </a:moveTo>
                  <a:lnTo>
                    <a:pt x="0" y="220979"/>
                  </a:lnTo>
                  <a:lnTo>
                    <a:pt x="0" y="222249"/>
                  </a:lnTo>
                  <a:lnTo>
                    <a:pt x="54610" y="222249"/>
                  </a:lnTo>
                  <a:lnTo>
                    <a:pt x="54610" y="220979"/>
                  </a:lnTo>
                  <a:close/>
                </a:path>
                <a:path w="54610" h="325120">
                  <a:moveTo>
                    <a:pt x="54610" y="217169"/>
                  </a:moveTo>
                  <a:lnTo>
                    <a:pt x="0" y="217169"/>
                  </a:lnTo>
                  <a:lnTo>
                    <a:pt x="0" y="219709"/>
                  </a:lnTo>
                  <a:lnTo>
                    <a:pt x="54610" y="219709"/>
                  </a:lnTo>
                  <a:lnTo>
                    <a:pt x="54610" y="217169"/>
                  </a:lnTo>
                  <a:close/>
                </a:path>
                <a:path w="54610" h="325120">
                  <a:moveTo>
                    <a:pt x="54610" y="214629"/>
                  </a:moveTo>
                  <a:lnTo>
                    <a:pt x="0" y="214629"/>
                  </a:lnTo>
                  <a:lnTo>
                    <a:pt x="0" y="215899"/>
                  </a:lnTo>
                  <a:lnTo>
                    <a:pt x="54610" y="215899"/>
                  </a:lnTo>
                  <a:lnTo>
                    <a:pt x="54610" y="214629"/>
                  </a:lnTo>
                  <a:close/>
                </a:path>
                <a:path w="54610" h="325120">
                  <a:moveTo>
                    <a:pt x="54610" y="210819"/>
                  </a:moveTo>
                  <a:lnTo>
                    <a:pt x="0" y="210819"/>
                  </a:lnTo>
                  <a:lnTo>
                    <a:pt x="0" y="213359"/>
                  </a:lnTo>
                  <a:lnTo>
                    <a:pt x="54610" y="213359"/>
                  </a:lnTo>
                  <a:lnTo>
                    <a:pt x="54610" y="210819"/>
                  </a:lnTo>
                  <a:close/>
                </a:path>
                <a:path w="54610" h="325120">
                  <a:moveTo>
                    <a:pt x="54610" y="208279"/>
                  </a:moveTo>
                  <a:lnTo>
                    <a:pt x="0" y="208279"/>
                  </a:lnTo>
                  <a:lnTo>
                    <a:pt x="0" y="209549"/>
                  </a:lnTo>
                  <a:lnTo>
                    <a:pt x="54610" y="209549"/>
                  </a:lnTo>
                  <a:lnTo>
                    <a:pt x="54610" y="208279"/>
                  </a:lnTo>
                  <a:close/>
                </a:path>
                <a:path w="54610" h="325120">
                  <a:moveTo>
                    <a:pt x="54610" y="204469"/>
                  </a:moveTo>
                  <a:lnTo>
                    <a:pt x="0" y="204469"/>
                  </a:lnTo>
                  <a:lnTo>
                    <a:pt x="0" y="207009"/>
                  </a:lnTo>
                  <a:lnTo>
                    <a:pt x="54610" y="207009"/>
                  </a:lnTo>
                  <a:lnTo>
                    <a:pt x="54610" y="204469"/>
                  </a:lnTo>
                  <a:close/>
                </a:path>
                <a:path w="54610" h="325120">
                  <a:moveTo>
                    <a:pt x="54610" y="201929"/>
                  </a:moveTo>
                  <a:lnTo>
                    <a:pt x="0" y="201929"/>
                  </a:lnTo>
                  <a:lnTo>
                    <a:pt x="0" y="203199"/>
                  </a:lnTo>
                  <a:lnTo>
                    <a:pt x="54610" y="203199"/>
                  </a:lnTo>
                  <a:lnTo>
                    <a:pt x="54610" y="201929"/>
                  </a:lnTo>
                  <a:close/>
                </a:path>
                <a:path w="54610" h="325120">
                  <a:moveTo>
                    <a:pt x="54610" y="198119"/>
                  </a:moveTo>
                  <a:lnTo>
                    <a:pt x="0" y="198119"/>
                  </a:lnTo>
                  <a:lnTo>
                    <a:pt x="0" y="200659"/>
                  </a:lnTo>
                  <a:lnTo>
                    <a:pt x="54610" y="200659"/>
                  </a:lnTo>
                  <a:lnTo>
                    <a:pt x="54610" y="198119"/>
                  </a:lnTo>
                  <a:close/>
                </a:path>
                <a:path w="54610" h="325120">
                  <a:moveTo>
                    <a:pt x="54610" y="195579"/>
                  </a:moveTo>
                  <a:lnTo>
                    <a:pt x="0" y="195579"/>
                  </a:lnTo>
                  <a:lnTo>
                    <a:pt x="0" y="196849"/>
                  </a:lnTo>
                  <a:lnTo>
                    <a:pt x="54610" y="196849"/>
                  </a:lnTo>
                  <a:lnTo>
                    <a:pt x="54610" y="195579"/>
                  </a:lnTo>
                  <a:close/>
                </a:path>
                <a:path w="54610" h="325120">
                  <a:moveTo>
                    <a:pt x="54610" y="191769"/>
                  </a:moveTo>
                  <a:lnTo>
                    <a:pt x="0" y="191769"/>
                  </a:lnTo>
                  <a:lnTo>
                    <a:pt x="0" y="194309"/>
                  </a:lnTo>
                  <a:lnTo>
                    <a:pt x="54610" y="194309"/>
                  </a:lnTo>
                  <a:lnTo>
                    <a:pt x="54610" y="191769"/>
                  </a:lnTo>
                  <a:close/>
                </a:path>
                <a:path w="54610" h="325120">
                  <a:moveTo>
                    <a:pt x="54610" y="189229"/>
                  </a:moveTo>
                  <a:lnTo>
                    <a:pt x="0" y="189229"/>
                  </a:lnTo>
                  <a:lnTo>
                    <a:pt x="0" y="190499"/>
                  </a:lnTo>
                  <a:lnTo>
                    <a:pt x="54610" y="190499"/>
                  </a:lnTo>
                  <a:lnTo>
                    <a:pt x="54610" y="189229"/>
                  </a:lnTo>
                  <a:close/>
                </a:path>
                <a:path w="54610" h="325120">
                  <a:moveTo>
                    <a:pt x="54610" y="185419"/>
                  </a:moveTo>
                  <a:lnTo>
                    <a:pt x="0" y="185419"/>
                  </a:lnTo>
                  <a:lnTo>
                    <a:pt x="0" y="187959"/>
                  </a:lnTo>
                  <a:lnTo>
                    <a:pt x="54610" y="187959"/>
                  </a:lnTo>
                  <a:lnTo>
                    <a:pt x="54610" y="185419"/>
                  </a:lnTo>
                  <a:close/>
                </a:path>
                <a:path w="54610" h="325120">
                  <a:moveTo>
                    <a:pt x="54610" y="182879"/>
                  </a:moveTo>
                  <a:lnTo>
                    <a:pt x="0" y="182879"/>
                  </a:lnTo>
                  <a:lnTo>
                    <a:pt x="0" y="184149"/>
                  </a:lnTo>
                  <a:lnTo>
                    <a:pt x="54610" y="184149"/>
                  </a:lnTo>
                  <a:lnTo>
                    <a:pt x="54610" y="182879"/>
                  </a:lnTo>
                  <a:close/>
                </a:path>
                <a:path w="54610" h="325120">
                  <a:moveTo>
                    <a:pt x="54610" y="179069"/>
                  </a:moveTo>
                  <a:lnTo>
                    <a:pt x="0" y="179069"/>
                  </a:lnTo>
                  <a:lnTo>
                    <a:pt x="0" y="181609"/>
                  </a:lnTo>
                  <a:lnTo>
                    <a:pt x="54610" y="181609"/>
                  </a:lnTo>
                  <a:lnTo>
                    <a:pt x="54610" y="179069"/>
                  </a:lnTo>
                  <a:close/>
                </a:path>
                <a:path w="54610" h="325120">
                  <a:moveTo>
                    <a:pt x="54610" y="176529"/>
                  </a:moveTo>
                  <a:lnTo>
                    <a:pt x="0" y="176529"/>
                  </a:lnTo>
                  <a:lnTo>
                    <a:pt x="0" y="177799"/>
                  </a:lnTo>
                  <a:lnTo>
                    <a:pt x="54610" y="177799"/>
                  </a:lnTo>
                  <a:lnTo>
                    <a:pt x="54610" y="176529"/>
                  </a:lnTo>
                  <a:close/>
                </a:path>
                <a:path w="54610" h="325120">
                  <a:moveTo>
                    <a:pt x="54610" y="172719"/>
                  </a:moveTo>
                  <a:lnTo>
                    <a:pt x="0" y="172719"/>
                  </a:lnTo>
                  <a:lnTo>
                    <a:pt x="0" y="175259"/>
                  </a:lnTo>
                  <a:lnTo>
                    <a:pt x="54610" y="175259"/>
                  </a:lnTo>
                  <a:lnTo>
                    <a:pt x="54610" y="172719"/>
                  </a:lnTo>
                  <a:close/>
                </a:path>
                <a:path w="54610" h="325120">
                  <a:moveTo>
                    <a:pt x="54610" y="170179"/>
                  </a:moveTo>
                  <a:lnTo>
                    <a:pt x="0" y="170179"/>
                  </a:lnTo>
                  <a:lnTo>
                    <a:pt x="0" y="171449"/>
                  </a:lnTo>
                  <a:lnTo>
                    <a:pt x="54610" y="171449"/>
                  </a:lnTo>
                  <a:lnTo>
                    <a:pt x="54610" y="170179"/>
                  </a:lnTo>
                  <a:close/>
                </a:path>
                <a:path w="54610" h="325120">
                  <a:moveTo>
                    <a:pt x="54610" y="166369"/>
                  </a:moveTo>
                  <a:lnTo>
                    <a:pt x="0" y="166369"/>
                  </a:lnTo>
                  <a:lnTo>
                    <a:pt x="0" y="168909"/>
                  </a:lnTo>
                  <a:lnTo>
                    <a:pt x="54610" y="168909"/>
                  </a:lnTo>
                  <a:lnTo>
                    <a:pt x="54610" y="166369"/>
                  </a:lnTo>
                  <a:close/>
                </a:path>
                <a:path w="54610" h="325120">
                  <a:moveTo>
                    <a:pt x="54610" y="163829"/>
                  </a:moveTo>
                  <a:lnTo>
                    <a:pt x="0" y="163829"/>
                  </a:lnTo>
                  <a:lnTo>
                    <a:pt x="0" y="165099"/>
                  </a:lnTo>
                  <a:lnTo>
                    <a:pt x="54610" y="165099"/>
                  </a:lnTo>
                  <a:lnTo>
                    <a:pt x="54610" y="163829"/>
                  </a:lnTo>
                  <a:close/>
                </a:path>
                <a:path w="54610" h="325120">
                  <a:moveTo>
                    <a:pt x="54610" y="160019"/>
                  </a:moveTo>
                  <a:lnTo>
                    <a:pt x="0" y="160019"/>
                  </a:lnTo>
                  <a:lnTo>
                    <a:pt x="0" y="162559"/>
                  </a:lnTo>
                  <a:lnTo>
                    <a:pt x="54610" y="162559"/>
                  </a:lnTo>
                  <a:lnTo>
                    <a:pt x="54610" y="160019"/>
                  </a:lnTo>
                  <a:close/>
                </a:path>
                <a:path w="54610" h="325120">
                  <a:moveTo>
                    <a:pt x="54610" y="157479"/>
                  </a:moveTo>
                  <a:lnTo>
                    <a:pt x="0" y="157479"/>
                  </a:lnTo>
                  <a:lnTo>
                    <a:pt x="0" y="158749"/>
                  </a:lnTo>
                  <a:lnTo>
                    <a:pt x="54610" y="158749"/>
                  </a:lnTo>
                  <a:lnTo>
                    <a:pt x="54610" y="157479"/>
                  </a:lnTo>
                  <a:close/>
                </a:path>
                <a:path w="54610" h="325120">
                  <a:moveTo>
                    <a:pt x="54610" y="153669"/>
                  </a:moveTo>
                  <a:lnTo>
                    <a:pt x="0" y="153669"/>
                  </a:lnTo>
                  <a:lnTo>
                    <a:pt x="0" y="156209"/>
                  </a:lnTo>
                  <a:lnTo>
                    <a:pt x="54610" y="156209"/>
                  </a:lnTo>
                  <a:lnTo>
                    <a:pt x="54610" y="153669"/>
                  </a:lnTo>
                  <a:close/>
                </a:path>
                <a:path w="54610" h="325120">
                  <a:moveTo>
                    <a:pt x="54610" y="151129"/>
                  </a:moveTo>
                  <a:lnTo>
                    <a:pt x="0" y="151129"/>
                  </a:lnTo>
                  <a:lnTo>
                    <a:pt x="0" y="152399"/>
                  </a:lnTo>
                  <a:lnTo>
                    <a:pt x="54610" y="152399"/>
                  </a:lnTo>
                  <a:lnTo>
                    <a:pt x="54610" y="151129"/>
                  </a:lnTo>
                  <a:close/>
                </a:path>
                <a:path w="54610" h="325120">
                  <a:moveTo>
                    <a:pt x="54610" y="147319"/>
                  </a:moveTo>
                  <a:lnTo>
                    <a:pt x="0" y="147319"/>
                  </a:lnTo>
                  <a:lnTo>
                    <a:pt x="0" y="149859"/>
                  </a:lnTo>
                  <a:lnTo>
                    <a:pt x="54610" y="149859"/>
                  </a:lnTo>
                  <a:lnTo>
                    <a:pt x="54610" y="147319"/>
                  </a:lnTo>
                  <a:close/>
                </a:path>
                <a:path w="54610" h="325120">
                  <a:moveTo>
                    <a:pt x="54610" y="144779"/>
                  </a:moveTo>
                  <a:lnTo>
                    <a:pt x="0" y="144779"/>
                  </a:lnTo>
                  <a:lnTo>
                    <a:pt x="0" y="146049"/>
                  </a:lnTo>
                  <a:lnTo>
                    <a:pt x="54610" y="146049"/>
                  </a:lnTo>
                  <a:lnTo>
                    <a:pt x="54610" y="144779"/>
                  </a:lnTo>
                  <a:close/>
                </a:path>
                <a:path w="54610" h="325120">
                  <a:moveTo>
                    <a:pt x="54610" y="140969"/>
                  </a:moveTo>
                  <a:lnTo>
                    <a:pt x="0" y="140969"/>
                  </a:lnTo>
                  <a:lnTo>
                    <a:pt x="0" y="143509"/>
                  </a:lnTo>
                  <a:lnTo>
                    <a:pt x="54610" y="143509"/>
                  </a:lnTo>
                  <a:lnTo>
                    <a:pt x="54610" y="140969"/>
                  </a:lnTo>
                  <a:close/>
                </a:path>
                <a:path w="54610" h="325120">
                  <a:moveTo>
                    <a:pt x="54610" y="138429"/>
                  </a:moveTo>
                  <a:lnTo>
                    <a:pt x="0" y="138429"/>
                  </a:lnTo>
                  <a:lnTo>
                    <a:pt x="0" y="139699"/>
                  </a:lnTo>
                  <a:lnTo>
                    <a:pt x="54610" y="139699"/>
                  </a:lnTo>
                  <a:lnTo>
                    <a:pt x="54610" y="138429"/>
                  </a:lnTo>
                  <a:close/>
                </a:path>
                <a:path w="54610" h="325120">
                  <a:moveTo>
                    <a:pt x="54610" y="134619"/>
                  </a:moveTo>
                  <a:lnTo>
                    <a:pt x="0" y="134619"/>
                  </a:lnTo>
                  <a:lnTo>
                    <a:pt x="0" y="137159"/>
                  </a:lnTo>
                  <a:lnTo>
                    <a:pt x="54610" y="137159"/>
                  </a:lnTo>
                  <a:lnTo>
                    <a:pt x="54610" y="134619"/>
                  </a:lnTo>
                  <a:close/>
                </a:path>
                <a:path w="54610" h="325120">
                  <a:moveTo>
                    <a:pt x="54610" y="132079"/>
                  </a:moveTo>
                  <a:lnTo>
                    <a:pt x="0" y="132079"/>
                  </a:lnTo>
                  <a:lnTo>
                    <a:pt x="0" y="133349"/>
                  </a:lnTo>
                  <a:lnTo>
                    <a:pt x="54610" y="133349"/>
                  </a:lnTo>
                  <a:lnTo>
                    <a:pt x="54610" y="132079"/>
                  </a:lnTo>
                  <a:close/>
                </a:path>
                <a:path w="54610" h="325120">
                  <a:moveTo>
                    <a:pt x="54610" y="128269"/>
                  </a:moveTo>
                  <a:lnTo>
                    <a:pt x="0" y="128269"/>
                  </a:lnTo>
                  <a:lnTo>
                    <a:pt x="0" y="130809"/>
                  </a:lnTo>
                  <a:lnTo>
                    <a:pt x="54610" y="130809"/>
                  </a:lnTo>
                  <a:lnTo>
                    <a:pt x="54610" y="128269"/>
                  </a:lnTo>
                  <a:close/>
                </a:path>
                <a:path w="54610" h="325120">
                  <a:moveTo>
                    <a:pt x="54610" y="125729"/>
                  </a:moveTo>
                  <a:lnTo>
                    <a:pt x="0" y="125729"/>
                  </a:lnTo>
                  <a:lnTo>
                    <a:pt x="0" y="126999"/>
                  </a:lnTo>
                  <a:lnTo>
                    <a:pt x="54610" y="126999"/>
                  </a:lnTo>
                  <a:lnTo>
                    <a:pt x="54610" y="125729"/>
                  </a:lnTo>
                  <a:close/>
                </a:path>
                <a:path w="54610" h="325120">
                  <a:moveTo>
                    <a:pt x="54610" y="121919"/>
                  </a:moveTo>
                  <a:lnTo>
                    <a:pt x="0" y="121919"/>
                  </a:lnTo>
                  <a:lnTo>
                    <a:pt x="0" y="124459"/>
                  </a:lnTo>
                  <a:lnTo>
                    <a:pt x="54610" y="124459"/>
                  </a:lnTo>
                  <a:lnTo>
                    <a:pt x="54610" y="121919"/>
                  </a:lnTo>
                  <a:close/>
                </a:path>
                <a:path w="54610" h="325120">
                  <a:moveTo>
                    <a:pt x="54610" y="119379"/>
                  </a:moveTo>
                  <a:lnTo>
                    <a:pt x="0" y="119379"/>
                  </a:lnTo>
                  <a:lnTo>
                    <a:pt x="0" y="120649"/>
                  </a:lnTo>
                  <a:lnTo>
                    <a:pt x="54610" y="120649"/>
                  </a:lnTo>
                  <a:lnTo>
                    <a:pt x="54610" y="119379"/>
                  </a:lnTo>
                  <a:close/>
                </a:path>
                <a:path w="54610" h="325120">
                  <a:moveTo>
                    <a:pt x="54610" y="115569"/>
                  </a:moveTo>
                  <a:lnTo>
                    <a:pt x="0" y="115569"/>
                  </a:lnTo>
                  <a:lnTo>
                    <a:pt x="0" y="118109"/>
                  </a:lnTo>
                  <a:lnTo>
                    <a:pt x="54610" y="118109"/>
                  </a:lnTo>
                  <a:lnTo>
                    <a:pt x="54610" y="115569"/>
                  </a:lnTo>
                  <a:close/>
                </a:path>
                <a:path w="54610" h="325120">
                  <a:moveTo>
                    <a:pt x="54610" y="113029"/>
                  </a:moveTo>
                  <a:lnTo>
                    <a:pt x="0" y="113029"/>
                  </a:lnTo>
                  <a:lnTo>
                    <a:pt x="0" y="114299"/>
                  </a:lnTo>
                  <a:lnTo>
                    <a:pt x="54610" y="114299"/>
                  </a:lnTo>
                  <a:lnTo>
                    <a:pt x="54610" y="113029"/>
                  </a:lnTo>
                  <a:close/>
                </a:path>
                <a:path w="54610" h="325120">
                  <a:moveTo>
                    <a:pt x="54610" y="106679"/>
                  </a:moveTo>
                  <a:lnTo>
                    <a:pt x="0" y="106679"/>
                  </a:lnTo>
                  <a:lnTo>
                    <a:pt x="0" y="111759"/>
                  </a:lnTo>
                  <a:lnTo>
                    <a:pt x="54610" y="111759"/>
                  </a:lnTo>
                  <a:lnTo>
                    <a:pt x="54610" y="106679"/>
                  </a:lnTo>
                  <a:close/>
                </a:path>
                <a:path w="54610" h="325120">
                  <a:moveTo>
                    <a:pt x="54610" y="100329"/>
                  </a:moveTo>
                  <a:lnTo>
                    <a:pt x="0" y="100329"/>
                  </a:lnTo>
                  <a:lnTo>
                    <a:pt x="0" y="105409"/>
                  </a:lnTo>
                  <a:lnTo>
                    <a:pt x="54610" y="105409"/>
                  </a:lnTo>
                  <a:lnTo>
                    <a:pt x="54610" y="100329"/>
                  </a:lnTo>
                  <a:close/>
                </a:path>
                <a:path w="54610" h="325120">
                  <a:moveTo>
                    <a:pt x="54610" y="93979"/>
                  </a:moveTo>
                  <a:lnTo>
                    <a:pt x="0" y="93979"/>
                  </a:lnTo>
                  <a:lnTo>
                    <a:pt x="0" y="99059"/>
                  </a:lnTo>
                  <a:lnTo>
                    <a:pt x="54610" y="99059"/>
                  </a:lnTo>
                  <a:lnTo>
                    <a:pt x="54610" y="93979"/>
                  </a:lnTo>
                  <a:close/>
                </a:path>
                <a:path w="54610" h="325120">
                  <a:moveTo>
                    <a:pt x="54610" y="87629"/>
                  </a:moveTo>
                  <a:lnTo>
                    <a:pt x="0" y="87629"/>
                  </a:lnTo>
                  <a:lnTo>
                    <a:pt x="0" y="92709"/>
                  </a:lnTo>
                  <a:lnTo>
                    <a:pt x="54610" y="92709"/>
                  </a:lnTo>
                  <a:lnTo>
                    <a:pt x="54610" y="87629"/>
                  </a:lnTo>
                  <a:close/>
                </a:path>
                <a:path w="54610" h="325120">
                  <a:moveTo>
                    <a:pt x="54610" y="81279"/>
                  </a:moveTo>
                  <a:lnTo>
                    <a:pt x="0" y="81279"/>
                  </a:lnTo>
                  <a:lnTo>
                    <a:pt x="0" y="86359"/>
                  </a:lnTo>
                  <a:lnTo>
                    <a:pt x="54610" y="86359"/>
                  </a:lnTo>
                  <a:lnTo>
                    <a:pt x="54610" y="81279"/>
                  </a:lnTo>
                  <a:close/>
                </a:path>
                <a:path w="54610" h="325120">
                  <a:moveTo>
                    <a:pt x="54610" y="74929"/>
                  </a:moveTo>
                  <a:lnTo>
                    <a:pt x="0" y="74929"/>
                  </a:lnTo>
                  <a:lnTo>
                    <a:pt x="0" y="80009"/>
                  </a:lnTo>
                  <a:lnTo>
                    <a:pt x="54610" y="80009"/>
                  </a:lnTo>
                  <a:lnTo>
                    <a:pt x="54610" y="74929"/>
                  </a:lnTo>
                  <a:close/>
                </a:path>
                <a:path w="54610" h="325120">
                  <a:moveTo>
                    <a:pt x="54610" y="68579"/>
                  </a:moveTo>
                  <a:lnTo>
                    <a:pt x="0" y="68579"/>
                  </a:lnTo>
                  <a:lnTo>
                    <a:pt x="0" y="73659"/>
                  </a:lnTo>
                  <a:lnTo>
                    <a:pt x="54610" y="73659"/>
                  </a:lnTo>
                  <a:lnTo>
                    <a:pt x="54610" y="68579"/>
                  </a:lnTo>
                  <a:close/>
                </a:path>
                <a:path w="54610" h="325120">
                  <a:moveTo>
                    <a:pt x="54610" y="63499"/>
                  </a:moveTo>
                  <a:lnTo>
                    <a:pt x="0" y="63499"/>
                  </a:lnTo>
                  <a:lnTo>
                    <a:pt x="0" y="67309"/>
                  </a:lnTo>
                  <a:lnTo>
                    <a:pt x="54610" y="67309"/>
                  </a:lnTo>
                  <a:lnTo>
                    <a:pt x="54610" y="63499"/>
                  </a:lnTo>
                  <a:close/>
                </a:path>
                <a:path w="54610" h="325120">
                  <a:moveTo>
                    <a:pt x="54610" y="57149"/>
                  </a:moveTo>
                  <a:lnTo>
                    <a:pt x="0" y="57149"/>
                  </a:lnTo>
                  <a:lnTo>
                    <a:pt x="0" y="62229"/>
                  </a:lnTo>
                  <a:lnTo>
                    <a:pt x="54610" y="62229"/>
                  </a:lnTo>
                  <a:lnTo>
                    <a:pt x="54610" y="57149"/>
                  </a:lnTo>
                  <a:close/>
                </a:path>
                <a:path w="54610" h="325120">
                  <a:moveTo>
                    <a:pt x="54610" y="50799"/>
                  </a:moveTo>
                  <a:lnTo>
                    <a:pt x="0" y="50799"/>
                  </a:lnTo>
                  <a:lnTo>
                    <a:pt x="0" y="55879"/>
                  </a:lnTo>
                  <a:lnTo>
                    <a:pt x="54610" y="55879"/>
                  </a:lnTo>
                  <a:lnTo>
                    <a:pt x="54610" y="50799"/>
                  </a:lnTo>
                  <a:close/>
                </a:path>
                <a:path w="54610" h="325120">
                  <a:moveTo>
                    <a:pt x="54610" y="44449"/>
                  </a:moveTo>
                  <a:lnTo>
                    <a:pt x="0" y="44449"/>
                  </a:lnTo>
                  <a:lnTo>
                    <a:pt x="0" y="49529"/>
                  </a:lnTo>
                  <a:lnTo>
                    <a:pt x="54610" y="49529"/>
                  </a:lnTo>
                  <a:lnTo>
                    <a:pt x="54610" y="44449"/>
                  </a:lnTo>
                  <a:close/>
                </a:path>
                <a:path w="54610" h="325120">
                  <a:moveTo>
                    <a:pt x="54610" y="38099"/>
                  </a:moveTo>
                  <a:lnTo>
                    <a:pt x="0" y="38099"/>
                  </a:lnTo>
                  <a:lnTo>
                    <a:pt x="0" y="43179"/>
                  </a:lnTo>
                  <a:lnTo>
                    <a:pt x="54610" y="43179"/>
                  </a:lnTo>
                  <a:lnTo>
                    <a:pt x="54610" y="38099"/>
                  </a:lnTo>
                  <a:close/>
                </a:path>
                <a:path w="54610" h="325120">
                  <a:moveTo>
                    <a:pt x="54610" y="31749"/>
                  </a:moveTo>
                  <a:lnTo>
                    <a:pt x="0" y="31749"/>
                  </a:lnTo>
                  <a:lnTo>
                    <a:pt x="0" y="36829"/>
                  </a:lnTo>
                  <a:lnTo>
                    <a:pt x="54610" y="36829"/>
                  </a:lnTo>
                  <a:lnTo>
                    <a:pt x="54610" y="31749"/>
                  </a:lnTo>
                  <a:close/>
                </a:path>
                <a:path w="54610" h="325120">
                  <a:moveTo>
                    <a:pt x="54610" y="25399"/>
                  </a:moveTo>
                  <a:lnTo>
                    <a:pt x="0" y="25399"/>
                  </a:lnTo>
                  <a:lnTo>
                    <a:pt x="0" y="30479"/>
                  </a:lnTo>
                  <a:lnTo>
                    <a:pt x="54610" y="30479"/>
                  </a:lnTo>
                  <a:lnTo>
                    <a:pt x="54610" y="25399"/>
                  </a:lnTo>
                  <a:close/>
                </a:path>
                <a:path w="54610" h="325120">
                  <a:moveTo>
                    <a:pt x="54610" y="19049"/>
                  </a:moveTo>
                  <a:lnTo>
                    <a:pt x="0" y="19049"/>
                  </a:lnTo>
                  <a:lnTo>
                    <a:pt x="0" y="24129"/>
                  </a:lnTo>
                  <a:lnTo>
                    <a:pt x="54610" y="24129"/>
                  </a:lnTo>
                  <a:lnTo>
                    <a:pt x="54610" y="19049"/>
                  </a:lnTo>
                  <a:close/>
                </a:path>
                <a:path w="54610" h="325120">
                  <a:moveTo>
                    <a:pt x="54610" y="12699"/>
                  </a:moveTo>
                  <a:lnTo>
                    <a:pt x="0" y="12699"/>
                  </a:lnTo>
                  <a:lnTo>
                    <a:pt x="0" y="17779"/>
                  </a:lnTo>
                  <a:lnTo>
                    <a:pt x="54610" y="17779"/>
                  </a:lnTo>
                  <a:lnTo>
                    <a:pt x="54610" y="12699"/>
                  </a:lnTo>
                  <a:close/>
                </a:path>
                <a:path w="54610" h="325120">
                  <a:moveTo>
                    <a:pt x="54610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4610" y="11429"/>
                  </a:lnTo>
                  <a:lnTo>
                    <a:pt x="54610" y="6349"/>
                  </a:lnTo>
                  <a:close/>
                </a:path>
                <a:path w="54610" h="325120">
                  <a:moveTo>
                    <a:pt x="54610" y="0"/>
                  </a:moveTo>
                  <a:lnTo>
                    <a:pt x="1270" y="0"/>
                  </a:lnTo>
                  <a:lnTo>
                    <a:pt x="1270" y="1269"/>
                  </a:lnTo>
                  <a:lnTo>
                    <a:pt x="0" y="1269"/>
                  </a:lnTo>
                  <a:lnTo>
                    <a:pt x="0" y="5079"/>
                  </a:lnTo>
                  <a:lnTo>
                    <a:pt x="54610" y="5079"/>
                  </a:lnTo>
                  <a:lnTo>
                    <a:pt x="54610" y="0"/>
                  </a:lnTo>
                  <a:close/>
                </a:path>
                <a:path w="54610" h="325120">
                  <a:moveTo>
                    <a:pt x="54610" y="289559"/>
                  </a:moveTo>
                  <a:lnTo>
                    <a:pt x="0" y="289559"/>
                  </a:lnTo>
                  <a:lnTo>
                    <a:pt x="0" y="322579"/>
                  </a:lnTo>
                  <a:lnTo>
                    <a:pt x="54610" y="322579"/>
                  </a:lnTo>
                  <a:lnTo>
                    <a:pt x="54610" y="289559"/>
                  </a:lnTo>
                  <a:close/>
                </a:path>
                <a:path w="54610" h="325120">
                  <a:moveTo>
                    <a:pt x="54610" y="322579"/>
                  </a:moveTo>
                  <a:lnTo>
                    <a:pt x="0" y="322579"/>
                  </a:lnTo>
                  <a:lnTo>
                    <a:pt x="0" y="325119"/>
                  </a:lnTo>
                  <a:lnTo>
                    <a:pt x="29210" y="325119"/>
                  </a:lnTo>
                  <a:lnTo>
                    <a:pt x="29210" y="323849"/>
                  </a:lnTo>
                  <a:lnTo>
                    <a:pt x="54610" y="323849"/>
                  </a:lnTo>
                  <a:lnTo>
                    <a:pt x="54610" y="322579"/>
                  </a:lnTo>
                  <a:close/>
                </a:path>
              </a:pathLst>
            </a:custGeom>
            <a:solidFill>
              <a:srgbClr val="2A81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2" name="object 232"/>
            <p:cNvSpPr/>
            <p:nvPr/>
          </p:nvSpPr>
          <p:spPr>
            <a:xfrm>
              <a:off x="5643879" y="6386829"/>
              <a:ext cx="54610" cy="325120"/>
            </a:xfrm>
            <a:custGeom>
              <a:avLst/>
              <a:gdLst/>
              <a:ahLst/>
              <a:cxnLst/>
              <a:rect l="l" t="t" r="r" b="b"/>
              <a:pathLst>
                <a:path w="54610" h="325120">
                  <a:moveTo>
                    <a:pt x="54610" y="266700"/>
                  </a:moveTo>
                  <a:lnTo>
                    <a:pt x="0" y="266700"/>
                  </a:lnTo>
                  <a:lnTo>
                    <a:pt x="0" y="288290"/>
                  </a:lnTo>
                  <a:lnTo>
                    <a:pt x="54610" y="288290"/>
                  </a:lnTo>
                  <a:lnTo>
                    <a:pt x="54610" y="266700"/>
                  </a:lnTo>
                  <a:close/>
                </a:path>
                <a:path w="54610" h="325120">
                  <a:moveTo>
                    <a:pt x="54610" y="264160"/>
                  </a:moveTo>
                  <a:lnTo>
                    <a:pt x="0" y="264160"/>
                  </a:lnTo>
                  <a:lnTo>
                    <a:pt x="0" y="265430"/>
                  </a:lnTo>
                  <a:lnTo>
                    <a:pt x="54610" y="265430"/>
                  </a:lnTo>
                  <a:lnTo>
                    <a:pt x="54610" y="264160"/>
                  </a:lnTo>
                  <a:close/>
                </a:path>
                <a:path w="54610" h="325120">
                  <a:moveTo>
                    <a:pt x="54610" y="260350"/>
                  </a:moveTo>
                  <a:lnTo>
                    <a:pt x="0" y="260350"/>
                  </a:lnTo>
                  <a:lnTo>
                    <a:pt x="0" y="262890"/>
                  </a:lnTo>
                  <a:lnTo>
                    <a:pt x="54610" y="262890"/>
                  </a:lnTo>
                  <a:lnTo>
                    <a:pt x="54610" y="260350"/>
                  </a:lnTo>
                  <a:close/>
                </a:path>
                <a:path w="54610" h="325120">
                  <a:moveTo>
                    <a:pt x="54610" y="257810"/>
                  </a:moveTo>
                  <a:lnTo>
                    <a:pt x="0" y="257810"/>
                  </a:lnTo>
                  <a:lnTo>
                    <a:pt x="0" y="259080"/>
                  </a:lnTo>
                  <a:lnTo>
                    <a:pt x="54610" y="259080"/>
                  </a:lnTo>
                  <a:lnTo>
                    <a:pt x="54610" y="257810"/>
                  </a:lnTo>
                  <a:close/>
                </a:path>
                <a:path w="54610" h="325120">
                  <a:moveTo>
                    <a:pt x="54610" y="254000"/>
                  </a:moveTo>
                  <a:lnTo>
                    <a:pt x="0" y="254000"/>
                  </a:lnTo>
                  <a:lnTo>
                    <a:pt x="0" y="256540"/>
                  </a:lnTo>
                  <a:lnTo>
                    <a:pt x="54610" y="256540"/>
                  </a:lnTo>
                  <a:lnTo>
                    <a:pt x="54610" y="254000"/>
                  </a:lnTo>
                  <a:close/>
                </a:path>
                <a:path w="54610" h="325120">
                  <a:moveTo>
                    <a:pt x="54610" y="251460"/>
                  </a:moveTo>
                  <a:lnTo>
                    <a:pt x="0" y="251460"/>
                  </a:lnTo>
                  <a:lnTo>
                    <a:pt x="0" y="252730"/>
                  </a:lnTo>
                  <a:lnTo>
                    <a:pt x="54610" y="252730"/>
                  </a:lnTo>
                  <a:lnTo>
                    <a:pt x="54610" y="251460"/>
                  </a:lnTo>
                  <a:close/>
                </a:path>
                <a:path w="54610" h="325120">
                  <a:moveTo>
                    <a:pt x="54610" y="247650"/>
                  </a:moveTo>
                  <a:lnTo>
                    <a:pt x="0" y="247650"/>
                  </a:lnTo>
                  <a:lnTo>
                    <a:pt x="0" y="250190"/>
                  </a:lnTo>
                  <a:lnTo>
                    <a:pt x="54610" y="250190"/>
                  </a:lnTo>
                  <a:lnTo>
                    <a:pt x="54610" y="247650"/>
                  </a:lnTo>
                  <a:close/>
                </a:path>
                <a:path w="54610" h="325120">
                  <a:moveTo>
                    <a:pt x="54610" y="245110"/>
                  </a:moveTo>
                  <a:lnTo>
                    <a:pt x="0" y="245110"/>
                  </a:lnTo>
                  <a:lnTo>
                    <a:pt x="0" y="246380"/>
                  </a:lnTo>
                  <a:lnTo>
                    <a:pt x="54610" y="246380"/>
                  </a:lnTo>
                  <a:lnTo>
                    <a:pt x="54610" y="245110"/>
                  </a:lnTo>
                  <a:close/>
                </a:path>
                <a:path w="54610" h="325120">
                  <a:moveTo>
                    <a:pt x="54610" y="241300"/>
                  </a:moveTo>
                  <a:lnTo>
                    <a:pt x="0" y="241300"/>
                  </a:lnTo>
                  <a:lnTo>
                    <a:pt x="0" y="243840"/>
                  </a:lnTo>
                  <a:lnTo>
                    <a:pt x="54610" y="243840"/>
                  </a:lnTo>
                  <a:lnTo>
                    <a:pt x="54610" y="241300"/>
                  </a:lnTo>
                  <a:close/>
                </a:path>
                <a:path w="54610" h="325120">
                  <a:moveTo>
                    <a:pt x="54610" y="238760"/>
                  </a:moveTo>
                  <a:lnTo>
                    <a:pt x="0" y="238760"/>
                  </a:lnTo>
                  <a:lnTo>
                    <a:pt x="0" y="240030"/>
                  </a:lnTo>
                  <a:lnTo>
                    <a:pt x="54610" y="240030"/>
                  </a:lnTo>
                  <a:lnTo>
                    <a:pt x="54610" y="238760"/>
                  </a:lnTo>
                  <a:close/>
                </a:path>
                <a:path w="54610" h="325120">
                  <a:moveTo>
                    <a:pt x="54610" y="234950"/>
                  </a:moveTo>
                  <a:lnTo>
                    <a:pt x="0" y="234950"/>
                  </a:lnTo>
                  <a:lnTo>
                    <a:pt x="0" y="237490"/>
                  </a:lnTo>
                  <a:lnTo>
                    <a:pt x="54610" y="237490"/>
                  </a:lnTo>
                  <a:lnTo>
                    <a:pt x="54610" y="234950"/>
                  </a:lnTo>
                  <a:close/>
                </a:path>
                <a:path w="54610" h="325120">
                  <a:moveTo>
                    <a:pt x="54610" y="232410"/>
                  </a:moveTo>
                  <a:lnTo>
                    <a:pt x="0" y="232410"/>
                  </a:lnTo>
                  <a:lnTo>
                    <a:pt x="0" y="233680"/>
                  </a:lnTo>
                  <a:lnTo>
                    <a:pt x="54610" y="233680"/>
                  </a:lnTo>
                  <a:lnTo>
                    <a:pt x="54610" y="232410"/>
                  </a:lnTo>
                  <a:close/>
                </a:path>
                <a:path w="54610" h="325120">
                  <a:moveTo>
                    <a:pt x="54610" y="228600"/>
                  </a:moveTo>
                  <a:lnTo>
                    <a:pt x="0" y="228600"/>
                  </a:lnTo>
                  <a:lnTo>
                    <a:pt x="0" y="231140"/>
                  </a:lnTo>
                  <a:lnTo>
                    <a:pt x="54610" y="231140"/>
                  </a:lnTo>
                  <a:lnTo>
                    <a:pt x="54610" y="228600"/>
                  </a:lnTo>
                  <a:close/>
                </a:path>
                <a:path w="54610" h="325120">
                  <a:moveTo>
                    <a:pt x="54610" y="226060"/>
                  </a:moveTo>
                  <a:lnTo>
                    <a:pt x="0" y="226060"/>
                  </a:lnTo>
                  <a:lnTo>
                    <a:pt x="0" y="227330"/>
                  </a:lnTo>
                  <a:lnTo>
                    <a:pt x="54610" y="227330"/>
                  </a:lnTo>
                  <a:lnTo>
                    <a:pt x="54610" y="226060"/>
                  </a:lnTo>
                  <a:close/>
                </a:path>
                <a:path w="54610" h="325120">
                  <a:moveTo>
                    <a:pt x="54610" y="222250"/>
                  </a:moveTo>
                  <a:lnTo>
                    <a:pt x="0" y="222250"/>
                  </a:lnTo>
                  <a:lnTo>
                    <a:pt x="0" y="224790"/>
                  </a:lnTo>
                  <a:lnTo>
                    <a:pt x="54610" y="224790"/>
                  </a:lnTo>
                  <a:lnTo>
                    <a:pt x="54610" y="222250"/>
                  </a:lnTo>
                  <a:close/>
                </a:path>
                <a:path w="54610" h="325120">
                  <a:moveTo>
                    <a:pt x="54610" y="219710"/>
                  </a:moveTo>
                  <a:lnTo>
                    <a:pt x="0" y="219710"/>
                  </a:lnTo>
                  <a:lnTo>
                    <a:pt x="0" y="220980"/>
                  </a:lnTo>
                  <a:lnTo>
                    <a:pt x="54610" y="220980"/>
                  </a:lnTo>
                  <a:lnTo>
                    <a:pt x="54610" y="219710"/>
                  </a:lnTo>
                  <a:close/>
                </a:path>
                <a:path w="54610" h="325120">
                  <a:moveTo>
                    <a:pt x="54610" y="215900"/>
                  </a:moveTo>
                  <a:lnTo>
                    <a:pt x="0" y="215900"/>
                  </a:lnTo>
                  <a:lnTo>
                    <a:pt x="0" y="218440"/>
                  </a:lnTo>
                  <a:lnTo>
                    <a:pt x="54610" y="218440"/>
                  </a:lnTo>
                  <a:lnTo>
                    <a:pt x="54610" y="215900"/>
                  </a:lnTo>
                  <a:close/>
                </a:path>
                <a:path w="54610" h="325120">
                  <a:moveTo>
                    <a:pt x="54610" y="213360"/>
                  </a:moveTo>
                  <a:lnTo>
                    <a:pt x="0" y="213360"/>
                  </a:lnTo>
                  <a:lnTo>
                    <a:pt x="0" y="214630"/>
                  </a:lnTo>
                  <a:lnTo>
                    <a:pt x="54610" y="214630"/>
                  </a:lnTo>
                  <a:lnTo>
                    <a:pt x="54610" y="213360"/>
                  </a:lnTo>
                  <a:close/>
                </a:path>
                <a:path w="54610" h="325120">
                  <a:moveTo>
                    <a:pt x="54610" y="209550"/>
                  </a:moveTo>
                  <a:lnTo>
                    <a:pt x="0" y="209550"/>
                  </a:lnTo>
                  <a:lnTo>
                    <a:pt x="0" y="212090"/>
                  </a:lnTo>
                  <a:lnTo>
                    <a:pt x="54610" y="212090"/>
                  </a:lnTo>
                  <a:lnTo>
                    <a:pt x="54610" y="209550"/>
                  </a:lnTo>
                  <a:close/>
                </a:path>
                <a:path w="54610" h="325120">
                  <a:moveTo>
                    <a:pt x="54610" y="207010"/>
                  </a:moveTo>
                  <a:lnTo>
                    <a:pt x="0" y="207010"/>
                  </a:lnTo>
                  <a:lnTo>
                    <a:pt x="0" y="208280"/>
                  </a:lnTo>
                  <a:lnTo>
                    <a:pt x="54610" y="208280"/>
                  </a:lnTo>
                  <a:lnTo>
                    <a:pt x="54610" y="207010"/>
                  </a:lnTo>
                  <a:close/>
                </a:path>
                <a:path w="54610" h="325120">
                  <a:moveTo>
                    <a:pt x="54610" y="203200"/>
                  </a:moveTo>
                  <a:lnTo>
                    <a:pt x="0" y="203200"/>
                  </a:lnTo>
                  <a:lnTo>
                    <a:pt x="0" y="205740"/>
                  </a:lnTo>
                  <a:lnTo>
                    <a:pt x="54610" y="205740"/>
                  </a:lnTo>
                  <a:lnTo>
                    <a:pt x="54610" y="203200"/>
                  </a:lnTo>
                  <a:close/>
                </a:path>
                <a:path w="54610" h="325120">
                  <a:moveTo>
                    <a:pt x="54610" y="200660"/>
                  </a:moveTo>
                  <a:lnTo>
                    <a:pt x="0" y="200660"/>
                  </a:lnTo>
                  <a:lnTo>
                    <a:pt x="0" y="201930"/>
                  </a:lnTo>
                  <a:lnTo>
                    <a:pt x="54610" y="201930"/>
                  </a:lnTo>
                  <a:lnTo>
                    <a:pt x="54610" y="200660"/>
                  </a:lnTo>
                  <a:close/>
                </a:path>
                <a:path w="54610" h="325120">
                  <a:moveTo>
                    <a:pt x="54610" y="196850"/>
                  </a:moveTo>
                  <a:lnTo>
                    <a:pt x="0" y="196850"/>
                  </a:lnTo>
                  <a:lnTo>
                    <a:pt x="0" y="199390"/>
                  </a:lnTo>
                  <a:lnTo>
                    <a:pt x="54610" y="199390"/>
                  </a:lnTo>
                  <a:lnTo>
                    <a:pt x="54610" y="196850"/>
                  </a:lnTo>
                  <a:close/>
                </a:path>
                <a:path w="54610" h="325120">
                  <a:moveTo>
                    <a:pt x="54610" y="194310"/>
                  </a:moveTo>
                  <a:lnTo>
                    <a:pt x="0" y="194310"/>
                  </a:lnTo>
                  <a:lnTo>
                    <a:pt x="0" y="195580"/>
                  </a:lnTo>
                  <a:lnTo>
                    <a:pt x="54610" y="195580"/>
                  </a:lnTo>
                  <a:lnTo>
                    <a:pt x="54610" y="194310"/>
                  </a:lnTo>
                  <a:close/>
                </a:path>
                <a:path w="54610" h="325120">
                  <a:moveTo>
                    <a:pt x="54610" y="190500"/>
                  </a:moveTo>
                  <a:lnTo>
                    <a:pt x="0" y="190500"/>
                  </a:lnTo>
                  <a:lnTo>
                    <a:pt x="0" y="193040"/>
                  </a:lnTo>
                  <a:lnTo>
                    <a:pt x="54610" y="193040"/>
                  </a:lnTo>
                  <a:lnTo>
                    <a:pt x="54610" y="190500"/>
                  </a:lnTo>
                  <a:close/>
                </a:path>
                <a:path w="54610" h="325120">
                  <a:moveTo>
                    <a:pt x="54610" y="187960"/>
                  </a:moveTo>
                  <a:lnTo>
                    <a:pt x="0" y="187960"/>
                  </a:lnTo>
                  <a:lnTo>
                    <a:pt x="0" y="189230"/>
                  </a:lnTo>
                  <a:lnTo>
                    <a:pt x="54610" y="189230"/>
                  </a:lnTo>
                  <a:lnTo>
                    <a:pt x="54610" y="187960"/>
                  </a:lnTo>
                  <a:close/>
                </a:path>
                <a:path w="54610" h="325120">
                  <a:moveTo>
                    <a:pt x="54610" y="184150"/>
                  </a:moveTo>
                  <a:lnTo>
                    <a:pt x="0" y="184150"/>
                  </a:lnTo>
                  <a:lnTo>
                    <a:pt x="0" y="186690"/>
                  </a:lnTo>
                  <a:lnTo>
                    <a:pt x="54610" y="186690"/>
                  </a:lnTo>
                  <a:lnTo>
                    <a:pt x="54610" y="184150"/>
                  </a:lnTo>
                  <a:close/>
                </a:path>
                <a:path w="54610" h="325120">
                  <a:moveTo>
                    <a:pt x="54610" y="181610"/>
                  </a:moveTo>
                  <a:lnTo>
                    <a:pt x="0" y="181610"/>
                  </a:lnTo>
                  <a:lnTo>
                    <a:pt x="0" y="182880"/>
                  </a:lnTo>
                  <a:lnTo>
                    <a:pt x="54610" y="182880"/>
                  </a:lnTo>
                  <a:lnTo>
                    <a:pt x="54610" y="181610"/>
                  </a:lnTo>
                  <a:close/>
                </a:path>
                <a:path w="54610" h="325120">
                  <a:moveTo>
                    <a:pt x="54610" y="177800"/>
                  </a:moveTo>
                  <a:lnTo>
                    <a:pt x="0" y="177800"/>
                  </a:lnTo>
                  <a:lnTo>
                    <a:pt x="0" y="180340"/>
                  </a:lnTo>
                  <a:lnTo>
                    <a:pt x="54610" y="180340"/>
                  </a:lnTo>
                  <a:lnTo>
                    <a:pt x="54610" y="177800"/>
                  </a:lnTo>
                  <a:close/>
                </a:path>
                <a:path w="54610" h="325120">
                  <a:moveTo>
                    <a:pt x="54610" y="175260"/>
                  </a:moveTo>
                  <a:lnTo>
                    <a:pt x="0" y="175260"/>
                  </a:lnTo>
                  <a:lnTo>
                    <a:pt x="0" y="176530"/>
                  </a:lnTo>
                  <a:lnTo>
                    <a:pt x="54610" y="176530"/>
                  </a:lnTo>
                  <a:lnTo>
                    <a:pt x="54610" y="175260"/>
                  </a:lnTo>
                  <a:close/>
                </a:path>
                <a:path w="54610" h="325120">
                  <a:moveTo>
                    <a:pt x="54610" y="171450"/>
                  </a:moveTo>
                  <a:lnTo>
                    <a:pt x="0" y="171450"/>
                  </a:lnTo>
                  <a:lnTo>
                    <a:pt x="0" y="173990"/>
                  </a:lnTo>
                  <a:lnTo>
                    <a:pt x="54610" y="173990"/>
                  </a:lnTo>
                  <a:lnTo>
                    <a:pt x="54610" y="171450"/>
                  </a:lnTo>
                  <a:close/>
                </a:path>
                <a:path w="54610" h="325120">
                  <a:moveTo>
                    <a:pt x="54610" y="168910"/>
                  </a:moveTo>
                  <a:lnTo>
                    <a:pt x="0" y="168910"/>
                  </a:lnTo>
                  <a:lnTo>
                    <a:pt x="0" y="170180"/>
                  </a:lnTo>
                  <a:lnTo>
                    <a:pt x="54610" y="170180"/>
                  </a:lnTo>
                  <a:lnTo>
                    <a:pt x="54610" y="168910"/>
                  </a:lnTo>
                  <a:close/>
                </a:path>
                <a:path w="54610" h="325120">
                  <a:moveTo>
                    <a:pt x="54610" y="165100"/>
                  </a:moveTo>
                  <a:lnTo>
                    <a:pt x="0" y="165100"/>
                  </a:lnTo>
                  <a:lnTo>
                    <a:pt x="0" y="167640"/>
                  </a:lnTo>
                  <a:lnTo>
                    <a:pt x="54610" y="167640"/>
                  </a:lnTo>
                  <a:lnTo>
                    <a:pt x="54610" y="165100"/>
                  </a:lnTo>
                  <a:close/>
                </a:path>
                <a:path w="54610" h="325120">
                  <a:moveTo>
                    <a:pt x="54610" y="162560"/>
                  </a:moveTo>
                  <a:lnTo>
                    <a:pt x="0" y="162560"/>
                  </a:lnTo>
                  <a:lnTo>
                    <a:pt x="0" y="163830"/>
                  </a:lnTo>
                  <a:lnTo>
                    <a:pt x="54610" y="163830"/>
                  </a:lnTo>
                  <a:lnTo>
                    <a:pt x="54610" y="162560"/>
                  </a:lnTo>
                  <a:close/>
                </a:path>
                <a:path w="54610" h="325120">
                  <a:moveTo>
                    <a:pt x="54610" y="158750"/>
                  </a:moveTo>
                  <a:lnTo>
                    <a:pt x="0" y="158750"/>
                  </a:lnTo>
                  <a:lnTo>
                    <a:pt x="0" y="161290"/>
                  </a:lnTo>
                  <a:lnTo>
                    <a:pt x="54610" y="161290"/>
                  </a:lnTo>
                  <a:lnTo>
                    <a:pt x="54610" y="158750"/>
                  </a:lnTo>
                  <a:close/>
                </a:path>
                <a:path w="54610" h="325120">
                  <a:moveTo>
                    <a:pt x="54610" y="156210"/>
                  </a:moveTo>
                  <a:lnTo>
                    <a:pt x="0" y="156210"/>
                  </a:lnTo>
                  <a:lnTo>
                    <a:pt x="0" y="157480"/>
                  </a:lnTo>
                  <a:lnTo>
                    <a:pt x="54610" y="157480"/>
                  </a:lnTo>
                  <a:lnTo>
                    <a:pt x="54610" y="156210"/>
                  </a:lnTo>
                  <a:close/>
                </a:path>
                <a:path w="54610" h="325120">
                  <a:moveTo>
                    <a:pt x="54610" y="152400"/>
                  </a:moveTo>
                  <a:lnTo>
                    <a:pt x="0" y="152400"/>
                  </a:lnTo>
                  <a:lnTo>
                    <a:pt x="0" y="154940"/>
                  </a:lnTo>
                  <a:lnTo>
                    <a:pt x="54610" y="154940"/>
                  </a:lnTo>
                  <a:lnTo>
                    <a:pt x="54610" y="152400"/>
                  </a:lnTo>
                  <a:close/>
                </a:path>
                <a:path w="54610" h="325120">
                  <a:moveTo>
                    <a:pt x="54610" y="149860"/>
                  </a:moveTo>
                  <a:lnTo>
                    <a:pt x="0" y="149860"/>
                  </a:lnTo>
                  <a:lnTo>
                    <a:pt x="0" y="151130"/>
                  </a:lnTo>
                  <a:lnTo>
                    <a:pt x="54610" y="151130"/>
                  </a:lnTo>
                  <a:lnTo>
                    <a:pt x="54610" y="149860"/>
                  </a:lnTo>
                  <a:close/>
                </a:path>
                <a:path w="54610" h="325120">
                  <a:moveTo>
                    <a:pt x="54610" y="146050"/>
                  </a:moveTo>
                  <a:lnTo>
                    <a:pt x="0" y="146050"/>
                  </a:lnTo>
                  <a:lnTo>
                    <a:pt x="0" y="148590"/>
                  </a:lnTo>
                  <a:lnTo>
                    <a:pt x="54610" y="148590"/>
                  </a:lnTo>
                  <a:lnTo>
                    <a:pt x="54610" y="146050"/>
                  </a:lnTo>
                  <a:close/>
                </a:path>
                <a:path w="54610" h="325120">
                  <a:moveTo>
                    <a:pt x="54610" y="143510"/>
                  </a:moveTo>
                  <a:lnTo>
                    <a:pt x="0" y="143510"/>
                  </a:lnTo>
                  <a:lnTo>
                    <a:pt x="0" y="144780"/>
                  </a:lnTo>
                  <a:lnTo>
                    <a:pt x="54610" y="144780"/>
                  </a:lnTo>
                  <a:lnTo>
                    <a:pt x="54610" y="143510"/>
                  </a:lnTo>
                  <a:close/>
                </a:path>
                <a:path w="54610" h="325120">
                  <a:moveTo>
                    <a:pt x="54610" y="139700"/>
                  </a:moveTo>
                  <a:lnTo>
                    <a:pt x="0" y="139700"/>
                  </a:lnTo>
                  <a:lnTo>
                    <a:pt x="0" y="142240"/>
                  </a:lnTo>
                  <a:lnTo>
                    <a:pt x="54610" y="142240"/>
                  </a:lnTo>
                  <a:lnTo>
                    <a:pt x="54610" y="139700"/>
                  </a:lnTo>
                  <a:close/>
                </a:path>
                <a:path w="54610" h="325120">
                  <a:moveTo>
                    <a:pt x="54610" y="137160"/>
                  </a:moveTo>
                  <a:lnTo>
                    <a:pt x="0" y="137160"/>
                  </a:lnTo>
                  <a:lnTo>
                    <a:pt x="0" y="138430"/>
                  </a:lnTo>
                  <a:lnTo>
                    <a:pt x="54610" y="138430"/>
                  </a:lnTo>
                  <a:lnTo>
                    <a:pt x="54610" y="137160"/>
                  </a:lnTo>
                  <a:close/>
                </a:path>
                <a:path w="54610" h="325120">
                  <a:moveTo>
                    <a:pt x="54610" y="133350"/>
                  </a:moveTo>
                  <a:lnTo>
                    <a:pt x="0" y="133350"/>
                  </a:lnTo>
                  <a:lnTo>
                    <a:pt x="0" y="135890"/>
                  </a:lnTo>
                  <a:lnTo>
                    <a:pt x="54610" y="135890"/>
                  </a:lnTo>
                  <a:lnTo>
                    <a:pt x="54610" y="133350"/>
                  </a:lnTo>
                  <a:close/>
                </a:path>
                <a:path w="54610" h="325120">
                  <a:moveTo>
                    <a:pt x="54610" y="130810"/>
                  </a:moveTo>
                  <a:lnTo>
                    <a:pt x="0" y="130810"/>
                  </a:lnTo>
                  <a:lnTo>
                    <a:pt x="0" y="132080"/>
                  </a:lnTo>
                  <a:lnTo>
                    <a:pt x="54610" y="132080"/>
                  </a:lnTo>
                  <a:lnTo>
                    <a:pt x="54610" y="130810"/>
                  </a:lnTo>
                  <a:close/>
                </a:path>
                <a:path w="54610" h="325120">
                  <a:moveTo>
                    <a:pt x="54610" y="127000"/>
                  </a:moveTo>
                  <a:lnTo>
                    <a:pt x="0" y="127000"/>
                  </a:lnTo>
                  <a:lnTo>
                    <a:pt x="0" y="129540"/>
                  </a:lnTo>
                  <a:lnTo>
                    <a:pt x="54610" y="129540"/>
                  </a:lnTo>
                  <a:lnTo>
                    <a:pt x="54610" y="127000"/>
                  </a:lnTo>
                  <a:close/>
                </a:path>
                <a:path w="54610" h="325120">
                  <a:moveTo>
                    <a:pt x="54610" y="124460"/>
                  </a:moveTo>
                  <a:lnTo>
                    <a:pt x="0" y="124460"/>
                  </a:lnTo>
                  <a:lnTo>
                    <a:pt x="0" y="125730"/>
                  </a:lnTo>
                  <a:lnTo>
                    <a:pt x="54610" y="125730"/>
                  </a:lnTo>
                  <a:lnTo>
                    <a:pt x="54610" y="124460"/>
                  </a:lnTo>
                  <a:close/>
                </a:path>
                <a:path w="54610" h="325120">
                  <a:moveTo>
                    <a:pt x="54610" y="120650"/>
                  </a:moveTo>
                  <a:lnTo>
                    <a:pt x="0" y="120650"/>
                  </a:lnTo>
                  <a:lnTo>
                    <a:pt x="0" y="123190"/>
                  </a:lnTo>
                  <a:lnTo>
                    <a:pt x="54610" y="123190"/>
                  </a:lnTo>
                  <a:lnTo>
                    <a:pt x="54610" y="120650"/>
                  </a:lnTo>
                  <a:close/>
                </a:path>
                <a:path w="54610" h="325120">
                  <a:moveTo>
                    <a:pt x="54610" y="118110"/>
                  </a:moveTo>
                  <a:lnTo>
                    <a:pt x="0" y="118110"/>
                  </a:lnTo>
                  <a:lnTo>
                    <a:pt x="0" y="119380"/>
                  </a:lnTo>
                  <a:lnTo>
                    <a:pt x="54610" y="119380"/>
                  </a:lnTo>
                  <a:lnTo>
                    <a:pt x="54610" y="118110"/>
                  </a:lnTo>
                  <a:close/>
                </a:path>
                <a:path w="54610" h="325120">
                  <a:moveTo>
                    <a:pt x="54610" y="114300"/>
                  </a:moveTo>
                  <a:lnTo>
                    <a:pt x="0" y="114300"/>
                  </a:lnTo>
                  <a:lnTo>
                    <a:pt x="0" y="116840"/>
                  </a:lnTo>
                  <a:lnTo>
                    <a:pt x="54610" y="116840"/>
                  </a:lnTo>
                  <a:lnTo>
                    <a:pt x="54610" y="114300"/>
                  </a:lnTo>
                  <a:close/>
                </a:path>
                <a:path w="54610" h="325120">
                  <a:moveTo>
                    <a:pt x="54610" y="111760"/>
                  </a:moveTo>
                  <a:lnTo>
                    <a:pt x="0" y="111760"/>
                  </a:lnTo>
                  <a:lnTo>
                    <a:pt x="0" y="113030"/>
                  </a:lnTo>
                  <a:lnTo>
                    <a:pt x="54610" y="113030"/>
                  </a:lnTo>
                  <a:lnTo>
                    <a:pt x="54610" y="111760"/>
                  </a:lnTo>
                  <a:close/>
                </a:path>
                <a:path w="54610" h="325120">
                  <a:moveTo>
                    <a:pt x="54610" y="105410"/>
                  </a:moveTo>
                  <a:lnTo>
                    <a:pt x="0" y="105410"/>
                  </a:lnTo>
                  <a:lnTo>
                    <a:pt x="0" y="110490"/>
                  </a:lnTo>
                  <a:lnTo>
                    <a:pt x="54610" y="110490"/>
                  </a:lnTo>
                  <a:lnTo>
                    <a:pt x="54610" y="105410"/>
                  </a:lnTo>
                  <a:close/>
                </a:path>
                <a:path w="54610" h="325120">
                  <a:moveTo>
                    <a:pt x="54610" y="99060"/>
                  </a:moveTo>
                  <a:lnTo>
                    <a:pt x="0" y="99060"/>
                  </a:lnTo>
                  <a:lnTo>
                    <a:pt x="0" y="104140"/>
                  </a:lnTo>
                  <a:lnTo>
                    <a:pt x="54610" y="104140"/>
                  </a:lnTo>
                  <a:lnTo>
                    <a:pt x="54610" y="99060"/>
                  </a:lnTo>
                  <a:close/>
                </a:path>
                <a:path w="54610" h="325120">
                  <a:moveTo>
                    <a:pt x="54610" y="92710"/>
                  </a:moveTo>
                  <a:lnTo>
                    <a:pt x="0" y="92710"/>
                  </a:lnTo>
                  <a:lnTo>
                    <a:pt x="0" y="97790"/>
                  </a:lnTo>
                  <a:lnTo>
                    <a:pt x="54610" y="97790"/>
                  </a:lnTo>
                  <a:lnTo>
                    <a:pt x="54610" y="92710"/>
                  </a:lnTo>
                  <a:close/>
                </a:path>
                <a:path w="54610" h="325120">
                  <a:moveTo>
                    <a:pt x="54610" y="86360"/>
                  </a:moveTo>
                  <a:lnTo>
                    <a:pt x="0" y="86360"/>
                  </a:lnTo>
                  <a:lnTo>
                    <a:pt x="0" y="91440"/>
                  </a:lnTo>
                  <a:lnTo>
                    <a:pt x="54610" y="91440"/>
                  </a:lnTo>
                  <a:lnTo>
                    <a:pt x="54610" y="86360"/>
                  </a:lnTo>
                  <a:close/>
                </a:path>
                <a:path w="54610" h="325120">
                  <a:moveTo>
                    <a:pt x="54610" y="80010"/>
                  </a:moveTo>
                  <a:lnTo>
                    <a:pt x="0" y="80010"/>
                  </a:lnTo>
                  <a:lnTo>
                    <a:pt x="0" y="85090"/>
                  </a:lnTo>
                  <a:lnTo>
                    <a:pt x="54610" y="85090"/>
                  </a:lnTo>
                  <a:lnTo>
                    <a:pt x="54610" y="80010"/>
                  </a:lnTo>
                  <a:close/>
                </a:path>
                <a:path w="54610" h="325120">
                  <a:moveTo>
                    <a:pt x="54610" y="73660"/>
                  </a:moveTo>
                  <a:lnTo>
                    <a:pt x="0" y="73660"/>
                  </a:lnTo>
                  <a:lnTo>
                    <a:pt x="0" y="78740"/>
                  </a:lnTo>
                  <a:lnTo>
                    <a:pt x="54610" y="78740"/>
                  </a:lnTo>
                  <a:lnTo>
                    <a:pt x="54610" y="73660"/>
                  </a:lnTo>
                  <a:close/>
                </a:path>
                <a:path w="54610" h="325120">
                  <a:moveTo>
                    <a:pt x="54610" y="67310"/>
                  </a:moveTo>
                  <a:lnTo>
                    <a:pt x="0" y="67310"/>
                  </a:lnTo>
                  <a:lnTo>
                    <a:pt x="0" y="72390"/>
                  </a:lnTo>
                  <a:lnTo>
                    <a:pt x="54610" y="72390"/>
                  </a:lnTo>
                  <a:lnTo>
                    <a:pt x="54610" y="67310"/>
                  </a:lnTo>
                  <a:close/>
                </a:path>
                <a:path w="54610" h="325120">
                  <a:moveTo>
                    <a:pt x="54610" y="62230"/>
                  </a:moveTo>
                  <a:lnTo>
                    <a:pt x="0" y="62230"/>
                  </a:lnTo>
                  <a:lnTo>
                    <a:pt x="0" y="66040"/>
                  </a:lnTo>
                  <a:lnTo>
                    <a:pt x="54610" y="66040"/>
                  </a:lnTo>
                  <a:lnTo>
                    <a:pt x="54610" y="62230"/>
                  </a:lnTo>
                  <a:close/>
                </a:path>
                <a:path w="54610" h="325120">
                  <a:moveTo>
                    <a:pt x="54610" y="55880"/>
                  </a:moveTo>
                  <a:lnTo>
                    <a:pt x="0" y="55880"/>
                  </a:lnTo>
                  <a:lnTo>
                    <a:pt x="0" y="60960"/>
                  </a:lnTo>
                  <a:lnTo>
                    <a:pt x="54610" y="60960"/>
                  </a:lnTo>
                  <a:lnTo>
                    <a:pt x="54610" y="55880"/>
                  </a:lnTo>
                  <a:close/>
                </a:path>
                <a:path w="54610" h="325120">
                  <a:moveTo>
                    <a:pt x="54610" y="49530"/>
                  </a:moveTo>
                  <a:lnTo>
                    <a:pt x="0" y="49530"/>
                  </a:lnTo>
                  <a:lnTo>
                    <a:pt x="0" y="54610"/>
                  </a:lnTo>
                  <a:lnTo>
                    <a:pt x="54610" y="54610"/>
                  </a:lnTo>
                  <a:lnTo>
                    <a:pt x="54610" y="49530"/>
                  </a:lnTo>
                  <a:close/>
                </a:path>
                <a:path w="54610" h="325120">
                  <a:moveTo>
                    <a:pt x="54610" y="43180"/>
                  </a:moveTo>
                  <a:lnTo>
                    <a:pt x="0" y="43180"/>
                  </a:lnTo>
                  <a:lnTo>
                    <a:pt x="0" y="48260"/>
                  </a:lnTo>
                  <a:lnTo>
                    <a:pt x="54610" y="48260"/>
                  </a:lnTo>
                  <a:lnTo>
                    <a:pt x="54610" y="43180"/>
                  </a:lnTo>
                  <a:close/>
                </a:path>
                <a:path w="54610" h="325120">
                  <a:moveTo>
                    <a:pt x="54610" y="36830"/>
                  </a:moveTo>
                  <a:lnTo>
                    <a:pt x="0" y="36830"/>
                  </a:lnTo>
                  <a:lnTo>
                    <a:pt x="0" y="41910"/>
                  </a:lnTo>
                  <a:lnTo>
                    <a:pt x="54610" y="41910"/>
                  </a:lnTo>
                  <a:lnTo>
                    <a:pt x="54610" y="36830"/>
                  </a:lnTo>
                  <a:close/>
                </a:path>
                <a:path w="54610" h="325120">
                  <a:moveTo>
                    <a:pt x="54610" y="30480"/>
                  </a:moveTo>
                  <a:lnTo>
                    <a:pt x="0" y="30480"/>
                  </a:lnTo>
                  <a:lnTo>
                    <a:pt x="0" y="35560"/>
                  </a:lnTo>
                  <a:lnTo>
                    <a:pt x="54610" y="35560"/>
                  </a:lnTo>
                  <a:lnTo>
                    <a:pt x="54610" y="30480"/>
                  </a:lnTo>
                  <a:close/>
                </a:path>
                <a:path w="54610" h="325120">
                  <a:moveTo>
                    <a:pt x="54610" y="24130"/>
                  </a:moveTo>
                  <a:lnTo>
                    <a:pt x="0" y="24130"/>
                  </a:lnTo>
                  <a:lnTo>
                    <a:pt x="0" y="29210"/>
                  </a:lnTo>
                  <a:lnTo>
                    <a:pt x="54610" y="29210"/>
                  </a:lnTo>
                  <a:lnTo>
                    <a:pt x="54610" y="24130"/>
                  </a:lnTo>
                  <a:close/>
                </a:path>
                <a:path w="54610" h="325120">
                  <a:moveTo>
                    <a:pt x="54610" y="17780"/>
                  </a:moveTo>
                  <a:lnTo>
                    <a:pt x="0" y="17780"/>
                  </a:lnTo>
                  <a:lnTo>
                    <a:pt x="0" y="22860"/>
                  </a:lnTo>
                  <a:lnTo>
                    <a:pt x="54610" y="22860"/>
                  </a:lnTo>
                  <a:lnTo>
                    <a:pt x="54610" y="17780"/>
                  </a:lnTo>
                  <a:close/>
                </a:path>
                <a:path w="54610" h="325120">
                  <a:moveTo>
                    <a:pt x="54610" y="11430"/>
                  </a:moveTo>
                  <a:lnTo>
                    <a:pt x="0" y="11430"/>
                  </a:lnTo>
                  <a:lnTo>
                    <a:pt x="0" y="16510"/>
                  </a:lnTo>
                  <a:lnTo>
                    <a:pt x="54610" y="16510"/>
                  </a:lnTo>
                  <a:lnTo>
                    <a:pt x="54610" y="11430"/>
                  </a:lnTo>
                  <a:close/>
                </a:path>
                <a:path w="54610" h="325120">
                  <a:moveTo>
                    <a:pt x="54610" y="5080"/>
                  </a:moveTo>
                  <a:lnTo>
                    <a:pt x="0" y="5080"/>
                  </a:lnTo>
                  <a:lnTo>
                    <a:pt x="0" y="10160"/>
                  </a:lnTo>
                  <a:lnTo>
                    <a:pt x="54610" y="10160"/>
                  </a:lnTo>
                  <a:lnTo>
                    <a:pt x="54610" y="5080"/>
                  </a:lnTo>
                  <a:close/>
                </a:path>
                <a:path w="54610" h="325120">
                  <a:moveTo>
                    <a:pt x="5461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54610" y="3810"/>
                  </a:lnTo>
                  <a:lnTo>
                    <a:pt x="54610" y="0"/>
                  </a:lnTo>
                  <a:close/>
                </a:path>
                <a:path w="54610" h="325120">
                  <a:moveTo>
                    <a:pt x="54610" y="288290"/>
                  </a:moveTo>
                  <a:lnTo>
                    <a:pt x="0" y="288290"/>
                  </a:lnTo>
                  <a:lnTo>
                    <a:pt x="0" y="321310"/>
                  </a:lnTo>
                  <a:lnTo>
                    <a:pt x="54610" y="321310"/>
                  </a:lnTo>
                  <a:lnTo>
                    <a:pt x="54610" y="288290"/>
                  </a:lnTo>
                  <a:close/>
                </a:path>
                <a:path w="54610" h="325120">
                  <a:moveTo>
                    <a:pt x="54610" y="321310"/>
                  </a:moveTo>
                  <a:lnTo>
                    <a:pt x="0" y="321310"/>
                  </a:lnTo>
                  <a:lnTo>
                    <a:pt x="0" y="325120"/>
                  </a:lnTo>
                  <a:lnTo>
                    <a:pt x="26670" y="325120"/>
                  </a:lnTo>
                  <a:lnTo>
                    <a:pt x="26670" y="323850"/>
                  </a:lnTo>
                  <a:lnTo>
                    <a:pt x="54610" y="323850"/>
                  </a:lnTo>
                  <a:lnTo>
                    <a:pt x="54610" y="321310"/>
                  </a:lnTo>
                  <a:close/>
                </a:path>
              </a:pathLst>
            </a:custGeom>
            <a:solidFill>
              <a:srgbClr val="2A82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3" name="object 233"/>
            <p:cNvSpPr/>
            <p:nvPr/>
          </p:nvSpPr>
          <p:spPr>
            <a:xfrm>
              <a:off x="5588000" y="6386829"/>
              <a:ext cx="55880" cy="326390"/>
            </a:xfrm>
            <a:custGeom>
              <a:avLst/>
              <a:gdLst/>
              <a:ahLst/>
              <a:cxnLst/>
              <a:rect l="l" t="t" r="r" b="b"/>
              <a:pathLst>
                <a:path w="55879" h="326390">
                  <a:moveTo>
                    <a:pt x="55879" y="266700"/>
                  </a:moveTo>
                  <a:lnTo>
                    <a:pt x="0" y="266700"/>
                  </a:lnTo>
                  <a:lnTo>
                    <a:pt x="0" y="288290"/>
                  </a:lnTo>
                  <a:lnTo>
                    <a:pt x="55879" y="288290"/>
                  </a:lnTo>
                  <a:lnTo>
                    <a:pt x="55879" y="266700"/>
                  </a:lnTo>
                  <a:close/>
                </a:path>
                <a:path w="55879" h="326390">
                  <a:moveTo>
                    <a:pt x="55879" y="264160"/>
                  </a:moveTo>
                  <a:lnTo>
                    <a:pt x="0" y="264160"/>
                  </a:lnTo>
                  <a:lnTo>
                    <a:pt x="0" y="265430"/>
                  </a:lnTo>
                  <a:lnTo>
                    <a:pt x="55879" y="265430"/>
                  </a:lnTo>
                  <a:lnTo>
                    <a:pt x="55879" y="264160"/>
                  </a:lnTo>
                  <a:close/>
                </a:path>
                <a:path w="55879" h="326390">
                  <a:moveTo>
                    <a:pt x="55879" y="260350"/>
                  </a:moveTo>
                  <a:lnTo>
                    <a:pt x="0" y="260350"/>
                  </a:lnTo>
                  <a:lnTo>
                    <a:pt x="0" y="262890"/>
                  </a:lnTo>
                  <a:lnTo>
                    <a:pt x="55879" y="262890"/>
                  </a:lnTo>
                  <a:lnTo>
                    <a:pt x="55879" y="260350"/>
                  </a:lnTo>
                  <a:close/>
                </a:path>
                <a:path w="55879" h="326390">
                  <a:moveTo>
                    <a:pt x="55879" y="257810"/>
                  </a:moveTo>
                  <a:lnTo>
                    <a:pt x="0" y="257810"/>
                  </a:lnTo>
                  <a:lnTo>
                    <a:pt x="0" y="259080"/>
                  </a:lnTo>
                  <a:lnTo>
                    <a:pt x="55879" y="259080"/>
                  </a:lnTo>
                  <a:lnTo>
                    <a:pt x="55879" y="257810"/>
                  </a:lnTo>
                  <a:close/>
                </a:path>
                <a:path w="55879" h="326390">
                  <a:moveTo>
                    <a:pt x="55879" y="254000"/>
                  </a:moveTo>
                  <a:lnTo>
                    <a:pt x="0" y="254000"/>
                  </a:lnTo>
                  <a:lnTo>
                    <a:pt x="0" y="256540"/>
                  </a:lnTo>
                  <a:lnTo>
                    <a:pt x="55879" y="256540"/>
                  </a:lnTo>
                  <a:lnTo>
                    <a:pt x="55879" y="254000"/>
                  </a:lnTo>
                  <a:close/>
                </a:path>
                <a:path w="55879" h="326390">
                  <a:moveTo>
                    <a:pt x="55879" y="251460"/>
                  </a:moveTo>
                  <a:lnTo>
                    <a:pt x="0" y="251460"/>
                  </a:lnTo>
                  <a:lnTo>
                    <a:pt x="0" y="252730"/>
                  </a:lnTo>
                  <a:lnTo>
                    <a:pt x="55879" y="252730"/>
                  </a:lnTo>
                  <a:lnTo>
                    <a:pt x="55879" y="251460"/>
                  </a:lnTo>
                  <a:close/>
                </a:path>
                <a:path w="55879" h="326390">
                  <a:moveTo>
                    <a:pt x="55879" y="247650"/>
                  </a:moveTo>
                  <a:lnTo>
                    <a:pt x="0" y="247650"/>
                  </a:lnTo>
                  <a:lnTo>
                    <a:pt x="0" y="250190"/>
                  </a:lnTo>
                  <a:lnTo>
                    <a:pt x="55879" y="250190"/>
                  </a:lnTo>
                  <a:lnTo>
                    <a:pt x="55879" y="247650"/>
                  </a:lnTo>
                  <a:close/>
                </a:path>
                <a:path w="55879" h="326390">
                  <a:moveTo>
                    <a:pt x="55879" y="245110"/>
                  </a:moveTo>
                  <a:lnTo>
                    <a:pt x="0" y="245110"/>
                  </a:lnTo>
                  <a:lnTo>
                    <a:pt x="0" y="246380"/>
                  </a:lnTo>
                  <a:lnTo>
                    <a:pt x="55879" y="246380"/>
                  </a:lnTo>
                  <a:lnTo>
                    <a:pt x="55879" y="245110"/>
                  </a:lnTo>
                  <a:close/>
                </a:path>
                <a:path w="55879" h="326390">
                  <a:moveTo>
                    <a:pt x="55879" y="241300"/>
                  </a:moveTo>
                  <a:lnTo>
                    <a:pt x="0" y="241300"/>
                  </a:lnTo>
                  <a:lnTo>
                    <a:pt x="0" y="243840"/>
                  </a:lnTo>
                  <a:lnTo>
                    <a:pt x="55879" y="243840"/>
                  </a:lnTo>
                  <a:lnTo>
                    <a:pt x="55879" y="241300"/>
                  </a:lnTo>
                  <a:close/>
                </a:path>
                <a:path w="55879" h="326390">
                  <a:moveTo>
                    <a:pt x="55879" y="238760"/>
                  </a:moveTo>
                  <a:lnTo>
                    <a:pt x="0" y="238760"/>
                  </a:lnTo>
                  <a:lnTo>
                    <a:pt x="0" y="240030"/>
                  </a:lnTo>
                  <a:lnTo>
                    <a:pt x="55879" y="240030"/>
                  </a:lnTo>
                  <a:lnTo>
                    <a:pt x="55879" y="238760"/>
                  </a:lnTo>
                  <a:close/>
                </a:path>
                <a:path w="55879" h="326390">
                  <a:moveTo>
                    <a:pt x="55879" y="234950"/>
                  </a:moveTo>
                  <a:lnTo>
                    <a:pt x="0" y="234950"/>
                  </a:lnTo>
                  <a:lnTo>
                    <a:pt x="0" y="237490"/>
                  </a:lnTo>
                  <a:lnTo>
                    <a:pt x="55879" y="237490"/>
                  </a:lnTo>
                  <a:lnTo>
                    <a:pt x="55879" y="234950"/>
                  </a:lnTo>
                  <a:close/>
                </a:path>
                <a:path w="55879" h="326390">
                  <a:moveTo>
                    <a:pt x="55879" y="232410"/>
                  </a:moveTo>
                  <a:lnTo>
                    <a:pt x="0" y="232410"/>
                  </a:lnTo>
                  <a:lnTo>
                    <a:pt x="0" y="233680"/>
                  </a:lnTo>
                  <a:lnTo>
                    <a:pt x="55879" y="233680"/>
                  </a:lnTo>
                  <a:lnTo>
                    <a:pt x="55879" y="232410"/>
                  </a:lnTo>
                  <a:close/>
                </a:path>
                <a:path w="55879" h="326390">
                  <a:moveTo>
                    <a:pt x="55879" y="228600"/>
                  </a:moveTo>
                  <a:lnTo>
                    <a:pt x="0" y="228600"/>
                  </a:lnTo>
                  <a:lnTo>
                    <a:pt x="0" y="231140"/>
                  </a:lnTo>
                  <a:lnTo>
                    <a:pt x="55879" y="231140"/>
                  </a:lnTo>
                  <a:lnTo>
                    <a:pt x="55879" y="228600"/>
                  </a:lnTo>
                  <a:close/>
                </a:path>
                <a:path w="55879" h="326390">
                  <a:moveTo>
                    <a:pt x="55879" y="226060"/>
                  </a:moveTo>
                  <a:lnTo>
                    <a:pt x="0" y="226060"/>
                  </a:lnTo>
                  <a:lnTo>
                    <a:pt x="0" y="227330"/>
                  </a:lnTo>
                  <a:lnTo>
                    <a:pt x="55879" y="227330"/>
                  </a:lnTo>
                  <a:lnTo>
                    <a:pt x="55879" y="226060"/>
                  </a:lnTo>
                  <a:close/>
                </a:path>
                <a:path w="55879" h="326390">
                  <a:moveTo>
                    <a:pt x="55879" y="222250"/>
                  </a:moveTo>
                  <a:lnTo>
                    <a:pt x="0" y="222250"/>
                  </a:lnTo>
                  <a:lnTo>
                    <a:pt x="0" y="224790"/>
                  </a:lnTo>
                  <a:lnTo>
                    <a:pt x="55879" y="224790"/>
                  </a:lnTo>
                  <a:lnTo>
                    <a:pt x="55879" y="222250"/>
                  </a:lnTo>
                  <a:close/>
                </a:path>
                <a:path w="55879" h="326390">
                  <a:moveTo>
                    <a:pt x="55879" y="219710"/>
                  </a:moveTo>
                  <a:lnTo>
                    <a:pt x="0" y="219710"/>
                  </a:lnTo>
                  <a:lnTo>
                    <a:pt x="0" y="220980"/>
                  </a:lnTo>
                  <a:lnTo>
                    <a:pt x="55879" y="220980"/>
                  </a:lnTo>
                  <a:lnTo>
                    <a:pt x="55879" y="219710"/>
                  </a:lnTo>
                  <a:close/>
                </a:path>
                <a:path w="55879" h="326390">
                  <a:moveTo>
                    <a:pt x="55879" y="215900"/>
                  </a:moveTo>
                  <a:lnTo>
                    <a:pt x="0" y="215900"/>
                  </a:lnTo>
                  <a:lnTo>
                    <a:pt x="0" y="218440"/>
                  </a:lnTo>
                  <a:lnTo>
                    <a:pt x="55879" y="218440"/>
                  </a:lnTo>
                  <a:lnTo>
                    <a:pt x="55879" y="215900"/>
                  </a:lnTo>
                  <a:close/>
                </a:path>
                <a:path w="55879" h="326390">
                  <a:moveTo>
                    <a:pt x="55879" y="213360"/>
                  </a:moveTo>
                  <a:lnTo>
                    <a:pt x="0" y="213360"/>
                  </a:lnTo>
                  <a:lnTo>
                    <a:pt x="0" y="214630"/>
                  </a:lnTo>
                  <a:lnTo>
                    <a:pt x="55879" y="214630"/>
                  </a:lnTo>
                  <a:lnTo>
                    <a:pt x="55879" y="213360"/>
                  </a:lnTo>
                  <a:close/>
                </a:path>
                <a:path w="55879" h="326390">
                  <a:moveTo>
                    <a:pt x="55879" y="209550"/>
                  </a:moveTo>
                  <a:lnTo>
                    <a:pt x="0" y="209550"/>
                  </a:lnTo>
                  <a:lnTo>
                    <a:pt x="0" y="212090"/>
                  </a:lnTo>
                  <a:lnTo>
                    <a:pt x="55879" y="212090"/>
                  </a:lnTo>
                  <a:lnTo>
                    <a:pt x="55879" y="209550"/>
                  </a:lnTo>
                  <a:close/>
                </a:path>
                <a:path w="55879" h="326390">
                  <a:moveTo>
                    <a:pt x="55879" y="207010"/>
                  </a:moveTo>
                  <a:lnTo>
                    <a:pt x="0" y="207010"/>
                  </a:lnTo>
                  <a:lnTo>
                    <a:pt x="0" y="208280"/>
                  </a:lnTo>
                  <a:lnTo>
                    <a:pt x="55879" y="208280"/>
                  </a:lnTo>
                  <a:lnTo>
                    <a:pt x="55879" y="207010"/>
                  </a:lnTo>
                  <a:close/>
                </a:path>
                <a:path w="55879" h="326390">
                  <a:moveTo>
                    <a:pt x="55879" y="203200"/>
                  </a:moveTo>
                  <a:lnTo>
                    <a:pt x="0" y="203200"/>
                  </a:lnTo>
                  <a:lnTo>
                    <a:pt x="0" y="205740"/>
                  </a:lnTo>
                  <a:lnTo>
                    <a:pt x="55879" y="205740"/>
                  </a:lnTo>
                  <a:lnTo>
                    <a:pt x="55879" y="203200"/>
                  </a:lnTo>
                  <a:close/>
                </a:path>
                <a:path w="55879" h="326390">
                  <a:moveTo>
                    <a:pt x="55879" y="200660"/>
                  </a:moveTo>
                  <a:lnTo>
                    <a:pt x="0" y="200660"/>
                  </a:lnTo>
                  <a:lnTo>
                    <a:pt x="0" y="201930"/>
                  </a:lnTo>
                  <a:lnTo>
                    <a:pt x="55879" y="201930"/>
                  </a:lnTo>
                  <a:lnTo>
                    <a:pt x="55879" y="200660"/>
                  </a:lnTo>
                  <a:close/>
                </a:path>
                <a:path w="55879" h="326390">
                  <a:moveTo>
                    <a:pt x="55879" y="196850"/>
                  </a:moveTo>
                  <a:lnTo>
                    <a:pt x="0" y="196850"/>
                  </a:lnTo>
                  <a:lnTo>
                    <a:pt x="0" y="199390"/>
                  </a:lnTo>
                  <a:lnTo>
                    <a:pt x="55879" y="199390"/>
                  </a:lnTo>
                  <a:lnTo>
                    <a:pt x="55879" y="196850"/>
                  </a:lnTo>
                  <a:close/>
                </a:path>
                <a:path w="55879" h="326390">
                  <a:moveTo>
                    <a:pt x="55879" y="194310"/>
                  </a:moveTo>
                  <a:lnTo>
                    <a:pt x="0" y="194310"/>
                  </a:lnTo>
                  <a:lnTo>
                    <a:pt x="0" y="195580"/>
                  </a:lnTo>
                  <a:lnTo>
                    <a:pt x="55879" y="195580"/>
                  </a:lnTo>
                  <a:lnTo>
                    <a:pt x="55879" y="194310"/>
                  </a:lnTo>
                  <a:close/>
                </a:path>
                <a:path w="55879" h="326390">
                  <a:moveTo>
                    <a:pt x="55879" y="190500"/>
                  </a:moveTo>
                  <a:lnTo>
                    <a:pt x="0" y="190500"/>
                  </a:lnTo>
                  <a:lnTo>
                    <a:pt x="0" y="193040"/>
                  </a:lnTo>
                  <a:lnTo>
                    <a:pt x="55879" y="193040"/>
                  </a:lnTo>
                  <a:lnTo>
                    <a:pt x="55879" y="190500"/>
                  </a:lnTo>
                  <a:close/>
                </a:path>
                <a:path w="55879" h="326390">
                  <a:moveTo>
                    <a:pt x="55879" y="187960"/>
                  </a:moveTo>
                  <a:lnTo>
                    <a:pt x="0" y="187960"/>
                  </a:lnTo>
                  <a:lnTo>
                    <a:pt x="0" y="189230"/>
                  </a:lnTo>
                  <a:lnTo>
                    <a:pt x="55879" y="189230"/>
                  </a:lnTo>
                  <a:lnTo>
                    <a:pt x="55879" y="187960"/>
                  </a:lnTo>
                  <a:close/>
                </a:path>
                <a:path w="55879" h="326390">
                  <a:moveTo>
                    <a:pt x="55879" y="184150"/>
                  </a:moveTo>
                  <a:lnTo>
                    <a:pt x="0" y="184150"/>
                  </a:lnTo>
                  <a:lnTo>
                    <a:pt x="0" y="186690"/>
                  </a:lnTo>
                  <a:lnTo>
                    <a:pt x="55879" y="186690"/>
                  </a:lnTo>
                  <a:lnTo>
                    <a:pt x="55879" y="184150"/>
                  </a:lnTo>
                  <a:close/>
                </a:path>
                <a:path w="55879" h="326390">
                  <a:moveTo>
                    <a:pt x="55879" y="181610"/>
                  </a:moveTo>
                  <a:lnTo>
                    <a:pt x="0" y="181610"/>
                  </a:lnTo>
                  <a:lnTo>
                    <a:pt x="0" y="182880"/>
                  </a:lnTo>
                  <a:lnTo>
                    <a:pt x="55879" y="182880"/>
                  </a:lnTo>
                  <a:lnTo>
                    <a:pt x="55879" y="181610"/>
                  </a:lnTo>
                  <a:close/>
                </a:path>
                <a:path w="55879" h="326390">
                  <a:moveTo>
                    <a:pt x="55879" y="177800"/>
                  </a:moveTo>
                  <a:lnTo>
                    <a:pt x="0" y="177800"/>
                  </a:lnTo>
                  <a:lnTo>
                    <a:pt x="0" y="180340"/>
                  </a:lnTo>
                  <a:lnTo>
                    <a:pt x="55879" y="180340"/>
                  </a:lnTo>
                  <a:lnTo>
                    <a:pt x="55879" y="177800"/>
                  </a:lnTo>
                  <a:close/>
                </a:path>
                <a:path w="55879" h="326390">
                  <a:moveTo>
                    <a:pt x="55879" y="175260"/>
                  </a:moveTo>
                  <a:lnTo>
                    <a:pt x="0" y="175260"/>
                  </a:lnTo>
                  <a:lnTo>
                    <a:pt x="0" y="176530"/>
                  </a:lnTo>
                  <a:lnTo>
                    <a:pt x="55879" y="176530"/>
                  </a:lnTo>
                  <a:lnTo>
                    <a:pt x="55879" y="175260"/>
                  </a:lnTo>
                  <a:close/>
                </a:path>
                <a:path w="55879" h="326390">
                  <a:moveTo>
                    <a:pt x="55879" y="171450"/>
                  </a:moveTo>
                  <a:lnTo>
                    <a:pt x="0" y="171450"/>
                  </a:lnTo>
                  <a:lnTo>
                    <a:pt x="0" y="173990"/>
                  </a:lnTo>
                  <a:lnTo>
                    <a:pt x="55879" y="173990"/>
                  </a:lnTo>
                  <a:lnTo>
                    <a:pt x="55879" y="171450"/>
                  </a:lnTo>
                  <a:close/>
                </a:path>
                <a:path w="55879" h="326390">
                  <a:moveTo>
                    <a:pt x="55879" y="168910"/>
                  </a:moveTo>
                  <a:lnTo>
                    <a:pt x="0" y="168910"/>
                  </a:lnTo>
                  <a:lnTo>
                    <a:pt x="0" y="170180"/>
                  </a:lnTo>
                  <a:lnTo>
                    <a:pt x="55879" y="170180"/>
                  </a:lnTo>
                  <a:lnTo>
                    <a:pt x="55879" y="168910"/>
                  </a:lnTo>
                  <a:close/>
                </a:path>
                <a:path w="55879" h="326390">
                  <a:moveTo>
                    <a:pt x="55879" y="165100"/>
                  </a:moveTo>
                  <a:lnTo>
                    <a:pt x="0" y="165100"/>
                  </a:lnTo>
                  <a:lnTo>
                    <a:pt x="0" y="167640"/>
                  </a:lnTo>
                  <a:lnTo>
                    <a:pt x="55879" y="167640"/>
                  </a:lnTo>
                  <a:lnTo>
                    <a:pt x="55879" y="165100"/>
                  </a:lnTo>
                  <a:close/>
                </a:path>
                <a:path w="55879" h="326390">
                  <a:moveTo>
                    <a:pt x="55879" y="162560"/>
                  </a:moveTo>
                  <a:lnTo>
                    <a:pt x="0" y="162560"/>
                  </a:lnTo>
                  <a:lnTo>
                    <a:pt x="0" y="163830"/>
                  </a:lnTo>
                  <a:lnTo>
                    <a:pt x="55879" y="163830"/>
                  </a:lnTo>
                  <a:lnTo>
                    <a:pt x="55879" y="162560"/>
                  </a:lnTo>
                  <a:close/>
                </a:path>
                <a:path w="55879" h="326390">
                  <a:moveTo>
                    <a:pt x="55879" y="158750"/>
                  </a:moveTo>
                  <a:lnTo>
                    <a:pt x="0" y="158750"/>
                  </a:lnTo>
                  <a:lnTo>
                    <a:pt x="0" y="161290"/>
                  </a:lnTo>
                  <a:lnTo>
                    <a:pt x="55879" y="161290"/>
                  </a:lnTo>
                  <a:lnTo>
                    <a:pt x="55879" y="158750"/>
                  </a:lnTo>
                  <a:close/>
                </a:path>
                <a:path w="55879" h="326390">
                  <a:moveTo>
                    <a:pt x="55879" y="156210"/>
                  </a:moveTo>
                  <a:lnTo>
                    <a:pt x="0" y="156210"/>
                  </a:lnTo>
                  <a:lnTo>
                    <a:pt x="0" y="157480"/>
                  </a:lnTo>
                  <a:lnTo>
                    <a:pt x="55879" y="157480"/>
                  </a:lnTo>
                  <a:lnTo>
                    <a:pt x="55879" y="156210"/>
                  </a:lnTo>
                  <a:close/>
                </a:path>
                <a:path w="55879" h="326390">
                  <a:moveTo>
                    <a:pt x="55879" y="152400"/>
                  </a:moveTo>
                  <a:lnTo>
                    <a:pt x="0" y="152400"/>
                  </a:lnTo>
                  <a:lnTo>
                    <a:pt x="0" y="154940"/>
                  </a:lnTo>
                  <a:lnTo>
                    <a:pt x="55879" y="154940"/>
                  </a:lnTo>
                  <a:lnTo>
                    <a:pt x="55879" y="152400"/>
                  </a:lnTo>
                  <a:close/>
                </a:path>
                <a:path w="55879" h="326390">
                  <a:moveTo>
                    <a:pt x="55879" y="149860"/>
                  </a:moveTo>
                  <a:lnTo>
                    <a:pt x="0" y="149860"/>
                  </a:lnTo>
                  <a:lnTo>
                    <a:pt x="0" y="151130"/>
                  </a:lnTo>
                  <a:lnTo>
                    <a:pt x="55879" y="151130"/>
                  </a:lnTo>
                  <a:lnTo>
                    <a:pt x="55879" y="149860"/>
                  </a:lnTo>
                  <a:close/>
                </a:path>
                <a:path w="55879" h="326390">
                  <a:moveTo>
                    <a:pt x="55879" y="146050"/>
                  </a:moveTo>
                  <a:lnTo>
                    <a:pt x="0" y="146050"/>
                  </a:lnTo>
                  <a:lnTo>
                    <a:pt x="0" y="148590"/>
                  </a:lnTo>
                  <a:lnTo>
                    <a:pt x="55879" y="148590"/>
                  </a:lnTo>
                  <a:lnTo>
                    <a:pt x="55879" y="146050"/>
                  </a:lnTo>
                  <a:close/>
                </a:path>
                <a:path w="55879" h="326390">
                  <a:moveTo>
                    <a:pt x="55879" y="143510"/>
                  </a:moveTo>
                  <a:lnTo>
                    <a:pt x="0" y="143510"/>
                  </a:lnTo>
                  <a:lnTo>
                    <a:pt x="0" y="144780"/>
                  </a:lnTo>
                  <a:lnTo>
                    <a:pt x="55879" y="144780"/>
                  </a:lnTo>
                  <a:lnTo>
                    <a:pt x="55879" y="143510"/>
                  </a:lnTo>
                  <a:close/>
                </a:path>
                <a:path w="55879" h="326390">
                  <a:moveTo>
                    <a:pt x="55879" y="139700"/>
                  </a:moveTo>
                  <a:lnTo>
                    <a:pt x="0" y="139700"/>
                  </a:lnTo>
                  <a:lnTo>
                    <a:pt x="0" y="142240"/>
                  </a:lnTo>
                  <a:lnTo>
                    <a:pt x="55879" y="142240"/>
                  </a:lnTo>
                  <a:lnTo>
                    <a:pt x="55879" y="139700"/>
                  </a:lnTo>
                  <a:close/>
                </a:path>
                <a:path w="55879" h="326390">
                  <a:moveTo>
                    <a:pt x="55879" y="137160"/>
                  </a:moveTo>
                  <a:lnTo>
                    <a:pt x="0" y="137160"/>
                  </a:lnTo>
                  <a:lnTo>
                    <a:pt x="0" y="138430"/>
                  </a:lnTo>
                  <a:lnTo>
                    <a:pt x="55879" y="138430"/>
                  </a:lnTo>
                  <a:lnTo>
                    <a:pt x="55879" y="137160"/>
                  </a:lnTo>
                  <a:close/>
                </a:path>
                <a:path w="55879" h="326390">
                  <a:moveTo>
                    <a:pt x="55879" y="133350"/>
                  </a:moveTo>
                  <a:lnTo>
                    <a:pt x="0" y="133350"/>
                  </a:lnTo>
                  <a:lnTo>
                    <a:pt x="0" y="135890"/>
                  </a:lnTo>
                  <a:lnTo>
                    <a:pt x="55879" y="135890"/>
                  </a:lnTo>
                  <a:lnTo>
                    <a:pt x="55879" y="133350"/>
                  </a:lnTo>
                  <a:close/>
                </a:path>
                <a:path w="55879" h="326390">
                  <a:moveTo>
                    <a:pt x="55879" y="130810"/>
                  </a:moveTo>
                  <a:lnTo>
                    <a:pt x="0" y="130810"/>
                  </a:lnTo>
                  <a:lnTo>
                    <a:pt x="0" y="132080"/>
                  </a:lnTo>
                  <a:lnTo>
                    <a:pt x="55879" y="132080"/>
                  </a:lnTo>
                  <a:lnTo>
                    <a:pt x="55879" y="130810"/>
                  </a:lnTo>
                  <a:close/>
                </a:path>
                <a:path w="55879" h="326390">
                  <a:moveTo>
                    <a:pt x="55879" y="127000"/>
                  </a:moveTo>
                  <a:lnTo>
                    <a:pt x="0" y="127000"/>
                  </a:lnTo>
                  <a:lnTo>
                    <a:pt x="0" y="129540"/>
                  </a:lnTo>
                  <a:lnTo>
                    <a:pt x="55879" y="129540"/>
                  </a:lnTo>
                  <a:lnTo>
                    <a:pt x="55879" y="127000"/>
                  </a:lnTo>
                  <a:close/>
                </a:path>
                <a:path w="55879" h="326390">
                  <a:moveTo>
                    <a:pt x="55879" y="124460"/>
                  </a:moveTo>
                  <a:lnTo>
                    <a:pt x="0" y="124460"/>
                  </a:lnTo>
                  <a:lnTo>
                    <a:pt x="0" y="125730"/>
                  </a:lnTo>
                  <a:lnTo>
                    <a:pt x="55879" y="125730"/>
                  </a:lnTo>
                  <a:lnTo>
                    <a:pt x="55879" y="124460"/>
                  </a:lnTo>
                  <a:close/>
                </a:path>
                <a:path w="55879" h="326390">
                  <a:moveTo>
                    <a:pt x="55879" y="120650"/>
                  </a:moveTo>
                  <a:lnTo>
                    <a:pt x="0" y="120650"/>
                  </a:lnTo>
                  <a:lnTo>
                    <a:pt x="0" y="123190"/>
                  </a:lnTo>
                  <a:lnTo>
                    <a:pt x="55879" y="123190"/>
                  </a:lnTo>
                  <a:lnTo>
                    <a:pt x="55879" y="120650"/>
                  </a:lnTo>
                  <a:close/>
                </a:path>
                <a:path w="55879" h="326390">
                  <a:moveTo>
                    <a:pt x="55879" y="118110"/>
                  </a:moveTo>
                  <a:lnTo>
                    <a:pt x="0" y="118110"/>
                  </a:lnTo>
                  <a:lnTo>
                    <a:pt x="0" y="119380"/>
                  </a:lnTo>
                  <a:lnTo>
                    <a:pt x="55879" y="119380"/>
                  </a:lnTo>
                  <a:lnTo>
                    <a:pt x="55879" y="118110"/>
                  </a:lnTo>
                  <a:close/>
                </a:path>
                <a:path w="55879" h="326390">
                  <a:moveTo>
                    <a:pt x="55879" y="114300"/>
                  </a:moveTo>
                  <a:lnTo>
                    <a:pt x="0" y="114300"/>
                  </a:lnTo>
                  <a:lnTo>
                    <a:pt x="0" y="116840"/>
                  </a:lnTo>
                  <a:lnTo>
                    <a:pt x="55879" y="116840"/>
                  </a:lnTo>
                  <a:lnTo>
                    <a:pt x="55879" y="114300"/>
                  </a:lnTo>
                  <a:close/>
                </a:path>
                <a:path w="55879" h="326390">
                  <a:moveTo>
                    <a:pt x="55879" y="111760"/>
                  </a:moveTo>
                  <a:lnTo>
                    <a:pt x="0" y="111760"/>
                  </a:lnTo>
                  <a:lnTo>
                    <a:pt x="0" y="113030"/>
                  </a:lnTo>
                  <a:lnTo>
                    <a:pt x="55879" y="113030"/>
                  </a:lnTo>
                  <a:lnTo>
                    <a:pt x="55879" y="111760"/>
                  </a:lnTo>
                  <a:close/>
                </a:path>
                <a:path w="55879" h="326390">
                  <a:moveTo>
                    <a:pt x="55879" y="105410"/>
                  </a:moveTo>
                  <a:lnTo>
                    <a:pt x="0" y="105410"/>
                  </a:lnTo>
                  <a:lnTo>
                    <a:pt x="0" y="110490"/>
                  </a:lnTo>
                  <a:lnTo>
                    <a:pt x="55879" y="110490"/>
                  </a:lnTo>
                  <a:lnTo>
                    <a:pt x="55879" y="105410"/>
                  </a:lnTo>
                  <a:close/>
                </a:path>
                <a:path w="55879" h="326390">
                  <a:moveTo>
                    <a:pt x="55879" y="99060"/>
                  </a:moveTo>
                  <a:lnTo>
                    <a:pt x="0" y="99060"/>
                  </a:lnTo>
                  <a:lnTo>
                    <a:pt x="0" y="104140"/>
                  </a:lnTo>
                  <a:lnTo>
                    <a:pt x="55879" y="104140"/>
                  </a:lnTo>
                  <a:lnTo>
                    <a:pt x="55879" y="99060"/>
                  </a:lnTo>
                  <a:close/>
                </a:path>
                <a:path w="55879" h="326390">
                  <a:moveTo>
                    <a:pt x="55879" y="92710"/>
                  </a:moveTo>
                  <a:lnTo>
                    <a:pt x="0" y="92710"/>
                  </a:lnTo>
                  <a:lnTo>
                    <a:pt x="0" y="97790"/>
                  </a:lnTo>
                  <a:lnTo>
                    <a:pt x="55879" y="97790"/>
                  </a:lnTo>
                  <a:lnTo>
                    <a:pt x="55879" y="92710"/>
                  </a:lnTo>
                  <a:close/>
                </a:path>
                <a:path w="55879" h="326390">
                  <a:moveTo>
                    <a:pt x="55879" y="86360"/>
                  </a:moveTo>
                  <a:lnTo>
                    <a:pt x="0" y="86360"/>
                  </a:lnTo>
                  <a:lnTo>
                    <a:pt x="0" y="91440"/>
                  </a:lnTo>
                  <a:lnTo>
                    <a:pt x="55879" y="91440"/>
                  </a:lnTo>
                  <a:lnTo>
                    <a:pt x="55879" y="86360"/>
                  </a:lnTo>
                  <a:close/>
                </a:path>
                <a:path w="55879" h="326390">
                  <a:moveTo>
                    <a:pt x="55879" y="80010"/>
                  </a:moveTo>
                  <a:lnTo>
                    <a:pt x="0" y="80010"/>
                  </a:lnTo>
                  <a:lnTo>
                    <a:pt x="0" y="85090"/>
                  </a:lnTo>
                  <a:lnTo>
                    <a:pt x="55879" y="85090"/>
                  </a:lnTo>
                  <a:lnTo>
                    <a:pt x="55879" y="80010"/>
                  </a:lnTo>
                  <a:close/>
                </a:path>
                <a:path w="55879" h="326390">
                  <a:moveTo>
                    <a:pt x="55879" y="73660"/>
                  </a:moveTo>
                  <a:lnTo>
                    <a:pt x="0" y="73660"/>
                  </a:lnTo>
                  <a:lnTo>
                    <a:pt x="0" y="78740"/>
                  </a:lnTo>
                  <a:lnTo>
                    <a:pt x="55879" y="78740"/>
                  </a:lnTo>
                  <a:lnTo>
                    <a:pt x="55879" y="73660"/>
                  </a:lnTo>
                  <a:close/>
                </a:path>
                <a:path w="55879" h="326390">
                  <a:moveTo>
                    <a:pt x="55879" y="67310"/>
                  </a:moveTo>
                  <a:lnTo>
                    <a:pt x="0" y="67310"/>
                  </a:lnTo>
                  <a:lnTo>
                    <a:pt x="0" y="72390"/>
                  </a:lnTo>
                  <a:lnTo>
                    <a:pt x="55879" y="72390"/>
                  </a:lnTo>
                  <a:lnTo>
                    <a:pt x="55879" y="67310"/>
                  </a:lnTo>
                  <a:close/>
                </a:path>
                <a:path w="55879" h="326390">
                  <a:moveTo>
                    <a:pt x="55879" y="62230"/>
                  </a:moveTo>
                  <a:lnTo>
                    <a:pt x="0" y="62230"/>
                  </a:lnTo>
                  <a:lnTo>
                    <a:pt x="0" y="66040"/>
                  </a:lnTo>
                  <a:lnTo>
                    <a:pt x="55879" y="66040"/>
                  </a:lnTo>
                  <a:lnTo>
                    <a:pt x="55879" y="62230"/>
                  </a:lnTo>
                  <a:close/>
                </a:path>
                <a:path w="55879" h="326390">
                  <a:moveTo>
                    <a:pt x="55879" y="55880"/>
                  </a:moveTo>
                  <a:lnTo>
                    <a:pt x="0" y="55880"/>
                  </a:lnTo>
                  <a:lnTo>
                    <a:pt x="0" y="60960"/>
                  </a:lnTo>
                  <a:lnTo>
                    <a:pt x="55879" y="60960"/>
                  </a:lnTo>
                  <a:lnTo>
                    <a:pt x="55879" y="55880"/>
                  </a:lnTo>
                  <a:close/>
                </a:path>
                <a:path w="55879" h="326390">
                  <a:moveTo>
                    <a:pt x="55879" y="49530"/>
                  </a:moveTo>
                  <a:lnTo>
                    <a:pt x="0" y="49530"/>
                  </a:lnTo>
                  <a:lnTo>
                    <a:pt x="0" y="54610"/>
                  </a:lnTo>
                  <a:lnTo>
                    <a:pt x="55879" y="54610"/>
                  </a:lnTo>
                  <a:lnTo>
                    <a:pt x="55879" y="49530"/>
                  </a:lnTo>
                  <a:close/>
                </a:path>
                <a:path w="55879" h="326390">
                  <a:moveTo>
                    <a:pt x="55879" y="43180"/>
                  </a:moveTo>
                  <a:lnTo>
                    <a:pt x="0" y="43180"/>
                  </a:lnTo>
                  <a:lnTo>
                    <a:pt x="0" y="48260"/>
                  </a:lnTo>
                  <a:lnTo>
                    <a:pt x="55879" y="48260"/>
                  </a:lnTo>
                  <a:lnTo>
                    <a:pt x="55879" y="43180"/>
                  </a:lnTo>
                  <a:close/>
                </a:path>
                <a:path w="55879" h="326390">
                  <a:moveTo>
                    <a:pt x="55879" y="36830"/>
                  </a:moveTo>
                  <a:lnTo>
                    <a:pt x="0" y="36830"/>
                  </a:lnTo>
                  <a:lnTo>
                    <a:pt x="0" y="41910"/>
                  </a:lnTo>
                  <a:lnTo>
                    <a:pt x="55879" y="41910"/>
                  </a:lnTo>
                  <a:lnTo>
                    <a:pt x="55879" y="36830"/>
                  </a:lnTo>
                  <a:close/>
                </a:path>
                <a:path w="55879" h="326390">
                  <a:moveTo>
                    <a:pt x="55879" y="30480"/>
                  </a:moveTo>
                  <a:lnTo>
                    <a:pt x="0" y="30480"/>
                  </a:lnTo>
                  <a:lnTo>
                    <a:pt x="0" y="35560"/>
                  </a:lnTo>
                  <a:lnTo>
                    <a:pt x="55879" y="35560"/>
                  </a:lnTo>
                  <a:lnTo>
                    <a:pt x="55879" y="30480"/>
                  </a:lnTo>
                  <a:close/>
                </a:path>
                <a:path w="55879" h="326390">
                  <a:moveTo>
                    <a:pt x="55879" y="24130"/>
                  </a:moveTo>
                  <a:lnTo>
                    <a:pt x="0" y="24130"/>
                  </a:lnTo>
                  <a:lnTo>
                    <a:pt x="0" y="29210"/>
                  </a:lnTo>
                  <a:lnTo>
                    <a:pt x="55879" y="29210"/>
                  </a:lnTo>
                  <a:lnTo>
                    <a:pt x="55879" y="24130"/>
                  </a:lnTo>
                  <a:close/>
                </a:path>
                <a:path w="55879" h="326390">
                  <a:moveTo>
                    <a:pt x="55879" y="17780"/>
                  </a:moveTo>
                  <a:lnTo>
                    <a:pt x="0" y="17780"/>
                  </a:lnTo>
                  <a:lnTo>
                    <a:pt x="0" y="22860"/>
                  </a:lnTo>
                  <a:lnTo>
                    <a:pt x="55879" y="22860"/>
                  </a:lnTo>
                  <a:lnTo>
                    <a:pt x="55879" y="17780"/>
                  </a:lnTo>
                  <a:close/>
                </a:path>
                <a:path w="55879" h="326390">
                  <a:moveTo>
                    <a:pt x="55879" y="11430"/>
                  </a:moveTo>
                  <a:lnTo>
                    <a:pt x="0" y="11430"/>
                  </a:lnTo>
                  <a:lnTo>
                    <a:pt x="0" y="16510"/>
                  </a:lnTo>
                  <a:lnTo>
                    <a:pt x="55879" y="16510"/>
                  </a:lnTo>
                  <a:lnTo>
                    <a:pt x="55879" y="11430"/>
                  </a:lnTo>
                  <a:close/>
                </a:path>
                <a:path w="55879" h="326390">
                  <a:moveTo>
                    <a:pt x="55879" y="5080"/>
                  </a:moveTo>
                  <a:lnTo>
                    <a:pt x="0" y="5080"/>
                  </a:lnTo>
                  <a:lnTo>
                    <a:pt x="0" y="10160"/>
                  </a:lnTo>
                  <a:lnTo>
                    <a:pt x="55879" y="10160"/>
                  </a:lnTo>
                  <a:lnTo>
                    <a:pt x="55879" y="5080"/>
                  </a:lnTo>
                  <a:close/>
                </a:path>
                <a:path w="55879" h="326390">
                  <a:moveTo>
                    <a:pt x="55879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55879" y="3810"/>
                  </a:lnTo>
                  <a:lnTo>
                    <a:pt x="55879" y="0"/>
                  </a:lnTo>
                  <a:close/>
                </a:path>
                <a:path w="55879" h="326390">
                  <a:moveTo>
                    <a:pt x="55879" y="288290"/>
                  </a:moveTo>
                  <a:lnTo>
                    <a:pt x="0" y="288290"/>
                  </a:lnTo>
                  <a:lnTo>
                    <a:pt x="0" y="321310"/>
                  </a:lnTo>
                  <a:lnTo>
                    <a:pt x="55879" y="321310"/>
                  </a:lnTo>
                  <a:lnTo>
                    <a:pt x="55879" y="288290"/>
                  </a:lnTo>
                  <a:close/>
                </a:path>
                <a:path w="55879" h="326390">
                  <a:moveTo>
                    <a:pt x="55879" y="321310"/>
                  </a:moveTo>
                  <a:lnTo>
                    <a:pt x="0" y="321310"/>
                  </a:lnTo>
                  <a:lnTo>
                    <a:pt x="0" y="326390"/>
                  </a:lnTo>
                  <a:lnTo>
                    <a:pt x="25400" y="326390"/>
                  </a:lnTo>
                  <a:lnTo>
                    <a:pt x="25400" y="325120"/>
                  </a:lnTo>
                  <a:lnTo>
                    <a:pt x="55879" y="325120"/>
                  </a:lnTo>
                  <a:lnTo>
                    <a:pt x="55879" y="321310"/>
                  </a:lnTo>
                  <a:close/>
                </a:path>
              </a:pathLst>
            </a:custGeom>
            <a:solidFill>
              <a:srgbClr val="2B83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4" name="object 234"/>
            <p:cNvSpPr/>
            <p:nvPr/>
          </p:nvSpPr>
          <p:spPr>
            <a:xfrm>
              <a:off x="5533389" y="6386829"/>
              <a:ext cx="54610" cy="327660"/>
            </a:xfrm>
            <a:custGeom>
              <a:avLst/>
              <a:gdLst/>
              <a:ahLst/>
              <a:cxnLst/>
              <a:rect l="l" t="t" r="r" b="b"/>
              <a:pathLst>
                <a:path w="54610" h="327659">
                  <a:moveTo>
                    <a:pt x="54610" y="266700"/>
                  </a:moveTo>
                  <a:lnTo>
                    <a:pt x="0" y="266700"/>
                  </a:lnTo>
                  <a:lnTo>
                    <a:pt x="0" y="288290"/>
                  </a:lnTo>
                  <a:lnTo>
                    <a:pt x="54610" y="288290"/>
                  </a:lnTo>
                  <a:lnTo>
                    <a:pt x="54610" y="266700"/>
                  </a:lnTo>
                  <a:close/>
                </a:path>
                <a:path w="54610" h="327659">
                  <a:moveTo>
                    <a:pt x="54610" y="264160"/>
                  </a:moveTo>
                  <a:lnTo>
                    <a:pt x="0" y="264160"/>
                  </a:lnTo>
                  <a:lnTo>
                    <a:pt x="0" y="265430"/>
                  </a:lnTo>
                  <a:lnTo>
                    <a:pt x="54610" y="265430"/>
                  </a:lnTo>
                  <a:lnTo>
                    <a:pt x="54610" y="264160"/>
                  </a:lnTo>
                  <a:close/>
                </a:path>
                <a:path w="54610" h="327659">
                  <a:moveTo>
                    <a:pt x="54610" y="260350"/>
                  </a:moveTo>
                  <a:lnTo>
                    <a:pt x="0" y="260350"/>
                  </a:lnTo>
                  <a:lnTo>
                    <a:pt x="0" y="262890"/>
                  </a:lnTo>
                  <a:lnTo>
                    <a:pt x="54610" y="262890"/>
                  </a:lnTo>
                  <a:lnTo>
                    <a:pt x="54610" y="260350"/>
                  </a:lnTo>
                  <a:close/>
                </a:path>
                <a:path w="54610" h="327659">
                  <a:moveTo>
                    <a:pt x="54610" y="257810"/>
                  </a:moveTo>
                  <a:lnTo>
                    <a:pt x="0" y="257810"/>
                  </a:lnTo>
                  <a:lnTo>
                    <a:pt x="0" y="259080"/>
                  </a:lnTo>
                  <a:lnTo>
                    <a:pt x="54610" y="259080"/>
                  </a:lnTo>
                  <a:lnTo>
                    <a:pt x="54610" y="257810"/>
                  </a:lnTo>
                  <a:close/>
                </a:path>
                <a:path w="54610" h="327659">
                  <a:moveTo>
                    <a:pt x="54610" y="254000"/>
                  </a:moveTo>
                  <a:lnTo>
                    <a:pt x="0" y="254000"/>
                  </a:lnTo>
                  <a:lnTo>
                    <a:pt x="0" y="256540"/>
                  </a:lnTo>
                  <a:lnTo>
                    <a:pt x="54610" y="256540"/>
                  </a:lnTo>
                  <a:lnTo>
                    <a:pt x="54610" y="254000"/>
                  </a:lnTo>
                  <a:close/>
                </a:path>
                <a:path w="54610" h="327659">
                  <a:moveTo>
                    <a:pt x="54610" y="251460"/>
                  </a:moveTo>
                  <a:lnTo>
                    <a:pt x="0" y="251460"/>
                  </a:lnTo>
                  <a:lnTo>
                    <a:pt x="0" y="252730"/>
                  </a:lnTo>
                  <a:lnTo>
                    <a:pt x="54610" y="252730"/>
                  </a:lnTo>
                  <a:lnTo>
                    <a:pt x="54610" y="251460"/>
                  </a:lnTo>
                  <a:close/>
                </a:path>
                <a:path w="54610" h="327659">
                  <a:moveTo>
                    <a:pt x="54610" y="247650"/>
                  </a:moveTo>
                  <a:lnTo>
                    <a:pt x="0" y="247650"/>
                  </a:lnTo>
                  <a:lnTo>
                    <a:pt x="0" y="250190"/>
                  </a:lnTo>
                  <a:lnTo>
                    <a:pt x="54610" y="250190"/>
                  </a:lnTo>
                  <a:lnTo>
                    <a:pt x="54610" y="247650"/>
                  </a:lnTo>
                  <a:close/>
                </a:path>
                <a:path w="54610" h="327659">
                  <a:moveTo>
                    <a:pt x="54610" y="245110"/>
                  </a:moveTo>
                  <a:lnTo>
                    <a:pt x="0" y="245110"/>
                  </a:lnTo>
                  <a:lnTo>
                    <a:pt x="0" y="246380"/>
                  </a:lnTo>
                  <a:lnTo>
                    <a:pt x="54610" y="246380"/>
                  </a:lnTo>
                  <a:lnTo>
                    <a:pt x="54610" y="245110"/>
                  </a:lnTo>
                  <a:close/>
                </a:path>
                <a:path w="54610" h="327659">
                  <a:moveTo>
                    <a:pt x="54610" y="241300"/>
                  </a:moveTo>
                  <a:lnTo>
                    <a:pt x="0" y="241300"/>
                  </a:lnTo>
                  <a:lnTo>
                    <a:pt x="0" y="243840"/>
                  </a:lnTo>
                  <a:lnTo>
                    <a:pt x="54610" y="243840"/>
                  </a:lnTo>
                  <a:lnTo>
                    <a:pt x="54610" y="241300"/>
                  </a:lnTo>
                  <a:close/>
                </a:path>
                <a:path w="54610" h="327659">
                  <a:moveTo>
                    <a:pt x="54610" y="238760"/>
                  </a:moveTo>
                  <a:lnTo>
                    <a:pt x="0" y="238760"/>
                  </a:lnTo>
                  <a:lnTo>
                    <a:pt x="0" y="240030"/>
                  </a:lnTo>
                  <a:lnTo>
                    <a:pt x="54610" y="240030"/>
                  </a:lnTo>
                  <a:lnTo>
                    <a:pt x="54610" y="238760"/>
                  </a:lnTo>
                  <a:close/>
                </a:path>
                <a:path w="54610" h="327659">
                  <a:moveTo>
                    <a:pt x="54610" y="234950"/>
                  </a:moveTo>
                  <a:lnTo>
                    <a:pt x="0" y="234950"/>
                  </a:lnTo>
                  <a:lnTo>
                    <a:pt x="0" y="237490"/>
                  </a:lnTo>
                  <a:lnTo>
                    <a:pt x="54610" y="237490"/>
                  </a:lnTo>
                  <a:lnTo>
                    <a:pt x="54610" y="234950"/>
                  </a:lnTo>
                  <a:close/>
                </a:path>
                <a:path w="54610" h="327659">
                  <a:moveTo>
                    <a:pt x="54610" y="232410"/>
                  </a:moveTo>
                  <a:lnTo>
                    <a:pt x="0" y="232410"/>
                  </a:lnTo>
                  <a:lnTo>
                    <a:pt x="0" y="233680"/>
                  </a:lnTo>
                  <a:lnTo>
                    <a:pt x="54610" y="233680"/>
                  </a:lnTo>
                  <a:lnTo>
                    <a:pt x="54610" y="232410"/>
                  </a:lnTo>
                  <a:close/>
                </a:path>
                <a:path w="54610" h="327659">
                  <a:moveTo>
                    <a:pt x="54610" y="228600"/>
                  </a:moveTo>
                  <a:lnTo>
                    <a:pt x="0" y="228600"/>
                  </a:lnTo>
                  <a:lnTo>
                    <a:pt x="0" y="231140"/>
                  </a:lnTo>
                  <a:lnTo>
                    <a:pt x="54610" y="231140"/>
                  </a:lnTo>
                  <a:lnTo>
                    <a:pt x="54610" y="228600"/>
                  </a:lnTo>
                  <a:close/>
                </a:path>
                <a:path w="54610" h="327659">
                  <a:moveTo>
                    <a:pt x="54610" y="226060"/>
                  </a:moveTo>
                  <a:lnTo>
                    <a:pt x="0" y="226060"/>
                  </a:lnTo>
                  <a:lnTo>
                    <a:pt x="0" y="227330"/>
                  </a:lnTo>
                  <a:lnTo>
                    <a:pt x="54610" y="227330"/>
                  </a:lnTo>
                  <a:lnTo>
                    <a:pt x="54610" y="226060"/>
                  </a:lnTo>
                  <a:close/>
                </a:path>
                <a:path w="54610" h="327659">
                  <a:moveTo>
                    <a:pt x="54610" y="222250"/>
                  </a:moveTo>
                  <a:lnTo>
                    <a:pt x="0" y="222250"/>
                  </a:lnTo>
                  <a:lnTo>
                    <a:pt x="0" y="224790"/>
                  </a:lnTo>
                  <a:lnTo>
                    <a:pt x="54610" y="224790"/>
                  </a:lnTo>
                  <a:lnTo>
                    <a:pt x="54610" y="222250"/>
                  </a:lnTo>
                  <a:close/>
                </a:path>
                <a:path w="54610" h="327659">
                  <a:moveTo>
                    <a:pt x="54610" y="219710"/>
                  </a:moveTo>
                  <a:lnTo>
                    <a:pt x="0" y="219710"/>
                  </a:lnTo>
                  <a:lnTo>
                    <a:pt x="0" y="220980"/>
                  </a:lnTo>
                  <a:lnTo>
                    <a:pt x="54610" y="220980"/>
                  </a:lnTo>
                  <a:lnTo>
                    <a:pt x="54610" y="219710"/>
                  </a:lnTo>
                  <a:close/>
                </a:path>
                <a:path w="54610" h="327659">
                  <a:moveTo>
                    <a:pt x="54610" y="215900"/>
                  </a:moveTo>
                  <a:lnTo>
                    <a:pt x="0" y="215900"/>
                  </a:lnTo>
                  <a:lnTo>
                    <a:pt x="0" y="218440"/>
                  </a:lnTo>
                  <a:lnTo>
                    <a:pt x="54610" y="218440"/>
                  </a:lnTo>
                  <a:lnTo>
                    <a:pt x="54610" y="215900"/>
                  </a:lnTo>
                  <a:close/>
                </a:path>
                <a:path w="54610" h="327659">
                  <a:moveTo>
                    <a:pt x="54610" y="213360"/>
                  </a:moveTo>
                  <a:lnTo>
                    <a:pt x="0" y="213360"/>
                  </a:lnTo>
                  <a:lnTo>
                    <a:pt x="0" y="214630"/>
                  </a:lnTo>
                  <a:lnTo>
                    <a:pt x="54610" y="214630"/>
                  </a:lnTo>
                  <a:lnTo>
                    <a:pt x="54610" y="213360"/>
                  </a:lnTo>
                  <a:close/>
                </a:path>
                <a:path w="54610" h="327659">
                  <a:moveTo>
                    <a:pt x="54610" y="209550"/>
                  </a:moveTo>
                  <a:lnTo>
                    <a:pt x="0" y="209550"/>
                  </a:lnTo>
                  <a:lnTo>
                    <a:pt x="0" y="212090"/>
                  </a:lnTo>
                  <a:lnTo>
                    <a:pt x="54610" y="212090"/>
                  </a:lnTo>
                  <a:lnTo>
                    <a:pt x="54610" y="209550"/>
                  </a:lnTo>
                  <a:close/>
                </a:path>
                <a:path w="54610" h="327659">
                  <a:moveTo>
                    <a:pt x="54610" y="207010"/>
                  </a:moveTo>
                  <a:lnTo>
                    <a:pt x="0" y="207010"/>
                  </a:lnTo>
                  <a:lnTo>
                    <a:pt x="0" y="208280"/>
                  </a:lnTo>
                  <a:lnTo>
                    <a:pt x="54610" y="208280"/>
                  </a:lnTo>
                  <a:lnTo>
                    <a:pt x="54610" y="207010"/>
                  </a:lnTo>
                  <a:close/>
                </a:path>
                <a:path w="54610" h="327659">
                  <a:moveTo>
                    <a:pt x="54610" y="203200"/>
                  </a:moveTo>
                  <a:lnTo>
                    <a:pt x="0" y="203200"/>
                  </a:lnTo>
                  <a:lnTo>
                    <a:pt x="0" y="205740"/>
                  </a:lnTo>
                  <a:lnTo>
                    <a:pt x="54610" y="205740"/>
                  </a:lnTo>
                  <a:lnTo>
                    <a:pt x="54610" y="203200"/>
                  </a:lnTo>
                  <a:close/>
                </a:path>
                <a:path w="54610" h="327659">
                  <a:moveTo>
                    <a:pt x="54610" y="200660"/>
                  </a:moveTo>
                  <a:lnTo>
                    <a:pt x="0" y="200660"/>
                  </a:lnTo>
                  <a:lnTo>
                    <a:pt x="0" y="201930"/>
                  </a:lnTo>
                  <a:lnTo>
                    <a:pt x="54610" y="201930"/>
                  </a:lnTo>
                  <a:lnTo>
                    <a:pt x="54610" y="200660"/>
                  </a:lnTo>
                  <a:close/>
                </a:path>
                <a:path w="54610" h="327659">
                  <a:moveTo>
                    <a:pt x="54610" y="196850"/>
                  </a:moveTo>
                  <a:lnTo>
                    <a:pt x="0" y="196850"/>
                  </a:lnTo>
                  <a:lnTo>
                    <a:pt x="0" y="199390"/>
                  </a:lnTo>
                  <a:lnTo>
                    <a:pt x="54610" y="199390"/>
                  </a:lnTo>
                  <a:lnTo>
                    <a:pt x="54610" y="196850"/>
                  </a:lnTo>
                  <a:close/>
                </a:path>
                <a:path w="54610" h="327659">
                  <a:moveTo>
                    <a:pt x="54610" y="194310"/>
                  </a:moveTo>
                  <a:lnTo>
                    <a:pt x="0" y="194310"/>
                  </a:lnTo>
                  <a:lnTo>
                    <a:pt x="0" y="195580"/>
                  </a:lnTo>
                  <a:lnTo>
                    <a:pt x="54610" y="195580"/>
                  </a:lnTo>
                  <a:lnTo>
                    <a:pt x="54610" y="194310"/>
                  </a:lnTo>
                  <a:close/>
                </a:path>
                <a:path w="54610" h="327659">
                  <a:moveTo>
                    <a:pt x="54610" y="190500"/>
                  </a:moveTo>
                  <a:lnTo>
                    <a:pt x="0" y="190500"/>
                  </a:lnTo>
                  <a:lnTo>
                    <a:pt x="0" y="193040"/>
                  </a:lnTo>
                  <a:lnTo>
                    <a:pt x="54610" y="193040"/>
                  </a:lnTo>
                  <a:lnTo>
                    <a:pt x="54610" y="190500"/>
                  </a:lnTo>
                  <a:close/>
                </a:path>
                <a:path w="54610" h="327659">
                  <a:moveTo>
                    <a:pt x="54610" y="187960"/>
                  </a:moveTo>
                  <a:lnTo>
                    <a:pt x="0" y="187960"/>
                  </a:lnTo>
                  <a:lnTo>
                    <a:pt x="0" y="189230"/>
                  </a:lnTo>
                  <a:lnTo>
                    <a:pt x="54610" y="189230"/>
                  </a:lnTo>
                  <a:lnTo>
                    <a:pt x="54610" y="187960"/>
                  </a:lnTo>
                  <a:close/>
                </a:path>
                <a:path w="54610" h="327659">
                  <a:moveTo>
                    <a:pt x="54610" y="184150"/>
                  </a:moveTo>
                  <a:lnTo>
                    <a:pt x="0" y="184150"/>
                  </a:lnTo>
                  <a:lnTo>
                    <a:pt x="0" y="186690"/>
                  </a:lnTo>
                  <a:lnTo>
                    <a:pt x="54610" y="186690"/>
                  </a:lnTo>
                  <a:lnTo>
                    <a:pt x="54610" y="184150"/>
                  </a:lnTo>
                  <a:close/>
                </a:path>
                <a:path w="54610" h="327659">
                  <a:moveTo>
                    <a:pt x="54610" y="181610"/>
                  </a:moveTo>
                  <a:lnTo>
                    <a:pt x="0" y="181610"/>
                  </a:lnTo>
                  <a:lnTo>
                    <a:pt x="0" y="182880"/>
                  </a:lnTo>
                  <a:lnTo>
                    <a:pt x="54610" y="182880"/>
                  </a:lnTo>
                  <a:lnTo>
                    <a:pt x="54610" y="181610"/>
                  </a:lnTo>
                  <a:close/>
                </a:path>
                <a:path w="54610" h="327659">
                  <a:moveTo>
                    <a:pt x="54610" y="177800"/>
                  </a:moveTo>
                  <a:lnTo>
                    <a:pt x="0" y="177800"/>
                  </a:lnTo>
                  <a:lnTo>
                    <a:pt x="0" y="180340"/>
                  </a:lnTo>
                  <a:lnTo>
                    <a:pt x="54610" y="180340"/>
                  </a:lnTo>
                  <a:lnTo>
                    <a:pt x="54610" y="177800"/>
                  </a:lnTo>
                  <a:close/>
                </a:path>
                <a:path w="54610" h="327659">
                  <a:moveTo>
                    <a:pt x="54610" y="175260"/>
                  </a:moveTo>
                  <a:lnTo>
                    <a:pt x="0" y="175260"/>
                  </a:lnTo>
                  <a:lnTo>
                    <a:pt x="0" y="176530"/>
                  </a:lnTo>
                  <a:lnTo>
                    <a:pt x="54610" y="176530"/>
                  </a:lnTo>
                  <a:lnTo>
                    <a:pt x="54610" y="175260"/>
                  </a:lnTo>
                  <a:close/>
                </a:path>
                <a:path w="54610" h="327659">
                  <a:moveTo>
                    <a:pt x="54610" y="171450"/>
                  </a:moveTo>
                  <a:lnTo>
                    <a:pt x="0" y="171450"/>
                  </a:lnTo>
                  <a:lnTo>
                    <a:pt x="0" y="173990"/>
                  </a:lnTo>
                  <a:lnTo>
                    <a:pt x="54610" y="173990"/>
                  </a:lnTo>
                  <a:lnTo>
                    <a:pt x="54610" y="171450"/>
                  </a:lnTo>
                  <a:close/>
                </a:path>
                <a:path w="54610" h="327659">
                  <a:moveTo>
                    <a:pt x="54610" y="168910"/>
                  </a:moveTo>
                  <a:lnTo>
                    <a:pt x="0" y="168910"/>
                  </a:lnTo>
                  <a:lnTo>
                    <a:pt x="0" y="170180"/>
                  </a:lnTo>
                  <a:lnTo>
                    <a:pt x="54610" y="170180"/>
                  </a:lnTo>
                  <a:lnTo>
                    <a:pt x="54610" y="168910"/>
                  </a:lnTo>
                  <a:close/>
                </a:path>
                <a:path w="54610" h="327659">
                  <a:moveTo>
                    <a:pt x="54610" y="165100"/>
                  </a:moveTo>
                  <a:lnTo>
                    <a:pt x="0" y="165100"/>
                  </a:lnTo>
                  <a:lnTo>
                    <a:pt x="0" y="167640"/>
                  </a:lnTo>
                  <a:lnTo>
                    <a:pt x="54610" y="167640"/>
                  </a:lnTo>
                  <a:lnTo>
                    <a:pt x="54610" y="165100"/>
                  </a:lnTo>
                  <a:close/>
                </a:path>
                <a:path w="54610" h="327659">
                  <a:moveTo>
                    <a:pt x="54610" y="162560"/>
                  </a:moveTo>
                  <a:lnTo>
                    <a:pt x="0" y="162560"/>
                  </a:lnTo>
                  <a:lnTo>
                    <a:pt x="0" y="163830"/>
                  </a:lnTo>
                  <a:lnTo>
                    <a:pt x="54610" y="163830"/>
                  </a:lnTo>
                  <a:lnTo>
                    <a:pt x="54610" y="162560"/>
                  </a:lnTo>
                  <a:close/>
                </a:path>
                <a:path w="54610" h="327659">
                  <a:moveTo>
                    <a:pt x="54610" y="158750"/>
                  </a:moveTo>
                  <a:lnTo>
                    <a:pt x="0" y="158750"/>
                  </a:lnTo>
                  <a:lnTo>
                    <a:pt x="0" y="161290"/>
                  </a:lnTo>
                  <a:lnTo>
                    <a:pt x="54610" y="161290"/>
                  </a:lnTo>
                  <a:lnTo>
                    <a:pt x="54610" y="158750"/>
                  </a:lnTo>
                  <a:close/>
                </a:path>
                <a:path w="54610" h="327659">
                  <a:moveTo>
                    <a:pt x="54610" y="156210"/>
                  </a:moveTo>
                  <a:lnTo>
                    <a:pt x="0" y="156210"/>
                  </a:lnTo>
                  <a:lnTo>
                    <a:pt x="0" y="157480"/>
                  </a:lnTo>
                  <a:lnTo>
                    <a:pt x="54610" y="157480"/>
                  </a:lnTo>
                  <a:lnTo>
                    <a:pt x="54610" y="156210"/>
                  </a:lnTo>
                  <a:close/>
                </a:path>
                <a:path w="54610" h="327659">
                  <a:moveTo>
                    <a:pt x="54610" y="152400"/>
                  </a:moveTo>
                  <a:lnTo>
                    <a:pt x="0" y="152400"/>
                  </a:lnTo>
                  <a:lnTo>
                    <a:pt x="0" y="154940"/>
                  </a:lnTo>
                  <a:lnTo>
                    <a:pt x="54610" y="154940"/>
                  </a:lnTo>
                  <a:lnTo>
                    <a:pt x="54610" y="152400"/>
                  </a:lnTo>
                  <a:close/>
                </a:path>
                <a:path w="54610" h="327659">
                  <a:moveTo>
                    <a:pt x="54610" y="149860"/>
                  </a:moveTo>
                  <a:lnTo>
                    <a:pt x="0" y="149860"/>
                  </a:lnTo>
                  <a:lnTo>
                    <a:pt x="0" y="151130"/>
                  </a:lnTo>
                  <a:lnTo>
                    <a:pt x="54610" y="151130"/>
                  </a:lnTo>
                  <a:lnTo>
                    <a:pt x="54610" y="149860"/>
                  </a:lnTo>
                  <a:close/>
                </a:path>
                <a:path w="54610" h="327659">
                  <a:moveTo>
                    <a:pt x="54610" y="146050"/>
                  </a:moveTo>
                  <a:lnTo>
                    <a:pt x="0" y="146050"/>
                  </a:lnTo>
                  <a:lnTo>
                    <a:pt x="0" y="148590"/>
                  </a:lnTo>
                  <a:lnTo>
                    <a:pt x="54610" y="148590"/>
                  </a:lnTo>
                  <a:lnTo>
                    <a:pt x="54610" y="146050"/>
                  </a:lnTo>
                  <a:close/>
                </a:path>
                <a:path w="54610" h="327659">
                  <a:moveTo>
                    <a:pt x="54610" y="143510"/>
                  </a:moveTo>
                  <a:lnTo>
                    <a:pt x="0" y="143510"/>
                  </a:lnTo>
                  <a:lnTo>
                    <a:pt x="0" y="144780"/>
                  </a:lnTo>
                  <a:lnTo>
                    <a:pt x="54610" y="144780"/>
                  </a:lnTo>
                  <a:lnTo>
                    <a:pt x="54610" y="143510"/>
                  </a:lnTo>
                  <a:close/>
                </a:path>
                <a:path w="54610" h="327659">
                  <a:moveTo>
                    <a:pt x="54610" y="139700"/>
                  </a:moveTo>
                  <a:lnTo>
                    <a:pt x="0" y="139700"/>
                  </a:lnTo>
                  <a:lnTo>
                    <a:pt x="0" y="142240"/>
                  </a:lnTo>
                  <a:lnTo>
                    <a:pt x="54610" y="142240"/>
                  </a:lnTo>
                  <a:lnTo>
                    <a:pt x="54610" y="139700"/>
                  </a:lnTo>
                  <a:close/>
                </a:path>
                <a:path w="54610" h="327659">
                  <a:moveTo>
                    <a:pt x="54610" y="137160"/>
                  </a:moveTo>
                  <a:lnTo>
                    <a:pt x="0" y="137160"/>
                  </a:lnTo>
                  <a:lnTo>
                    <a:pt x="0" y="138430"/>
                  </a:lnTo>
                  <a:lnTo>
                    <a:pt x="54610" y="138430"/>
                  </a:lnTo>
                  <a:lnTo>
                    <a:pt x="54610" y="137160"/>
                  </a:lnTo>
                  <a:close/>
                </a:path>
                <a:path w="54610" h="327659">
                  <a:moveTo>
                    <a:pt x="54610" y="133350"/>
                  </a:moveTo>
                  <a:lnTo>
                    <a:pt x="0" y="133350"/>
                  </a:lnTo>
                  <a:lnTo>
                    <a:pt x="0" y="135890"/>
                  </a:lnTo>
                  <a:lnTo>
                    <a:pt x="54610" y="135890"/>
                  </a:lnTo>
                  <a:lnTo>
                    <a:pt x="54610" y="133350"/>
                  </a:lnTo>
                  <a:close/>
                </a:path>
                <a:path w="54610" h="327659">
                  <a:moveTo>
                    <a:pt x="54610" y="130810"/>
                  </a:moveTo>
                  <a:lnTo>
                    <a:pt x="0" y="130810"/>
                  </a:lnTo>
                  <a:lnTo>
                    <a:pt x="0" y="132080"/>
                  </a:lnTo>
                  <a:lnTo>
                    <a:pt x="54610" y="132080"/>
                  </a:lnTo>
                  <a:lnTo>
                    <a:pt x="54610" y="130810"/>
                  </a:lnTo>
                  <a:close/>
                </a:path>
                <a:path w="54610" h="327659">
                  <a:moveTo>
                    <a:pt x="54610" y="127000"/>
                  </a:moveTo>
                  <a:lnTo>
                    <a:pt x="0" y="127000"/>
                  </a:lnTo>
                  <a:lnTo>
                    <a:pt x="0" y="129540"/>
                  </a:lnTo>
                  <a:lnTo>
                    <a:pt x="54610" y="129540"/>
                  </a:lnTo>
                  <a:lnTo>
                    <a:pt x="54610" y="127000"/>
                  </a:lnTo>
                  <a:close/>
                </a:path>
                <a:path w="54610" h="327659">
                  <a:moveTo>
                    <a:pt x="54610" y="124460"/>
                  </a:moveTo>
                  <a:lnTo>
                    <a:pt x="0" y="124460"/>
                  </a:lnTo>
                  <a:lnTo>
                    <a:pt x="0" y="125730"/>
                  </a:lnTo>
                  <a:lnTo>
                    <a:pt x="54610" y="125730"/>
                  </a:lnTo>
                  <a:lnTo>
                    <a:pt x="54610" y="124460"/>
                  </a:lnTo>
                  <a:close/>
                </a:path>
                <a:path w="54610" h="327659">
                  <a:moveTo>
                    <a:pt x="54610" y="120650"/>
                  </a:moveTo>
                  <a:lnTo>
                    <a:pt x="0" y="120650"/>
                  </a:lnTo>
                  <a:lnTo>
                    <a:pt x="0" y="123190"/>
                  </a:lnTo>
                  <a:lnTo>
                    <a:pt x="54610" y="123190"/>
                  </a:lnTo>
                  <a:lnTo>
                    <a:pt x="54610" y="120650"/>
                  </a:lnTo>
                  <a:close/>
                </a:path>
                <a:path w="54610" h="327659">
                  <a:moveTo>
                    <a:pt x="54610" y="118110"/>
                  </a:moveTo>
                  <a:lnTo>
                    <a:pt x="0" y="118110"/>
                  </a:lnTo>
                  <a:lnTo>
                    <a:pt x="0" y="119380"/>
                  </a:lnTo>
                  <a:lnTo>
                    <a:pt x="54610" y="119380"/>
                  </a:lnTo>
                  <a:lnTo>
                    <a:pt x="54610" y="118110"/>
                  </a:lnTo>
                  <a:close/>
                </a:path>
                <a:path w="54610" h="327659">
                  <a:moveTo>
                    <a:pt x="54610" y="114300"/>
                  </a:moveTo>
                  <a:lnTo>
                    <a:pt x="0" y="114300"/>
                  </a:lnTo>
                  <a:lnTo>
                    <a:pt x="0" y="116840"/>
                  </a:lnTo>
                  <a:lnTo>
                    <a:pt x="54610" y="116840"/>
                  </a:lnTo>
                  <a:lnTo>
                    <a:pt x="54610" y="114300"/>
                  </a:lnTo>
                  <a:close/>
                </a:path>
                <a:path w="54610" h="327659">
                  <a:moveTo>
                    <a:pt x="54610" y="111760"/>
                  </a:moveTo>
                  <a:lnTo>
                    <a:pt x="0" y="111760"/>
                  </a:lnTo>
                  <a:lnTo>
                    <a:pt x="0" y="113030"/>
                  </a:lnTo>
                  <a:lnTo>
                    <a:pt x="54610" y="113030"/>
                  </a:lnTo>
                  <a:lnTo>
                    <a:pt x="54610" y="111760"/>
                  </a:lnTo>
                  <a:close/>
                </a:path>
                <a:path w="54610" h="327659">
                  <a:moveTo>
                    <a:pt x="54610" y="105410"/>
                  </a:moveTo>
                  <a:lnTo>
                    <a:pt x="0" y="105410"/>
                  </a:lnTo>
                  <a:lnTo>
                    <a:pt x="0" y="110490"/>
                  </a:lnTo>
                  <a:lnTo>
                    <a:pt x="54610" y="110490"/>
                  </a:lnTo>
                  <a:lnTo>
                    <a:pt x="54610" y="105410"/>
                  </a:lnTo>
                  <a:close/>
                </a:path>
                <a:path w="54610" h="327659">
                  <a:moveTo>
                    <a:pt x="54610" y="99060"/>
                  </a:moveTo>
                  <a:lnTo>
                    <a:pt x="0" y="99060"/>
                  </a:lnTo>
                  <a:lnTo>
                    <a:pt x="0" y="104140"/>
                  </a:lnTo>
                  <a:lnTo>
                    <a:pt x="54610" y="104140"/>
                  </a:lnTo>
                  <a:lnTo>
                    <a:pt x="54610" y="99060"/>
                  </a:lnTo>
                  <a:close/>
                </a:path>
                <a:path w="54610" h="327659">
                  <a:moveTo>
                    <a:pt x="54610" y="92710"/>
                  </a:moveTo>
                  <a:lnTo>
                    <a:pt x="0" y="92710"/>
                  </a:lnTo>
                  <a:lnTo>
                    <a:pt x="0" y="97790"/>
                  </a:lnTo>
                  <a:lnTo>
                    <a:pt x="54610" y="97790"/>
                  </a:lnTo>
                  <a:lnTo>
                    <a:pt x="54610" y="92710"/>
                  </a:lnTo>
                  <a:close/>
                </a:path>
                <a:path w="54610" h="327659">
                  <a:moveTo>
                    <a:pt x="54610" y="86360"/>
                  </a:moveTo>
                  <a:lnTo>
                    <a:pt x="0" y="86360"/>
                  </a:lnTo>
                  <a:lnTo>
                    <a:pt x="0" y="91440"/>
                  </a:lnTo>
                  <a:lnTo>
                    <a:pt x="54610" y="91440"/>
                  </a:lnTo>
                  <a:lnTo>
                    <a:pt x="54610" y="86360"/>
                  </a:lnTo>
                  <a:close/>
                </a:path>
                <a:path w="54610" h="327659">
                  <a:moveTo>
                    <a:pt x="54610" y="80010"/>
                  </a:moveTo>
                  <a:lnTo>
                    <a:pt x="0" y="80010"/>
                  </a:lnTo>
                  <a:lnTo>
                    <a:pt x="0" y="85090"/>
                  </a:lnTo>
                  <a:lnTo>
                    <a:pt x="54610" y="85090"/>
                  </a:lnTo>
                  <a:lnTo>
                    <a:pt x="54610" y="80010"/>
                  </a:lnTo>
                  <a:close/>
                </a:path>
                <a:path w="54610" h="327659">
                  <a:moveTo>
                    <a:pt x="54610" y="73660"/>
                  </a:moveTo>
                  <a:lnTo>
                    <a:pt x="0" y="73660"/>
                  </a:lnTo>
                  <a:lnTo>
                    <a:pt x="0" y="78740"/>
                  </a:lnTo>
                  <a:lnTo>
                    <a:pt x="54610" y="78740"/>
                  </a:lnTo>
                  <a:lnTo>
                    <a:pt x="54610" y="73660"/>
                  </a:lnTo>
                  <a:close/>
                </a:path>
                <a:path w="54610" h="327659">
                  <a:moveTo>
                    <a:pt x="54610" y="67310"/>
                  </a:moveTo>
                  <a:lnTo>
                    <a:pt x="0" y="67310"/>
                  </a:lnTo>
                  <a:lnTo>
                    <a:pt x="0" y="72390"/>
                  </a:lnTo>
                  <a:lnTo>
                    <a:pt x="54610" y="72390"/>
                  </a:lnTo>
                  <a:lnTo>
                    <a:pt x="54610" y="67310"/>
                  </a:lnTo>
                  <a:close/>
                </a:path>
                <a:path w="54610" h="327659">
                  <a:moveTo>
                    <a:pt x="54610" y="62230"/>
                  </a:moveTo>
                  <a:lnTo>
                    <a:pt x="0" y="62230"/>
                  </a:lnTo>
                  <a:lnTo>
                    <a:pt x="0" y="66040"/>
                  </a:lnTo>
                  <a:lnTo>
                    <a:pt x="54610" y="66040"/>
                  </a:lnTo>
                  <a:lnTo>
                    <a:pt x="54610" y="62230"/>
                  </a:lnTo>
                  <a:close/>
                </a:path>
                <a:path w="54610" h="327659">
                  <a:moveTo>
                    <a:pt x="54610" y="55880"/>
                  </a:moveTo>
                  <a:lnTo>
                    <a:pt x="0" y="55880"/>
                  </a:lnTo>
                  <a:lnTo>
                    <a:pt x="0" y="60960"/>
                  </a:lnTo>
                  <a:lnTo>
                    <a:pt x="54610" y="60960"/>
                  </a:lnTo>
                  <a:lnTo>
                    <a:pt x="54610" y="55880"/>
                  </a:lnTo>
                  <a:close/>
                </a:path>
                <a:path w="54610" h="327659">
                  <a:moveTo>
                    <a:pt x="54610" y="49530"/>
                  </a:moveTo>
                  <a:lnTo>
                    <a:pt x="0" y="49530"/>
                  </a:lnTo>
                  <a:lnTo>
                    <a:pt x="0" y="54610"/>
                  </a:lnTo>
                  <a:lnTo>
                    <a:pt x="54610" y="54610"/>
                  </a:lnTo>
                  <a:lnTo>
                    <a:pt x="54610" y="49530"/>
                  </a:lnTo>
                  <a:close/>
                </a:path>
                <a:path w="54610" h="327659">
                  <a:moveTo>
                    <a:pt x="54610" y="43180"/>
                  </a:moveTo>
                  <a:lnTo>
                    <a:pt x="0" y="43180"/>
                  </a:lnTo>
                  <a:lnTo>
                    <a:pt x="0" y="48260"/>
                  </a:lnTo>
                  <a:lnTo>
                    <a:pt x="54610" y="48260"/>
                  </a:lnTo>
                  <a:lnTo>
                    <a:pt x="54610" y="43180"/>
                  </a:lnTo>
                  <a:close/>
                </a:path>
                <a:path w="54610" h="327659">
                  <a:moveTo>
                    <a:pt x="54610" y="36830"/>
                  </a:moveTo>
                  <a:lnTo>
                    <a:pt x="0" y="36830"/>
                  </a:lnTo>
                  <a:lnTo>
                    <a:pt x="0" y="41910"/>
                  </a:lnTo>
                  <a:lnTo>
                    <a:pt x="54610" y="41910"/>
                  </a:lnTo>
                  <a:lnTo>
                    <a:pt x="54610" y="36830"/>
                  </a:lnTo>
                  <a:close/>
                </a:path>
                <a:path w="54610" h="327659">
                  <a:moveTo>
                    <a:pt x="54610" y="30480"/>
                  </a:moveTo>
                  <a:lnTo>
                    <a:pt x="0" y="30480"/>
                  </a:lnTo>
                  <a:lnTo>
                    <a:pt x="0" y="35560"/>
                  </a:lnTo>
                  <a:lnTo>
                    <a:pt x="54610" y="35560"/>
                  </a:lnTo>
                  <a:lnTo>
                    <a:pt x="54610" y="30480"/>
                  </a:lnTo>
                  <a:close/>
                </a:path>
                <a:path w="54610" h="327659">
                  <a:moveTo>
                    <a:pt x="54610" y="24130"/>
                  </a:moveTo>
                  <a:lnTo>
                    <a:pt x="0" y="24130"/>
                  </a:lnTo>
                  <a:lnTo>
                    <a:pt x="0" y="29210"/>
                  </a:lnTo>
                  <a:lnTo>
                    <a:pt x="54610" y="29210"/>
                  </a:lnTo>
                  <a:lnTo>
                    <a:pt x="54610" y="24130"/>
                  </a:lnTo>
                  <a:close/>
                </a:path>
                <a:path w="54610" h="327659">
                  <a:moveTo>
                    <a:pt x="54610" y="17780"/>
                  </a:moveTo>
                  <a:lnTo>
                    <a:pt x="0" y="17780"/>
                  </a:lnTo>
                  <a:lnTo>
                    <a:pt x="0" y="22860"/>
                  </a:lnTo>
                  <a:lnTo>
                    <a:pt x="54610" y="22860"/>
                  </a:lnTo>
                  <a:lnTo>
                    <a:pt x="54610" y="17780"/>
                  </a:lnTo>
                  <a:close/>
                </a:path>
                <a:path w="54610" h="327659">
                  <a:moveTo>
                    <a:pt x="54610" y="11430"/>
                  </a:moveTo>
                  <a:lnTo>
                    <a:pt x="0" y="11430"/>
                  </a:lnTo>
                  <a:lnTo>
                    <a:pt x="0" y="16510"/>
                  </a:lnTo>
                  <a:lnTo>
                    <a:pt x="54610" y="16510"/>
                  </a:lnTo>
                  <a:lnTo>
                    <a:pt x="54610" y="11430"/>
                  </a:lnTo>
                  <a:close/>
                </a:path>
                <a:path w="54610" h="327659">
                  <a:moveTo>
                    <a:pt x="54610" y="5080"/>
                  </a:moveTo>
                  <a:lnTo>
                    <a:pt x="0" y="5080"/>
                  </a:lnTo>
                  <a:lnTo>
                    <a:pt x="0" y="10160"/>
                  </a:lnTo>
                  <a:lnTo>
                    <a:pt x="54610" y="10160"/>
                  </a:lnTo>
                  <a:lnTo>
                    <a:pt x="54610" y="5080"/>
                  </a:lnTo>
                  <a:close/>
                </a:path>
                <a:path w="54610" h="327659">
                  <a:moveTo>
                    <a:pt x="54610" y="0"/>
                  </a:moveTo>
                  <a:lnTo>
                    <a:pt x="25400" y="0"/>
                  </a:lnTo>
                  <a:lnTo>
                    <a:pt x="25400" y="1270"/>
                  </a:lnTo>
                  <a:lnTo>
                    <a:pt x="0" y="1270"/>
                  </a:lnTo>
                  <a:lnTo>
                    <a:pt x="0" y="3810"/>
                  </a:lnTo>
                  <a:lnTo>
                    <a:pt x="54610" y="3810"/>
                  </a:lnTo>
                  <a:lnTo>
                    <a:pt x="54610" y="0"/>
                  </a:lnTo>
                  <a:close/>
                </a:path>
                <a:path w="54610" h="327659">
                  <a:moveTo>
                    <a:pt x="54610" y="288290"/>
                  </a:moveTo>
                  <a:lnTo>
                    <a:pt x="0" y="288290"/>
                  </a:lnTo>
                  <a:lnTo>
                    <a:pt x="0" y="321310"/>
                  </a:lnTo>
                  <a:lnTo>
                    <a:pt x="54610" y="321310"/>
                  </a:lnTo>
                  <a:lnTo>
                    <a:pt x="54610" y="288290"/>
                  </a:lnTo>
                  <a:close/>
                </a:path>
                <a:path w="54610" h="327659">
                  <a:moveTo>
                    <a:pt x="54610" y="321310"/>
                  </a:moveTo>
                  <a:lnTo>
                    <a:pt x="0" y="321310"/>
                  </a:lnTo>
                  <a:lnTo>
                    <a:pt x="0" y="327660"/>
                  </a:lnTo>
                  <a:lnTo>
                    <a:pt x="21589" y="327660"/>
                  </a:lnTo>
                  <a:lnTo>
                    <a:pt x="21589" y="326390"/>
                  </a:lnTo>
                  <a:lnTo>
                    <a:pt x="54610" y="326390"/>
                  </a:lnTo>
                  <a:lnTo>
                    <a:pt x="54610" y="321310"/>
                  </a:lnTo>
                  <a:close/>
                </a:path>
              </a:pathLst>
            </a:custGeom>
            <a:solidFill>
              <a:srgbClr val="2B84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235"/>
            <p:cNvSpPr/>
            <p:nvPr/>
          </p:nvSpPr>
          <p:spPr>
            <a:xfrm>
              <a:off x="5478779" y="6388100"/>
              <a:ext cx="54610" cy="327660"/>
            </a:xfrm>
            <a:custGeom>
              <a:avLst/>
              <a:gdLst/>
              <a:ahLst/>
              <a:cxnLst/>
              <a:rect l="l" t="t" r="r" b="b"/>
              <a:pathLst>
                <a:path w="54610" h="327659">
                  <a:moveTo>
                    <a:pt x="54610" y="265430"/>
                  </a:moveTo>
                  <a:lnTo>
                    <a:pt x="0" y="265430"/>
                  </a:lnTo>
                  <a:lnTo>
                    <a:pt x="0" y="287020"/>
                  </a:lnTo>
                  <a:lnTo>
                    <a:pt x="54610" y="287020"/>
                  </a:lnTo>
                  <a:lnTo>
                    <a:pt x="54610" y="265430"/>
                  </a:lnTo>
                  <a:close/>
                </a:path>
                <a:path w="54610" h="327659">
                  <a:moveTo>
                    <a:pt x="54610" y="262890"/>
                  </a:moveTo>
                  <a:lnTo>
                    <a:pt x="0" y="262890"/>
                  </a:lnTo>
                  <a:lnTo>
                    <a:pt x="0" y="264160"/>
                  </a:lnTo>
                  <a:lnTo>
                    <a:pt x="54610" y="264160"/>
                  </a:lnTo>
                  <a:lnTo>
                    <a:pt x="54610" y="262890"/>
                  </a:lnTo>
                  <a:close/>
                </a:path>
                <a:path w="54610" h="327659">
                  <a:moveTo>
                    <a:pt x="54610" y="259079"/>
                  </a:moveTo>
                  <a:lnTo>
                    <a:pt x="0" y="259079"/>
                  </a:lnTo>
                  <a:lnTo>
                    <a:pt x="0" y="261619"/>
                  </a:lnTo>
                  <a:lnTo>
                    <a:pt x="54610" y="261619"/>
                  </a:lnTo>
                  <a:lnTo>
                    <a:pt x="54610" y="259079"/>
                  </a:lnTo>
                  <a:close/>
                </a:path>
                <a:path w="54610" h="327659">
                  <a:moveTo>
                    <a:pt x="54610" y="256540"/>
                  </a:moveTo>
                  <a:lnTo>
                    <a:pt x="0" y="256540"/>
                  </a:lnTo>
                  <a:lnTo>
                    <a:pt x="0" y="257810"/>
                  </a:lnTo>
                  <a:lnTo>
                    <a:pt x="54610" y="257810"/>
                  </a:lnTo>
                  <a:lnTo>
                    <a:pt x="54610" y="256540"/>
                  </a:lnTo>
                  <a:close/>
                </a:path>
                <a:path w="54610" h="327659">
                  <a:moveTo>
                    <a:pt x="54610" y="252730"/>
                  </a:moveTo>
                  <a:lnTo>
                    <a:pt x="0" y="252730"/>
                  </a:lnTo>
                  <a:lnTo>
                    <a:pt x="0" y="255270"/>
                  </a:lnTo>
                  <a:lnTo>
                    <a:pt x="54610" y="255270"/>
                  </a:lnTo>
                  <a:lnTo>
                    <a:pt x="54610" y="252730"/>
                  </a:lnTo>
                  <a:close/>
                </a:path>
                <a:path w="54610" h="327659">
                  <a:moveTo>
                    <a:pt x="54610" y="250190"/>
                  </a:moveTo>
                  <a:lnTo>
                    <a:pt x="0" y="250190"/>
                  </a:lnTo>
                  <a:lnTo>
                    <a:pt x="0" y="251460"/>
                  </a:lnTo>
                  <a:lnTo>
                    <a:pt x="54610" y="251460"/>
                  </a:lnTo>
                  <a:lnTo>
                    <a:pt x="54610" y="250190"/>
                  </a:lnTo>
                  <a:close/>
                </a:path>
                <a:path w="54610" h="327659">
                  <a:moveTo>
                    <a:pt x="54610" y="246380"/>
                  </a:moveTo>
                  <a:lnTo>
                    <a:pt x="0" y="246380"/>
                  </a:lnTo>
                  <a:lnTo>
                    <a:pt x="0" y="248919"/>
                  </a:lnTo>
                  <a:lnTo>
                    <a:pt x="54610" y="248919"/>
                  </a:lnTo>
                  <a:lnTo>
                    <a:pt x="54610" y="246380"/>
                  </a:lnTo>
                  <a:close/>
                </a:path>
                <a:path w="54610" h="327659">
                  <a:moveTo>
                    <a:pt x="54610" y="243840"/>
                  </a:moveTo>
                  <a:lnTo>
                    <a:pt x="0" y="243840"/>
                  </a:lnTo>
                  <a:lnTo>
                    <a:pt x="0" y="245109"/>
                  </a:lnTo>
                  <a:lnTo>
                    <a:pt x="54610" y="245109"/>
                  </a:lnTo>
                  <a:lnTo>
                    <a:pt x="54610" y="243840"/>
                  </a:lnTo>
                  <a:close/>
                </a:path>
                <a:path w="54610" h="327659">
                  <a:moveTo>
                    <a:pt x="54610" y="240029"/>
                  </a:moveTo>
                  <a:lnTo>
                    <a:pt x="0" y="240029"/>
                  </a:lnTo>
                  <a:lnTo>
                    <a:pt x="0" y="242569"/>
                  </a:lnTo>
                  <a:lnTo>
                    <a:pt x="54610" y="242569"/>
                  </a:lnTo>
                  <a:lnTo>
                    <a:pt x="54610" y="240029"/>
                  </a:lnTo>
                  <a:close/>
                </a:path>
                <a:path w="54610" h="327659">
                  <a:moveTo>
                    <a:pt x="54610" y="237490"/>
                  </a:moveTo>
                  <a:lnTo>
                    <a:pt x="0" y="237490"/>
                  </a:lnTo>
                  <a:lnTo>
                    <a:pt x="0" y="238760"/>
                  </a:lnTo>
                  <a:lnTo>
                    <a:pt x="54610" y="238760"/>
                  </a:lnTo>
                  <a:lnTo>
                    <a:pt x="54610" y="237490"/>
                  </a:lnTo>
                  <a:close/>
                </a:path>
                <a:path w="54610" h="327659">
                  <a:moveTo>
                    <a:pt x="54610" y="233680"/>
                  </a:moveTo>
                  <a:lnTo>
                    <a:pt x="0" y="233680"/>
                  </a:lnTo>
                  <a:lnTo>
                    <a:pt x="0" y="236219"/>
                  </a:lnTo>
                  <a:lnTo>
                    <a:pt x="54610" y="236219"/>
                  </a:lnTo>
                  <a:lnTo>
                    <a:pt x="54610" y="233680"/>
                  </a:lnTo>
                  <a:close/>
                </a:path>
                <a:path w="54610" h="327659">
                  <a:moveTo>
                    <a:pt x="54610" y="231140"/>
                  </a:moveTo>
                  <a:lnTo>
                    <a:pt x="0" y="231140"/>
                  </a:lnTo>
                  <a:lnTo>
                    <a:pt x="0" y="232410"/>
                  </a:lnTo>
                  <a:lnTo>
                    <a:pt x="54610" y="232410"/>
                  </a:lnTo>
                  <a:lnTo>
                    <a:pt x="54610" y="231140"/>
                  </a:lnTo>
                  <a:close/>
                </a:path>
                <a:path w="54610" h="327659">
                  <a:moveTo>
                    <a:pt x="54610" y="227329"/>
                  </a:moveTo>
                  <a:lnTo>
                    <a:pt x="0" y="227329"/>
                  </a:lnTo>
                  <a:lnTo>
                    <a:pt x="0" y="229869"/>
                  </a:lnTo>
                  <a:lnTo>
                    <a:pt x="54610" y="229869"/>
                  </a:lnTo>
                  <a:lnTo>
                    <a:pt x="54610" y="227329"/>
                  </a:lnTo>
                  <a:close/>
                </a:path>
                <a:path w="54610" h="327659">
                  <a:moveTo>
                    <a:pt x="54610" y="224790"/>
                  </a:moveTo>
                  <a:lnTo>
                    <a:pt x="0" y="224790"/>
                  </a:lnTo>
                  <a:lnTo>
                    <a:pt x="0" y="226060"/>
                  </a:lnTo>
                  <a:lnTo>
                    <a:pt x="54610" y="226060"/>
                  </a:lnTo>
                  <a:lnTo>
                    <a:pt x="54610" y="224790"/>
                  </a:lnTo>
                  <a:close/>
                </a:path>
                <a:path w="54610" h="327659">
                  <a:moveTo>
                    <a:pt x="54610" y="220979"/>
                  </a:moveTo>
                  <a:lnTo>
                    <a:pt x="0" y="220979"/>
                  </a:lnTo>
                  <a:lnTo>
                    <a:pt x="0" y="223520"/>
                  </a:lnTo>
                  <a:lnTo>
                    <a:pt x="54610" y="223520"/>
                  </a:lnTo>
                  <a:lnTo>
                    <a:pt x="54610" y="220979"/>
                  </a:lnTo>
                  <a:close/>
                </a:path>
                <a:path w="54610" h="327659">
                  <a:moveTo>
                    <a:pt x="54610" y="218440"/>
                  </a:moveTo>
                  <a:lnTo>
                    <a:pt x="0" y="218440"/>
                  </a:lnTo>
                  <a:lnTo>
                    <a:pt x="0" y="219710"/>
                  </a:lnTo>
                  <a:lnTo>
                    <a:pt x="54610" y="219710"/>
                  </a:lnTo>
                  <a:lnTo>
                    <a:pt x="54610" y="218440"/>
                  </a:lnTo>
                  <a:close/>
                </a:path>
                <a:path w="54610" h="327659">
                  <a:moveTo>
                    <a:pt x="54610" y="214630"/>
                  </a:moveTo>
                  <a:lnTo>
                    <a:pt x="0" y="214630"/>
                  </a:lnTo>
                  <a:lnTo>
                    <a:pt x="0" y="217170"/>
                  </a:lnTo>
                  <a:lnTo>
                    <a:pt x="54610" y="217170"/>
                  </a:lnTo>
                  <a:lnTo>
                    <a:pt x="54610" y="214630"/>
                  </a:lnTo>
                  <a:close/>
                </a:path>
                <a:path w="54610" h="327659">
                  <a:moveTo>
                    <a:pt x="54610" y="212090"/>
                  </a:moveTo>
                  <a:lnTo>
                    <a:pt x="0" y="212090"/>
                  </a:lnTo>
                  <a:lnTo>
                    <a:pt x="0" y="213359"/>
                  </a:lnTo>
                  <a:lnTo>
                    <a:pt x="54610" y="213359"/>
                  </a:lnTo>
                  <a:lnTo>
                    <a:pt x="54610" y="212090"/>
                  </a:lnTo>
                  <a:close/>
                </a:path>
                <a:path w="54610" h="327659">
                  <a:moveTo>
                    <a:pt x="54610" y="208279"/>
                  </a:moveTo>
                  <a:lnTo>
                    <a:pt x="0" y="208279"/>
                  </a:lnTo>
                  <a:lnTo>
                    <a:pt x="0" y="210820"/>
                  </a:lnTo>
                  <a:lnTo>
                    <a:pt x="54610" y="210820"/>
                  </a:lnTo>
                  <a:lnTo>
                    <a:pt x="54610" y="208279"/>
                  </a:lnTo>
                  <a:close/>
                </a:path>
                <a:path w="54610" h="327659">
                  <a:moveTo>
                    <a:pt x="54610" y="205740"/>
                  </a:moveTo>
                  <a:lnTo>
                    <a:pt x="0" y="205740"/>
                  </a:lnTo>
                  <a:lnTo>
                    <a:pt x="0" y="207010"/>
                  </a:lnTo>
                  <a:lnTo>
                    <a:pt x="54610" y="207010"/>
                  </a:lnTo>
                  <a:lnTo>
                    <a:pt x="54610" y="205740"/>
                  </a:lnTo>
                  <a:close/>
                </a:path>
                <a:path w="54610" h="327659">
                  <a:moveTo>
                    <a:pt x="54610" y="201929"/>
                  </a:moveTo>
                  <a:lnTo>
                    <a:pt x="0" y="201929"/>
                  </a:lnTo>
                  <a:lnTo>
                    <a:pt x="0" y="204470"/>
                  </a:lnTo>
                  <a:lnTo>
                    <a:pt x="54610" y="204470"/>
                  </a:lnTo>
                  <a:lnTo>
                    <a:pt x="54610" y="201929"/>
                  </a:lnTo>
                  <a:close/>
                </a:path>
                <a:path w="54610" h="327659">
                  <a:moveTo>
                    <a:pt x="54610" y="199390"/>
                  </a:moveTo>
                  <a:lnTo>
                    <a:pt x="0" y="199390"/>
                  </a:lnTo>
                  <a:lnTo>
                    <a:pt x="0" y="200659"/>
                  </a:lnTo>
                  <a:lnTo>
                    <a:pt x="54610" y="200659"/>
                  </a:lnTo>
                  <a:lnTo>
                    <a:pt x="54610" y="199390"/>
                  </a:lnTo>
                  <a:close/>
                </a:path>
                <a:path w="54610" h="327659">
                  <a:moveTo>
                    <a:pt x="54610" y="195579"/>
                  </a:moveTo>
                  <a:lnTo>
                    <a:pt x="0" y="195579"/>
                  </a:lnTo>
                  <a:lnTo>
                    <a:pt x="0" y="198120"/>
                  </a:lnTo>
                  <a:lnTo>
                    <a:pt x="54610" y="198120"/>
                  </a:lnTo>
                  <a:lnTo>
                    <a:pt x="54610" y="195579"/>
                  </a:lnTo>
                  <a:close/>
                </a:path>
                <a:path w="54610" h="327659">
                  <a:moveTo>
                    <a:pt x="54610" y="193040"/>
                  </a:moveTo>
                  <a:lnTo>
                    <a:pt x="0" y="193040"/>
                  </a:lnTo>
                  <a:lnTo>
                    <a:pt x="0" y="194309"/>
                  </a:lnTo>
                  <a:lnTo>
                    <a:pt x="54610" y="194309"/>
                  </a:lnTo>
                  <a:lnTo>
                    <a:pt x="54610" y="193040"/>
                  </a:lnTo>
                  <a:close/>
                </a:path>
                <a:path w="54610" h="327659">
                  <a:moveTo>
                    <a:pt x="54610" y="189230"/>
                  </a:moveTo>
                  <a:lnTo>
                    <a:pt x="0" y="189230"/>
                  </a:lnTo>
                  <a:lnTo>
                    <a:pt x="0" y="191770"/>
                  </a:lnTo>
                  <a:lnTo>
                    <a:pt x="54610" y="191770"/>
                  </a:lnTo>
                  <a:lnTo>
                    <a:pt x="54610" y="189230"/>
                  </a:lnTo>
                  <a:close/>
                </a:path>
                <a:path w="54610" h="327659">
                  <a:moveTo>
                    <a:pt x="54610" y="186690"/>
                  </a:moveTo>
                  <a:lnTo>
                    <a:pt x="0" y="186690"/>
                  </a:lnTo>
                  <a:lnTo>
                    <a:pt x="0" y="187960"/>
                  </a:lnTo>
                  <a:lnTo>
                    <a:pt x="54610" y="187960"/>
                  </a:lnTo>
                  <a:lnTo>
                    <a:pt x="54610" y="186690"/>
                  </a:lnTo>
                  <a:close/>
                </a:path>
                <a:path w="54610" h="327659">
                  <a:moveTo>
                    <a:pt x="54610" y="182879"/>
                  </a:moveTo>
                  <a:lnTo>
                    <a:pt x="0" y="182879"/>
                  </a:lnTo>
                  <a:lnTo>
                    <a:pt x="0" y="185420"/>
                  </a:lnTo>
                  <a:lnTo>
                    <a:pt x="54610" y="185420"/>
                  </a:lnTo>
                  <a:lnTo>
                    <a:pt x="54610" y="182879"/>
                  </a:lnTo>
                  <a:close/>
                </a:path>
                <a:path w="54610" h="327659">
                  <a:moveTo>
                    <a:pt x="54610" y="180340"/>
                  </a:moveTo>
                  <a:lnTo>
                    <a:pt x="0" y="180340"/>
                  </a:lnTo>
                  <a:lnTo>
                    <a:pt x="0" y="181609"/>
                  </a:lnTo>
                  <a:lnTo>
                    <a:pt x="54610" y="181609"/>
                  </a:lnTo>
                  <a:lnTo>
                    <a:pt x="54610" y="180340"/>
                  </a:lnTo>
                  <a:close/>
                </a:path>
                <a:path w="54610" h="327659">
                  <a:moveTo>
                    <a:pt x="54610" y="176530"/>
                  </a:moveTo>
                  <a:lnTo>
                    <a:pt x="0" y="176530"/>
                  </a:lnTo>
                  <a:lnTo>
                    <a:pt x="0" y="179070"/>
                  </a:lnTo>
                  <a:lnTo>
                    <a:pt x="54610" y="179070"/>
                  </a:lnTo>
                  <a:lnTo>
                    <a:pt x="54610" y="176530"/>
                  </a:lnTo>
                  <a:close/>
                </a:path>
                <a:path w="54610" h="327659">
                  <a:moveTo>
                    <a:pt x="54610" y="173990"/>
                  </a:moveTo>
                  <a:lnTo>
                    <a:pt x="0" y="173990"/>
                  </a:lnTo>
                  <a:lnTo>
                    <a:pt x="0" y="175259"/>
                  </a:lnTo>
                  <a:lnTo>
                    <a:pt x="54610" y="175259"/>
                  </a:lnTo>
                  <a:lnTo>
                    <a:pt x="54610" y="173990"/>
                  </a:lnTo>
                  <a:close/>
                </a:path>
                <a:path w="54610" h="327659">
                  <a:moveTo>
                    <a:pt x="54610" y="170179"/>
                  </a:moveTo>
                  <a:lnTo>
                    <a:pt x="0" y="170179"/>
                  </a:lnTo>
                  <a:lnTo>
                    <a:pt x="0" y="172720"/>
                  </a:lnTo>
                  <a:lnTo>
                    <a:pt x="54610" y="172720"/>
                  </a:lnTo>
                  <a:lnTo>
                    <a:pt x="54610" y="170179"/>
                  </a:lnTo>
                  <a:close/>
                </a:path>
                <a:path w="54610" h="327659">
                  <a:moveTo>
                    <a:pt x="54610" y="167640"/>
                  </a:moveTo>
                  <a:lnTo>
                    <a:pt x="0" y="167640"/>
                  </a:lnTo>
                  <a:lnTo>
                    <a:pt x="0" y="168909"/>
                  </a:lnTo>
                  <a:lnTo>
                    <a:pt x="54610" y="168909"/>
                  </a:lnTo>
                  <a:lnTo>
                    <a:pt x="54610" y="167640"/>
                  </a:lnTo>
                  <a:close/>
                </a:path>
                <a:path w="54610" h="327659">
                  <a:moveTo>
                    <a:pt x="54610" y="163830"/>
                  </a:moveTo>
                  <a:lnTo>
                    <a:pt x="0" y="163830"/>
                  </a:lnTo>
                  <a:lnTo>
                    <a:pt x="0" y="166370"/>
                  </a:lnTo>
                  <a:lnTo>
                    <a:pt x="54610" y="166370"/>
                  </a:lnTo>
                  <a:lnTo>
                    <a:pt x="54610" y="163830"/>
                  </a:lnTo>
                  <a:close/>
                </a:path>
                <a:path w="54610" h="327659">
                  <a:moveTo>
                    <a:pt x="54610" y="161290"/>
                  </a:moveTo>
                  <a:lnTo>
                    <a:pt x="0" y="161290"/>
                  </a:lnTo>
                  <a:lnTo>
                    <a:pt x="0" y="162559"/>
                  </a:lnTo>
                  <a:lnTo>
                    <a:pt x="54610" y="162559"/>
                  </a:lnTo>
                  <a:lnTo>
                    <a:pt x="54610" y="161290"/>
                  </a:lnTo>
                  <a:close/>
                </a:path>
                <a:path w="54610" h="327659">
                  <a:moveTo>
                    <a:pt x="54610" y="157480"/>
                  </a:moveTo>
                  <a:lnTo>
                    <a:pt x="0" y="157480"/>
                  </a:lnTo>
                  <a:lnTo>
                    <a:pt x="0" y="160020"/>
                  </a:lnTo>
                  <a:lnTo>
                    <a:pt x="54610" y="160020"/>
                  </a:lnTo>
                  <a:lnTo>
                    <a:pt x="54610" y="157480"/>
                  </a:lnTo>
                  <a:close/>
                </a:path>
                <a:path w="54610" h="327659">
                  <a:moveTo>
                    <a:pt x="54610" y="154940"/>
                  </a:moveTo>
                  <a:lnTo>
                    <a:pt x="0" y="154940"/>
                  </a:lnTo>
                  <a:lnTo>
                    <a:pt x="0" y="156209"/>
                  </a:lnTo>
                  <a:lnTo>
                    <a:pt x="54610" y="156209"/>
                  </a:lnTo>
                  <a:lnTo>
                    <a:pt x="54610" y="154940"/>
                  </a:lnTo>
                  <a:close/>
                </a:path>
                <a:path w="54610" h="327659">
                  <a:moveTo>
                    <a:pt x="54610" y="151130"/>
                  </a:moveTo>
                  <a:lnTo>
                    <a:pt x="0" y="151130"/>
                  </a:lnTo>
                  <a:lnTo>
                    <a:pt x="0" y="153670"/>
                  </a:lnTo>
                  <a:lnTo>
                    <a:pt x="54610" y="153670"/>
                  </a:lnTo>
                  <a:lnTo>
                    <a:pt x="54610" y="151130"/>
                  </a:lnTo>
                  <a:close/>
                </a:path>
                <a:path w="54610" h="327659">
                  <a:moveTo>
                    <a:pt x="54610" y="148590"/>
                  </a:moveTo>
                  <a:lnTo>
                    <a:pt x="0" y="148590"/>
                  </a:lnTo>
                  <a:lnTo>
                    <a:pt x="0" y="149859"/>
                  </a:lnTo>
                  <a:lnTo>
                    <a:pt x="54610" y="149859"/>
                  </a:lnTo>
                  <a:lnTo>
                    <a:pt x="54610" y="148590"/>
                  </a:lnTo>
                  <a:close/>
                </a:path>
                <a:path w="54610" h="327659">
                  <a:moveTo>
                    <a:pt x="54610" y="144779"/>
                  </a:moveTo>
                  <a:lnTo>
                    <a:pt x="0" y="144779"/>
                  </a:lnTo>
                  <a:lnTo>
                    <a:pt x="0" y="147320"/>
                  </a:lnTo>
                  <a:lnTo>
                    <a:pt x="54610" y="147320"/>
                  </a:lnTo>
                  <a:lnTo>
                    <a:pt x="54610" y="144779"/>
                  </a:lnTo>
                  <a:close/>
                </a:path>
                <a:path w="54610" h="327659">
                  <a:moveTo>
                    <a:pt x="54610" y="142240"/>
                  </a:moveTo>
                  <a:lnTo>
                    <a:pt x="0" y="142240"/>
                  </a:lnTo>
                  <a:lnTo>
                    <a:pt x="0" y="143510"/>
                  </a:lnTo>
                  <a:lnTo>
                    <a:pt x="54610" y="143510"/>
                  </a:lnTo>
                  <a:lnTo>
                    <a:pt x="54610" y="142240"/>
                  </a:lnTo>
                  <a:close/>
                </a:path>
                <a:path w="54610" h="327659">
                  <a:moveTo>
                    <a:pt x="54610" y="138429"/>
                  </a:moveTo>
                  <a:lnTo>
                    <a:pt x="0" y="138429"/>
                  </a:lnTo>
                  <a:lnTo>
                    <a:pt x="0" y="140970"/>
                  </a:lnTo>
                  <a:lnTo>
                    <a:pt x="54610" y="140970"/>
                  </a:lnTo>
                  <a:lnTo>
                    <a:pt x="54610" y="138429"/>
                  </a:lnTo>
                  <a:close/>
                </a:path>
                <a:path w="54610" h="327659">
                  <a:moveTo>
                    <a:pt x="54610" y="135890"/>
                  </a:moveTo>
                  <a:lnTo>
                    <a:pt x="0" y="135890"/>
                  </a:lnTo>
                  <a:lnTo>
                    <a:pt x="0" y="137159"/>
                  </a:lnTo>
                  <a:lnTo>
                    <a:pt x="54610" y="137159"/>
                  </a:lnTo>
                  <a:lnTo>
                    <a:pt x="54610" y="135890"/>
                  </a:lnTo>
                  <a:close/>
                </a:path>
                <a:path w="54610" h="327659">
                  <a:moveTo>
                    <a:pt x="54610" y="132079"/>
                  </a:moveTo>
                  <a:lnTo>
                    <a:pt x="0" y="132079"/>
                  </a:lnTo>
                  <a:lnTo>
                    <a:pt x="0" y="134620"/>
                  </a:lnTo>
                  <a:lnTo>
                    <a:pt x="54610" y="134620"/>
                  </a:lnTo>
                  <a:lnTo>
                    <a:pt x="54610" y="132079"/>
                  </a:lnTo>
                  <a:close/>
                </a:path>
                <a:path w="54610" h="327659">
                  <a:moveTo>
                    <a:pt x="54610" y="129540"/>
                  </a:moveTo>
                  <a:lnTo>
                    <a:pt x="0" y="129540"/>
                  </a:lnTo>
                  <a:lnTo>
                    <a:pt x="0" y="130810"/>
                  </a:lnTo>
                  <a:lnTo>
                    <a:pt x="54610" y="130810"/>
                  </a:lnTo>
                  <a:lnTo>
                    <a:pt x="54610" y="129540"/>
                  </a:lnTo>
                  <a:close/>
                </a:path>
                <a:path w="54610" h="327659">
                  <a:moveTo>
                    <a:pt x="54610" y="125730"/>
                  </a:moveTo>
                  <a:lnTo>
                    <a:pt x="0" y="125730"/>
                  </a:lnTo>
                  <a:lnTo>
                    <a:pt x="0" y="128270"/>
                  </a:lnTo>
                  <a:lnTo>
                    <a:pt x="54610" y="128270"/>
                  </a:lnTo>
                  <a:lnTo>
                    <a:pt x="54610" y="125730"/>
                  </a:lnTo>
                  <a:close/>
                </a:path>
                <a:path w="54610" h="327659">
                  <a:moveTo>
                    <a:pt x="54610" y="123190"/>
                  </a:moveTo>
                  <a:lnTo>
                    <a:pt x="0" y="123190"/>
                  </a:lnTo>
                  <a:lnTo>
                    <a:pt x="0" y="124459"/>
                  </a:lnTo>
                  <a:lnTo>
                    <a:pt x="54610" y="124459"/>
                  </a:lnTo>
                  <a:lnTo>
                    <a:pt x="54610" y="123190"/>
                  </a:lnTo>
                  <a:close/>
                </a:path>
                <a:path w="54610" h="327659">
                  <a:moveTo>
                    <a:pt x="54610" y="119380"/>
                  </a:moveTo>
                  <a:lnTo>
                    <a:pt x="0" y="119380"/>
                  </a:lnTo>
                  <a:lnTo>
                    <a:pt x="0" y="121920"/>
                  </a:lnTo>
                  <a:lnTo>
                    <a:pt x="54610" y="121920"/>
                  </a:lnTo>
                  <a:lnTo>
                    <a:pt x="54610" y="119380"/>
                  </a:lnTo>
                  <a:close/>
                </a:path>
                <a:path w="54610" h="327659">
                  <a:moveTo>
                    <a:pt x="54610" y="116840"/>
                  </a:moveTo>
                  <a:lnTo>
                    <a:pt x="0" y="116840"/>
                  </a:lnTo>
                  <a:lnTo>
                    <a:pt x="0" y="118109"/>
                  </a:lnTo>
                  <a:lnTo>
                    <a:pt x="54610" y="118109"/>
                  </a:lnTo>
                  <a:lnTo>
                    <a:pt x="54610" y="116840"/>
                  </a:lnTo>
                  <a:close/>
                </a:path>
                <a:path w="54610" h="327659">
                  <a:moveTo>
                    <a:pt x="54610" y="113029"/>
                  </a:moveTo>
                  <a:lnTo>
                    <a:pt x="0" y="113029"/>
                  </a:lnTo>
                  <a:lnTo>
                    <a:pt x="0" y="115570"/>
                  </a:lnTo>
                  <a:lnTo>
                    <a:pt x="54610" y="115570"/>
                  </a:lnTo>
                  <a:lnTo>
                    <a:pt x="54610" y="113029"/>
                  </a:lnTo>
                  <a:close/>
                </a:path>
                <a:path w="54610" h="327659">
                  <a:moveTo>
                    <a:pt x="54610" y="110489"/>
                  </a:moveTo>
                  <a:lnTo>
                    <a:pt x="0" y="110489"/>
                  </a:lnTo>
                  <a:lnTo>
                    <a:pt x="0" y="111759"/>
                  </a:lnTo>
                  <a:lnTo>
                    <a:pt x="54610" y="111759"/>
                  </a:lnTo>
                  <a:lnTo>
                    <a:pt x="54610" y="110489"/>
                  </a:lnTo>
                  <a:close/>
                </a:path>
                <a:path w="54610" h="327659">
                  <a:moveTo>
                    <a:pt x="54610" y="104139"/>
                  </a:moveTo>
                  <a:lnTo>
                    <a:pt x="0" y="104139"/>
                  </a:lnTo>
                  <a:lnTo>
                    <a:pt x="0" y="109220"/>
                  </a:lnTo>
                  <a:lnTo>
                    <a:pt x="54610" y="109220"/>
                  </a:lnTo>
                  <a:lnTo>
                    <a:pt x="54610" y="104139"/>
                  </a:lnTo>
                  <a:close/>
                </a:path>
                <a:path w="54610" h="327659">
                  <a:moveTo>
                    <a:pt x="54610" y="97790"/>
                  </a:moveTo>
                  <a:lnTo>
                    <a:pt x="0" y="97790"/>
                  </a:lnTo>
                  <a:lnTo>
                    <a:pt x="0" y="102870"/>
                  </a:lnTo>
                  <a:lnTo>
                    <a:pt x="54610" y="102870"/>
                  </a:lnTo>
                  <a:lnTo>
                    <a:pt x="54610" y="97790"/>
                  </a:lnTo>
                  <a:close/>
                </a:path>
                <a:path w="54610" h="327659">
                  <a:moveTo>
                    <a:pt x="54610" y="91439"/>
                  </a:moveTo>
                  <a:lnTo>
                    <a:pt x="0" y="91439"/>
                  </a:lnTo>
                  <a:lnTo>
                    <a:pt x="0" y="96520"/>
                  </a:lnTo>
                  <a:lnTo>
                    <a:pt x="54610" y="96520"/>
                  </a:lnTo>
                  <a:lnTo>
                    <a:pt x="54610" y="91439"/>
                  </a:lnTo>
                  <a:close/>
                </a:path>
                <a:path w="54610" h="327659">
                  <a:moveTo>
                    <a:pt x="54610" y="85089"/>
                  </a:moveTo>
                  <a:lnTo>
                    <a:pt x="0" y="85089"/>
                  </a:lnTo>
                  <a:lnTo>
                    <a:pt x="0" y="90170"/>
                  </a:lnTo>
                  <a:lnTo>
                    <a:pt x="54610" y="90170"/>
                  </a:lnTo>
                  <a:lnTo>
                    <a:pt x="54610" y="85089"/>
                  </a:lnTo>
                  <a:close/>
                </a:path>
                <a:path w="54610" h="327659">
                  <a:moveTo>
                    <a:pt x="54610" y="78739"/>
                  </a:moveTo>
                  <a:lnTo>
                    <a:pt x="0" y="78739"/>
                  </a:lnTo>
                  <a:lnTo>
                    <a:pt x="0" y="83820"/>
                  </a:lnTo>
                  <a:lnTo>
                    <a:pt x="54610" y="83820"/>
                  </a:lnTo>
                  <a:lnTo>
                    <a:pt x="54610" y="78739"/>
                  </a:lnTo>
                  <a:close/>
                </a:path>
                <a:path w="54610" h="327659">
                  <a:moveTo>
                    <a:pt x="54610" y="72389"/>
                  </a:moveTo>
                  <a:lnTo>
                    <a:pt x="0" y="72389"/>
                  </a:lnTo>
                  <a:lnTo>
                    <a:pt x="0" y="77470"/>
                  </a:lnTo>
                  <a:lnTo>
                    <a:pt x="54610" y="77470"/>
                  </a:lnTo>
                  <a:lnTo>
                    <a:pt x="54610" y="72389"/>
                  </a:lnTo>
                  <a:close/>
                </a:path>
                <a:path w="54610" h="327659">
                  <a:moveTo>
                    <a:pt x="54610" y="66039"/>
                  </a:moveTo>
                  <a:lnTo>
                    <a:pt x="0" y="66039"/>
                  </a:lnTo>
                  <a:lnTo>
                    <a:pt x="0" y="71120"/>
                  </a:lnTo>
                  <a:lnTo>
                    <a:pt x="54610" y="71120"/>
                  </a:lnTo>
                  <a:lnTo>
                    <a:pt x="54610" y="66039"/>
                  </a:lnTo>
                  <a:close/>
                </a:path>
                <a:path w="54610" h="327659">
                  <a:moveTo>
                    <a:pt x="54610" y="60959"/>
                  </a:moveTo>
                  <a:lnTo>
                    <a:pt x="0" y="60959"/>
                  </a:lnTo>
                  <a:lnTo>
                    <a:pt x="0" y="64769"/>
                  </a:lnTo>
                  <a:lnTo>
                    <a:pt x="54610" y="64769"/>
                  </a:lnTo>
                  <a:lnTo>
                    <a:pt x="54610" y="60959"/>
                  </a:lnTo>
                  <a:close/>
                </a:path>
                <a:path w="54610" h="327659">
                  <a:moveTo>
                    <a:pt x="54610" y="54609"/>
                  </a:moveTo>
                  <a:lnTo>
                    <a:pt x="0" y="54609"/>
                  </a:lnTo>
                  <a:lnTo>
                    <a:pt x="0" y="59690"/>
                  </a:lnTo>
                  <a:lnTo>
                    <a:pt x="54610" y="59690"/>
                  </a:lnTo>
                  <a:lnTo>
                    <a:pt x="54610" y="54609"/>
                  </a:lnTo>
                  <a:close/>
                </a:path>
                <a:path w="54610" h="327659">
                  <a:moveTo>
                    <a:pt x="54610" y="48259"/>
                  </a:moveTo>
                  <a:lnTo>
                    <a:pt x="0" y="48259"/>
                  </a:lnTo>
                  <a:lnTo>
                    <a:pt x="0" y="53340"/>
                  </a:lnTo>
                  <a:lnTo>
                    <a:pt x="54610" y="53340"/>
                  </a:lnTo>
                  <a:lnTo>
                    <a:pt x="54610" y="48259"/>
                  </a:lnTo>
                  <a:close/>
                </a:path>
                <a:path w="54610" h="327659">
                  <a:moveTo>
                    <a:pt x="54610" y="41909"/>
                  </a:moveTo>
                  <a:lnTo>
                    <a:pt x="0" y="41909"/>
                  </a:lnTo>
                  <a:lnTo>
                    <a:pt x="0" y="46990"/>
                  </a:lnTo>
                  <a:lnTo>
                    <a:pt x="54610" y="46990"/>
                  </a:lnTo>
                  <a:lnTo>
                    <a:pt x="54610" y="41909"/>
                  </a:lnTo>
                  <a:close/>
                </a:path>
                <a:path w="54610" h="327659">
                  <a:moveTo>
                    <a:pt x="54610" y="35559"/>
                  </a:moveTo>
                  <a:lnTo>
                    <a:pt x="0" y="35559"/>
                  </a:lnTo>
                  <a:lnTo>
                    <a:pt x="0" y="40640"/>
                  </a:lnTo>
                  <a:lnTo>
                    <a:pt x="54610" y="40640"/>
                  </a:lnTo>
                  <a:lnTo>
                    <a:pt x="54610" y="35559"/>
                  </a:lnTo>
                  <a:close/>
                </a:path>
                <a:path w="54610" h="327659">
                  <a:moveTo>
                    <a:pt x="54610" y="29209"/>
                  </a:moveTo>
                  <a:lnTo>
                    <a:pt x="0" y="29209"/>
                  </a:lnTo>
                  <a:lnTo>
                    <a:pt x="0" y="34290"/>
                  </a:lnTo>
                  <a:lnTo>
                    <a:pt x="54610" y="34290"/>
                  </a:lnTo>
                  <a:lnTo>
                    <a:pt x="54610" y="29209"/>
                  </a:lnTo>
                  <a:close/>
                </a:path>
                <a:path w="54610" h="327659">
                  <a:moveTo>
                    <a:pt x="54610" y="22859"/>
                  </a:moveTo>
                  <a:lnTo>
                    <a:pt x="0" y="22859"/>
                  </a:lnTo>
                  <a:lnTo>
                    <a:pt x="0" y="27940"/>
                  </a:lnTo>
                  <a:lnTo>
                    <a:pt x="54610" y="27940"/>
                  </a:lnTo>
                  <a:lnTo>
                    <a:pt x="54610" y="22859"/>
                  </a:lnTo>
                  <a:close/>
                </a:path>
                <a:path w="54610" h="327659">
                  <a:moveTo>
                    <a:pt x="54610" y="16509"/>
                  </a:moveTo>
                  <a:lnTo>
                    <a:pt x="0" y="16509"/>
                  </a:lnTo>
                  <a:lnTo>
                    <a:pt x="0" y="21590"/>
                  </a:lnTo>
                  <a:lnTo>
                    <a:pt x="54610" y="21590"/>
                  </a:lnTo>
                  <a:lnTo>
                    <a:pt x="54610" y="16509"/>
                  </a:lnTo>
                  <a:close/>
                </a:path>
                <a:path w="54610" h="327659">
                  <a:moveTo>
                    <a:pt x="54610" y="10159"/>
                  </a:moveTo>
                  <a:lnTo>
                    <a:pt x="0" y="10159"/>
                  </a:lnTo>
                  <a:lnTo>
                    <a:pt x="0" y="15240"/>
                  </a:lnTo>
                  <a:lnTo>
                    <a:pt x="54610" y="15240"/>
                  </a:lnTo>
                  <a:lnTo>
                    <a:pt x="54610" y="10159"/>
                  </a:lnTo>
                  <a:close/>
                </a:path>
                <a:path w="54610" h="327659">
                  <a:moveTo>
                    <a:pt x="54610" y="3809"/>
                  </a:moveTo>
                  <a:lnTo>
                    <a:pt x="0" y="3809"/>
                  </a:lnTo>
                  <a:lnTo>
                    <a:pt x="0" y="8890"/>
                  </a:lnTo>
                  <a:lnTo>
                    <a:pt x="54610" y="8890"/>
                  </a:lnTo>
                  <a:lnTo>
                    <a:pt x="54610" y="3809"/>
                  </a:lnTo>
                  <a:close/>
                </a:path>
                <a:path w="54610" h="327659">
                  <a:moveTo>
                    <a:pt x="5461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54610" y="2540"/>
                  </a:lnTo>
                  <a:lnTo>
                    <a:pt x="54610" y="0"/>
                  </a:lnTo>
                  <a:close/>
                </a:path>
                <a:path w="54610" h="327659">
                  <a:moveTo>
                    <a:pt x="54610" y="287020"/>
                  </a:moveTo>
                  <a:lnTo>
                    <a:pt x="0" y="287020"/>
                  </a:lnTo>
                  <a:lnTo>
                    <a:pt x="0" y="320040"/>
                  </a:lnTo>
                  <a:lnTo>
                    <a:pt x="54610" y="320040"/>
                  </a:lnTo>
                  <a:lnTo>
                    <a:pt x="54610" y="287020"/>
                  </a:lnTo>
                  <a:close/>
                </a:path>
                <a:path w="54610" h="327659">
                  <a:moveTo>
                    <a:pt x="54610" y="320040"/>
                  </a:moveTo>
                  <a:lnTo>
                    <a:pt x="0" y="320040"/>
                  </a:lnTo>
                  <a:lnTo>
                    <a:pt x="0" y="327660"/>
                  </a:lnTo>
                  <a:lnTo>
                    <a:pt x="19050" y="327660"/>
                  </a:lnTo>
                  <a:lnTo>
                    <a:pt x="19050" y="326390"/>
                  </a:lnTo>
                  <a:lnTo>
                    <a:pt x="54610" y="326390"/>
                  </a:lnTo>
                  <a:lnTo>
                    <a:pt x="54610" y="320040"/>
                  </a:lnTo>
                  <a:close/>
                </a:path>
              </a:pathLst>
            </a:custGeom>
            <a:solidFill>
              <a:srgbClr val="2B85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236"/>
            <p:cNvSpPr/>
            <p:nvPr/>
          </p:nvSpPr>
          <p:spPr>
            <a:xfrm>
              <a:off x="5424170" y="6388100"/>
              <a:ext cx="54610" cy="328930"/>
            </a:xfrm>
            <a:custGeom>
              <a:avLst/>
              <a:gdLst/>
              <a:ahLst/>
              <a:cxnLst/>
              <a:rect l="l" t="t" r="r" b="b"/>
              <a:pathLst>
                <a:path w="54610" h="328929">
                  <a:moveTo>
                    <a:pt x="54609" y="265430"/>
                  </a:moveTo>
                  <a:lnTo>
                    <a:pt x="0" y="265430"/>
                  </a:lnTo>
                  <a:lnTo>
                    <a:pt x="0" y="287020"/>
                  </a:lnTo>
                  <a:lnTo>
                    <a:pt x="54609" y="287020"/>
                  </a:lnTo>
                  <a:lnTo>
                    <a:pt x="54609" y="265430"/>
                  </a:lnTo>
                  <a:close/>
                </a:path>
                <a:path w="54610" h="328929">
                  <a:moveTo>
                    <a:pt x="54609" y="262890"/>
                  </a:moveTo>
                  <a:lnTo>
                    <a:pt x="0" y="262890"/>
                  </a:lnTo>
                  <a:lnTo>
                    <a:pt x="0" y="264160"/>
                  </a:lnTo>
                  <a:lnTo>
                    <a:pt x="54609" y="264160"/>
                  </a:lnTo>
                  <a:lnTo>
                    <a:pt x="54609" y="262890"/>
                  </a:lnTo>
                  <a:close/>
                </a:path>
                <a:path w="54610" h="328929">
                  <a:moveTo>
                    <a:pt x="54609" y="259079"/>
                  </a:moveTo>
                  <a:lnTo>
                    <a:pt x="0" y="259079"/>
                  </a:lnTo>
                  <a:lnTo>
                    <a:pt x="0" y="261619"/>
                  </a:lnTo>
                  <a:lnTo>
                    <a:pt x="54609" y="261619"/>
                  </a:lnTo>
                  <a:lnTo>
                    <a:pt x="54609" y="259079"/>
                  </a:lnTo>
                  <a:close/>
                </a:path>
                <a:path w="54610" h="328929">
                  <a:moveTo>
                    <a:pt x="54609" y="256540"/>
                  </a:moveTo>
                  <a:lnTo>
                    <a:pt x="0" y="256540"/>
                  </a:lnTo>
                  <a:lnTo>
                    <a:pt x="0" y="257810"/>
                  </a:lnTo>
                  <a:lnTo>
                    <a:pt x="54609" y="257810"/>
                  </a:lnTo>
                  <a:lnTo>
                    <a:pt x="54609" y="256540"/>
                  </a:lnTo>
                  <a:close/>
                </a:path>
                <a:path w="54610" h="328929">
                  <a:moveTo>
                    <a:pt x="54609" y="252730"/>
                  </a:moveTo>
                  <a:lnTo>
                    <a:pt x="0" y="252730"/>
                  </a:lnTo>
                  <a:lnTo>
                    <a:pt x="0" y="255270"/>
                  </a:lnTo>
                  <a:lnTo>
                    <a:pt x="54609" y="255270"/>
                  </a:lnTo>
                  <a:lnTo>
                    <a:pt x="54609" y="252730"/>
                  </a:lnTo>
                  <a:close/>
                </a:path>
                <a:path w="54610" h="328929">
                  <a:moveTo>
                    <a:pt x="54609" y="250190"/>
                  </a:moveTo>
                  <a:lnTo>
                    <a:pt x="0" y="250190"/>
                  </a:lnTo>
                  <a:lnTo>
                    <a:pt x="0" y="251460"/>
                  </a:lnTo>
                  <a:lnTo>
                    <a:pt x="54609" y="251460"/>
                  </a:lnTo>
                  <a:lnTo>
                    <a:pt x="54609" y="250190"/>
                  </a:lnTo>
                  <a:close/>
                </a:path>
                <a:path w="54610" h="328929">
                  <a:moveTo>
                    <a:pt x="54609" y="246380"/>
                  </a:moveTo>
                  <a:lnTo>
                    <a:pt x="0" y="246380"/>
                  </a:lnTo>
                  <a:lnTo>
                    <a:pt x="0" y="248919"/>
                  </a:lnTo>
                  <a:lnTo>
                    <a:pt x="54609" y="248919"/>
                  </a:lnTo>
                  <a:lnTo>
                    <a:pt x="54609" y="246380"/>
                  </a:lnTo>
                  <a:close/>
                </a:path>
                <a:path w="54610" h="328929">
                  <a:moveTo>
                    <a:pt x="54609" y="243840"/>
                  </a:moveTo>
                  <a:lnTo>
                    <a:pt x="0" y="243840"/>
                  </a:lnTo>
                  <a:lnTo>
                    <a:pt x="0" y="245109"/>
                  </a:lnTo>
                  <a:lnTo>
                    <a:pt x="54609" y="245109"/>
                  </a:lnTo>
                  <a:lnTo>
                    <a:pt x="54609" y="243840"/>
                  </a:lnTo>
                  <a:close/>
                </a:path>
                <a:path w="54610" h="328929">
                  <a:moveTo>
                    <a:pt x="54609" y="240029"/>
                  </a:moveTo>
                  <a:lnTo>
                    <a:pt x="0" y="240029"/>
                  </a:lnTo>
                  <a:lnTo>
                    <a:pt x="0" y="242569"/>
                  </a:lnTo>
                  <a:lnTo>
                    <a:pt x="54609" y="242569"/>
                  </a:lnTo>
                  <a:lnTo>
                    <a:pt x="54609" y="240029"/>
                  </a:lnTo>
                  <a:close/>
                </a:path>
                <a:path w="54610" h="328929">
                  <a:moveTo>
                    <a:pt x="54609" y="237490"/>
                  </a:moveTo>
                  <a:lnTo>
                    <a:pt x="0" y="237490"/>
                  </a:lnTo>
                  <a:lnTo>
                    <a:pt x="0" y="238760"/>
                  </a:lnTo>
                  <a:lnTo>
                    <a:pt x="54609" y="238760"/>
                  </a:lnTo>
                  <a:lnTo>
                    <a:pt x="54609" y="237490"/>
                  </a:lnTo>
                  <a:close/>
                </a:path>
                <a:path w="54610" h="328929">
                  <a:moveTo>
                    <a:pt x="54609" y="233680"/>
                  </a:moveTo>
                  <a:lnTo>
                    <a:pt x="0" y="233680"/>
                  </a:lnTo>
                  <a:lnTo>
                    <a:pt x="0" y="236219"/>
                  </a:lnTo>
                  <a:lnTo>
                    <a:pt x="54609" y="236219"/>
                  </a:lnTo>
                  <a:lnTo>
                    <a:pt x="54609" y="233680"/>
                  </a:lnTo>
                  <a:close/>
                </a:path>
                <a:path w="54610" h="328929">
                  <a:moveTo>
                    <a:pt x="54609" y="231140"/>
                  </a:moveTo>
                  <a:lnTo>
                    <a:pt x="0" y="231140"/>
                  </a:lnTo>
                  <a:lnTo>
                    <a:pt x="0" y="232410"/>
                  </a:lnTo>
                  <a:lnTo>
                    <a:pt x="54609" y="232410"/>
                  </a:lnTo>
                  <a:lnTo>
                    <a:pt x="54609" y="231140"/>
                  </a:lnTo>
                  <a:close/>
                </a:path>
                <a:path w="54610" h="328929">
                  <a:moveTo>
                    <a:pt x="54609" y="227329"/>
                  </a:moveTo>
                  <a:lnTo>
                    <a:pt x="0" y="227329"/>
                  </a:lnTo>
                  <a:lnTo>
                    <a:pt x="0" y="229869"/>
                  </a:lnTo>
                  <a:lnTo>
                    <a:pt x="54609" y="229869"/>
                  </a:lnTo>
                  <a:lnTo>
                    <a:pt x="54609" y="227329"/>
                  </a:lnTo>
                  <a:close/>
                </a:path>
                <a:path w="54610" h="328929">
                  <a:moveTo>
                    <a:pt x="54609" y="224790"/>
                  </a:moveTo>
                  <a:lnTo>
                    <a:pt x="0" y="224790"/>
                  </a:lnTo>
                  <a:lnTo>
                    <a:pt x="0" y="226060"/>
                  </a:lnTo>
                  <a:lnTo>
                    <a:pt x="54609" y="226060"/>
                  </a:lnTo>
                  <a:lnTo>
                    <a:pt x="54609" y="224790"/>
                  </a:lnTo>
                  <a:close/>
                </a:path>
                <a:path w="54610" h="328929">
                  <a:moveTo>
                    <a:pt x="54609" y="220979"/>
                  </a:moveTo>
                  <a:lnTo>
                    <a:pt x="0" y="220979"/>
                  </a:lnTo>
                  <a:lnTo>
                    <a:pt x="0" y="223520"/>
                  </a:lnTo>
                  <a:lnTo>
                    <a:pt x="54609" y="223520"/>
                  </a:lnTo>
                  <a:lnTo>
                    <a:pt x="54609" y="220979"/>
                  </a:lnTo>
                  <a:close/>
                </a:path>
                <a:path w="54610" h="328929">
                  <a:moveTo>
                    <a:pt x="54609" y="218440"/>
                  </a:moveTo>
                  <a:lnTo>
                    <a:pt x="0" y="218440"/>
                  </a:lnTo>
                  <a:lnTo>
                    <a:pt x="0" y="219710"/>
                  </a:lnTo>
                  <a:lnTo>
                    <a:pt x="54609" y="219710"/>
                  </a:lnTo>
                  <a:lnTo>
                    <a:pt x="54609" y="218440"/>
                  </a:lnTo>
                  <a:close/>
                </a:path>
                <a:path w="54610" h="328929">
                  <a:moveTo>
                    <a:pt x="54609" y="214630"/>
                  </a:moveTo>
                  <a:lnTo>
                    <a:pt x="0" y="214630"/>
                  </a:lnTo>
                  <a:lnTo>
                    <a:pt x="0" y="217170"/>
                  </a:lnTo>
                  <a:lnTo>
                    <a:pt x="54609" y="217170"/>
                  </a:lnTo>
                  <a:lnTo>
                    <a:pt x="54609" y="214630"/>
                  </a:lnTo>
                  <a:close/>
                </a:path>
                <a:path w="54610" h="328929">
                  <a:moveTo>
                    <a:pt x="54609" y="212090"/>
                  </a:moveTo>
                  <a:lnTo>
                    <a:pt x="0" y="212090"/>
                  </a:lnTo>
                  <a:lnTo>
                    <a:pt x="0" y="213359"/>
                  </a:lnTo>
                  <a:lnTo>
                    <a:pt x="54609" y="213359"/>
                  </a:lnTo>
                  <a:lnTo>
                    <a:pt x="54609" y="212090"/>
                  </a:lnTo>
                  <a:close/>
                </a:path>
                <a:path w="54610" h="328929">
                  <a:moveTo>
                    <a:pt x="54609" y="208279"/>
                  </a:moveTo>
                  <a:lnTo>
                    <a:pt x="0" y="208279"/>
                  </a:lnTo>
                  <a:lnTo>
                    <a:pt x="0" y="210820"/>
                  </a:lnTo>
                  <a:lnTo>
                    <a:pt x="54609" y="210820"/>
                  </a:lnTo>
                  <a:lnTo>
                    <a:pt x="54609" y="208279"/>
                  </a:lnTo>
                  <a:close/>
                </a:path>
                <a:path w="54610" h="328929">
                  <a:moveTo>
                    <a:pt x="54609" y="205740"/>
                  </a:moveTo>
                  <a:lnTo>
                    <a:pt x="0" y="205740"/>
                  </a:lnTo>
                  <a:lnTo>
                    <a:pt x="0" y="207010"/>
                  </a:lnTo>
                  <a:lnTo>
                    <a:pt x="54609" y="207010"/>
                  </a:lnTo>
                  <a:lnTo>
                    <a:pt x="54609" y="205740"/>
                  </a:lnTo>
                  <a:close/>
                </a:path>
                <a:path w="54610" h="328929">
                  <a:moveTo>
                    <a:pt x="54609" y="201929"/>
                  </a:moveTo>
                  <a:lnTo>
                    <a:pt x="0" y="201929"/>
                  </a:lnTo>
                  <a:lnTo>
                    <a:pt x="0" y="204470"/>
                  </a:lnTo>
                  <a:lnTo>
                    <a:pt x="54609" y="204470"/>
                  </a:lnTo>
                  <a:lnTo>
                    <a:pt x="54609" y="201929"/>
                  </a:lnTo>
                  <a:close/>
                </a:path>
                <a:path w="54610" h="328929">
                  <a:moveTo>
                    <a:pt x="54609" y="199390"/>
                  </a:moveTo>
                  <a:lnTo>
                    <a:pt x="0" y="199390"/>
                  </a:lnTo>
                  <a:lnTo>
                    <a:pt x="0" y="200659"/>
                  </a:lnTo>
                  <a:lnTo>
                    <a:pt x="54609" y="200659"/>
                  </a:lnTo>
                  <a:lnTo>
                    <a:pt x="54609" y="199390"/>
                  </a:lnTo>
                  <a:close/>
                </a:path>
                <a:path w="54610" h="328929">
                  <a:moveTo>
                    <a:pt x="54609" y="195579"/>
                  </a:moveTo>
                  <a:lnTo>
                    <a:pt x="0" y="195579"/>
                  </a:lnTo>
                  <a:lnTo>
                    <a:pt x="0" y="198120"/>
                  </a:lnTo>
                  <a:lnTo>
                    <a:pt x="54609" y="198120"/>
                  </a:lnTo>
                  <a:lnTo>
                    <a:pt x="54609" y="195579"/>
                  </a:lnTo>
                  <a:close/>
                </a:path>
                <a:path w="54610" h="328929">
                  <a:moveTo>
                    <a:pt x="54609" y="193040"/>
                  </a:moveTo>
                  <a:lnTo>
                    <a:pt x="0" y="193040"/>
                  </a:lnTo>
                  <a:lnTo>
                    <a:pt x="0" y="194309"/>
                  </a:lnTo>
                  <a:lnTo>
                    <a:pt x="54609" y="194309"/>
                  </a:lnTo>
                  <a:lnTo>
                    <a:pt x="54609" y="193040"/>
                  </a:lnTo>
                  <a:close/>
                </a:path>
                <a:path w="54610" h="328929">
                  <a:moveTo>
                    <a:pt x="54609" y="189230"/>
                  </a:moveTo>
                  <a:lnTo>
                    <a:pt x="0" y="189230"/>
                  </a:lnTo>
                  <a:lnTo>
                    <a:pt x="0" y="191770"/>
                  </a:lnTo>
                  <a:lnTo>
                    <a:pt x="54609" y="191770"/>
                  </a:lnTo>
                  <a:lnTo>
                    <a:pt x="54609" y="189230"/>
                  </a:lnTo>
                  <a:close/>
                </a:path>
                <a:path w="54610" h="328929">
                  <a:moveTo>
                    <a:pt x="54609" y="186690"/>
                  </a:moveTo>
                  <a:lnTo>
                    <a:pt x="0" y="186690"/>
                  </a:lnTo>
                  <a:lnTo>
                    <a:pt x="0" y="187960"/>
                  </a:lnTo>
                  <a:lnTo>
                    <a:pt x="54609" y="187960"/>
                  </a:lnTo>
                  <a:lnTo>
                    <a:pt x="54609" y="186690"/>
                  </a:lnTo>
                  <a:close/>
                </a:path>
                <a:path w="54610" h="328929">
                  <a:moveTo>
                    <a:pt x="54609" y="182879"/>
                  </a:moveTo>
                  <a:lnTo>
                    <a:pt x="0" y="182879"/>
                  </a:lnTo>
                  <a:lnTo>
                    <a:pt x="0" y="185420"/>
                  </a:lnTo>
                  <a:lnTo>
                    <a:pt x="54609" y="185420"/>
                  </a:lnTo>
                  <a:lnTo>
                    <a:pt x="54609" y="182879"/>
                  </a:lnTo>
                  <a:close/>
                </a:path>
                <a:path w="54610" h="328929">
                  <a:moveTo>
                    <a:pt x="54609" y="180340"/>
                  </a:moveTo>
                  <a:lnTo>
                    <a:pt x="0" y="180340"/>
                  </a:lnTo>
                  <a:lnTo>
                    <a:pt x="0" y="181609"/>
                  </a:lnTo>
                  <a:lnTo>
                    <a:pt x="54609" y="181609"/>
                  </a:lnTo>
                  <a:lnTo>
                    <a:pt x="54609" y="180340"/>
                  </a:lnTo>
                  <a:close/>
                </a:path>
                <a:path w="54610" h="328929">
                  <a:moveTo>
                    <a:pt x="54609" y="176530"/>
                  </a:moveTo>
                  <a:lnTo>
                    <a:pt x="0" y="176530"/>
                  </a:lnTo>
                  <a:lnTo>
                    <a:pt x="0" y="179070"/>
                  </a:lnTo>
                  <a:lnTo>
                    <a:pt x="54609" y="179070"/>
                  </a:lnTo>
                  <a:lnTo>
                    <a:pt x="54609" y="176530"/>
                  </a:lnTo>
                  <a:close/>
                </a:path>
                <a:path w="54610" h="328929">
                  <a:moveTo>
                    <a:pt x="54609" y="173990"/>
                  </a:moveTo>
                  <a:lnTo>
                    <a:pt x="0" y="173990"/>
                  </a:lnTo>
                  <a:lnTo>
                    <a:pt x="0" y="175259"/>
                  </a:lnTo>
                  <a:lnTo>
                    <a:pt x="54609" y="175259"/>
                  </a:lnTo>
                  <a:lnTo>
                    <a:pt x="54609" y="173990"/>
                  </a:lnTo>
                  <a:close/>
                </a:path>
                <a:path w="54610" h="328929">
                  <a:moveTo>
                    <a:pt x="54609" y="170179"/>
                  </a:moveTo>
                  <a:lnTo>
                    <a:pt x="0" y="170179"/>
                  </a:lnTo>
                  <a:lnTo>
                    <a:pt x="0" y="172720"/>
                  </a:lnTo>
                  <a:lnTo>
                    <a:pt x="54609" y="172720"/>
                  </a:lnTo>
                  <a:lnTo>
                    <a:pt x="54609" y="170179"/>
                  </a:lnTo>
                  <a:close/>
                </a:path>
                <a:path w="54610" h="328929">
                  <a:moveTo>
                    <a:pt x="54609" y="167640"/>
                  </a:moveTo>
                  <a:lnTo>
                    <a:pt x="0" y="167640"/>
                  </a:lnTo>
                  <a:lnTo>
                    <a:pt x="0" y="168909"/>
                  </a:lnTo>
                  <a:lnTo>
                    <a:pt x="54609" y="168909"/>
                  </a:lnTo>
                  <a:lnTo>
                    <a:pt x="54609" y="167640"/>
                  </a:lnTo>
                  <a:close/>
                </a:path>
                <a:path w="54610" h="328929">
                  <a:moveTo>
                    <a:pt x="54609" y="163830"/>
                  </a:moveTo>
                  <a:lnTo>
                    <a:pt x="0" y="163830"/>
                  </a:lnTo>
                  <a:lnTo>
                    <a:pt x="0" y="166370"/>
                  </a:lnTo>
                  <a:lnTo>
                    <a:pt x="54609" y="166370"/>
                  </a:lnTo>
                  <a:lnTo>
                    <a:pt x="54609" y="163830"/>
                  </a:lnTo>
                  <a:close/>
                </a:path>
                <a:path w="54610" h="328929">
                  <a:moveTo>
                    <a:pt x="54609" y="161290"/>
                  </a:moveTo>
                  <a:lnTo>
                    <a:pt x="0" y="161290"/>
                  </a:lnTo>
                  <a:lnTo>
                    <a:pt x="0" y="162559"/>
                  </a:lnTo>
                  <a:lnTo>
                    <a:pt x="54609" y="162559"/>
                  </a:lnTo>
                  <a:lnTo>
                    <a:pt x="54609" y="161290"/>
                  </a:lnTo>
                  <a:close/>
                </a:path>
                <a:path w="54610" h="328929">
                  <a:moveTo>
                    <a:pt x="54609" y="157480"/>
                  </a:moveTo>
                  <a:lnTo>
                    <a:pt x="0" y="157480"/>
                  </a:lnTo>
                  <a:lnTo>
                    <a:pt x="0" y="160020"/>
                  </a:lnTo>
                  <a:lnTo>
                    <a:pt x="54609" y="160020"/>
                  </a:lnTo>
                  <a:lnTo>
                    <a:pt x="54609" y="157480"/>
                  </a:lnTo>
                  <a:close/>
                </a:path>
                <a:path w="54610" h="328929">
                  <a:moveTo>
                    <a:pt x="54609" y="154940"/>
                  </a:moveTo>
                  <a:lnTo>
                    <a:pt x="0" y="154940"/>
                  </a:lnTo>
                  <a:lnTo>
                    <a:pt x="0" y="156209"/>
                  </a:lnTo>
                  <a:lnTo>
                    <a:pt x="54609" y="156209"/>
                  </a:lnTo>
                  <a:lnTo>
                    <a:pt x="54609" y="154940"/>
                  </a:lnTo>
                  <a:close/>
                </a:path>
                <a:path w="54610" h="328929">
                  <a:moveTo>
                    <a:pt x="54609" y="151130"/>
                  </a:moveTo>
                  <a:lnTo>
                    <a:pt x="0" y="151130"/>
                  </a:lnTo>
                  <a:lnTo>
                    <a:pt x="0" y="153670"/>
                  </a:lnTo>
                  <a:lnTo>
                    <a:pt x="54609" y="153670"/>
                  </a:lnTo>
                  <a:lnTo>
                    <a:pt x="54609" y="151130"/>
                  </a:lnTo>
                  <a:close/>
                </a:path>
                <a:path w="54610" h="328929">
                  <a:moveTo>
                    <a:pt x="54609" y="148590"/>
                  </a:moveTo>
                  <a:lnTo>
                    <a:pt x="0" y="148590"/>
                  </a:lnTo>
                  <a:lnTo>
                    <a:pt x="0" y="149859"/>
                  </a:lnTo>
                  <a:lnTo>
                    <a:pt x="54609" y="149859"/>
                  </a:lnTo>
                  <a:lnTo>
                    <a:pt x="54609" y="148590"/>
                  </a:lnTo>
                  <a:close/>
                </a:path>
                <a:path w="54610" h="328929">
                  <a:moveTo>
                    <a:pt x="54609" y="144779"/>
                  </a:moveTo>
                  <a:lnTo>
                    <a:pt x="0" y="144779"/>
                  </a:lnTo>
                  <a:lnTo>
                    <a:pt x="0" y="147320"/>
                  </a:lnTo>
                  <a:lnTo>
                    <a:pt x="54609" y="147320"/>
                  </a:lnTo>
                  <a:lnTo>
                    <a:pt x="54609" y="144779"/>
                  </a:lnTo>
                  <a:close/>
                </a:path>
                <a:path w="54610" h="328929">
                  <a:moveTo>
                    <a:pt x="54609" y="142240"/>
                  </a:moveTo>
                  <a:lnTo>
                    <a:pt x="0" y="142240"/>
                  </a:lnTo>
                  <a:lnTo>
                    <a:pt x="0" y="143510"/>
                  </a:lnTo>
                  <a:lnTo>
                    <a:pt x="54609" y="143510"/>
                  </a:lnTo>
                  <a:lnTo>
                    <a:pt x="54609" y="142240"/>
                  </a:lnTo>
                  <a:close/>
                </a:path>
                <a:path w="54610" h="328929">
                  <a:moveTo>
                    <a:pt x="54609" y="138429"/>
                  </a:moveTo>
                  <a:lnTo>
                    <a:pt x="0" y="138429"/>
                  </a:lnTo>
                  <a:lnTo>
                    <a:pt x="0" y="140970"/>
                  </a:lnTo>
                  <a:lnTo>
                    <a:pt x="54609" y="140970"/>
                  </a:lnTo>
                  <a:lnTo>
                    <a:pt x="54609" y="138429"/>
                  </a:lnTo>
                  <a:close/>
                </a:path>
                <a:path w="54610" h="328929">
                  <a:moveTo>
                    <a:pt x="54609" y="135890"/>
                  </a:moveTo>
                  <a:lnTo>
                    <a:pt x="0" y="135890"/>
                  </a:lnTo>
                  <a:lnTo>
                    <a:pt x="0" y="137159"/>
                  </a:lnTo>
                  <a:lnTo>
                    <a:pt x="54609" y="137159"/>
                  </a:lnTo>
                  <a:lnTo>
                    <a:pt x="54609" y="135890"/>
                  </a:lnTo>
                  <a:close/>
                </a:path>
                <a:path w="54610" h="328929">
                  <a:moveTo>
                    <a:pt x="54609" y="132079"/>
                  </a:moveTo>
                  <a:lnTo>
                    <a:pt x="0" y="132079"/>
                  </a:lnTo>
                  <a:lnTo>
                    <a:pt x="0" y="134620"/>
                  </a:lnTo>
                  <a:lnTo>
                    <a:pt x="54609" y="134620"/>
                  </a:lnTo>
                  <a:lnTo>
                    <a:pt x="54609" y="132079"/>
                  </a:lnTo>
                  <a:close/>
                </a:path>
                <a:path w="54610" h="328929">
                  <a:moveTo>
                    <a:pt x="54609" y="129540"/>
                  </a:moveTo>
                  <a:lnTo>
                    <a:pt x="0" y="129540"/>
                  </a:lnTo>
                  <a:lnTo>
                    <a:pt x="0" y="130810"/>
                  </a:lnTo>
                  <a:lnTo>
                    <a:pt x="54609" y="130810"/>
                  </a:lnTo>
                  <a:lnTo>
                    <a:pt x="54609" y="129540"/>
                  </a:lnTo>
                  <a:close/>
                </a:path>
                <a:path w="54610" h="328929">
                  <a:moveTo>
                    <a:pt x="54609" y="125730"/>
                  </a:moveTo>
                  <a:lnTo>
                    <a:pt x="0" y="125730"/>
                  </a:lnTo>
                  <a:lnTo>
                    <a:pt x="0" y="128270"/>
                  </a:lnTo>
                  <a:lnTo>
                    <a:pt x="54609" y="128270"/>
                  </a:lnTo>
                  <a:lnTo>
                    <a:pt x="54609" y="125730"/>
                  </a:lnTo>
                  <a:close/>
                </a:path>
                <a:path w="54610" h="328929">
                  <a:moveTo>
                    <a:pt x="54609" y="123190"/>
                  </a:moveTo>
                  <a:lnTo>
                    <a:pt x="0" y="123190"/>
                  </a:lnTo>
                  <a:lnTo>
                    <a:pt x="0" y="124459"/>
                  </a:lnTo>
                  <a:lnTo>
                    <a:pt x="54609" y="124459"/>
                  </a:lnTo>
                  <a:lnTo>
                    <a:pt x="54609" y="123190"/>
                  </a:lnTo>
                  <a:close/>
                </a:path>
                <a:path w="54610" h="328929">
                  <a:moveTo>
                    <a:pt x="54609" y="119380"/>
                  </a:moveTo>
                  <a:lnTo>
                    <a:pt x="0" y="119380"/>
                  </a:lnTo>
                  <a:lnTo>
                    <a:pt x="0" y="121920"/>
                  </a:lnTo>
                  <a:lnTo>
                    <a:pt x="54609" y="121920"/>
                  </a:lnTo>
                  <a:lnTo>
                    <a:pt x="54609" y="119380"/>
                  </a:lnTo>
                  <a:close/>
                </a:path>
                <a:path w="54610" h="328929">
                  <a:moveTo>
                    <a:pt x="54609" y="116840"/>
                  </a:moveTo>
                  <a:lnTo>
                    <a:pt x="0" y="116840"/>
                  </a:lnTo>
                  <a:lnTo>
                    <a:pt x="0" y="118109"/>
                  </a:lnTo>
                  <a:lnTo>
                    <a:pt x="54609" y="118109"/>
                  </a:lnTo>
                  <a:lnTo>
                    <a:pt x="54609" y="116840"/>
                  </a:lnTo>
                  <a:close/>
                </a:path>
                <a:path w="54610" h="328929">
                  <a:moveTo>
                    <a:pt x="54609" y="113029"/>
                  </a:moveTo>
                  <a:lnTo>
                    <a:pt x="0" y="113029"/>
                  </a:lnTo>
                  <a:lnTo>
                    <a:pt x="0" y="115570"/>
                  </a:lnTo>
                  <a:lnTo>
                    <a:pt x="54609" y="115570"/>
                  </a:lnTo>
                  <a:lnTo>
                    <a:pt x="54609" y="113029"/>
                  </a:lnTo>
                  <a:close/>
                </a:path>
                <a:path w="54610" h="328929">
                  <a:moveTo>
                    <a:pt x="54609" y="110489"/>
                  </a:moveTo>
                  <a:lnTo>
                    <a:pt x="0" y="110489"/>
                  </a:lnTo>
                  <a:lnTo>
                    <a:pt x="0" y="111759"/>
                  </a:lnTo>
                  <a:lnTo>
                    <a:pt x="54609" y="111759"/>
                  </a:lnTo>
                  <a:lnTo>
                    <a:pt x="54609" y="110489"/>
                  </a:lnTo>
                  <a:close/>
                </a:path>
                <a:path w="54610" h="328929">
                  <a:moveTo>
                    <a:pt x="54609" y="104139"/>
                  </a:moveTo>
                  <a:lnTo>
                    <a:pt x="0" y="104139"/>
                  </a:lnTo>
                  <a:lnTo>
                    <a:pt x="0" y="109220"/>
                  </a:lnTo>
                  <a:lnTo>
                    <a:pt x="54609" y="109220"/>
                  </a:lnTo>
                  <a:lnTo>
                    <a:pt x="54609" y="104139"/>
                  </a:lnTo>
                  <a:close/>
                </a:path>
                <a:path w="54610" h="328929">
                  <a:moveTo>
                    <a:pt x="54609" y="97790"/>
                  </a:moveTo>
                  <a:lnTo>
                    <a:pt x="0" y="97790"/>
                  </a:lnTo>
                  <a:lnTo>
                    <a:pt x="0" y="102870"/>
                  </a:lnTo>
                  <a:lnTo>
                    <a:pt x="54609" y="102870"/>
                  </a:lnTo>
                  <a:lnTo>
                    <a:pt x="54609" y="97790"/>
                  </a:lnTo>
                  <a:close/>
                </a:path>
                <a:path w="54610" h="328929">
                  <a:moveTo>
                    <a:pt x="54609" y="91439"/>
                  </a:moveTo>
                  <a:lnTo>
                    <a:pt x="0" y="91439"/>
                  </a:lnTo>
                  <a:lnTo>
                    <a:pt x="0" y="96520"/>
                  </a:lnTo>
                  <a:lnTo>
                    <a:pt x="54609" y="96520"/>
                  </a:lnTo>
                  <a:lnTo>
                    <a:pt x="54609" y="91439"/>
                  </a:lnTo>
                  <a:close/>
                </a:path>
                <a:path w="54610" h="328929">
                  <a:moveTo>
                    <a:pt x="54609" y="85089"/>
                  </a:moveTo>
                  <a:lnTo>
                    <a:pt x="0" y="85089"/>
                  </a:lnTo>
                  <a:lnTo>
                    <a:pt x="0" y="90170"/>
                  </a:lnTo>
                  <a:lnTo>
                    <a:pt x="54609" y="90170"/>
                  </a:lnTo>
                  <a:lnTo>
                    <a:pt x="54609" y="85089"/>
                  </a:lnTo>
                  <a:close/>
                </a:path>
                <a:path w="54610" h="328929">
                  <a:moveTo>
                    <a:pt x="54609" y="78739"/>
                  </a:moveTo>
                  <a:lnTo>
                    <a:pt x="0" y="78739"/>
                  </a:lnTo>
                  <a:lnTo>
                    <a:pt x="0" y="83820"/>
                  </a:lnTo>
                  <a:lnTo>
                    <a:pt x="54609" y="83820"/>
                  </a:lnTo>
                  <a:lnTo>
                    <a:pt x="54609" y="78739"/>
                  </a:lnTo>
                  <a:close/>
                </a:path>
                <a:path w="54610" h="328929">
                  <a:moveTo>
                    <a:pt x="54609" y="72389"/>
                  </a:moveTo>
                  <a:lnTo>
                    <a:pt x="0" y="72389"/>
                  </a:lnTo>
                  <a:lnTo>
                    <a:pt x="0" y="77470"/>
                  </a:lnTo>
                  <a:lnTo>
                    <a:pt x="54609" y="77470"/>
                  </a:lnTo>
                  <a:lnTo>
                    <a:pt x="54609" y="72389"/>
                  </a:lnTo>
                  <a:close/>
                </a:path>
                <a:path w="54610" h="328929">
                  <a:moveTo>
                    <a:pt x="54609" y="66039"/>
                  </a:moveTo>
                  <a:lnTo>
                    <a:pt x="0" y="66039"/>
                  </a:lnTo>
                  <a:lnTo>
                    <a:pt x="0" y="71120"/>
                  </a:lnTo>
                  <a:lnTo>
                    <a:pt x="54609" y="71120"/>
                  </a:lnTo>
                  <a:lnTo>
                    <a:pt x="54609" y="66039"/>
                  </a:lnTo>
                  <a:close/>
                </a:path>
                <a:path w="54610" h="328929">
                  <a:moveTo>
                    <a:pt x="54609" y="60959"/>
                  </a:moveTo>
                  <a:lnTo>
                    <a:pt x="0" y="60959"/>
                  </a:lnTo>
                  <a:lnTo>
                    <a:pt x="0" y="64769"/>
                  </a:lnTo>
                  <a:lnTo>
                    <a:pt x="54609" y="64769"/>
                  </a:lnTo>
                  <a:lnTo>
                    <a:pt x="54609" y="60959"/>
                  </a:lnTo>
                  <a:close/>
                </a:path>
                <a:path w="54610" h="328929">
                  <a:moveTo>
                    <a:pt x="54609" y="54609"/>
                  </a:moveTo>
                  <a:lnTo>
                    <a:pt x="0" y="54609"/>
                  </a:lnTo>
                  <a:lnTo>
                    <a:pt x="0" y="59690"/>
                  </a:lnTo>
                  <a:lnTo>
                    <a:pt x="54609" y="59690"/>
                  </a:lnTo>
                  <a:lnTo>
                    <a:pt x="54609" y="54609"/>
                  </a:lnTo>
                  <a:close/>
                </a:path>
                <a:path w="54610" h="328929">
                  <a:moveTo>
                    <a:pt x="54609" y="48259"/>
                  </a:moveTo>
                  <a:lnTo>
                    <a:pt x="0" y="48259"/>
                  </a:lnTo>
                  <a:lnTo>
                    <a:pt x="0" y="53340"/>
                  </a:lnTo>
                  <a:lnTo>
                    <a:pt x="54609" y="53340"/>
                  </a:lnTo>
                  <a:lnTo>
                    <a:pt x="54609" y="48259"/>
                  </a:lnTo>
                  <a:close/>
                </a:path>
                <a:path w="54610" h="328929">
                  <a:moveTo>
                    <a:pt x="54609" y="41909"/>
                  </a:moveTo>
                  <a:lnTo>
                    <a:pt x="0" y="41909"/>
                  </a:lnTo>
                  <a:lnTo>
                    <a:pt x="0" y="46990"/>
                  </a:lnTo>
                  <a:lnTo>
                    <a:pt x="54609" y="46990"/>
                  </a:lnTo>
                  <a:lnTo>
                    <a:pt x="54609" y="41909"/>
                  </a:lnTo>
                  <a:close/>
                </a:path>
                <a:path w="54610" h="328929">
                  <a:moveTo>
                    <a:pt x="54609" y="35559"/>
                  </a:moveTo>
                  <a:lnTo>
                    <a:pt x="0" y="35559"/>
                  </a:lnTo>
                  <a:lnTo>
                    <a:pt x="0" y="40640"/>
                  </a:lnTo>
                  <a:lnTo>
                    <a:pt x="54609" y="40640"/>
                  </a:lnTo>
                  <a:lnTo>
                    <a:pt x="54609" y="35559"/>
                  </a:lnTo>
                  <a:close/>
                </a:path>
                <a:path w="54610" h="328929">
                  <a:moveTo>
                    <a:pt x="54609" y="29209"/>
                  </a:moveTo>
                  <a:lnTo>
                    <a:pt x="0" y="29209"/>
                  </a:lnTo>
                  <a:lnTo>
                    <a:pt x="0" y="34290"/>
                  </a:lnTo>
                  <a:lnTo>
                    <a:pt x="54609" y="34290"/>
                  </a:lnTo>
                  <a:lnTo>
                    <a:pt x="54609" y="29209"/>
                  </a:lnTo>
                  <a:close/>
                </a:path>
                <a:path w="54610" h="328929">
                  <a:moveTo>
                    <a:pt x="54609" y="22859"/>
                  </a:moveTo>
                  <a:lnTo>
                    <a:pt x="0" y="22859"/>
                  </a:lnTo>
                  <a:lnTo>
                    <a:pt x="0" y="27940"/>
                  </a:lnTo>
                  <a:lnTo>
                    <a:pt x="54609" y="27940"/>
                  </a:lnTo>
                  <a:lnTo>
                    <a:pt x="54609" y="22859"/>
                  </a:lnTo>
                  <a:close/>
                </a:path>
                <a:path w="54610" h="328929">
                  <a:moveTo>
                    <a:pt x="54609" y="16509"/>
                  </a:moveTo>
                  <a:lnTo>
                    <a:pt x="0" y="16509"/>
                  </a:lnTo>
                  <a:lnTo>
                    <a:pt x="0" y="21590"/>
                  </a:lnTo>
                  <a:lnTo>
                    <a:pt x="54609" y="21590"/>
                  </a:lnTo>
                  <a:lnTo>
                    <a:pt x="54609" y="16509"/>
                  </a:lnTo>
                  <a:close/>
                </a:path>
                <a:path w="54610" h="328929">
                  <a:moveTo>
                    <a:pt x="54609" y="10159"/>
                  </a:moveTo>
                  <a:lnTo>
                    <a:pt x="0" y="10159"/>
                  </a:lnTo>
                  <a:lnTo>
                    <a:pt x="0" y="15240"/>
                  </a:lnTo>
                  <a:lnTo>
                    <a:pt x="54609" y="15240"/>
                  </a:lnTo>
                  <a:lnTo>
                    <a:pt x="54609" y="10159"/>
                  </a:lnTo>
                  <a:close/>
                </a:path>
                <a:path w="54610" h="328929">
                  <a:moveTo>
                    <a:pt x="54609" y="3809"/>
                  </a:moveTo>
                  <a:lnTo>
                    <a:pt x="0" y="3809"/>
                  </a:lnTo>
                  <a:lnTo>
                    <a:pt x="0" y="8890"/>
                  </a:lnTo>
                  <a:lnTo>
                    <a:pt x="54609" y="8890"/>
                  </a:lnTo>
                  <a:lnTo>
                    <a:pt x="54609" y="3809"/>
                  </a:lnTo>
                  <a:close/>
                </a:path>
                <a:path w="54610" h="328929">
                  <a:moveTo>
                    <a:pt x="54609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54609" y="2540"/>
                  </a:lnTo>
                  <a:lnTo>
                    <a:pt x="54609" y="0"/>
                  </a:lnTo>
                  <a:close/>
                </a:path>
                <a:path w="54610" h="328929">
                  <a:moveTo>
                    <a:pt x="54609" y="287020"/>
                  </a:moveTo>
                  <a:lnTo>
                    <a:pt x="0" y="287020"/>
                  </a:lnTo>
                  <a:lnTo>
                    <a:pt x="0" y="320040"/>
                  </a:lnTo>
                  <a:lnTo>
                    <a:pt x="54609" y="320040"/>
                  </a:lnTo>
                  <a:lnTo>
                    <a:pt x="54609" y="287020"/>
                  </a:lnTo>
                  <a:close/>
                </a:path>
                <a:path w="54610" h="328929">
                  <a:moveTo>
                    <a:pt x="54609" y="320040"/>
                  </a:moveTo>
                  <a:lnTo>
                    <a:pt x="0" y="320040"/>
                  </a:lnTo>
                  <a:lnTo>
                    <a:pt x="0" y="326390"/>
                  </a:lnTo>
                  <a:lnTo>
                    <a:pt x="54609" y="326390"/>
                  </a:lnTo>
                  <a:lnTo>
                    <a:pt x="54609" y="320040"/>
                  </a:lnTo>
                  <a:close/>
                </a:path>
                <a:path w="54610" h="328929">
                  <a:moveTo>
                    <a:pt x="54609" y="326390"/>
                  </a:moveTo>
                  <a:lnTo>
                    <a:pt x="0" y="326390"/>
                  </a:lnTo>
                  <a:lnTo>
                    <a:pt x="0" y="328930"/>
                  </a:lnTo>
                  <a:lnTo>
                    <a:pt x="16509" y="328930"/>
                  </a:lnTo>
                  <a:lnTo>
                    <a:pt x="16509" y="327660"/>
                  </a:lnTo>
                  <a:lnTo>
                    <a:pt x="54609" y="327660"/>
                  </a:lnTo>
                  <a:lnTo>
                    <a:pt x="54609" y="326390"/>
                  </a:lnTo>
                  <a:close/>
                </a:path>
              </a:pathLst>
            </a:custGeom>
            <a:solidFill>
              <a:srgbClr val="2C86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7" name="object 237"/>
            <p:cNvSpPr/>
            <p:nvPr/>
          </p:nvSpPr>
          <p:spPr>
            <a:xfrm>
              <a:off x="5368289" y="6388100"/>
              <a:ext cx="55880" cy="330200"/>
            </a:xfrm>
            <a:custGeom>
              <a:avLst/>
              <a:gdLst/>
              <a:ahLst/>
              <a:cxnLst/>
              <a:rect l="l" t="t" r="r" b="b"/>
              <a:pathLst>
                <a:path w="55879" h="330200">
                  <a:moveTo>
                    <a:pt x="55880" y="265430"/>
                  </a:moveTo>
                  <a:lnTo>
                    <a:pt x="0" y="265430"/>
                  </a:lnTo>
                  <a:lnTo>
                    <a:pt x="0" y="287020"/>
                  </a:lnTo>
                  <a:lnTo>
                    <a:pt x="55880" y="287020"/>
                  </a:lnTo>
                  <a:lnTo>
                    <a:pt x="55880" y="265430"/>
                  </a:lnTo>
                  <a:close/>
                </a:path>
                <a:path w="55879" h="330200">
                  <a:moveTo>
                    <a:pt x="55880" y="262890"/>
                  </a:moveTo>
                  <a:lnTo>
                    <a:pt x="0" y="262890"/>
                  </a:lnTo>
                  <a:lnTo>
                    <a:pt x="0" y="264160"/>
                  </a:lnTo>
                  <a:lnTo>
                    <a:pt x="55880" y="264160"/>
                  </a:lnTo>
                  <a:lnTo>
                    <a:pt x="55880" y="262890"/>
                  </a:lnTo>
                  <a:close/>
                </a:path>
                <a:path w="55879" h="330200">
                  <a:moveTo>
                    <a:pt x="55880" y="259079"/>
                  </a:moveTo>
                  <a:lnTo>
                    <a:pt x="0" y="259079"/>
                  </a:lnTo>
                  <a:lnTo>
                    <a:pt x="0" y="261619"/>
                  </a:lnTo>
                  <a:lnTo>
                    <a:pt x="55880" y="261619"/>
                  </a:lnTo>
                  <a:lnTo>
                    <a:pt x="55880" y="259079"/>
                  </a:lnTo>
                  <a:close/>
                </a:path>
                <a:path w="55879" h="330200">
                  <a:moveTo>
                    <a:pt x="55880" y="256540"/>
                  </a:moveTo>
                  <a:lnTo>
                    <a:pt x="0" y="256540"/>
                  </a:lnTo>
                  <a:lnTo>
                    <a:pt x="0" y="257810"/>
                  </a:lnTo>
                  <a:lnTo>
                    <a:pt x="55880" y="257810"/>
                  </a:lnTo>
                  <a:lnTo>
                    <a:pt x="55880" y="256540"/>
                  </a:lnTo>
                  <a:close/>
                </a:path>
                <a:path w="55879" h="330200">
                  <a:moveTo>
                    <a:pt x="55880" y="252730"/>
                  </a:moveTo>
                  <a:lnTo>
                    <a:pt x="0" y="252730"/>
                  </a:lnTo>
                  <a:lnTo>
                    <a:pt x="0" y="255270"/>
                  </a:lnTo>
                  <a:lnTo>
                    <a:pt x="55880" y="255270"/>
                  </a:lnTo>
                  <a:lnTo>
                    <a:pt x="55880" y="252730"/>
                  </a:lnTo>
                  <a:close/>
                </a:path>
                <a:path w="55879" h="330200">
                  <a:moveTo>
                    <a:pt x="55880" y="250190"/>
                  </a:moveTo>
                  <a:lnTo>
                    <a:pt x="0" y="250190"/>
                  </a:lnTo>
                  <a:lnTo>
                    <a:pt x="0" y="251460"/>
                  </a:lnTo>
                  <a:lnTo>
                    <a:pt x="55880" y="251460"/>
                  </a:lnTo>
                  <a:lnTo>
                    <a:pt x="55880" y="250190"/>
                  </a:lnTo>
                  <a:close/>
                </a:path>
                <a:path w="55879" h="330200">
                  <a:moveTo>
                    <a:pt x="55880" y="246380"/>
                  </a:moveTo>
                  <a:lnTo>
                    <a:pt x="0" y="246380"/>
                  </a:lnTo>
                  <a:lnTo>
                    <a:pt x="0" y="248919"/>
                  </a:lnTo>
                  <a:lnTo>
                    <a:pt x="55880" y="248919"/>
                  </a:lnTo>
                  <a:lnTo>
                    <a:pt x="55880" y="246380"/>
                  </a:lnTo>
                  <a:close/>
                </a:path>
                <a:path w="55879" h="330200">
                  <a:moveTo>
                    <a:pt x="55880" y="243840"/>
                  </a:moveTo>
                  <a:lnTo>
                    <a:pt x="0" y="243840"/>
                  </a:lnTo>
                  <a:lnTo>
                    <a:pt x="0" y="245109"/>
                  </a:lnTo>
                  <a:lnTo>
                    <a:pt x="55880" y="245109"/>
                  </a:lnTo>
                  <a:lnTo>
                    <a:pt x="55880" y="243840"/>
                  </a:lnTo>
                  <a:close/>
                </a:path>
                <a:path w="55879" h="330200">
                  <a:moveTo>
                    <a:pt x="55880" y="240029"/>
                  </a:moveTo>
                  <a:lnTo>
                    <a:pt x="0" y="240029"/>
                  </a:lnTo>
                  <a:lnTo>
                    <a:pt x="0" y="242569"/>
                  </a:lnTo>
                  <a:lnTo>
                    <a:pt x="55880" y="242569"/>
                  </a:lnTo>
                  <a:lnTo>
                    <a:pt x="55880" y="240029"/>
                  </a:lnTo>
                  <a:close/>
                </a:path>
                <a:path w="55879" h="330200">
                  <a:moveTo>
                    <a:pt x="55880" y="237490"/>
                  </a:moveTo>
                  <a:lnTo>
                    <a:pt x="0" y="237490"/>
                  </a:lnTo>
                  <a:lnTo>
                    <a:pt x="0" y="238760"/>
                  </a:lnTo>
                  <a:lnTo>
                    <a:pt x="55880" y="238760"/>
                  </a:lnTo>
                  <a:lnTo>
                    <a:pt x="55880" y="237490"/>
                  </a:lnTo>
                  <a:close/>
                </a:path>
                <a:path w="55879" h="330200">
                  <a:moveTo>
                    <a:pt x="55880" y="233680"/>
                  </a:moveTo>
                  <a:lnTo>
                    <a:pt x="0" y="233680"/>
                  </a:lnTo>
                  <a:lnTo>
                    <a:pt x="0" y="236219"/>
                  </a:lnTo>
                  <a:lnTo>
                    <a:pt x="55880" y="236219"/>
                  </a:lnTo>
                  <a:lnTo>
                    <a:pt x="55880" y="233680"/>
                  </a:lnTo>
                  <a:close/>
                </a:path>
                <a:path w="55879" h="330200">
                  <a:moveTo>
                    <a:pt x="55880" y="231140"/>
                  </a:moveTo>
                  <a:lnTo>
                    <a:pt x="0" y="231140"/>
                  </a:lnTo>
                  <a:lnTo>
                    <a:pt x="0" y="232410"/>
                  </a:lnTo>
                  <a:lnTo>
                    <a:pt x="55880" y="232410"/>
                  </a:lnTo>
                  <a:lnTo>
                    <a:pt x="55880" y="231140"/>
                  </a:lnTo>
                  <a:close/>
                </a:path>
                <a:path w="55879" h="330200">
                  <a:moveTo>
                    <a:pt x="55880" y="227329"/>
                  </a:moveTo>
                  <a:lnTo>
                    <a:pt x="0" y="227329"/>
                  </a:lnTo>
                  <a:lnTo>
                    <a:pt x="0" y="229869"/>
                  </a:lnTo>
                  <a:lnTo>
                    <a:pt x="55880" y="229869"/>
                  </a:lnTo>
                  <a:lnTo>
                    <a:pt x="55880" y="227329"/>
                  </a:lnTo>
                  <a:close/>
                </a:path>
                <a:path w="55879" h="330200">
                  <a:moveTo>
                    <a:pt x="55880" y="224790"/>
                  </a:moveTo>
                  <a:lnTo>
                    <a:pt x="0" y="224790"/>
                  </a:lnTo>
                  <a:lnTo>
                    <a:pt x="0" y="226060"/>
                  </a:lnTo>
                  <a:lnTo>
                    <a:pt x="55880" y="226060"/>
                  </a:lnTo>
                  <a:lnTo>
                    <a:pt x="55880" y="224790"/>
                  </a:lnTo>
                  <a:close/>
                </a:path>
                <a:path w="55879" h="330200">
                  <a:moveTo>
                    <a:pt x="55880" y="220979"/>
                  </a:moveTo>
                  <a:lnTo>
                    <a:pt x="0" y="220979"/>
                  </a:lnTo>
                  <a:lnTo>
                    <a:pt x="0" y="223520"/>
                  </a:lnTo>
                  <a:lnTo>
                    <a:pt x="55880" y="223520"/>
                  </a:lnTo>
                  <a:lnTo>
                    <a:pt x="55880" y="220979"/>
                  </a:lnTo>
                  <a:close/>
                </a:path>
                <a:path w="55879" h="330200">
                  <a:moveTo>
                    <a:pt x="55880" y="218440"/>
                  </a:moveTo>
                  <a:lnTo>
                    <a:pt x="0" y="218440"/>
                  </a:lnTo>
                  <a:lnTo>
                    <a:pt x="0" y="219710"/>
                  </a:lnTo>
                  <a:lnTo>
                    <a:pt x="55880" y="219710"/>
                  </a:lnTo>
                  <a:lnTo>
                    <a:pt x="55880" y="218440"/>
                  </a:lnTo>
                  <a:close/>
                </a:path>
                <a:path w="55879" h="330200">
                  <a:moveTo>
                    <a:pt x="55880" y="214630"/>
                  </a:moveTo>
                  <a:lnTo>
                    <a:pt x="0" y="214630"/>
                  </a:lnTo>
                  <a:lnTo>
                    <a:pt x="0" y="217170"/>
                  </a:lnTo>
                  <a:lnTo>
                    <a:pt x="55880" y="217170"/>
                  </a:lnTo>
                  <a:lnTo>
                    <a:pt x="55880" y="214630"/>
                  </a:lnTo>
                  <a:close/>
                </a:path>
                <a:path w="55879" h="330200">
                  <a:moveTo>
                    <a:pt x="55880" y="212090"/>
                  </a:moveTo>
                  <a:lnTo>
                    <a:pt x="0" y="212090"/>
                  </a:lnTo>
                  <a:lnTo>
                    <a:pt x="0" y="213359"/>
                  </a:lnTo>
                  <a:lnTo>
                    <a:pt x="55880" y="213359"/>
                  </a:lnTo>
                  <a:lnTo>
                    <a:pt x="55880" y="212090"/>
                  </a:lnTo>
                  <a:close/>
                </a:path>
                <a:path w="55879" h="330200">
                  <a:moveTo>
                    <a:pt x="55880" y="208279"/>
                  </a:moveTo>
                  <a:lnTo>
                    <a:pt x="0" y="208279"/>
                  </a:lnTo>
                  <a:lnTo>
                    <a:pt x="0" y="210820"/>
                  </a:lnTo>
                  <a:lnTo>
                    <a:pt x="55880" y="210820"/>
                  </a:lnTo>
                  <a:lnTo>
                    <a:pt x="55880" y="208279"/>
                  </a:lnTo>
                  <a:close/>
                </a:path>
                <a:path w="55879" h="330200">
                  <a:moveTo>
                    <a:pt x="55880" y="205740"/>
                  </a:moveTo>
                  <a:lnTo>
                    <a:pt x="0" y="205740"/>
                  </a:lnTo>
                  <a:lnTo>
                    <a:pt x="0" y="207010"/>
                  </a:lnTo>
                  <a:lnTo>
                    <a:pt x="55880" y="207010"/>
                  </a:lnTo>
                  <a:lnTo>
                    <a:pt x="55880" y="205740"/>
                  </a:lnTo>
                  <a:close/>
                </a:path>
                <a:path w="55879" h="330200">
                  <a:moveTo>
                    <a:pt x="55880" y="201929"/>
                  </a:moveTo>
                  <a:lnTo>
                    <a:pt x="0" y="201929"/>
                  </a:lnTo>
                  <a:lnTo>
                    <a:pt x="0" y="204470"/>
                  </a:lnTo>
                  <a:lnTo>
                    <a:pt x="55880" y="204470"/>
                  </a:lnTo>
                  <a:lnTo>
                    <a:pt x="55880" y="201929"/>
                  </a:lnTo>
                  <a:close/>
                </a:path>
                <a:path w="55879" h="330200">
                  <a:moveTo>
                    <a:pt x="55880" y="199390"/>
                  </a:moveTo>
                  <a:lnTo>
                    <a:pt x="0" y="199390"/>
                  </a:lnTo>
                  <a:lnTo>
                    <a:pt x="0" y="200659"/>
                  </a:lnTo>
                  <a:lnTo>
                    <a:pt x="55880" y="200659"/>
                  </a:lnTo>
                  <a:lnTo>
                    <a:pt x="55880" y="199390"/>
                  </a:lnTo>
                  <a:close/>
                </a:path>
                <a:path w="55879" h="330200">
                  <a:moveTo>
                    <a:pt x="55880" y="195579"/>
                  </a:moveTo>
                  <a:lnTo>
                    <a:pt x="0" y="195579"/>
                  </a:lnTo>
                  <a:lnTo>
                    <a:pt x="0" y="198120"/>
                  </a:lnTo>
                  <a:lnTo>
                    <a:pt x="55880" y="198120"/>
                  </a:lnTo>
                  <a:lnTo>
                    <a:pt x="55880" y="195579"/>
                  </a:lnTo>
                  <a:close/>
                </a:path>
                <a:path w="55879" h="330200">
                  <a:moveTo>
                    <a:pt x="55880" y="193040"/>
                  </a:moveTo>
                  <a:lnTo>
                    <a:pt x="0" y="193040"/>
                  </a:lnTo>
                  <a:lnTo>
                    <a:pt x="0" y="194309"/>
                  </a:lnTo>
                  <a:lnTo>
                    <a:pt x="55880" y="194309"/>
                  </a:lnTo>
                  <a:lnTo>
                    <a:pt x="55880" y="193040"/>
                  </a:lnTo>
                  <a:close/>
                </a:path>
                <a:path w="55879" h="330200">
                  <a:moveTo>
                    <a:pt x="55880" y="189230"/>
                  </a:moveTo>
                  <a:lnTo>
                    <a:pt x="0" y="189230"/>
                  </a:lnTo>
                  <a:lnTo>
                    <a:pt x="0" y="191770"/>
                  </a:lnTo>
                  <a:lnTo>
                    <a:pt x="55880" y="191770"/>
                  </a:lnTo>
                  <a:lnTo>
                    <a:pt x="55880" y="189230"/>
                  </a:lnTo>
                  <a:close/>
                </a:path>
                <a:path w="55879" h="330200">
                  <a:moveTo>
                    <a:pt x="55880" y="186690"/>
                  </a:moveTo>
                  <a:lnTo>
                    <a:pt x="0" y="186690"/>
                  </a:lnTo>
                  <a:lnTo>
                    <a:pt x="0" y="187960"/>
                  </a:lnTo>
                  <a:lnTo>
                    <a:pt x="55880" y="187960"/>
                  </a:lnTo>
                  <a:lnTo>
                    <a:pt x="55880" y="186690"/>
                  </a:lnTo>
                  <a:close/>
                </a:path>
                <a:path w="55879" h="330200">
                  <a:moveTo>
                    <a:pt x="55880" y="182879"/>
                  </a:moveTo>
                  <a:lnTo>
                    <a:pt x="0" y="182879"/>
                  </a:lnTo>
                  <a:lnTo>
                    <a:pt x="0" y="185420"/>
                  </a:lnTo>
                  <a:lnTo>
                    <a:pt x="55880" y="185420"/>
                  </a:lnTo>
                  <a:lnTo>
                    <a:pt x="55880" y="182879"/>
                  </a:lnTo>
                  <a:close/>
                </a:path>
                <a:path w="55879" h="330200">
                  <a:moveTo>
                    <a:pt x="55880" y="180340"/>
                  </a:moveTo>
                  <a:lnTo>
                    <a:pt x="0" y="180340"/>
                  </a:lnTo>
                  <a:lnTo>
                    <a:pt x="0" y="181609"/>
                  </a:lnTo>
                  <a:lnTo>
                    <a:pt x="55880" y="181609"/>
                  </a:lnTo>
                  <a:lnTo>
                    <a:pt x="55880" y="180340"/>
                  </a:lnTo>
                  <a:close/>
                </a:path>
                <a:path w="55879" h="330200">
                  <a:moveTo>
                    <a:pt x="55880" y="176530"/>
                  </a:moveTo>
                  <a:lnTo>
                    <a:pt x="0" y="176530"/>
                  </a:lnTo>
                  <a:lnTo>
                    <a:pt x="0" y="179070"/>
                  </a:lnTo>
                  <a:lnTo>
                    <a:pt x="55880" y="179070"/>
                  </a:lnTo>
                  <a:lnTo>
                    <a:pt x="55880" y="176530"/>
                  </a:lnTo>
                  <a:close/>
                </a:path>
                <a:path w="55879" h="330200">
                  <a:moveTo>
                    <a:pt x="55880" y="173990"/>
                  </a:moveTo>
                  <a:lnTo>
                    <a:pt x="0" y="173990"/>
                  </a:lnTo>
                  <a:lnTo>
                    <a:pt x="0" y="175259"/>
                  </a:lnTo>
                  <a:lnTo>
                    <a:pt x="55880" y="175259"/>
                  </a:lnTo>
                  <a:lnTo>
                    <a:pt x="55880" y="173990"/>
                  </a:lnTo>
                  <a:close/>
                </a:path>
                <a:path w="55879" h="330200">
                  <a:moveTo>
                    <a:pt x="55880" y="170179"/>
                  </a:moveTo>
                  <a:lnTo>
                    <a:pt x="0" y="170179"/>
                  </a:lnTo>
                  <a:lnTo>
                    <a:pt x="0" y="172720"/>
                  </a:lnTo>
                  <a:lnTo>
                    <a:pt x="55880" y="172720"/>
                  </a:lnTo>
                  <a:lnTo>
                    <a:pt x="55880" y="170179"/>
                  </a:lnTo>
                  <a:close/>
                </a:path>
                <a:path w="55879" h="330200">
                  <a:moveTo>
                    <a:pt x="55880" y="167640"/>
                  </a:moveTo>
                  <a:lnTo>
                    <a:pt x="0" y="167640"/>
                  </a:lnTo>
                  <a:lnTo>
                    <a:pt x="0" y="168909"/>
                  </a:lnTo>
                  <a:lnTo>
                    <a:pt x="55880" y="168909"/>
                  </a:lnTo>
                  <a:lnTo>
                    <a:pt x="55880" y="167640"/>
                  </a:lnTo>
                  <a:close/>
                </a:path>
                <a:path w="55879" h="330200">
                  <a:moveTo>
                    <a:pt x="55880" y="163830"/>
                  </a:moveTo>
                  <a:lnTo>
                    <a:pt x="0" y="163830"/>
                  </a:lnTo>
                  <a:lnTo>
                    <a:pt x="0" y="166370"/>
                  </a:lnTo>
                  <a:lnTo>
                    <a:pt x="55880" y="166370"/>
                  </a:lnTo>
                  <a:lnTo>
                    <a:pt x="55880" y="163830"/>
                  </a:lnTo>
                  <a:close/>
                </a:path>
                <a:path w="55879" h="330200">
                  <a:moveTo>
                    <a:pt x="55880" y="161290"/>
                  </a:moveTo>
                  <a:lnTo>
                    <a:pt x="0" y="161290"/>
                  </a:lnTo>
                  <a:lnTo>
                    <a:pt x="0" y="162559"/>
                  </a:lnTo>
                  <a:lnTo>
                    <a:pt x="55880" y="162559"/>
                  </a:lnTo>
                  <a:lnTo>
                    <a:pt x="55880" y="161290"/>
                  </a:lnTo>
                  <a:close/>
                </a:path>
                <a:path w="55879" h="330200">
                  <a:moveTo>
                    <a:pt x="55880" y="157480"/>
                  </a:moveTo>
                  <a:lnTo>
                    <a:pt x="0" y="157480"/>
                  </a:lnTo>
                  <a:lnTo>
                    <a:pt x="0" y="160020"/>
                  </a:lnTo>
                  <a:lnTo>
                    <a:pt x="55880" y="160020"/>
                  </a:lnTo>
                  <a:lnTo>
                    <a:pt x="55880" y="157480"/>
                  </a:lnTo>
                  <a:close/>
                </a:path>
                <a:path w="55879" h="330200">
                  <a:moveTo>
                    <a:pt x="55880" y="154940"/>
                  </a:moveTo>
                  <a:lnTo>
                    <a:pt x="0" y="154940"/>
                  </a:lnTo>
                  <a:lnTo>
                    <a:pt x="0" y="156209"/>
                  </a:lnTo>
                  <a:lnTo>
                    <a:pt x="55880" y="156209"/>
                  </a:lnTo>
                  <a:lnTo>
                    <a:pt x="55880" y="154940"/>
                  </a:lnTo>
                  <a:close/>
                </a:path>
                <a:path w="55879" h="330200">
                  <a:moveTo>
                    <a:pt x="55880" y="151130"/>
                  </a:moveTo>
                  <a:lnTo>
                    <a:pt x="0" y="151130"/>
                  </a:lnTo>
                  <a:lnTo>
                    <a:pt x="0" y="153670"/>
                  </a:lnTo>
                  <a:lnTo>
                    <a:pt x="55880" y="153670"/>
                  </a:lnTo>
                  <a:lnTo>
                    <a:pt x="55880" y="151130"/>
                  </a:lnTo>
                  <a:close/>
                </a:path>
                <a:path w="55879" h="330200">
                  <a:moveTo>
                    <a:pt x="55880" y="148590"/>
                  </a:moveTo>
                  <a:lnTo>
                    <a:pt x="0" y="148590"/>
                  </a:lnTo>
                  <a:lnTo>
                    <a:pt x="0" y="149859"/>
                  </a:lnTo>
                  <a:lnTo>
                    <a:pt x="55880" y="149859"/>
                  </a:lnTo>
                  <a:lnTo>
                    <a:pt x="55880" y="148590"/>
                  </a:lnTo>
                  <a:close/>
                </a:path>
                <a:path w="55879" h="330200">
                  <a:moveTo>
                    <a:pt x="55880" y="144779"/>
                  </a:moveTo>
                  <a:lnTo>
                    <a:pt x="0" y="144779"/>
                  </a:lnTo>
                  <a:lnTo>
                    <a:pt x="0" y="147320"/>
                  </a:lnTo>
                  <a:lnTo>
                    <a:pt x="55880" y="147320"/>
                  </a:lnTo>
                  <a:lnTo>
                    <a:pt x="55880" y="144779"/>
                  </a:lnTo>
                  <a:close/>
                </a:path>
                <a:path w="55879" h="330200">
                  <a:moveTo>
                    <a:pt x="55880" y="142240"/>
                  </a:moveTo>
                  <a:lnTo>
                    <a:pt x="0" y="142240"/>
                  </a:lnTo>
                  <a:lnTo>
                    <a:pt x="0" y="143510"/>
                  </a:lnTo>
                  <a:lnTo>
                    <a:pt x="55880" y="143510"/>
                  </a:lnTo>
                  <a:lnTo>
                    <a:pt x="55880" y="142240"/>
                  </a:lnTo>
                  <a:close/>
                </a:path>
                <a:path w="55879" h="330200">
                  <a:moveTo>
                    <a:pt x="55880" y="138429"/>
                  </a:moveTo>
                  <a:lnTo>
                    <a:pt x="0" y="138429"/>
                  </a:lnTo>
                  <a:lnTo>
                    <a:pt x="0" y="140970"/>
                  </a:lnTo>
                  <a:lnTo>
                    <a:pt x="55880" y="140970"/>
                  </a:lnTo>
                  <a:lnTo>
                    <a:pt x="55880" y="138429"/>
                  </a:lnTo>
                  <a:close/>
                </a:path>
                <a:path w="55879" h="330200">
                  <a:moveTo>
                    <a:pt x="55880" y="135890"/>
                  </a:moveTo>
                  <a:lnTo>
                    <a:pt x="0" y="135890"/>
                  </a:lnTo>
                  <a:lnTo>
                    <a:pt x="0" y="137159"/>
                  </a:lnTo>
                  <a:lnTo>
                    <a:pt x="55880" y="137159"/>
                  </a:lnTo>
                  <a:lnTo>
                    <a:pt x="55880" y="135890"/>
                  </a:lnTo>
                  <a:close/>
                </a:path>
                <a:path w="55879" h="330200">
                  <a:moveTo>
                    <a:pt x="55880" y="132079"/>
                  </a:moveTo>
                  <a:lnTo>
                    <a:pt x="0" y="132079"/>
                  </a:lnTo>
                  <a:lnTo>
                    <a:pt x="0" y="134620"/>
                  </a:lnTo>
                  <a:lnTo>
                    <a:pt x="55880" y="134620"/>
                  </a:lnTo>
                  <a:lnTo>
                    <a:pt x="55880" y="132079"/>
                  </a:lnTo>
                  <a:close/>
                </a:path>
                <a:path w="55879" h="330200">
                  <a:moveTo>
                    <a:pt x="55880" y="129540"/>
                  </a:moveTo>
                  <a:lnTo>
                    <a:pt x="0" y="129540"/>
                  </a:lnTo>
                  <a:lnTo>
                    <a:pt x="0" y="130810"/>
                  </a:lnTo>
                  <a:lnTo>
                    <a:pt x="55880" y="130810"/>
                  </a:lnTo>
                  <a:lnTo>
                    <a:pt x="55880" y="129540"/>
                  </a:lnTo>
                  <a:close/>
                </a:path>
                <a:path w="55879" h="330200">
                  <a:moveTo>
                    <a:pt x="55880" y="125730"/>
                  </a:moveTo>
                  <a:lnTo>
                    <a:pt x="0" y="125730"/>
                  </a:lnTo>
                  <a:lnTo>
                    <a:pt x="0" y="128270"/>
                  </a:lnTo>
                  <a:lnTo>
                    <a:pt x="55880" y="128270"/>
                  </a:lnTo>
                  <a:lnTo>
                    <a:pt x="55880" y="125730"/>
                  </a:lnTo>
                  <a:close/>
                </a:path>
                <a:path w="55879" h="330200">
                  <a:moveTo>
                    <a:pt x="55880" y="123190"/>
                  </a:moveTo>
                  <a:lnTo>
                    <a:pt x="0" y="123190"/>
                  </a:lnTo>
                  <a:lnTo>
                    <a:pt x="0" y="124459"/>
                  </a:lnTo>
                  <a:lnTo>
                    <a:pt x="55880" y="124459"/>
                  </a:lnTo>
                  <a:lnTo>
                    <a:pt x="55880" y="123190"/>
                  </a:lnTo>
                  <a:close/>
                </a:path>
                <a:path w="55879" h="330200">
                  <a:moveTo>
                    <a:pt x="55880" y="119380"/>
                  </a:moveTo>
                  <a:lnTo>
                    <a:pt x="0" y="119380"/>
                  </a:lnTo>
                  <a:lnTo>
                    <a:pt x="0" y="121920"/>
                  </a:lnTo>
                  <a:lnTo>
                    <a:pt x="55880" y="121920"/>
                  </a:lnTo>
                  <a:lnTo>
                    <a:pt x="55880" y="119380"/>
                  </a:lnTo>
                  <a:close/>
                </a:path>
                <a:path w="55879" h="330200">
                  <a:moveTo>
                    <a:pt x="55880" y="116840"/>
                  </a:moveTo>
                  <a:lnTo>
                    <a:pt x="0" y="116840"/>
                  </a:lnTo>
                  <a:lnTo>
                    <a:pt x="0" y="118109"/>
                  </a:lnTo>
                  <a:lnTo>
                    <a:pt x="55880" y="118109"/>
                  </a:lnTo>
                  <a:lnTo>
                    <a:pt x="55880" y="116840"/>
                  </a:lnTo>
                  <a:close/>
                </a:path>
                <a:path w="55879" h="330200">
                  <a:moveTo>
                    <a:pt x="55880" y="113029"/>
                  </a:moveTo>
                  <a:lnTo>
                    <a:pt x="0" y="113029"/>
                  </a:lnTo>
                  <a:lnTo>
                    <a:pt x="0" y="115570"/>
                  </a:lnTo>
                  <a:lnTo>
                    <a:pt x="55880" y="115570"/>
                  </a:lnTo>
                  <a:lnTo>
                    <a:pt x="55880" y="113029"/>
                  </a:lnTo>
                  <a:close/>
                </a:path>
                <a:path w="55879" h="330200">
                  <a:moveTo>
                    <a:pt x="55880" y="110489"/>
                  </a:moveTo>
                  <a:lnTo>
                    <a:pt x="0" y="110489"/>
                  </a:lnTo>
                  <a:lnTo>
                    <a:pt x="0" y="111759"/>
                  </a:lnTo>
                  <a:lnTo>
                    <a:pt x="55880" y="111759"/>
                  </a:lnTo>
                  <a:lnTo>
                    <a:pt x="55880" y="110489"/>
                  </a:lnTo>
                  <a:close/>
                </a:path>
                <a:path w="55879" h="330200">
                  <a:moveTo>
                    <a:pt x="55880" y="104139"/>
                  </a:moveTo>
                  <a:lnTo>
                    <a:pt x="0" y="104139"/>
                  </a:lnTo>
                  <a:lnTo>
                    <a:pt x="0" y="109220"/>
                  </a:lnTo>
                  <a:lnTo>
                    <a:pt x="55880" y="109220"/>
                  </a:lnTo>
                  <a:lnTo>
                    <a:pt x="55880" y="104139"/>
                  </a:lnTo>
                  <a:close/>
                </a:path>
                <a:path w="55879" h="330200">
                  <a:moveTo>
                    <a:pt x="55880" y="97790"/>
                  </a:moveTo>
                  <a:lnTo>
                    <a:pt x="0" y="97790"/>
                  </a:lnTo>
                  <a:lnTo>
                    <a:pt x="0" y="102870"/>
                  </a:lnTo>
                  <a:lnTo>
                    <a:pt x="55880" y="102870"/>
                  </a:lnTo>
                  <a:lnTo>
                    <a:pt x="55880" y="97790"/>
                  </a:lnTo>
                  <a:close/>
                </a:path>
                <a:path w="55879" h="330200">
                  <a:moveTo>
                    <a:pt x="55880" y="91439"/>
                  </a:moveTo>
                  <a:lnTo>
                    <a:pt x="0" y="91439"/>
                  </a:lnTo>
                  <a:lnTo>
                    <a:pt x="0" y="96520"/>
                  </a:lnTo>
                  <a:lnTo>
                    <a:pt x="55880" y="96520"/>
                  </a:lnTo>
                  <a:lnTo>
                    <a:pt x="55880" y="91439"/>
                  </a:lnTo>
                  <a:close/>
                </a:path>
                <a:path w="55879" h="330200">
                  <a:moveTo>
                    <a:pt x="55880" y="85089"/>
                  </a:moveTo>
                  <a:lnTo>
                    <a:pt x="0" y="85089"/>
                  </a:lnTo>
                  <a:lnTo>
                    <a:pt x="0" y="90170"/>
                  </a:lnTo>
                  <a:lnTo>
                    <a:pt x="55880" y="90170"/>
                  </a:lnTo>
                  <a:lnTo>
                    <a:pt x="55880" y="85089"/>
                  </a:lnTo>
                  <a:close/>
                </a:path>
                <a:path w="55879" h="330200">
                  <a:moveTo>
                    <a:pt x="55880" y="78739"/>
                  </a:moveTo>
                  <a:lnTo>
                    <a:pt x="0" y="78739"/>
                  </a:lnTo>
                  <a:lnTo>
                    <a:pt x="0" y="83820"/>
                  </a:lnTo>
                  <a:lnTo>
                    <a:pt x="55880" y="83820"/>
                  </a:lnTo>
                  <a:lnTo>
                    <a:pt x="55880" y="78739"/>
                  </a:lnTo>
                  <a:close/>
                </a:path>
                <a:path w="55879" h="330200">
                  <a:moveTo>
                    <a:pt x="55880" y="72389"/>
                  </a:moveTo>
                  <a:lnTo>
                    <a:pt x="0" y="72389"/>
                  </a:lnTo>
                  <a:lnTo>
                    <a:pt x="0" y="77470"/>
                  </a:lnTo>
                  <a:lnTo>
                    <a:pt x="55880" y="77470"/>
                  </a:lnTo>
                  <a:lnTo>
                    <a:pt x="55880" y="72389"/>
                  </a:lnTo>
                  <a:close/>
                </a:path>
                <a:path w="55879" h="330200">
                  <a:moveTo>
                    <a:pt x="55880" y="66039"/>
                  </a:moveTo>
                  <a:lnTo>
                    <a:pt x="0" y="66039"/>
                  </a:lnTo>
                  <a:lnTo>
                    <a:pt x="0" y="71120"/>
                  </a:lnTo>
                  <a:lnTo>
                    <a:pt x="55880" y="71120"/>
                  </a:lnTo>
                  <a:lnTo>
                    <a:pt x="55880" y="66039"/>
                  </a:lnTo>
                  <a:close/>
                </a:path>
                <a:path w="55879" h="330200">
                  <a:moveTo>
                    <a:pt x="55880" y="60959"/>
                  </a:moveTo>
                  <a:lnTo>
                    <a:pt x="0" y="60959"/>
                  </a:lnTo>
                  <a:lnTo>
                    <a:pt x="0" y="64769"/>
                  </a:lnTo>
                  <a:lnTo>
                    <a:pt x="55880" y="64769"/>
                  </a:lnTo>
                  <a:lnTo>
                    <a:pt x="55880" y="60959"/>
                  </a:lnTo>
                  <a:close/>
                </a:path>
                <a:path w="55879" h="330200">
                  <a:moveTo>
                    <a:pt x="55880" y="54609"/>
                  </a:moveTo>
                  <a:lnTo>
                    <a:pt x="0" y="54609"/>
                  </a:lnTo>
                  <a:lnTo>
                    <a:pt x="0" y="59690"/>
                  </a:lnTo>
                  <a:lnTo>
                    <a:pt x="55880" y="59690"/>
                  </a:lnTo>
                  <a:lnTo>
                    <a:pt x="55880" y="54609"/>
                  </a:lnTo>
                  <a:close/>
                </a:path>
                <a:path w="55879" h="330200">
                  <a:moveTo>
                    <a:pt x="55880" y="48259"/>
                  </a:moveTo>
                  <a:lnTo>
                    <a:pt x="0" y="48259"/>
                  </a:lnTo>
                  <a:lnTo>
                    <a:pt x="0" y="53340"/>
                  </a:lnTo>
                  <a:lnTo>
                    <a:pt x="55880" y="53340"/>
                  </a:lnTo>
                  <a:lnTo>
                    <a:pt x="55880" y="48259"/>
                  </a:lnTo>
                  <a:close/>
                </a:path>
                <a:path w="55879" h="330200">
                  <a:moveTo>
                    <a:pt x="55880" y="41909"/>
                  </a:moveTo>
                  <a:lnTo>
                    <a:pt x="0" y="41909"/>
                  </a:lnTo>
                  <a:lnTo>
                    <a:pt x="0" y="46990"/>
                  </a:lnTo>
                  <a:lnTo>
                    <a:pt x="55880" y="46990"/>
                  </a:lnTo>
                  <a:lnTo>
                    <a:pt x="55880" y="41909"/>
                  </a:lnTo>
                  <a:close/>
                </a:path>
                <a:path w="55879" h="330200">
                  <a:moveTo>
                    <a:pt x="55880" y="35559"/>
                  </a:moveTo>
                  <a:lnTo>
                    <a:pt x="0" y="35559"/>
                  </a:lnTo>
                  <a:lnTo>
                    <a:pt x="0" y="40640"/>
                  </a:lnTo>
                  <a:lnTo>
                    <a:pt x="55880" y="40640"/>
                  </a:lnTo>
                  <a:lnTo>
                    <a:pt x="55880" y="35559"/>
                  </a:lnTo>
                  <a:close/>
                </a:path>
                <a:path w="55879" h="330200">
                  <a:moveTo>
                    <a:pt x="55880" y="29209"/>
                  </a:moveTo>
                  <a:lnTo>
                    <a:pt x="0" y="29209"/>
                  </a:lnTo>
                  <a:lnTo>
                    <a:pt x="0" y="34290"/>
                  </a:lnTo>
                  <a:lnTo>
                    <a:pt x="55880" y="34290"/>
                  </a:lnTo>
                  <a:lnTo>
                    <a:pt x="55880" y="29209"/>
                  </a:lnTo>
                  <a:close/>
                </a:path>
                <a:path w="55879" h="330200">
                  <a:moveTo>
                    <a:pt x="55880" y="22859"/>
                  </a:moveTo>
                  <a:lnTo>
                    <a:pt x="0" y="22859"/>
                  </a:lnTo>
                  <a:lnTo>
                    <a:pt x="0" y="27940"/>
                  </a:lnTo>
                  <a:lnTo>
                    <a:pt x="55880" y="27940"/>
                  </a:lnTo>
                  <a:lnTo>
                    <a:pt x="55880" y="22859"/>
                  </a:lnTo>
                  <a:close/>
                </a:path>
                <a:path w="55879" h="330200">
                  <a:moveTo>
                    <a:pt x="55880" y="16509"/>
                  </a:moveTo>
                  <a:lnTo>
                    <a:pt x="0" y="16509"/>
                  </a:lnTo>
                  <a:lnTo>
                    <a:pt x="0" y="21590"/>
                  </a:lnTo>
                  <a:lnTo>
                    <a:pt x="55880" y="21590"/>
                  </a:lnTo>
                  <a:lnTo>
                    <a:pt x="55880" y="16509"/>
                  </a:lnTo>
                  <a:close/>
                </a:path>
                <a:path w="55879" h="330200">
                  <a:moveTo>
                    <a:pt x="55880" y="10159"/>
                  </a:moveTo>
                  <a:lnTo>
                    <a:pt x="0" y="10159"/>
                  </a:lnTo>
                  <a:lnTo>
                    <a:pt x="0" y="15240"/>
                  </a:lnTo>
                  <a:lnTo>
                    <a:pt x="55880" y="15240"/>
                  </a:lnTo>
                  <a:lnTo>
                    <a:pt x="55880" y="10159"/>
                  </a:lnTo>
                  <a:close/>
                </a:path>
                <a:path w="55879" h="330200">
                  <a:moveTo>
                    <a:pt x="55880" y="3809"/>
                  </a:moveTo>
                  <a:lnTo>
                    <a:pt x="0" y="3809"/>
                  </a:lnTo>
                  <a:lnTo>
                    <a:pt x="0" y="8890"/>
                  </a:lnTo>
                  <a:lnTo>
                    <a:pt x="55880" y="8890"/>
                  </a:lnTo>
                  <a:lnTo>
                    <a:pt x="55880" y="3809"/>
                  </a:lnTo>
                  <a:close/>
                </a:path>
                <a:path w="55879" h="330200">
                  <a:moveTo>
                    <a:pt x="55880" y="0"/>
                  </a:moveTo>
                  <a:lnTo>
                    <a:pt x="49530" y="0"/>
                  </a:lnTo>
                  <a:lnTo>
                    <a:pt x="49530" y="2540"/>
                  </a:lnTo>
                  <a:lnTo>
                    <a:pt x="55880" y="2540"/>
                  </a:lnTo>
                  <a:lnTo>
                    <a:pt x="55880" y="0"/>
                  </a:lnTo>
                  <a:close/>
                </a:path>
                <a:path w="55879" h="330200">
                  <a:moveTo>
                    <a:pt x="55880" y="287020"/>
                  </a:moveTo>
                  <a:lnTo>
                    <a:pt x="0" y="287020"/>
                  </a:lnTo>
                  <a:lnTo>
                    <a:pt x="0" y="320040"/>
                  </a:lnTo>
                  <a:lnTo>
                    <a:pt x="55880" y="320040"/>
                  </a:lnTo>
                  <a:lnTo>
                    <a:pt x="55880" y="287020"/>
                  </a:lnTo>
                  <a:close/>
                </a:path>
                <a:path w="55879" h="330200">
                  <a:moveTo>
                    <a:pt x="55880" y="320040"/>
                  </a:moveTo>
                  <a:lnTo>
                    <a:pt x="0" y="320040"/>
                  </a:lnTo>
                  <a:lnTo>
                    <a:pt x="0" y="326390"/>
                  </a:lnTo>
                  <a:lnTo>
                    <a:pt x="55880" y="326390"/>
                  </a:lnTo>
                  <a:lnTo>
                    <a:pt x="55880" y="320040"/>
                  </a:lnTo>
                  <a:close/>
                </a:path>
                <a:path w="55879" h="330200">
                  <a:moveTo>
                    <a:pt x="55880" y="326390"/>
                  </a:moveTo>
                  <a:lnTo>
                    <a:pt x="0" y="326390"/>
                  </a:lnTo>
                  <a:lnTo>
                    <a:pt x="0" y="330200"/>
                  </a:lnTo>
                  <a:lnTo>
                    <a:pt x="15240" y="330200"/>
                  </a:lnTo>
                  <a:lnTo>
                    <a:pt x="15240" y="328930"/>
                  </a:lnTo>
                  <a:lnTo>
                    <a:pt x="55880" y="328930"/>
                  </a:lnTo>
                  <a:lnTo>
                    <a:pt x="55880" y="326390"/>
                  </a:lnTo>
                  <a:close/>
                </a:path>
              </a:pathLst>
            </a:custGeom>
            <a:solidFill>
              <a:srgbClr val="2C87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8" name="object 238"/>
            <p:cNvSpPr/>
            <p:nvPr/>
          </p:nvSpPr>
          <p:spPr>
            <a:xfrm>
              <a:off x="5313679" y="6391909"/>
              <a:ext cx="54610" cy="327660"/>
            </a:xfrm>
            <a:custGeom>
              <a:avLst/>
              <a:gdLst/>
              <a:ahLst/>
              <a:cxnLst/>
              <a:rect l="l" t="t" r="r" b="b"/>
              <a:pathLst>
                <a:path w="54610" h="327659">
                  <a:moveTo>
                    <a:pt x="54610" y="261619"/>
                  </a:moveTo>
                  <a:lnTo>
                    <a:pt x="0" y="261619"/>
                  </a:lnTo>
                  <a:lnTo>
                    <a:pt x="0" y="283209"/>
                  </a:lnTo>
                  <a:lnTo>
                    <a:pt x="54610" y="283209"/>
                  </a:lnTo>
                  <a:lnTo>
                    <a:pt x="54610" y="261619"/>
                  </a:lnTo>
                  <a:close/>
                </a:path>
                <a:path w="54610" h="327659">
                  <a:moveTo>
                    <a:pt x="54610" y="259079"/>
                  </a:moveTo>
                  <a:lnTo>
                    <a:pt x="0" y="259079"/>
                  </a:lnTo>
                  <a:lnTo>
                    <a:pt x="0" y="260349"/>
                  </a:lnTo>
                  <a:lnTo>
                    <a:pt x="54610" y="260349"/>
                  </a:lnTo>
                  <a:lnTo>
                    <a:pt x="54610" y="259079"/>
                  </a:lnTo>
                  <a:close/>
                </a:path>
                <a:path w="54610" h="327659">
                  <a:moveTo>
                    <a:pt x="54610" y="255269"/>
                  </a:moveTo>
                  <a:lnTo>
                    <a:pt x="0" y="255269"/>
                  </a:lnTo>
                  <a:lnTo>
                    <a:pt x="0" y="257809"/>
                  </a:lnTo>
                  <a:lnTo>
                    <a:pt x="54610" y="257809"/>
                  </a:lnTo>
                  <a:lnTo>
                    <a:pt x="54610" y="255269"/>
                  </a:lnTo>
                  <a:close/>
                </a:path>
                <a:path w="54610" h="327659">
                  <a:moveTo>
                    <a:pt x="54610" y="252729"/>
                  </a:moveTo>
                  <a:lnTo>
                    <a:pt x="0" y="252729"/>
                  </a:lnTo>
                  <a:lnTo>
                    <a:pt x="0" y="253999"/>
                  </a:lnTo>
                  <a:lnTo>
                    <a:pt x="54610" y="253999"/>
                  </a:lnTo>
                  <a:lnTo>
                    <a:pt x="54610" y="252729"/>
                  </a:lnTo>
                  <a:close/>
                </a:path>
                <a:path w="54610" h="327659">
                  <a:moveTo>
                    <a:pt x="54610" y="248919"/>
                  </a:moveTo>
                  <a:lnTo>
                    <a:pt x="0" y="248919"/>
                  </a:lnTo>
                  <a:lnTo>
                    <a:pt x="0" y="251459"/>
                  </a:lnTo>
                  <a:lnTo>
                    <a:pt x="54610" y="251459"/>
                  </a:lnTo>
                  <a:lnTo>
                    <a:pt x="54610" y="248919"/>
                  </a:lnTo>
                  <a:close/>
                </a:path>
                <a:path w="54610" h="327659">
                  <a:moveTo>
                    <a:pt x="54610" y="246379"/>
                  </a:moveTo>
                  <a:lnTo>
                    <a:pt x="0" y="246379"/>
                  </a:lnTo>
                  <a:lnTo>
                    <a:pt x="0" y="247649"/>
                  </a:lnTo>
                  <a:lnTo>
                    <a:pt x="54610" y="247649"/>
                  </a:lnTo>
                  <a:lnTo>
                    <a:pt x="54610" y="246379"/>
                  </a:lnTo>
                  <a:close/>
                </a:path>
                <a:path w="54610" h="327659">
                  <a:moveTo>
                    <a:pt x="54610" y="242569"/>
                  </a:moveTo>
                  <a:lnTo>
                    <a:pt x="0" y="242569"/>
                  </a:lnTo>
                  <a:lnTo>
                    <a:pt x="0" y="245109"/>
                  </a:lnTo>
                  <a:lnTo>
                    <a:pt x="54610" y="245109"/>
                  </a:lnTo>
                  <a:lnTo>
                    <a:pt x="54610" y="242569"/>
                  </a:lnTo>
                  <a:close/>
                </a:path>
                <a:path w="54610" h="327659">
                  <a:moveTo>
                    <a:pt x="54610" y="240029"/>
                  </a:moveTo>
                  <a:lnTo>
                    <a:pt x="0" y="240029"/>
                  </a:lnTo>
                  <a:lnTo>
                    <a:pt x="0" y="241299"/>
                  </a:lnTo>
                  <a:lnTo>
                    <a:pt x="54610" y="241299"/>
                  </a:lnTo>
                  <a:lnTo>
                    <a:pt x="54610" y="240029"/>
                  </a:lnTo>
                  <a:close/>
                </a:path>
                <a:path w="54610" h="327659">
                  <a:moveTo>
                    <a:pt x="54610" y="236219"/>
                  </a:moveTo>
                  <a:lnTo>
                    <a:pt x="0" y="236219"/>
                  </a:lnTo>
                  <a:lnTo>
                    <a:pt x="0" y="238759"/>
                  </a:lnTo>
                  <a:lnTo>
                    <a:pt x="54610" y="238759"/>
                  </a:lnTo>
                  <a:lnTo>
                    <a:pt x="54610" y="236219"/>
                  </a:lnTo>
                  <a:close/>
                </a:path>
                <a:path w="54610" h="327659">
                  <a:moveTo>
                    <a:pt x="54610" y="233679"/>
                  </a:moveTo>
                  <a:lnTo>
                    <a:pt x="0" y="233679"/>
                  </a:lnTo>
                  <a:lnTo>
                    <a:pt x="0" y="234949"/>
                  </a:lnTo>
                  <a:lnTo>
                    <a:pt x="54610" y="234949"/>
                  </a:lnTo>
                  <a:lnTo>
                    <a:pt x="54610" y="233679"/>
                  </a:lnTo>
                  <a:close/>
                </a:path>
                <a:path w="54610" h="327659">
                  <a:moveTo>
                    <a:pt x="54610" y="229869"/>
                  </a:moveTo>
                  <a:lnTo>
                    <a:pt x="0" y="229869"/>
                  </a:lnTo>
                  <a:lnTo>
                    <a:pt x="0" y="232409"/>
                  </a:lnTo>
                  <a:lnTo>
                    <a:pt x="54610" y="232409"/>
                  </a:lnTo>
                  <a:lnTo>
                    <a:pt x="54610" y="229869"/>
                  </a:lnTo>
                  <a:close/>
                </a:path>
                <a:path w="54610" h="327659">
                  <a:moveTo>
                    <a:pt x="54610" y="227329"/>
                  </a:moveTo>
                  <a:lnTo>
                    <a:pt x="0" y="227329"/>
                  </a:lnTo>
                  <a:lnTo>
                    <a:pt x="0" y="228599"/>
                  </a:lnTo>
                  <a:lnTo>
                    <a:pt x="54610" y="228599"/>
                  </a:lnTo>
                  <a:lnTo>
                    <a:pt x="54610" y="227329"/>
                  </a:lnTo>
                  <a:close/>
                </a:path>
                <a:path w="54610" h="327659">
                  <a:moveTo>
                    <a:pt x="54610" y="223519"/>
                  </a:moveTo>
                  <a:lnTo>
                    <a:pt x="0" y="223519"/>
                  </a:lnTo>
                  <a:lnTo>
                    <a:pt x="0" y="226059"/>
                  </a:lnTo>
                  <a:lnTo>
                    <a:pt x="54610" y="226059"/>
                  </a:lnTo>
                  <a:lnTo>
                    <a:pt x="54610" y="223519"/>
                  </a:lnTo>
                  <a:close/>
                </a:path>
                <a:path w="54610" h="327659">
                  <a:moveTo>
                    <a:pt x="54610" y="220979"/>
                  </a:moveTo>
                  <a:lnTo>
                    <a:pt x="0" y="220979"/>
                  </a:lnTo>
                  <a:lnTo>
                    <a:pt x="0" y="222249"/>
                  </a:lnTo>
                  <a:lnTo>
                    <a:pt x="54610" y="222249"/>
                  </a:lnTo>
                  <a:lnTo>
                    <a:pt x="54610" y="220979"/>
                  </a:lnTo>
                  <a:close/>
                </a:path>
                <a:path w="54610" h="327659">
                  <a:moveTo>
                    <a:pt x="54610" y="217169"/>
                  </a:moveTo>
                  <a:lnTo>
                    <a:pt x="0" y="217169"/>
                  </a:lnTo>
                  <a:lnTo>
                    <a:pt x="0" y="219709"/>
                  </a:lnTo>
                  <a:lnTo>
                    <a:pt x="54610" y="219709"/>
                  </a:lnTo>
                  <a:lnTo>
                    <a:pt x="54610" y="217169"/>
                  </a:lnTo>
                  <a:close/>
                </a:path>
                <a:path w="54610" h="327659">
                  <a:moveTo>
                    <a:pt x="54610" y="214629"/>
                  </a:moveTo>
                  <a:lnTo>
                    <a:pt x="0" y="214629"/>
                  </a:lnTo>
                  <a:lnTo>
                    <a:pt x="0" y="215899"/>
                  </a:lnTo>
                  <a:lnTo>
                    <a:pt x="54610" y="215899"/>
                  </a:lnTo>
                  <a:lnTo>
                    <a:pt x="54610" y="214629"/>
                  </a:lnTo>
                  <a:close/>
                </a:path>
                <a:path w="54610" h="327659">
                  <a:moveTo>
                    <a:pt x="54610" y="210819"/>
                  </a:moveTo>
                  <a:lnTo>
                    <a:pt x="0" y="210819"/>
                  </a:lnTo>
                  <a:lnTo>
                    <a:pt x="0" y="213359"/>
                  </a:lnTo>
                  <a:lnTo>
                    <a:pt x="54610" y="213359"/>
                  </a:lnTo>
                  <a:lnTo>
                    <a:pt x="54610" y="210819"/>
                  </a:lnTo>
                  <a:close/>
                </a:path>
                <a:path w="54610" h="327659">
                  <a:moveTo>
                    <a:pt x="54610" y="208279"/>
                  </a:moveTo>
                  <a:lnTo>
                    <a:pt x="0" y="208279"/>
                  </a:lnTo>
                  <a:lnTo>
                    <a:pt x="0" y="209549"/>
                  </a:lnTo>
                  <a:lnTo>
                    <a:pt x="54610" y="209549"/>
                  </a:lnTo>
                  <a:lnTo>
                    <a:pt x="54610" y="208279"/>
                  </a:lnTo>
                  <a:close/>
                </a:path>
                <a:path w="54610" h="327659">
                  <a:moveTo>
                    <a:pt x="54610" y="204469"/>
                  </a:moveTo>
                  <a:lnTo>
                    <a:pt x="0" y="204469"/>
                  </a:lnTo>
                  <a:lnTo>
                    <a:pt x="0" y="207009"/>
                  </a:lnTo>
                  <a:lnTo>
                    <a:pt x="54610" y="207009"/>
                  </a:lnTo>
                  <a:lnTo>
                    <a:pt x="54610" y="204469"/>
                  </a:lnTo>
                  <a:close/>
                </a:path>
                <a:path w="54610" h="327659">
                  <a:moveTo>
                    <a:pt x="54610" y="201929"/>
                  </a:moveTo>
                  <a:lnTo>
                    <a:pt x="0" y="201929"/>
                  </a:lnTo>
                  <a:lnTo>
                    <a:pt x="0" y="203199"/>
                  </a:lnTo>
                  <a:lnTo>
                    <a:pt x="54610" y="203199"/>
                  </a:lnTo>
                  <a:lnTo>
                    <a:pt x="54610" y="201929"/>
                  </a:lnTo>
                  <a:close/>
                </a:path>
                <a:path w="54610" h="327659">
                  <a:moveTo>
                    <a:pt x="54610" y="198119"/>
                  </a:moveTo>
                  <a:lnTo>
                    <a:pt x="0" y="198119"/>
                  </a:lnTo>
                  <a:lnTo>
                    <a:pt x="0" y="200659"/>
                  </a:lnTo>
                  <a:lnTo>
                    <a:pt x="54610" y="200659"/>
                  </a:lnTo>
                  <a:lnTo>
                    <a:pt x="54610" y="198119"/>
                  </a:lnTo>
                  <a:close/>
                </a:path>
                <a:path w="54610" h="327659">
                  <a:moveTo>
                    <a:pt x="54610" y="195579"/>
                  </a:moveTo>
                  <a:lnTo>
                    <a:pt x="0" y="195579"/>
                  </a:lnTo>
                  <a:lnTo>
                    <a:pt x="0" y="196849"/>
                  </a:lnTo>
                  <a:lnTo>
                    <a:pt x="54610" y="196849"/>
                  </a:lnTo>
                  <a:lnTo>
                    <a:pt x="54610" y="195579"/>
                  </a:lnTo>
                  <a:close/>
                </a:path>
                <a:path w="54610" h="327659">
                  <a:moveTo>
                    <a:pt x="54610" y="191769"/>
                  </a:moveTo>
                  <a:lnTo>
                    <a:pt x="0" y="191769"/>
                  </a:lnTo>
                  <a:lnTo>
                    <a:pt x="0" y="194309"/>
                  </a:lnTo>
                  <a:lnTo>
                    <a:pt x="54610" y="194309"/>
                  </a:lnTo>
                  <a:lnTo>
                    <a:pt x="54610" y="191769"/>
                  </a:lnTo>
                  <a:close/>
                </a:path>
                <a:path w="54610" h="327659">
                  <a:moveTo>
                    <a:pt x="54610" y="189229"/>
                  </a:moveTo>
                  <a:lnTo>
                    <a:pt x="0" y="189229"/>
                  </a:lnTo>
                  <a:lnTo>
                    <a:pt x="0" y="190499"/>
                  </a:lnTo>
                  <a:lnTo>
                    <a:pt x="54610" y="190499"/>
                  </a:lnTo>
                  <a:lnTo>
                    <a:pt x="54610" y="189229"/>
                  </a:lnTo>
                  <a:close/>
                </a:path>
                <a:path w="54610" h="327659">
                  <a:moveTo>
                    <a:pt x="54610" y="185419"/>
                  </a:moveTo>
                  <a:lnTo>
                    <a:pt x="0" y="185419"/>
                  </a:lnTo>
                  <a:lnTo>
                    <a:pt x="0" y="187959"/>
                  </a:lnTo>
                  <a:lnTo>
                    <a:pt x="54610" y="187959"/>
                  </a:lnTo>
                  <a:lnTo>
                    <a:pt x="54610" y="185419"/>
                  </a:lnTo>
                  <a:close/>
                </a:path>
                <a:path w="54610" h="327659">
                  <a:moveTo>
                    <a:pt x="54610" y="182879"/>
                  </a:moveTo>
                  <a:lnTo>
                    <a:pt x="0" y="182879"/>
                  </a:lnTo>
                  <a:lnTo>
                    <a:pt x="0" y="184149"/>
                  </a:lnTo>
                  <a:lnTo>
                    <a:pt x="54610" y="184149"/>
                  </a:lnTo>
                  <a:lnTo>
                    <a:pt x="54610" y="182879"/>
                  </a:lnTo>
                  <a:close/>
                </a:path>
                <a:path w="54610" h="327659">
                  <a:moveTo>
                    <a:pt x="54610" y="179069"/>
                  </a:moveTo>
                  <a:lnTo>
                    <a:pt x="0" y="179069"/>
                  </a:lnTo>
                  <a:lnTo>
                    <a:pt x="0" y="181609"/>
                  </a:lnTo>
                  <a:lnTo>
                    <a:pt x="54610" y="181609"/>
                  </a:lnTo>
                  <a:lnTo>
                    <a:pt x="54610" y="179069"/>
                  </a:lnTo>
                  <a:close/>
                </a:path>
                <a:path w="54610" h="327659">
                  <a:moveTo>
                    <a:pt x="54610" y="176529"/>
                  </a:moveTo>
                  <a:lnTo>
                    <a:pt x="0" y="176529"/>
                  </a:lnTo>
                  <a:lnTo>
                    <a:pt x="0" y="177799"/>
                  </a:lnTo>
                  <a:lnTo>
                    <a:pt x="54610" y="177799"/>
                  </a:lnTo>
                  <a:lnTo>
                    <a:pt x="54610" y="176529"/>
                  </a:lnTo>
                  <a:close/>
                </a:path>
                <a:path w="54610" h="327659">
                  <a:moveTo>
                    <a:pt x="54610" y="172719"/>
                  </a:moveTo>
                  <a:lnTo>
                    <a:pt x="0" y="172719"/>
                  </a:lnTo>
                  <a:lnTo>
                    <a:pt x="0" y="175259"/>
                  </a:lnTo>
                  <a:lnTo>
                    <a:pt x="54610" y="175259"/>
                  </a:lnTo>
                  <a:lnTo>
                    <a:pt x="54610" y="172719"/>
                  </a:lnTo>
                  <a:close/>
                </a:path>
                <a:path w="54610" h="327659">
                  <a:moveTo>
                    <a:pt x="54610" y="170179"/>
                  </a:moveTo>
                  <a:lnTo>
                    <a:pt x="0" y="170179"/>
                  </a:lnTo>
                  <a:lnTo>
                    <a:pt x="0" y="171449"/>
                  </a:lnTo>
                  <a:lnTo>
                    <a:pt x="54610" y="171449"/>
                  </a:lnTo>
                  <a:lnTo>
                    <a:pt x="54610" y="170179"/>
                  </a:lnTo>
                  <a:close/>
                </a:path>
                <a:path w="54610" h="327659">
                  <a:moveTo>
                    <a:pt x="54610" y="166369"/>
                  </a:moveTo>
                  <a:lnTo>
                    <a:pt x="0" y="166369"/>
                  </a:lnTo>
                  <a:lnTo>
                    <a:pt x="0" y="168909"/>
                  </a:lnTo>
                  <a:lnTo>
                    <a:pt x="54610" y="168909"/>
                  </a:lnTo>
                  <a:lnTo>
                    <a:pt x="54610" y="166369"/>
                  </a:lnTo>
                  <a:close/>
                </a:path>
                <a:path w="54610" h="327659">
                  <a:moveTo>
                    <a:pt x="54610" y="163829"/>
                  </a:moveTo>
                  <a:lnTo>
                    <a:pt x="0" y="163829"/>
                  </a:lnTo>
                  <a:lnTo>
                    <a:pt x="0" y="165099"/>
                  </a:lnTo>
                  <a:lnTo>
                    <a:pt x="54610" y="165099"/>
                  </a:lnTo>
                  <a:lnTo>
                    <a:pt x="54610" y="163829"/>
                  </a:lnTo>
                  <a:close/>
                </a:path>
                <a:path w="54610" h="327659">
                  <a:moveTo>
                    <a:pt x="54610" y="160019"/>
                  </a:moveTo>
                  <a:lnTo>
                    <a:pt x="0" y="160019"/>
                  </a:lnTo>
                  <a:lnTo>
                    <a:pt x="0" y="162559"/>
                  </a:lnTo>
                  <a:lnTo>
                    <a:pt x="54610" y="162559"/>
                  </a:lnTo>
                  <a:lnTo>
                    <a:pt x="54610" y="160019"/>
                  </a:lnTo>
                  <a:close/>
                </a:path>
                <a:path w="54610" h="327659">
                  <a:moveTo>
                    <a:pt x="54610" y="157479"/>
                  </a:moveTo>
                  <a:lnTo>
                    <a:pt x="0" y="157479"/>
                  </a:lnTo>
                  <a:lnTo>
                    <a:pt x="0" y="158749"/>
                  </a:lnTo>
                  <a:lnTo>
                    <a:pt x="54610" y="158749"/>
                  </a:lnTo>
                  <a:lnTo>
                    <a:pt x="54610" y="157479"/>
                  </a:lnTo>
                  <a:close/>
                </a:path>
                <a:path w="54610" h="327659">
                  <a:moveTo>
                    <a:pt x="54610" y="153669"/>
                  </a:moveTo>
                  <a:lnTo>
                    <a:pt x="0" y="153669"/>
                  </a:lnTo>
                  <a:lnTo>
                    <a:pt x="0" y="156209"/>
                  </a:lnTo>
                  <a:lnTo>
                    <a:pt x="54610" y="156209"/>
                  </a:lnTo>
                  <a:lnTo>
                    <a:pt x="54610" y="153669"/>
                  </a:lnTo>
                  <a:close/>
                </a:path>
                <a:path w="54610" h="327659">
                  <a:moveTo>
                    <a:pt x="54610" y="151129"/>
                  </a:moveTo>
                  <a:lnTo>
                    <a:pt x="0" y="151129"/>
                  </a:lnTo>
                  <a:lnTo>
                    <a:pt x="0" y="152399"/>
                  </a:lnTo>
                  <a:lnTo>
                    <a:pt x="54610" y="152399"/>
                  </a:lnTo>
                  <a:lnTo>
                    <a:pt x="54610" y="151129"/>
                  </a:lnTo>
                  <a:close/>
                </a:path>
                <a:path w="54610" h="327659">
                  <a:moveTo>
                    <a:pt x="54610" y="147319"/>
                  </a:moveTo>
                  <a:lnTo>
                    <a:pt x="0" y="147319"/>
                  </a:lnTo>
                  <a:lnTo>
                    <a:pt x="0" y="149859"/>
                  </a:lnTo>
                  <a:lnTo>
                    <a:pt x="54610" y="149859"/>
                  </a:lnTo>
                  <a:lnTo>
                    <a:pt x="54610" y="147319"/>
                  </a:lnTo>
                  <a:close/>
                </a:path>
                <a:path w="54610" h="327659">
                  <a:moveTo>
                    <a:pt x="54610" y="144779"/>
                  </a:moveTo>
                  <a:lnTo>
                    <a:pt x="0" y="144779"/>
                  </a:lnTo>
                  <a:lnTo>
                    <a:pt x="0" y="146049"/>
                  </a:lnTo>
                  <a:lnTo>
                    <a:pt x="54610" y="146049"/>
                  </a:lnTo>
                  <a:lnTo>
                    <a:pt x="54610" y="144779"/>
                  </a:lnTo>
                  <a:close/>
                </a:path>
                <a:path w="54610" h="327659">
                  <a:moveTo>
                    <a:pt x="54610" y="140969"/>
                  </a:moveTo>
                  <a:lnTo>
                    <a:pt x="0" y="140969"/>
                  </a:lnTo>
                  <a:lnTo>
                    <a:pt x="0" y="143509"/>
                  </a:lnTo>
                  <a:lnTo>
                    <a:pt x="54610" y="143509"/>
                  </a:lnTo>
                  <a:lnTo>
                    <a:pt x="54610" y="140969"/>
                  </a:lnTo>
                  <a:close/>
                </a:path>
                <a:path w="54610" h="327659">
                  <a:moveTo>
                    <a:pt x="54610" y="138429"/>
                  </a:moveTo>
                  <a:lnTo>
                    <a:pt x="0" y="138429"/>
                  </a:lnTo>
                  <a:lnTo>
                    <a:pt x="0" y="139699"/>
                  </a:lnTo>
                  <a:lnTo>
                    <a:pt x="54610" y="139699"/>
                  </a:lnTo>
                  <a:lnTo>
                    <a:pt x="54610" y="138429"/>
                  </a:lnTo>
                  <a:close/>
                </a:path>
                <a:path w="54610" h="327659">
                  <a:moveTo>
                    <a:pt x="54610" y="134619"/>
                  </a:moveTo>
                  <a:lnTo>
                    <a:pt x="0" y="134619"/>
                  </a:lnTo>
                  <a:lnTo>
                    <a:pt x="0" y="137159"/>
                  </a:lnTo>
                  <a:lnTo>
                    <a:pt x="54610" y="137159"/>
                  </a:lnTo>
                  <a:lnTo>
                    <a:pt x="54610" y="134619"/>
                  </a:lnTo>
                  <a:close/>
                </a:path>
                <a:path w="54610" h="327659">
                  <a:moveTo>
                    <a:pt x="54610" y="132079"/>
                  </a:moveTo>
                  <a:lnTo>
                    <a:pt x="0" y="132079"/>
                  </a:lnTo>
                  <a:lnTo>
                    <a:pt x="0" y="133349"/>
                  </a:lnTo>
                  <a:lnTo>
                    <a:pt x="54610" y="133349"/>
                  </a:lnTo>
                  <a:lnTo>
                    <a:pt x="54610" y="132079"/>
                  </a:lnTo>
                  <a:close/>
                </a:path>
                <a:path w="54610" h="327659">
                  <a:moveTo>
                    <a:pt x="54610" y="128269"/>
                  </a:moveTo>
                  <a:lnTo>
                    <a:pt x="0" y="128269"/>
                  </a:lnTo>
                  <a:lnTo>
                    <a:pt x="0" y="130809"/>
                  </a:lnTo>
                  <a:lnTo>
                    <a:pt x="54610" y="130809"/>
                  </a:lnTo>
                  <a:lnTo>
                    <a:pt x="54610" y="128269"/>
                  </a:lnTo>
                  <a:close/>
                </a:path>
                <a:path w="54610" h="327659">
                  <a:moveTo>
                    <a:pt x="54610" y="125729"/>
                  </a:moveTo>
                  <a:lnTo>
                    <a:pt x="0" y="125729"/>
                  </a:lnTo>
                  <a:lnTo>
                    <a:pt x="0" y="126999"/>
                  </a:lnTo>
                  <a:lnTo>
                    <a:pt x="54610" y="126999"/>
                  </a:lnTo>
                  <a:lnTo>
                    <a:pt x="54610" y="125729"/>
                  </a:lnTo>
                  <a:close/>
                </a:path>
                <a:path w="54610" h="327659">
                  <a:moveTo>
                    <a:pt x="54610" y="121919"/>
                  </a:moveTo>
                  <a:lnTo>
                    <a:pt x="0" y="121919"/>
                  </a:lnTo>
                  <a:lnTo>
                    <a:pt x="0" y="124459"/>
                  </a:lnTo>
                  <a:lnTo>
                    <a:pt x="54610" y="124459"/>
                  </a:lnTo>
                  <a:lnTo>
                    <a:pt x="54610" y="121919"/>
                  </a:lnTo>
                  <a:close/>
                </a:path>
                <a:path w="54610" h="327659">
                  <a:moveTo>
                    <a:pt x="54610" y="119379"/>
                  </a:moveTo>
                  <a:lnTo>
                    <a:pt x="0" y="119379"/>
                  </a:lnTo>
                  <a:lnTo>
                    <a:pt x="0" y="120649"/>
                  </a:lnTo>
                  <a:lnTo>
                    <a:pt x="54610" y="120649"/>
                  </a:lnTo>
                  <a:lnTo>
                    <a:pt x="54610" y="119379"/>
                  </a:lnTo>
                  <a:close/>
                </a:path>
                <a:path w="54610" h="327659">
                  <a:moveTo>
                    <a:pt x="54610" y="115569"/>
                  </a:moveTo>
                  <a:lnTo>
                    <a:pt x="0" y="115569"/>
                  </a:lnTo>
                  <a:lnTo>
                    <a:pt x="0" y="118109"/>
                  </a:lnTo>
                  <a:lnTo>
                    <a:pt x="54610" y="118109"/>
                  </a:lnTo>
                  <a:lnTo>
                    <a:pt x="54610" y="115569"/>
                  </a:lnTo>
                  <a:close/>
                </a:path>
                <a:path w="54610" h="327659">
                  <a:moveTo>
                    <a:pt x="54610" y="113029"/>
                  </a:moveTo>
                  <a:lnTo>
                    <a:pt x="0" y="113029"/>
                  </a:lnTo>
                  <a:lnTo>
                    <a:pt x="0" y="114299"/>
                  </a:lnTo>
                  <a:lnTo>
                    <a:pt x="54610" y="114299"/>
                  </a:lnTo>
                  <a:lnTo>
                    <a:pt x="54610" y="113029"/>
                  </a:lnTo>
                  <a:close/>
                </a:path>
                <a:path w="54610" h="327659">
                  <a:moveTo>
                    <a:pt x="54610" y="109219"/>
                  </a:moveTo>
                  <a:lnTo>
                    <a:pt x="0" y="109219"/>
                  </a:lnTo>
                  <a:lnTo>
                    <a:pt x="0" y="111759"/>
                  </a:lnTo>
                  <a:lnTo>
                    <a:pt x="54610" y="111759"/>
                  </a:lnTo>
                  <a:lnTo>
                    <a:pt x="54610" y="109219"/>
                  </a:lnTo>
                  <a:close/>
                </a:path>
                <a:path w="54610" h="327659">
                  <a:moveTo>
                    <a:pt x="54610" y="106679"/>
                  </a:moveTo>
                  <a:lnTo>
                    <a:pt x="0" y="106679"/>
                  </a:lnTo>
                  <a:lnTo>
                    <a:pt x="0" y="107949"/>
                  </a:lnTo>
                  <a:lnTo>
                    <a:pt x="54610" y="107949"/>
                  </a:lnTo>
                  <a:lnTo>
                    <a:pt x="54610" y="106679"/>
                  </a:lnTo>
                  <a:close/>
                </a:path>
                <a:path w="54610" h="327659">
                  <a:moveTo>
                    <a:pt x="54610" y="100329"/>
                  </a:moveTo>
                  <a:lnTo>
                    <a:pt x="0" y="100329"/>
                  </a:lnTo>
                  <a:lnTo>
                    <a:pt x="0" y="105409"/>
                  </a:lnTo>
                  <a:lnTo>
                    <a:pt x="54610" y="105409"/>
                  </a:lnTo>
                  <a:lnTo>
                    <a:pt x="54610" y="100329"/>
                  </a:lnTo>
                  <a:close/>
                </a:path>
                <a:path w="54610" h="327659">
                  <a:moveTo>
                    <a:pt x="54610" y="93979"/>
                  </a:moveTo>
                  <a:lnTo>
                    <a:pt x="0" y="93979"/>
                  </a:lnTo>
                  <a:lnTo>
                    <a:pt x="0" y="99059"/>
                  </a:lnTo>
                  <a:lnTo>
                    <a:pt x="54610" y="99059"/>
                  </a:lnTo>
                  <a:lnTo>
                    <a:pt x="54610" y="93979"/>
                  </a:lnTo>
                  <a:close/>
                </a:path>
                <a:path w="54610" h="327659">
                  <a:moveTo>
                    <a:pt x="54610" y="87629"/>
                  </a:moveTo>
                  <a:lnTo>
                    <a:pt x="0" y="87629"/>
                  </a:lnTo>
                  <a:lnTo>
                    <a:pt x="0" y="92709"/>
                  </a:lnTo>
                  <a:lnTo>
                    <a:pt x="54610" y="92709"/>
                  </a:lnTo>
                  <a:lnTo>
                    <a:pt x="54610" y="87629"/>
                  </a:lnTo>
                  <a:close/>
                </a:path>
                <a:path w="54610" h="327659">
                  <a:moveTo>
                    <a:pt x="54610" y="81279"/>
                  </a:moveTo>
                  <a:lnTo>
                    <a:pt x="0" y="81279"/>
                  </a:lnTo>
                  <a:lnTo>
                    <a:pt x="0" y="86359"/>
                  </a:lnTo>
                  <a:lnTo>
                    <a:pt x="54610" y="86359"/>
                  </a:lnTo>
                  <a:lnTo>
                    <a:pt x="54610" y="81279"/>
                  </a:lnTo>
                  <a:close/>
                </a:path>
                <a:path w="54610" h="327659">
                  <a:moveTo>
                    <a:pt x="54610" y="74929"/>
                  </a:moveTo>
                  <a:lnTo>
                    <a:pt x="0" y="74929"/>
                  </a:lnTo>
                  <a:lnTo>
                    <a:pt x="0" y="80009"/>
                  </a:lnTo>
                  <a:lnTo>
                    <a:pt x="54610" y="80009"/>
                  </a:lnTo>
                  <a:lnTo>
                    <a:pt x="54610" y="74929"/>
                  </a:lnTo>
                  <a:close/>
                </a:path>
                <a:path w="54610" h="327659">
                  <a:moveTo>
                    <a:pt x="54610" y="68579"/>
                  </a:moveTo>
                  <a:lnTo>
                    <a:pt x="0" y="68579"/>
                  </a:lnTo>
                  <a:lnTo>
                    <a:pt x="0" y="73659"/>
                  </a:lnTo>
                  <a:lnTo>
                    <a:pt x="54610" y="73659"/>
                  </a:lnTo>
                  <a:lnTo>
                    <a:pt x="54610" y="68579"/>
                  </a:lnTo>
                  <a:close/>
                </a:path>
                <a:path w="54610" h="327659">
                  <a:moveTo>
                    <a:pt x="54610" y="62229"/>
                  </a:moveTo>
                  <a:lnTo>
                    <a:pt x="0" y="62229"/>
                  </a:lnTo>
                  <a:lnTo>
                    <a:pt x="0" y="67309"/>
                  </a:lnTo>
                  <a:lnTo>
                    <a:pt x="54610" y="67309"/>
                  </a:lnTo>
                  <a:lnTo>
                    <a:pt x="54610" y="62229"/>
                  </a:lnTo>
                  <a:close/>
                </a:path>
                <a:path w="54610" h="327659">
                  <a:moveTo>
                    <a:pt x="54610" y="57149"/>
                  </a:moveTo>
                  <a:lnTo>
                    <a:pt x="0" y="57149"/>
                  </a:lnTo>
                  <a:lnTo>
                    <a:pt x="0" y="60959"/>
                  </a:lnTo>
                  <a:lnTo>
                    <a:pt x="54610" y="60959"/>
                  </a:lnTo>
                  <a:lnTo>
                    <a:pt x="54610" y="57149"/>
                  </a:lnTo>
                  <a:close/>
                </a:path>
                <a:path w="54610" h="327659">
                  <a:moveTo>
                    <a:pt x="54610" y="50799"/>
                  </a:moveTo>
                  <a:lnTo>
                    <a:pt x="0" y="50799"/>
                  </a:lnTo>
                  <a:lnTo>
                    <a:pt x="0" y="55879"/>
                  </a:lnTo>
                  <a:lnTo>
                    <a:pt x="54610" y="55879"/>
                  </a:lnTo>
                  <a:lnTo>
                    <a:pt x="54610" y="50799"/>
                  </a:lnTo>
                  <a:close/>
                </a:path>
                <a:path w="54610" h="327659">
                  <a:moveTo>
                    <a:pt x="54610" y="44449"/>
                  </a:moveTo>
                  <a:lnTo>
                    <a:pt x="0" y="44449"/>
                  </a:lnTo>
                  <a:lnTo>
                    <a:pt x="0" y="49529"/>
                  </a:lnTo>
                  <a:lnTo>
                    <a:pt x="54610" y="49529"/>
                  </a:lnTo>
                  <a:lnTo>
                    <a:pt x="54610" y="44449"/>
                  </a:lnTo>
                  <a:close/>
                </a:path>
                <a:path w="54610" h="327659">
                  <a:moveTo>
                    <a:pt x="54610" y="38099"/>
                  </a:moveTo>
                  <a:lnTo>
                    <a:pt x="0" y="38099"/>
                  </a:lnTo>
                  <a:lnTo>
                    <a:pt x="0" y="43179"/>
                  </a:lnTo>
                  <a:lnTo>
                    <a:pt x="54610" y="43179"/>
                  </a:lnTo>
                  <a:lnTo>
                    <a:pt x="54610" y="38099"/>
                  </a:lnTo>
                  <a:close/>
                </a:path>
                <a:path w="54610" h="327659">
                  <a:moveTo>
                    <a:pt x="54610" y="31749"/>
                  </a:moveTo>
                  <a:lnTo>
                    <a:pt x="0" y="31749"/>
                  </a:lnTo>
                  <a:lnTo>
                    <a:pt x="0" y="36829"/>
                  </a:lnTo>
                  <a:lnTo>
                    <a:pt x="54610" y="36829"/>
                  </a:lnTo>
                  <a:lnTo>
                    <a:pt x="54610" y="31749"/>
                  </a:lnTo>
                  <a:close/>
                </a:path>
                <a:path w="54610" h="327659">
                  <a:moveTo>
                    <a:pt x="54610" y="25399"/>
                  </a:moveTo>
                  <a:lnTo>
                    <a:pt x="0" y="25399"/>
                  </a:lnTo>
                  <a:lnTo>
                    <a:pt x="0" y="30479"/>
                  </a:lnTo>
                  <a:lnTo>
                    <a:pt x="54610" y="30479"/>
                  </a:lnTo>
                  <a:lnTo>
                    <a:pt x="54610" y="25399"/>
                  </a:lnTo>
                  <a:close/>
                </a:path>
                <a:path w="54610" h="327659">
                  <a:moveTo>
                    <a:pt x="54610" y="19049"/>
                  </a:moveTo>
                  <a:lnTo>
                    <a:pt x="0" y="19049"/>
                  </a:lnTo>
                  <a:lnTo>
                    <a:pt x="0" y="24129"/>
                  </a:lnTo>
                  <a:lnTo>
                    <a:pt x="54610" y="24129"/>
                  </a:lnTo>
                  <a:lnTo>
                    <a:pt x="54610" y="19049"/>
                  </a:lnTo>
                  <a:close/>
                </a:path>
                <a:path w="54610" h="327659">
                  <a:moveTo>
                    <a:pt x="54610" y="12699"/>
                  </a:moveTo>
                  <a:lnTo>
                    <a:pt x="0" y="12699"/>
                  </a:lnTo>
                  <a:lnTo>
                    <a:pt x="0" y="17779"/>
                  </a:lnTo>
                  <a:lnTo>
                    <a:pt x="54610" y="17779"/>
                  </a:lnTo>
                  <a:lnTo>
                    <a:pt x="54610" y="12699"/>
                  </a:lnTo>
                  <a:close/>
                </a:path>
                <a:path w="54610" h="327659">
                  <a:moveTo>
                    <a:pt x="54610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4610" y="11429"/>
                  </a:lnTo>
                  <a:lnTo>
                    <a:pt x="54610" y="6349"/>
                  </a:lnTo>
                  <a:close/>
                </a:path>
                <a:path w="54610" h="327659">
                  <a:moveTo>
                    <a:pt x="54610" y="0"/>
                  </a:moveTo>
                  <a:lnTo>
                    <a:pt x="0" y="0"/>
                  </a:lnTo>
                  <a:lnTo>
                    <a:pt x="0" y="5079"/>
                  </a:lnTo>
                  <a:lnTo>
                    <a:pt x="54610" y="5079"/>
                  </a:lnTo>
                  <a:lnTo>
                    <a:pt x="54610" y="0"/>
                  </a:lnTo>
                  <a:close/>
                </a:path>
                <a:path w="54610" h="327659">
                  <a:moveTo>
                    <a:pt x="54610" y="283209"/>
                  </a:moveTo>
                  <a:lnTo>
                    <a:pt x="0" y="283209"/>
                  </a:lnTo>
                  <a:lnTo>
                    <a:pt x="0" y="316229"/>
                  </a:lnTo>
                  <a:lnTo>
                    <a:pt x="54610" y="316229"/>
                  </a:lnTo>
                  <a:lnTo>
                    <a:pt x="54610" y="283209"/>
                  </a:lnTo>
                  <a:close/>
                </a:path>
                <a:path w="54610" h="327659">
                  <a:moveTo>
                    <a:pt x="54610" y="316229"/>
                  </a:moveTo>
                  <a:lnTo>
                    <a:pt x="0" y="316229"/>
                  </a:lnTo>
                  <a:lnTo>
                    <a:pt x="0" y="322579"/>
                  </a:lnTo>
                  <a:lnTo>
                    <a:pt x="54610" y="322579"/>
                  </a:lnTo>
                  <a:lnTo>
                    <a:pt x="54610" y="316229"/>
                  </a:lnTo>
                  <a:close/>
                </a:path>
                <a:path w="54610" h="327659">
                  <a:moveTo>
                    <a:pt x="54610" y="322579"/>
                  </a:moveTo>
                  <a:lnTo>
                    <a:pt x="0" y="322579"/>
                  </a:lnTo>
                  <a:lnTo>
                    <a:pt x="0" y="327659"/>
                  </a:lnTo>
                  <a:lnTo>
                    <a:pt x="11429" y="327659"/>
                  </a:lnTo>
                  <a:lnTo>
                    <a:pt x="11429" y="326389"/>
                  </a:lnTo>
                  <a:lnTo>
                    <a:pt x="54610" y="326389"/>
                  </a:lnTo>
                  <a:lnTo>
                    <a:pt x="54610" y="322579"/>
                  </a:lnTo>
                  <a:close/>
                </a:path>
              </a:pathLst>
            </a:custGeom>
            <a:solidFill>
              <a:srgbClr val="2C88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9" name="object 239"/>
            <p:cNvSpPr/>
            <p:nvPr/>
          </p:nvSpPr>
          <p:spPr>
            <a:xfrm>
              <a:off x="5259070" y="6390639"/>
              <a:ext cx="54610" cy="330200"/>
            </a:xfrm>
            <a:custGeom>
              <a:avLst/>
              <a:gdLst/>
              <a:ahLst/>
              <a:cxnLst/>
              <a:rect l="l" t="t" r="r" b="b"/>
              <a:pathLst>
                <a:path w="54610" h="330200">
                  <a:moveTo>
                    <a:pt x="54609" y="262890"/>
                  </a:moveTo>
                  <a:lnTo>
                    <a:pt x="0" y="262890"/>
                  </a:lnTo>
                  <a:lnTo>
                    <a:pt x="0" y="284480"/>
                  </a:lnTo>
                  <a:lnTo>
                    <a:pt x="54609" y="284480"/>
                  </a:lnTo>
                  <a:lnTo>
                    <a:pt x="54609" y="262890"/>
                  </a:lnTo>
                  <a:close/>
                </a:path>
                <a:path w="54610" h="330200">
                  <a:moveTo>
                    <a:pt x="54609" y="260350"/>
                  </a:moveTo>
                  <a:lnTo>
                    <a:pt x="0" y="260350"/>
                  </a:lnTo>
                  <a:lnTo>
                    <a:pt x="0" y="261620"/>
                  </a:lnTo>
                  <a:lnTo>
                    <a:pt x="54609" y="261620"/>
                  </a:lnTo>
                  <a:lnTo>
                    <a:pt x="54609" y="260350"/>
                  </a:lnTo>
                  <a:close/>
                </a:path>
                <a:path w="54610" h="330200">
                  <a:moveTo>
                    <a:pt x="54609" y="256540"/>
                  </a:moveTo>
                  <a:lnTo>
                    <a:pt x="0" y="256540"/>
                  </a:lnTo>
                  <a:lnTo>
                    <a:pt x="0" y="259080"/>
                  </a:lnTo>
                  <a:lnTo>
                    <a:pt x="54609" y="259080"/>
                  </a:lnTo>
                  <a:lnTo>
                    <a:pt x="54609" y="256540"/>
                  </a:lnTo>
                  <a:close/>
                </a:path>
                <a:path w="54610" h="330200">
                  <a:moveTo>
                    <a:pt x="54609" y="254000"/>
                  </a:moveTo>
                  <a:lnTo>
                    <a:pt x="0" y="254000"/>
                  </a:lnTo>
                  <a:lnTo>
                    <a:pt x="0" y="255270"/>
                  </a:lnTo>
                  <a:lnTo>
                    <a:pt x="54609" y="255270"/>
                  </a:lnTo>
                  <a:lnTo>
                    <a:pt x="54609" y="254000"/>
                  </a:lnTo>
                  <a:close/>
                </a:path>
                <a:path w="54610" h="330200">
                  <a:moveTo>
                    <a:pt x="54609" y="250190"/>
                  </a:moveTo>
                  <a:lnTo>
                    <a:pt x="0" y="250190"/>
                  </a:lnTo>
                  <a:lnTo>
                    <a:pt x="0" y="252730"/>
                  </a:lnTo>
                  <a:lnTo>
                    <a:pt x="54609" y="252730"/>
                  </a:lnTo>
                  <a:lnTo>
                    <a:pt x="54609" y="250190"/>
                  </a:lnTo>
                  <a:close/>
                </a:path>
                <a:path w="54610" h="330200">
                  <a:moveTo>
                    <a:pt x="54609" y="247650"/>
                  </a:moveTo>
                  <a:lnTo>
                    <a:pt x="0" y="247650"/>
                  </a:lnTo>
                  <a:lnTo>
                    <a:pt x="0" y="248920"/>
                  </a:lnTo>
                  <a:lnTo>
                    <a:pt x="54609" y="248920"/>
                  </a:lnTo>
                  <a:lnTo>
                    <a:pt x="54609" y="247650"/>
                  </a:lnTo>
                  <a:close/>
                </a:path>
                <a:path w="54610" h="330200">
                  <a:moveTo>
                    <a:pt x="54609" y="243840"/>
                  </a:moveTo>
                  <a:lnTo>
                    <a:pt x="0" y="243840"/>
                  </a:lnTo>
                  <a:lnTo>
                    <a:pt x="0" y="246380"/>
                  </a:lnTo>
                  <a:lnTo>
                    <a:pt x="54609" y="246380"/>
                  </a:lnTo>
                  <a:lnTo>
                    <a:pt x="54609" y="243840"/>
                  </a:lnTo>
                  <a:close/>
                </a:path>
                <a:path w="54610" h="330200">
                  <a:moveTo>
                    <a:pt x="54609" y="241300"/>
                  </a:moveTo>
                  <a:lnTo>
                    <a:pt x="0" y="241300"/>
                  </a:lnTo>
                  <a:lnTo>
                    <a:pt x="0" y="242570"/>
                  </a:lnTo>
                  <a:lnTo>
                    <a:pt x="54609" y="242570"/>
                  </a:lnTo>
                  <a:lnTo>
                    <a:pt x="54609" y="241300"/>
                  </a:lnTo>
                  <a:close/>
                </a:path>
                <a:path w="54610" h="330200">
                  <a:moveTo>
                    <a:pt x="54609" y="237490"/>
                  </a:moveTo>
                  <a:lnTo>
                    <a:pt x="0" y="237490"/>
                  </a:lnTo>
                  <a:lnTo>
                    <a:pt x="0" y="240030"/>
                  </a:lnTo>
                  <a:lnTo>
                    <a:pt x="54609" y="240030"/>
                  </a:lnTo>
                  <a:lnTo>
                    <a:pt x="54609" y="237490"/>
                  </a:lnTo>
                  <a:close/>
                </a:path>
                <a:path w="54610" h="330200">
                  <a:moveTo>
                    <a:pt x="54609" y="234950"/>
                  </a:moveTo>
                  <a:lnTo>
                    <a:pt x="0" y="234950"/>
                  </a:lnTo>
                  <a:lnTo>
                    <a:pt x="0" y="236220"/>
                  </a:lnTo>
                  <a:lnTo>
                    <a:pt x="54609" y="236220"/>
                  </a:lnTo>
                  <a:lnTo>
                    <a:pt x="54609" y="234950"/>
                  </a:lnTo>
                  <a:close/>
                </a:path>
                <a:path w="54610" h="330200">
                  <a:moveTo>
                    <a:pt x="54609" y="231140"/>
                  </a:moveTo>
                  <a:lnTo>
                    <a:pt x="0" y="231140"/>
                  </a:lnTo>
                  <a:lnTo>
                    <a:pt x="0" y="233680"/>
                  </a:lnTo>
                  <a:lnTo>
                    <a:pt x="54609" y="233680"/>
                  </a:lnTo>
                  <a:lnTo>
                    <a:pt x="54609" y="231140"/>
                  </a:lnTo>
                  <a:close/>
                </a:path>
                <a:path w="54610" h="330200">
                  <a:moveTo>
                    <a:pt x="54609" y="228600"/>
                  </a:moveTo>
                  <a:lnTo>
                    <a:pt x="0" y="228600"/>
                  </a:lnTo>
                  <a:lnTo>
                    <a:pt x="0" y="229870"/>
                  </a:lnTo>
                  <a:lnTo>
                    <a:pt x="54609" y="229870"/>
                  </a:lnTo>
                  <a:lnTo>
                    <a:pt x="54609" y="228600"/>
                  </a:lnTo>
                  <a:close/>
                </a:path>
                <a:path w="54610" h="330200">
                  <a:moveTo>
                    <a:pt x="54609" y="224790"/>
                  </a:moveTo>
                  <a:lnTo>
                    <a:pt x="0" y="224790"/>
                  </a:lnTo>
                  <a:lnTo>
                    <a:pt x="0" y="227330"/>
                  </a:lnTo>
                  <a:lnTo>
                    <a:pt x="54609" y="227330"/>
                  </a:lnTo>
                  <a:lnTo>
                    <a:pt x="54609" y="224790"/>
                  </a:lnTo>
                  <a:close/>
                </a:path>
                <a:path w="54610" h="330200">
                  <a:moveTo>
                    <a:pt x="54609" y="222250"/>
                  </a:moveTo>
                  <a:lnTo>
                    <a:pt x="0" y="222250"/>
                  </a:lnTo>
                  <a:lnTo>
                    <a:pt x="0" y="223520"/>
                  </a:lnTo>
                  <a:lnTo>
                    <a:pt x="54609" y="223520"/>
                  </a:lnTo>
                  <a:lnTo>
                    <a:pt x="54609" y="222250"/>
                  </a:lnTo>
                  <a:close/>
                </a:path>
                <a:path w="54610" h="330200">
                  <a:moveTo>
                    <a:pt x="54609" y="218440"/>
                  </a:moveTo>
                  <a:lnTo>
                    <a:pt x="0" y="218440"/>
                  </a:lnTo>
                  <a:lnTo>
                    <a:pt x="0" y="220980"/>
                  </a:lnTo>
                  <a:lnTo>
                    <a:pt x="54609" y="220980"/>
                  </a:lnTo>
                  <a:lnTo>
                    <a:pt x="54609" y="218440"/>
                  </a:lnTo>
                  <a:close/>
                </a:path>
                <a:path w="54610" h="330200">
                  <a:moveTo>
                    <a:pt x="54609" y="215900"/>
                  </a:moveTo>
                  <a:lnTo>
                    <a:pt x="0" y="215900"/>
                  </a:lnTo>
                  <a:lnTo>
                    <a:pt x="0" y="217170"/>
                  </a:lnTo>
                  <a:lnTo>
                    <a:pt x="54609" y="217170"/>
                  </a:lnTo>
                  <a:lnTo>
                    <a:pt x="54609" y="215900"/>
                  </a:lnTo>
                  <a:close/>
                </a:path>
                <a:path w="54610" h="330200">
                  <a:moveTo>
                    <a:pt x="54609" y="212090"/>
                  </a:moveTo>
                  <a:lnTo>
                    <a:pt x="0" y="212090"/>
                  </a:lnTo>
                  <a:lnTo>
                    <a:pt x="0" y="214630"/>
                  </a:lnTo>
                  <a:lnTo>
                    <a:pt x="54609" y="214630"/>
                  </a:lnTo>
                  <a:lnTo>
                    <a:pt x="54609" y="212090"/>
                  </a:lnTo>
                  <a:close/>
                </a:path>
                <a:path w="54610" h="330200">
                  <a:moveTo>
                    <a:pt x="54609" y="209550"/>
                  </a:moveTo>
                  <a:lnTo>
                    <a:pt x="0" y="209550"/>
                  </a:lnTo>
                  <a:lnTo>
                    <a:pt x="0" y="210820"/>
                  </a:lnTo>
                  <a:lnTo>
                    <a:pt x="54609" y="210820"/>
                  </a:lnTo>
                  <a:lnTo>
                    <a:pt x="54609" y="209550"/>
                  </a:lnTo>
                  <a:close/>
                </a:path>
                <a:path w="54610" h="330200">
                  <a:moveTo>
                    <a:pt x="54609" y="205740"/>
                  </a:moveTo>
                  <a:lnTo>
                    <a:pt x="0" y="205740"/>
                  </a:lnTo>
                  <a:lnTo>
                    <a:pt x="0" y="208280"/>
                  </a:lnTo>
                  <a:lnTo>
                    <a:pt x="54609" y="208280"/>
                  </a:lnTo>
                  <a:lnTo>
                    <a:pt x="54609" y="205740"/>
                  </a:lnTo>
                  <a:close/>
                </a:path>
                <a:path w="54610" h="330200">
                  <a:moveTo>
                    <a:pt x="54609" y="203200"/>
                  </a:moveTo>
                  <a:lnTo>
                    <a:pt x="0" y="203200"/>
                  </a:lnTo>
                  <a:lnTo>
                    <a:pt x="0" y="204470"/>
                  </a:lnTo>
                  <a:lnTo>
                    <a:pt x="54609" y="204470"/>
                  </a:lnTo>
                  <a:lnTo>
                    <a:pt x="54609" y="203200"/>
                  </a:lnTo>
                  <a:close/>
                </a:path>
                <a:path w="54610" h="330200">
                  <a:moveTo>
                    <a:pt x="54609" y="199390"/>
                  </a:moveTo>
                  <a:lnTo>
                    <a:pt x="0" y="199390"/>
                  </a:lnTo>
                  <a:lnTo>
                    <a:pt x="0" y="201930"/>
                  </a:lnTo>
                  <a:lnTo>
                    <a:pt x="54609" y="201930"/>
                  </a:lnTo>
                  <a:lnTo>
                    <a:pt x="54609" y="199390"/>
                  </a:lnTo>
                  <a:close/>
                </a:path>
                <a:path w="54610" h="330200">
                  <a:moveTo>
                    <a:pt x="54609" y="196850"/>
                  </a:moveTo>
                  <a:lnTo>
                    <a:pt x="0" y="196850"/>
                  </a:lnTo>
                  <a:lnTo>
                    <a:pt x="0" y="198120"/>
                  </a:lnTo>
                  <a:lnTo>
                    <a:pt x="54609" y="198120"/>
                  </a:lnTo>
                  <a:lnTo>
                    <a:pt x="54609" y="196850"/>
                  </a:lnTo>
                  <a:close/>
                </a:path>
                <a:path w="54610" h="330200">
                  <a:moveTo>
                    <a:pt x="54609" y="193040"/>
                  </a:moveTo>
                  <a:lnTo>
                    <a:pt x="0" y="193040"/>
                  </a:lnTo>
                  <a:lnTo>
                    <a:pt x="0" y="195580"/>
                  </a:lnTo>
                  <a:lnTo>
                    <a:pt x="54609" y="195580"/>
                  </a:lnTo>
                  <a:lnTo>
                    <a:pt x="54609" y="193040"/>
                  </a:lnTo>
                  <a:close/>
                </a:path>
                <a:path w="54610" h="330200">
                  <a:moveTo>
                    <a:pt x="54609" y="190500"/>
                  </a:moveTo>
                  <a:lnTo>
                    <a:pt x="0" y="190500"/>
                  </a:lnTo>
                  <a:lnTo>
                    <a:pt x="0" y="191770"/>
                  </a:lnTo>
                  <a:lnTo>
                    <a:pt x="54609" y="191770"/>
                  </a:lnTo>
                  <a:lnTo>
                    <a:pt x="54609" y="190500"/>
                  </a:lnTo>
                  <a:close/>
                </a:path>
                <a:path w="54610" h="330200">
                  <a:moveTo>
                    <a:pt x="54609" y="186690"/>
                  </a:moveTo>
                  <a:lnTo>
                    <a:pt x="0" y="186690"/>
                  </a:lnTo>
                  <a:lnTo>
                    <a:pt x="0" y="189230"/>
                  </a:lnTo>
                  <a:lnTo>
                    <a:pt x="54609" y="189230"/>
                  </a:lnTo>
                  <a:lnTo>
                    <a:pt x="54609" y="186690"/>
                  </a:lnTo>
                  <a:close/>
                </a:path>
                <a:path w="54610" h="330200">
                  <a:moveTo>
                    <a:pt x="54609" y="184150"/>
                  </a:moveTo>
                  <a:lnTo>
                    <a:pt x="0" y="184150"/>
                  </a:lnTo>
                  <a:lnTo>
                    <a:pt x="0" y="185420"/>
                  </a:lnTo>
                  <a:lnTo>
                    <a:pt x="54609" y="185420"/>
                  </a:lnTo>
                  <a:lnTo>
                    <a:pt x="54609" y="184150"/>
                  </a:lnTo>
                  <a:close/>
                </a:path>
                <a:path w="54610" h="330200">
                  <a:moveTo>
                    <a:pt x="54609" y="180340"/>
                  </a:moveTo>
                  <a:lnTo>
                    <a:pt x="0" y="180340"/>
                  </a:lnTo>
                  <a:lnTo>
                    <a:pt x="0" y="182880"/>
                  </a:lnTo>
                  <a:lnTo>
                    <a:pt x="54609" y="182880"/>
                  </a:lnTo>
                  <a:lnTo>
                    <a:pt x="54609" y="180340"/>
                  </a:lnTo>
                  <a:close/>
                </a:path>
                <a:path w="54610" h="330200">
                  <a:moveTo>
                    <a:pt x="54609" y="177800"/>
                  </a:moveTo>
                  <a:lnTo>
                    <a:pt x="0" y="177800"/>
                  </a:lnTo>
                  <a:lnTo>
                    <a:pt x="0" y="179070"/>
                  </a:lnTo>
                  <a:lnTo>
                    <a:pt x="54609" y="179070"/>
                  </a:lnTo>
                  <a:lnTo>
                    <a:pt x="54609" y="177800"/>
                  </a:lnTo>
                  <a:close/>
                </a:path>
                <a:path w="54610" h="330200">
                  <a:moveTo>
                    <a:pt x="54609" y="173990"/>
                  </a:moveTo>
                  <a:lnTo>
                    <a:pt x="0" y="173990"/>
                  </a:lnTo>
                  <a:lnTo>
                    <a:pt x="0" y="176530"/>
                  </a:lnTo>
                  <a:lnTo>
                    <a:pt x="54609" y="176530"/>
                  </a:lnTo>
                  <a:lnTo>
                    <a:pt x="54609" y="173990"/>
                  </a:lnTo>
                  <a:close/>
                </a:path>
                <a:path w="54610" h="330200">
                  <a:moveTo>
                    <a:pt x="54609" y="171450"/>
                  </a:moveTo>
                  <a:lnTo>
                    <a:pt x="0" y="171450"/>
                  </a:lnTo>
                  <a:lnTo>
                    <a:pt x="0" y="172720"/>
                  </a:lnTo>
                  <a:lnTo>
                    <a:pt x="54609" y="172720"/>
                  </a:lnTo>
                  <a:lnTo>
                    <a:pt x="54609" y="171450"/>
                  </a:lnTo>
                  <a:close/>
                </a:path>
                <a:path w="54610" h="330200">
                  <a:moveTo>
                    <a:pt x="54609" y="167640"/>
                  </a:moveTo>
                  <a:lnTo>
                    <a:pt x="0" y="167640"/>
                  </a:lnTo>
                  <a:lnTo>
                    <a:pt x="0" y="170180"/>
                  </a:lnTo>
                  <a:lnTo>
                    <a:pt x="54609" y="170180"/>
                  </a:lnTo>
                  <a:lnTo>
                    <a:pt x="54609" y="167640"/>
                  </a:lnTo>
                  <a:close/>
                </a:path>
                <a:path w="54610" h="330200">
                  <a:moveTo>
                    <a:pt x="54609" y="165100"/>
                  </a:moveTo>
                  <a:lnTo>
                    <a:pt x="0" y="165100"/>
                  </a:lnTo>
                  <a:lnTo>
                    <a:pt x="0" y="166370"/>
                  </a:lnTo>
                  <a:lnTo>
                    <a:pt x="54609" y="166370"/>
                  </a:lnTo>
                  <a:lnTo>
                    <a:pt x="54609" y="165100"/>
                  </a:lnTo>
                  <a:close/>
                </a:path>
                <a:path w="54610" h="330200">
                  <a:moveTo>
                    <a:pt x="54609" y="161290"/>
                  </a:moveTo>
                  <a:lnTo>
                    <a:pt x="0" y="161290"/>
                  </a:lnTo>
                  <a:lnTo>
                    <a:pt x="0" y="163830"/>
                  </a:lnTo>
                  <a:lnTo>
                    <a:pt x="54609" y="163830"/>
                  </a:lnTo>
                  <a:lnTo>
                    <a:pt x="54609" y="161290"/>
                  </a:lnTo>
                  <a:close/>
                </a:path>
                <a:path w="54610" h="330200">
                  <a:moveTo>
                    <a:pt x="54609" y="158750"/>
                  </a:moveTo>
                  <a:lnTo>
                    <a:pt x="0" y="158750"/>
                  </a:lnTo>
                  <a:lnTo>
                    <a:pt x="0" y="160020"/>
                  </a:lnTo>
                  <a:lnTo>
                    <a:pt x="54609" y="160020"/>
                  </a:lnTo>
                  <a:lnTo>
                    <a:pt x="54609" y="158750"/>
                  </a:lnTo>
                  <a:close/>
                </a:path>
                <a:path w="54610" h="330200">
                  <a:moveTo>
                    <a:pt x="54609" y="154940"/>
                  </a:moveTo>
                  <a:lnTo>
                    <a:pt x="0" y="154940"/>
                  </a:lnTo>
                  <a:lnTo>
                    <a:pt x="0" y="157480"/>
                  </a:lnTo>
                  <a:lnTo>
                    <a:pt x="54609" y="157480"/>
                  </a:lnTo>
                  <a:lnTo>
                    <a:pt x="54609" y="154940"/>
                  </a:lnTo>
                  <a:close/>
                </a:path>
                <a:path w="54610" h="330200">
                  <a:moveTo>
                    <a:pt x="54609" y="152400"/>
                  </a:moveTo>
                  <a:lnTo>
                    <a:pt x="0" y="152400"/>
                  </a:lnTo>
                  <a:lnTo>
                    <a:pt x="0" y="153670"/>
                  </a:lnTo>
                  <a:lnTo>
                    <a:pt x="54609" y="153670"/>
                  </a:lnTo>
                  <a:lnTo>
                    <a:pt x="54609" y="152400"/>
                  </a:lnTo>
                  <a:close/>
                </a:path>
                <a:path w="54610" h="330200">
                  <a:moveTo>
                    <a:pt x="54609" y="148590"/>
                  </a:moveTo>
                  <a:lnTo>
                    <a:pt x="0" y="148590"/>
                  </a:lnTo>
                  <a:lnTo>
                    <a:pt x="0" y="151130"/>
                  </a:lnTo>
                  <a:lnTo>
                    <a:pt x="54609" y="151130"/>
                  </a:lnTo>
                  <a:lnTo>
                    <a:pt x="54609" y="148590"/>
                  </a:lnTo>
                  <a:close/>
                </a:path>
                <a:path w="54610" h="330200">
                  <a:moveTo>
                    <a:pt x="54609" y="146050"/>
                  </a:moveTo>
                  <a:lnTo>
                    <a:pt x="0" y="146050"/>
                  </a:lnTo>
                  <a:lnTo>
                    <a:pt x="0" y="147320"/>
                  </a:lnTo>
                  <a:lnTo>
                    <a:pt x="54609" y="147320"/>
                  </a:lnTo>
                  <a:lnTo>
                    <a:pt x="54609" y="146050"/>
                  </a:lnTo>
                  <a:close/>
                </a:path>
                <a:path w="54610" h="330200">
                  <a:moveTo>
                    <a:pt x="54609" y="142240"/>
                  </a:moveTo>
                  <a:lnTo>
                    <a:pt x="0" y="142240"/>
                  </a:lnTo>
                  <a:lnTo>
                    <a:pt x="0" y="144780"/>
                  </a:lnTo>
                  <a:lnTo>
                    <a:pt x="54609" y="144780"/>
                  </a:lnTo>
                  <a:lnTo>
                    <a:pt x="54609" y="142240"/>
                  </a:lnTo>
                  <a:close/>
                </a:path>
                <a:path w="54610" h="330200">
                  <a:moveTo>
                    <a:pt x="54609" y="139700"/>
                  </a:moveTo>
                  <a:lnTo>
                    <a:pt x="0" y="139700"/>
                  </a:lnTo>
                  <a:lnTo>
                    <a:pt x="0" y="140970"/>
                  </a:lnTo>
                  <a:lnTo>
                    <a:pt x="54609" y="140970"/>
                  </a:lnTo>
                  <a:lnTo>
                    <a:pt x="54609" y="139700"/>
                  </a:lnTo>
                  <a:close/>
                </a:path>
                <a:path w="54610" h="330200">
                  <a:moveTo>
                    <a:pt x="54609" y="135890"/>
                  </a:moveTo>
                  <a:lnTo>
                    <a:pt x="0" y="135890"/>
                  </a:lnTo>
                  <a:lnTo>
                    <a:pt x="0" y="138430"/>
                  </a:lnTo>
                  <a:lnTo>
                    <a:pt x="54609" y="138430"/>
                  </a:lnTo>
                  <a:lnTo>
                    <a:pt x="54609" y="135890"/>
                  </a:lnTo>
                  <a:close/>
                </a:path>
                <a:path w="54610" h="330200">
                  <a:moveTo>
                    <a:pt x="54609" y="133350"/>
                  </a:moveTo>
                  <a:lnTo>
                    <a:pt x="0" y="133350"/>
                  </a:lnTo>
                  <a:lnTo>
                    <a:pt x="0" y="134620"/>
                  </a:lnTo>
                  <a:lnTo>
                    <a:pt x="54609" y="134620"/>
                  </a:lnTo>
                  <a:lnTo>
                    <a:pt x="54609" y="133350"/>
                  </a:lnTo>
                  <a:close/>
                </a:path>
                <a:path w="54610" h="330200">
                  <a:moveTo>
                    <a:pt x="54609" y="129540"/>
                  </a:moveTo>
                  <a:lnTo>
                    <a:pt x="0" y="129540"/>
                  </a:lnTo>
                  <a:lnTo>
                    <a:pt x="0" y="132080"/>
                  </a:lnTo>
                  <a:lnTo>
                    <a:pt x="54609" y="132080"/>
                  </a:lnTo>
                  <a:lnTo>
                    <a:pt x="54609" y="129540"/>
                  </a:lnTo>
                  <a:close/>
                </a:path>
                <a:path w="54610" h="330200">
                  <a:moveTo>
                    <a:pt x="54609" y="127000"/>
                  </a:moveTo>
                  <a:lnTo>
                    <a:pt x="0" y="127000"/>
                  </a:lnTo>
                  <a:lnTo>
                    <a:pt x="0" y="128270"/>
                  </a:lnTo>
                  <a:lnTo>
                    <a:pt x="54609" y="128270"/>
                  </a:lnTo>
                  <a:lnTo>
                    <a:pt x="54609" y="127000"/>
                  </a:lnTo>
                  <a:close/>
                </a:path>
                <a:path w="54610" h="330200">
                  <a:moveTo>
                    <a:pt x="54609" y="123190"/>
                  </a:moveTo>
                  <a:lnTo>
                    <a:pt x="0" y="123190"/>
                  </a:lnTo>
                  <a:lnTo>
                    <a:pt x="0" y="125730"/>
                  </a:lnTo>
                  <a:lnTo>
                    <a:pt x="54609" y="125730"/>
                  </a:lnTo>
                  <a:lnTo>
                    <a:pt x="54609" y="123190"/>
                  </a:lnTo>
                  <a:close/>
                </a:path>
                <a:path w="54610" h="330200">
                  <a:moveTo>
                    <a:pt x="54609" y="120650"/>
                  </a:moveTo>
                  <a:lnTo>
                    <a:pt x="0" y="120650"/>
                  </a:lnTo>
                  <a:lnTo>
                    <a:pt x="0" y="121920"/>
                  </a:lnTo>
                  <a:lnTo>
                    <a:pt x="54609" y="121920"/>
                  </a:lnTo>
                  <a:lnTo>
                    <a:pt x="54609" y="120650"/>
                  </a:lnTo>
                  <a:close/>
                </a:path>
                <a:path w="54610" h="330200">
                  <a:moveTo>
                    <a:pt x="54609" y="116840"/>
                  </a:moveTo>
                  <a:lnTo>
                    <a:pt x="0" y="116840"/>
                  </a:lnTo>
                  <a:lnTo>
                    <a:pt x="0" y="119380"/>
                  </a:lnTo>
                  <a:lnTo>
                    <a:pt x="54609" y="119380"/>
                  </a:lnTo>
                  <a:lnTo>
                    <a:pt x="54609" y="116840"/>
                  </a:lnTo>
                  <a:close/>
                </a:path>
                <a:path w="54610" h="330200">
                  <a:moveTo>
                    <a:pt x="54609" y="114300"/>
                  </a:moveTo>
                  <a:lnTo>
                    <a:pt x="0" y="114300"/>
                  </a:lnTo>
                  <a:lnTo>
                    <a:pt x="0" y="115570"/>
                  </a:lnTo>
                  <a:lnTo>
                    <a:pt x="54609" y="115570"/>
                  </a:lnTo>
                  <a:lnTo>
                    <a:pt x="54609" y="114300"/>
                  </a:lnTo>
                  <a:close/>
                </a:path>
                <a:path w="54610" h="330200">
                  <a:moveTo>
                    <a:pt x="54609" y="110490"/>
                  </a:moveTo>
                  <a:lnTo>
                    <a:pt x="0" y="110490"/>
                  </a:lnTo>
                  <a:lnTo>
                    <a:pt x="0" y="113030"/>
                  </a:lnTo>
                  <a:lnTo>
                    <a:pt x="54609" y="113030"/>
                  </a:lnTo>
                  <a:lnTo>
                    <a:pt x="54609" y="110490"/>
                  </a:lnTo>
                  <a:close/>
                </a:path>
                <a:path w="54610" h="330200">
                  <a:moveTo>
                    <a:pt x="54609" y="107950"/>
                  </a:moveTo>
                  <a:lnTo>
                    <a:pt x="0" y="107950"/>
                  </a:lnTo>
                  <a:lnTo>
                    <a:pt x="0" y="109220"/>
                  </a:lnTo>
                  <a:lnTo>
                    <a:pt x="54609" y="109220"/>
                  </a:lnTo>
                  <a:lnTo>
                    <a:pt x="54609" y="107950"/>
                  </a:lnTo>
                  <a:close/>
                </a:path>
                <a:path w="54610" h="330200">
                  <a:moveTo>
                    <a:pt x="54609" y="101600"/>
                  </a:moveTo>
                  <a:lnTo>
                    <a:pt x="0" y="101600"/>
                  </a:lnTo>
                  <a:lnTo>
                    <a:pt x="0" y="106680"/>
                  </a:lnTo>
                  <a:lnTo>
                    <a:pt x="54609" y="106680"/>
                  </a:lnTo>
                  <a:lnTo>
                    <a:pt x="54609" y="101600"/>
                  </a:lnTo>
                  <a:close/>
                </a:path>
                <a:path w="54610" h="330200">
                  <a:moveTo>
                    <a:pt x="54609" y="95250"/>
                  </a:moveTo>
                  <a:lnTo>
                    <a:pt x="0" y="95250"/>
                  </a:lnTo>
                  <a:lnTo>
                    <a:pt x="0" y="100330"/>
                  </a:lnTo>
                  <a:lnTo>
                    <a:pt x="54609" y="100330"/>
                  </a:lnTo>
                  <a:lnTo>
                    <a:pt x="54609" y="95250"/>
                  </a:lnTo>
                  <a:close/>
                </a:path>
                <a:path w="54610" h="330200">
                  <a:moveTo>
                    <a:pt x="54609" y="88900"/>
                  </a:moveTo>
                  <a:lnTo>
                    <a:pt x="0" y="88900"/>
                  </a:lnTo>
                  <a:lnTo>
                    <a:pt x="0" y="93980"/>
                  </a:lnTo>
                  <a:lnTo>
                    <a:pt x="54609" y="93980"/>
                  </a:lnTo>
                  <a:lnTo>
                    <a:pt x="54609" y="88900"/>
                  </a:lnTo>
                  <a:close/>
                </a:path>
                <a:path w="54610" h="330200">
                  <a:moveTo>
                    <a:pt x="54609" y="82550"/>
                  </a:moveTo>
                  <a:lnTo>
                    <a:pt x="0" y="82550"/>
                  </a:lnTo>
                  <a:lnTo>
                    <a:pt x="0" y="87630"/>
                  </a:lnTo>
                  <a:lnTo>
                    <a:pt x="54609" y="87630"/>
                  </a:lnTo>
                  <a:lnTo>
                    <a:pt x="54609" y="82550"/>
                  </a:lnTo>
                  <a:close/>
                </a:path>
                <a:path w="54610" h="330200">
                  <a:moveTo>
                    <a:pt x="54609" y="76200"/>
                  </a:moveTo>
                  <a:lnTo>
                    <a:pt x="0" y="76200"/>
                  </a:lnTo>
                  <a:lnTo>
                    <a:pt x="0" y="81280"/>
                  </a:lnTo>
                  <a:lnTo>
                    <a:pt x="54609" y="81280"/>
                  </a:lnTo>
                  <a:lnTo>
                    <a:pt x="54609" y="76200"/>
                  </a:lnTo>
                  <a:close/>
                </a:path>
                <a:path w="54610" h="330200">
                  <a:moveTo>
                    <a:pt x="54609" y="69850"/>
                  </a:moveTo>
                  <a:lnTo>
                    <a:pt x="0" y="69850"/>
                  </a:lnTo>
                  <a:lnTo>
                    <a:pt x="0" y="74930"/>
                  </a:lnTo>
                  <a:lnTo>
                    <a:pt x="54609" y="74930"/>
                  </a:lnTo>
                  <a:lnTo>
                    <a:pt x="54609" y="69850"/>
                  </a:lnTo>
                  <a:close/>
                </a:path>
                <a:path w="54610" h="330200">
                  <a:moveTo>
                    <a:pt x="54609" y="63500"/>
                  </a:moveTo>
                  <a:lnTo>
                    <a:pt x="0" y="63500"/>
                  </a:lnTo>
                  <a:lnTo>
                    <a:pt x="0" y="68580"/>
                  </a:lnTo>
                  <a:lnTo>
                    <a:pt x="54609" y="68580"/>
                  </a:lnTo>
                  <a:lnTo>
                    <a:pt x="54609" y="63500"/>
                  </a:lnTo>
                  <a:close/>
                </a:path>
                <a:path w="54610" h="330200">
                  <a:moveTo>
                    <a:pt x="54609" y="58420"/>
                  </a:moveTo>
                  <a:lnTo>
                    <a:pt x="0" y="58420"/>
                  </a:lnTo>
                  <a:lnTo>
                    <a:pt x="0" y="62230"/>
                  </a:lnTo>
                  <a:lnTo>
                    <a:pt x="54609" y="62230"/>
                  </a:lnTo>
                  <a:lnTo>
                    <a:pt x="54609" y="58420"/>
                  </a:lnTo>
                  <a:close/>
                </a:path>
                <a:path w="54610" h="330200">
                  <a:moveTo>
                    <a:pt x="54609" y="52070"/>
                  </a:moveTo>
                  <a:lnTo>
                    <a:pt x="0" y="52070"/>
                  </a:lnTo>
                  <a:lnTo>
                    <a:pt x="0" y="57150"/>
                  </a:lnTo>
                  <a:lnTo>
                    <a:pt x="54609" y="57150"/>
                  </a:lnTo>
                  <a:lnTo>
                    <a:pt x="54609" y="52070"/>
                  </a:lnTo>
                  <a:close/>
                </a:path>
                <a:path w="54610" h="330200">
                  <a:moveTo>
                    <a:pt x="54609" y="45720"/>
                  </a:moveTo>
                  <a:lnTo>
                    <a:pt x="0" y="45720"/>
                  </a:lnTo>
                  <a:lnTo>
                    <a:pt x="0" y="50800"/>
                  </a:lnTo>
                  <a:lnTo>
                    <a:pt x="54609" y="50800"/>
                  </a:lnTo>
                  <a:lnTo>
                    <a:pt x="54609" y="45720"/>
                  </a:lnTo>
                  <a:close/>
                </a:path>
                <a:path w="54610" h="330200">
                  <a:moveTo>
                    <a:pt x="54609" y="39370"/>
                  </a:moveTo>
                  <a:lnTo>
                    <a:pt x="0" y="39370"/>
                  </a:lnTo>
                  <a:lnTo>
                    <a:pt x="0" y="44450"/>
                  </a:lnTo>
                  <a:lnTo>
                    <a:pt x="54609" y="44450"/>
                  </a:lnTo>
                  <a:lnTo>
                    <a:pt x="54609" y="39370"/>
                  </a:lnTo>
                  <a:close/>
                </a:path>
                <a:path w="54610" h="330200">
                  <a:moveTo>
                    <a:pt x="54609" y="33020"/>
                  </a:moveTo>
                  <a:lnTo>
                    <a:pt x="0" y="33020"/>
                  </a:lnTo>
                  <a:lnTo>
                    <a:pt x="0" y="38100"/>
                  </a:lnTo>
                  <a:lnTo>
                    <a:pt x="54609" y="38100"/>
                  </a:lnTo>
                  <a:lnTo>
                    <a:pt x="54609" y="33020"/>
                  </a:lnTo>
                  <a:close/>
                </a:path>
                <a:path w="54610" h="330200">
                  <a:moveTo>
                    <a:pt x="54609" y="26670"/>
                  </a:moveTo>
                  <a:lnTo>
                    <a:pt x="0" y="26670"/>
                  </a:lnTo>
                  <a:lnTo>
                    <a:pt x="0" y="31750"/>
                  </a:lnTo>
                  <a:lnTo>
                    <a:pt x="54609" y="31750"/>
                  </a:lnTo>
                  <a:lnTo>
                    <a:pt x="54609" y="26670"/>
                  </a:lnTo>
                  <a:close/>
                </a:path>
                <a:path w="54610" h="330200">
                  <a:moveTo>
                    <a:pt x="54609" y="20320"/>
                  </a:moveTo>
                  <a:lnTo>
                    <a:pt x="0" y="20320"/>
                  </a:lnTo>
                  <a:lnTo>
                    <a:pt x="0" y="25400"/>
                  </a:lnTo>
                  <a:lnTo>
                    <a:pt x="54609" y="25400"/>
                  </a:lnTo>
                  <a:lnTo>
                    <a:pt x="54609" y="20320"/>
                  </a:lnTo>
                  <a:close/>
                </a:path>
                <a:path w="54610" h="330200">
                  <a:moveTo>
                    <a:pt x="54609" y="13970"/>
                  </a:moveTo>
                  <a:lnTo>
                    <a:pt x="0" y="13970"/>
                  </a:lnTo>
                  <a:lnTo>
                    <a:pt x="0" y="19050"/>
                  </a:lnTo>
                  <a:lnTo>
                    <a:pt x="54609" y="19050"/>
                  </a:lnTo>
                  <a:lnTo>
                    <a:pt x="54609" y="13970"/>
                  </a:lnTo>
                  <a:close/>
                </a:path>
                <a:path w="54610" h="330200">
                  <a:moveTo>
                    <a:pt x="54609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4609" y="12700"/>
                  </a:lnTo>
                  <a:lnTo>
                    <a:pt x="54609" y="7620"/>
                  </a:lnTo>
                  <a:close/>
                </a:path>
                <a:path w="54610" h="330200">
                  <a:moveTo>
                    <a:pt x="17779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54609" y="6350"/>
                  </a:lnTo>
                  <a:lnTo>
                    <a:pt x="54609" y="1270"/>
                  </a:lnTo>
                  <a:lnTo>
                    <a:pt x="17779" y="1270"/>
                  </a:lnTo>
                  <a:lnTo>
                    <a:pt x="17779" y="0"/>
                  </a:lnTo>
                  <a:close/>
                </a:path>
                <a:path w="54610" h="330200">
                  <a:moveTo>
                    <a:pt x="54609" y="284480"/>
                  </a:moveTo>
                  <a:lnTo>
                    <a:pt x="0" y="284480"/>
                  </a:lnTo>
                  <a:lnTo>
                    <a:pt x="0" y="317500"/>
                  </a:lnTo>
                  <a:lnTo>
                    <a:pt x="54609" y="317500"/>
                  </a:lnTo>
                  <a:lnTo>
                    <a:pt x="54609" y="284480"/>
                  </a:lnTo>
                  <a:close/>
                </a:path>
                <a:path w="54610" h="330200">
                  <a:moveTo>
                    <a:pt x="54609" y="317500"/>
                  </a:moveTo>
                  <a:lnTo>
                    <a:pt x="0" y="317500"/>
                  </a:lnTo>
                  <a:lnTo>
                    <a:pt x="0" y="323850"/>
                  </a:lnTo>
                  <a:lnTo>
                    <a:pt x="54609" y="323850"/>
                  </a:lnTo>
                  <a:lnTo>
                    <a:pt x="54609" y="317500"/>
                  </a:lnTo>
                  <a:close/>
                </a:path>
                <a:path w="54610" h="330200">
                  <a:moveTo>
                    <a:pt x="54609" y="323850"/>
                  </a:moveTo>
                  <a:lnTo>
                    <a:pt x="0" y="323850"/>
                  </a:lnTo>
                  <a:lnTo>
                    <a:pt x="0" y="330200"/>
                  </a:lnTo>
                  <a:lnTo>
                    <a:pt x="8889" y="330200"/>
                  </a:lnTo>
                  <a:lnTo>
                    <a:pt x="8890" y="328930"/>
                  </a:lnTo>
                  <a:lnTo>
                    <a:pt x="54609" y="328930"/>
                  </a:lnTo>
                  <a:lnTo>
                    <a:pt x="54609" y="323850"/>
                  </a:lnTo>
                  <a:close/>
                </a:path>
              </a:pathLst>
            </a:custGeom>
            <a:solidFill>
              <a:srgbClr val="2D89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0" name="object 240"/>
            <p:cNvSpPr/>
            <p:nvPr/>
          </p:nvSpPr>
          <p:spPr>
            <a:xfrm>
              <a:off x="5204460" y="6390639"/>
              <a:ext cx="54610" cy="331470"/>
            </a:xfrm>
            <a:custGeom>
              <a:avLst/>
              <a:gdLst/>
              <a:ahLst/>
              <a:cxnLst/>
              <a:rect l="l" t="t" r="r" b="b"/>
              <a:pathLst>
                <a:path w="54610" h="331470">
                  <a:moveTo>
                    <a:pt x="34290" y="330212"/>
                  </a:moveTo>
                  <a:lnTo>
                    <a:pt x="33020" y="330212"/>
                  </a:lnTo>
                  <a:lnTo>
                    <a:pt x="33020" y="331470"/>
                  </a:lnTo>
                  <a:lnTo>
                    <a:pt x="34290" y="331470"/>
                  </a:lnTo>
                  <a:lnTo>
                    <a:pt x="34290" y="330212"/>
                  </a:lnTo>
                  <a:close/>
                </a:path>
                <a:path w="54610" h="331470">
                  <a:moveTo>
                    <a:pt x="54610" y="317512"/>
                  </a:moveTo>
                  <a:lnTo>
                    <a:pt x="0" y="317512"/>
                  </a:lnTo>
                  <a:lnTo>
                    <a:pt x="0" y="323862"/>
                  </a:lnTo>
                  <a:lnTo>
                    <a:pt x="0" y="330200"/>
                  </a:lnTo>
                  <a:lnTo>
                    <a:pt x="54610" y="330200"/>
                  </a:lnTo>
                  <a:lnTo>
                    <a:pt x="54610" y="323862"/>
                  </a:lnTo>
                  <a:lnTo>
                    <a:pt x="54610" y="317512"/>
                  </a:lnTo>
                  <a:close/>
                </a:path>
                <a:path w="54610" h="331470">
                  <a:moveTo>
                    <a:pt x="54610" y="284492"/>
                  </a:moveTo>
                  <a:lnTo>
                    <a:pt x="0" y="284492"/>
                  </a:lnTo>
                  <a:lnTo>
                    <a:pt x="0" y="317500"/>
                  </a:lnTo>
                  <a:lnTo>
                    <a:pt x="54610" y="317500"/>
                  </a:lnTo>
                  <a:lnTo>
                    <a:pt x="54610" y="284492"/>
                  </a:lnTo>
                  <a:close/>
                </a:path>
                <a:path w="54610" h="331470">
                  <a:moveTo>
                    <a:pt x="54610" y="262902"/>
                  </a:moveTo>
                  <a:lnTo>
                    <a:pt x="0" y="262902"/>
                  </a:lnTo>
                  <a:lnTo>
                    <a:pt x="0" y="284480"/>
                  </a:lnTo>
                  <a:lnTo>
                    <a:pt x="54610" y="284480"/>
                  </a:lnTo>
                  <a:lnTo>
                    <a:pt x="54610" y="262902"/>
                  </a:lnTo>
                  <a:close/>
                </a:path>
                <a:path w="54610" h="331470">
                  <a:moveTo>
                    <a:pt x="54610" y="260350"/>
                  </a:moveTo>
                  <a:lnTo>
                    <a:pt x="0" y="260350"/>
                  </a:lnTo>
                  <a:lnTo>
                    <a:pt x="0" y="261620"/>
                  </a:lnTo>
                  <a:lnTo>
                    <a:pt x="54610" y="261620"/>
                  </a:lnTo>
                  <a:lnTo>
                    <a:pt x="54610" y="260350"/>
                  </a:lnTo>
                  <a:close/>
                </a:path>
                <a:path w="54610" h="331470">
                  <a:moveTo>
                    <a:pt x="54610" y="256540"/>
                  </a:moveTo>
                  <a:lnTo>
                    <a:pt x="0" y="256540"/>
                  </a:lnTo>
                  <a:lnTo>
                    <a:pt x="0" y="259080"/>
                  </a:lnTo>
                  <a:lnTo>
                    <a:pt x="54610" y="259080"/>
                  </a:lnTo>
                  <a:lnTo>
                    <a:pt x="54610" y="256540"/>
                  </a:lnTo>
                  <a:close/>
                </a:path>
                <a:path w="54610" h="331470">
                  <a:moveTo>
                    <a:pt x="54610" y="254000"/>
                  </a:moveTo>
                  <a:lnTo>
                    <a:pt x="0" y="254000"/>
                  </a:lnTo>
                  <a:lnTo>
                    <a:pt x="0" y="255270"/>
                  </a:lnTo>
                  <a:lnTo>
                    <a:pt x="54610" y="255270"/>
                  </a:lnTo>
                  <a:lnTo>
                    <a:pt x="54610" y="254000"/>
                  </a:lnTo>
                  <a:close/>
                </a:path>
                <a:path w="54610" h="331470">
                  <a:moveTo>
                    <a:pt x="54610" y="250202"/>
                  </a:moveTo>
                  <a:lnTo>
                    <a:pt x="0" y="250202"/>
                  </a:lnTo>
                  <a:lnTo>
                    <a:pt x="0" y="252730"/>
                  </a:lnTo>
                  <a:lnTo>
                    <a:pt x="54610" y="252730"/>
                  </a:lnTo>
                  <a:lnTo>
                    <a:pt x="54610" y="250202"/>
                  </a:lnTo>
                  <a:close/>
                </a:path>
                <a:path w="54610" h="331470">
                  <a:moveTo>
                    <a:pt x="54610" y="247662"/>
                  </a:moveTo>
                  <a:lnTo>
                    <a:pt x="0" y="247662"/>
                  </a:lnTo>
                  <a:lnTo>
                    <a:pt x="0" y="248920"/>
                  </a:lnTo>
                  <a:lnTo>
                    <a:pt x="54610" y="248920"/>
                  </a:lnTo>
                  <a:lnTo>
                    <a:pt x="54610" y="247662"/>
                  </a:lnTo>
                  <a:close/>
                </a:path>
                <a:path w="54610" h="331470">
                  <a:moveTo>
                    <a:pt x="54610" y="243852"/>
                  </a:moveTo>
                  <a:lnTo>
                    <a:pt x="0" y="243852"/>
                  </a:lnTo>
                  <a:lnTo>
                    <a:pt x="0" y="246380"/>
                  </a:lnTo>
                  <a:lnTo>
                    <a:pt x="54610" y="246380"/>
                  </a:lnTo>
                  <a:lnTo>
                    <a:pt x="54610" y="243852"/>
                  </a:lnTo>
                  <a:close/>
                </a:path>
                <a:path w="54610" h="331470">
                  <a:moveTo>
                    <a:pt x="54610" y="241312"/>
                  </a:moveTo>
                  <a:lnTo>
                    <a:pt x="0" y="241312"/>
                  </a:lnTo>
                  <a:lnTo>
                    <a:pt x="0" y="242570"/>
                  </a:lnTo>
                  <a:lnTo>
                    <a:pt x="54610" y="242570"/>
                  </a:lnTo>
                  <a:lnTo>
                    <a:pt x="54610" y="241312"/>
                  </a:lnTo>
                  <a:close/>
                </a:path>
                <a:path w="54610" h="331470">
                  <a:moveTo>
                    <a:pt x="54610" y="237490"/>
                  </a:moveTo>
                  <a:lnTo>
                    <a:pt x="0" y="237490"/>
                  </a:lnTo>
                  <a:lnTo>
                    <a:pt x="0" y="240030"/>
                  </a:lnTo>
                  <a:lnTo>
                    <a:pt x="54610" y="240030"/>
                  </a:lnTo>
                  <a:lnTo>
                    <a:pt x="54610" y="237490"/>
                  </a:lnTo>
                  <a:close/>
                </a:path>
                <a:path w="54610" h="331470">
                  <a:moveTo>
                    <a:pt x="54610" y="234950"/>
                  </a:moveTo>
                  <a:lnTo>
                    <a:pt x="0" y="234950"/>
                  </a:lnTo>
                  <a:lnTo>
                    <a:pt x="0" y="236232"/>
                  </a:lnTo>
                  <a:lnTo>
                    <a:pt x="54610" y="236232"/>
                  </a:lnTo>
                  <a:lnTo>
                    <a:pt x="54610" y="234950"/>
                  </a:lnTo>
                  <a:close/>
                </a:path>
                <a:path w="54610" h="331470">
                  <a:moveTo>
                    <a:pt x="54610" y="231152"/>
                  </a:moveTo>
                  <a:lnTo>
                    <a:pt x="0" y="231152"/>
                  </a:lnTo>
                  <a:lnTo>
                    <a:pt x="0" y="233680"/>
                  </a:lnTo>
                  <a:lnTo>
                    <a:pt x="54610" y="233680"/>
                  </a:lnTo>
                  <a:lnTo>
                    <a:pt x="54610" y="231152"/>
                  </a:lnTo>
                  <a:close/>
                </a:path>
                <a:path w="54610" h="331470">
                  <a:moveTo>
                    <a:pt x="54610" y="228612"/>
                  </a:moveTo>
                  <a:lnTo>
                    <a:pt x="0" y="228612"/>
                  </a:lnTo>
                  <a:lnTo>
                    <a:pt x="0" y="229882"/>
                  </a:lnTo>
                  <a:lnTo>
                    <a:pt x="54610" y="229882"/>
                  </a:lnTo>
                  <a:lnTo>
                    <a:pt x="54610" y="228612"/>
                  </a:lnTo>
                  <a:close/>
                </a:path>
                <a:path w="54610" h="331470">
                  <a:moveTo>
                    <a:pt x="54610" y="224790"/>
                  </a:moveTo>
                  <a:lnTo>
                    <a:pt x="0" y="224790"/>
                  </a:lnTo>
                  <a:lnTo>
                    <a:pt x="0" y="227330"/>
                  </a:lnTo>
                  <a:lnTo>
                    <a:pt x="54610" y="227330"/>
                  </a:lnTo>
                  <a:lnTo>
                    <a:pt x="54610" y="224790"/>
                  </a:lnTo>
                  <a:close/>
                </a:path>
                <a:path w="54610" h="331470">
                  <a:moveTo>
                    <a:pt x="54610" y="222250"/>
                  </a:moveTo>
                  <a:lnTo>
                    <a:pt x="0" y="222250"/>
                  </a:lnTo>
                  <a:lnTo>
                    <a:pt x="0" y="223532"/>
                  </a:lnTo>
                  <a:lnTo>
                    <a:pt x="54610" y="223532"/>
                  </a:lnTo>
                  <a:lnTo>
                    <a:pt x="54610" y="222250"/>
                  </a:lnTo>
                  <a:close/>
                </a:path>
                <a:path w="54610" h="331470">
                  <a:moveTo>
                    <a:pt x="54610" y="218440"/>
                  </a:moveTo>
                  <a:lnTo>
                    <a:pt x="0" y="218440"/>
                  </a:lnTo>
                  <a:lnTo>
                    <a:pt x="0" y="220980"/>
                  </a:lnTo>
                  <a:lnTo>
                    <a:pt x="54610" y="220980"/>
                  </a:lnTo>
                  <a:lnTo>
                    <a:pt x="54610" y="218440"/>
                  </a:lnTo>
                  <a:close/>
                </a:path>
                <a:path w="54610" h="331470">
                  <a:moveTo>
                    <a:pt x="54610" y="215912"/>
                  </a:moveTo>
                  <a:lnTo>
                    <a:pt x="0" y="215912"/>
                  </a:lnTo>
                  <a:lnTo>
                    <a:pt x="0" y="217182"/>
                  </a:lnTo>
                  <a:lnTo>
                    <a:pt x="54610" y="217182"/>
                  </a:lnTo>
                  <a:lnTo>
                    <a:pt x="54610" y="215912"/>
                  </a:lnTo>
                  <a:close/>
                </a:path>
                <a:path w="54610" h="331470">
                  <a:moveTo>
                    <a:pt x="54610" y="212102"/>
                  </a:moveTo>
                  <a:lnTo>
                    <a:pt x="0" y="212102"/>
                  </a:lnTo>
                  <a:lnTo>
                    <a:pt x="0" y="214642"/>
                  </a:lnTo>
                  <a:lnTo>
                    <a:pt x="54610" y="214642"/>
                  </a:lnTo>
                  <a:lnTo>
                    <a:pt x="54610" y="212102"/>
                  </a:lnTo>
                  <a:close/>
                </a:path>
                <a:path w="54610" h="331470">
                  <a:moveTo>
                    <a:pt x="54610" y="209562"/>
                  </a:moveTo>
                  <a:lnTo>
                    <a:pt x="0" y="209562"/>
                  </a:lnTo>
                  <a:lnTo>
                    <a:pt x="0" y="210820"/>
                  </a:lnTo>
                  <a:lnTo>
                    <a:pt x="54610" y="210820"/>
                  </a:lnTo>
                  <a:lnTo>
                    <a:pt x="54610" y="209562"/>
                  </a:lnTo>
                  <a:close/>
                </a:path>
                <a:path w="54610" h="331470">
                  <a:moveTo>
                    <a:pt x="54610" y="205740"/>
                  </a:moveTo>
                  <a:lnTo>
                    <a:pt x="0" y="205740"/>
                  </a:lnTo>
                  <a:lnTo>
                    <a:pt x="0" y="208280"/>
                  </a:lnTo>
                  <a:lnTo>
                    <a:pt x="54610" y="208280"/>
                  </a:lnTo>
                  <a:lnTo>
                    <a:pt x="54610" y="205740"/>
                  </a:lnTo>
                  <a:close/>
                </a:path>
                <a:path w="54610" h="331470">
                  <a:moveTo>
                    <a:pt x="54610" y="203212"/>
                  </a:moveTo>
                  <a:lnTo>
                    <a:pt x="0" y="203212"/>
                  </a:lnTo>
                  <a:lnTo>
                    <a:pt x="0" y="204470"/>
                  </a:lnTo>
                  <a:lnTo>
                    <a:pt x="54610" y="204470"/>
                  </a:lnTo>
                  <a:lnTo>
                    <a:pt x="54610" y="203212"/>
                  </a:lnTo>
                  <a:close/>
                </a:path>
                <a:path w="54610" h="331470">
                  <a:moveTo>
                    <a:pt x="54610" y="199390"/>
                  </a:moveTo>
                  <a:lnTo>
                    <a:pt x="0" y="199390"/>
                  </a:lnTo>
                  <a:lnTo>
                    <a:pt x="0" y="201930"/>
                  </a:lnTo>
                  <a:lnTo>
                    <a:pt x="54610" y="201930"/>
                  </a:lnTo>
                  <a:lnTo>
                    <a:pt x="54610" y="199390"/>
                  </a:lnTo>
                  <a:close/>
                </a:path>
                <a:path w="54610" h="331470">
                  <a:moveTo>
                    <a:pt x="54610" y="196850"/>
                  </a:moveTo>
                  <a:lnTo>
                    <a:pt x="0" y="196850"/>
                  </a:lnTo>
                  <a:lnTo>
                    <a:pt x="0" y="198120"/>
                  </a:lnTo>
                  <a:lnTo>
                    <a:pt x="54610" y="198120"/>
                  </a:lnTo>
                  <a:lnTo>
                    <a:pt x="54610" y="196850"/>
                  </a:lnTo>
                  <a:close/>
                </a:path>
                <a:path w="54610" h="331470">
                  <a:moveTo>
                    <a:pt x="54610" y="193040"/>
                  </a:moveTo>
                  <a:lnTo>
                    <a:pt x="0" y="193040"/>
                  </a:lnTo>
                  <a:lnTo>
                    <a:pt x="0" y="195592"/>
                  </a:lnTo>
                  <a:lnTo>
                    <a:pt x="54610" y="195592"/>
                  </a:lnTo>
                  <a:lnTo>
                    <a:pt x="54610" y="193040"/>
                  </a:lnTo>
                  <a:close/>
                </a:path>
                <a:path w="54610" h="331470">
                  <a:moveTo>
                    <a:pt x="54610" y="190500"/>
                  </a:moveTo>
                  <a:lnTo>
                    <a:pt x="0" y="190500"/>
                  </a:lnTo>
                  <a:lnTo>
                    <a:pt x="0" y="191770"/>
                  </a:lnTo>
                  <a:lnTo>
                    <a:pt x="54610" y="191770"/>
                  </a:lnTo>
                  <a:lnTo>
                    <a:pt x="54610" y="190500"/>
                  </a:lnTo>
                  <a:close/>
                </a:path>
                <a:path w="54610" h="331470">
                  <a:moveTo>
                    <a:pt x="54610" y="186702"/>
                  </a:moveTo>
                  <a:lnTo>
                    <a:pt x="0" y="186702"/>
                  </a:lnTo>
                  <a:lnTo>
                    <a:pt x="0" y="189230"/>
                  </a:lnTo>
                  <a:lnTo>
                    <a:pt x="54610" y="189230"/>
                  </a:lnTo>
                  <a:lnTo>
                    <a:pt x="54610" y="186702"/>
                  </a:lnTo>
                  <a:close/>
                </a:path>
                <a:path w="54610" h="331470">
                  <a:moveTo>
                    <a:pt x="54610" y="184150"/>
                  </a:moveTo>
                  <a:lnTo>
                    <a:pt x="0" y="184150"/>
                  </a:lnTo>
                  <a:lnTo>
                    <a:pt x="0" y="185420"/>
                  </a:lnTo>
                  <a:lnTo>
                    <a:pt x="54610" y="185420"/>
                  </a:lnTo>
                  <a:lnTo>
                    <a:pt x="54610" y="184150"/>
                  </a:lnTo>
                  <a:close/>
                </a:path>
                <a:path w="54610" h="331470">
                  <a:moveTo>
                    <a:pt x="54610" y="180340"/>
                  </a:moveTo>
                  <a:lnTo>
                    <a:pt x="0" y="180340"/>
                  </a:lnTo>
                  <a:lnTo>
                    <a:pt x="0" y="182880"/>
                  </a:lnTo>
                  <a:lnTo>
                    <a:pt x="54610" y="182880"/>
                  </a:lnTo>
                  <a:lnTo>
                    <a:pt x="54610" y="180340"/>
                  </a:lnTo>
                  <a:close/>
                </a:path>
                <a:path w="54610" h="331470">
                  <a:moveTo>
                    <a:pt x="54610" y="177800"/>
                  </a:moveTo>
                  <a:lnTo>
                    <a:pt x="0" y="177800"/>
                  </a:lnTo>
                  <a:lnTo>
                    <a:pt x="0" y="179070"/>
                  </a:lnTo>
                  <a:lnTo>
                    <a:pt x="54610" y="179070"/>
                  </a:lnTo>
                  <a:lnTo>
                    <a:pt x="54610" y="177800"/>
                  </a:lnTo>
                  <a:close/>
                </a:path>
                <a:path w="54610" h="331470">
                  <a:moveTo>
                    <a:pt x="54610" y="174002"/>
                  </a:moveTo>
                  <a:lnTo>
                    <a:pt x="0" y="174002"/>
                  </a:lnTo>
                  <a:lnTo>
                    <a:pt x="0" y="176542"/>
                  </a:lnTo>
                  <a:lnTo>
                    <a:pt x="54610" y="176542"/>
                  </a:lnTo>
                  <a:lnTo>
                    <a:pt x="54610" y="174002"/>
                  </a:lnTo>
                  <a:close/>
                </a:path>
                <a:path w="54610" h="331470">
                  <a:moveTo>
                    <a:pt x="54610" y="171450"/>
                  </a:moveTo>
                  <a:lnTo>
                    <a:pt x="0" y="171450"/>
                  </a:lnTo>
                  <a:lnTo>
                    <a:pt x="0" y="172720"/>
                  </a:lnTo>
                  <a:lnTo>
                    <a:pt x="54610" y="172720"/>
                  </a:lnTo>
                  <a:lnTo>
                    <a:pt x="54610" y="171450"/>
                  </a:lnTo>
                  <a:close/>
                </a:path>
                <a:path w="54610" h="331470">
                  <a:moveTo>
                    <a:pt x="54610" y="167640"/>
                  </a:moveTo>
                  <a:lnTo>
                    <a:pt x="0" y="167640"/>
                  </a:lnTo>
                  <a:lnTo>
                    <a:pt x="0" y="170180"/>
                  </a:lnTo>
                  <a:lnTo>
                    <a:pt x="54610" y="170180"/>
                  </a:lnTo>
                  <a:lnTo>
                    <a:pt x="54610" y="167640"/>
                  </a:lnTo>
                  <a:close/>
                </a:path>
                <a:path w="54610" h="331470">
                  <a:moveTo>
                    <a:pt x="54610" y="165100"/>
                  </a:moveTo>
                  <a:lnTo>
                    <a:pt x="0" y="165100"/>
                  </a:lnTo>
                  <a:lnTo>
                    <a:pt x="0" y="166370"/>
                  </a:lnTo>
                  <a:lnTo>
                    <a:pt x="54610" y="166370"/>
                  </a:lnTo>
                  <a:lnTo>
                    <a:pt x="54610" y="165100"/>
                  </a:lnTo>
                  <a:close/>
                </a:path>
                <a:path w="54610" h="331470">
                  <a:moveTo>
                    <a:pt x="54610" y="161302"/>
                  </a:moveTo>
                  <a:lnTo>
                    <a:pt x="0" y="161302"/>
                  </a:lnTo>
                  <a:lnTo>
                    <a:pt x="0" y="163830"/>
                  </a:lnTo>
                  <a:lnTo>
                    <a:pt x="54610" y="163830"/>
                  </a:lnTo>
                  <a:lnTo>
                    <a:pt x="54610" y="161302"/>
                  </a:lnTo>
                  <a:close/>
                </a:path>
                <a:path w="54610" h="331470">
                  <a:moveTo>
                    <a:pt x="54610" y="158750"/>
                  </a:moveTo>
                  <a:lnTo>
                    <a:pt x="0" y="158750"/>
                  </a:lnTo>
                  <a:lnTo>
                    <a:pt x="0" y="160020"/>
                  </a:lnTo>
                  <a:lnTo>
                    <a:pt x="54610" y="160020"/>
                  </a:lnTo>
                  <a:lnTo>
                    <a:pt x="54610" y="158750"/>
                  </a:lnTo>
                  <a:close/>
                </a:path>
                <a:path w="54610" h="331470">
                  <a:moveTo>
                    <a:pt x="54610" y="154952"/>
                  </a:moveTo>
                  <a:lnTo>
                    <a:pt x="0" y="154952"/>
                  </a:lnTo>
                  <a:lnTo>
                    <a:pt x="0" y="157480"/>
                  </a:lnTo>
                  <a:lnTo>
                    <a:pt x="54610" y="157480"/>
                  </a:lnTo>
                  <a:lnTo>
                    <a:pt x="54610" y="154952"/>
                  </a:lnTo>
                  <a:close/>
                </a:path>
                <a:path w="54610" h="331470">
                  <a:moveTo>
                    <a:pt x="54610" y="152412"/>
                  </a:moveTo>
                  <a:lnTo>
                    <a:pt x="0" y="152412"/>
                  </a:lnTo>
                  <a:lnTo>
                    <a:pt x="0" y="153670"/>
                  </a:lnTo>
                  <a:lnTo>
                    <a:pt x="54610" y="153670"/>
                  </a:lnTo>
                  <a:lnTo>
                    <a:pt x="54610" y="152412"/>
                  </a:lnTo>
                  <a:close/>
                </a:path>
                <a:path w="54610" h="331470">
                  <a:moveTo>
                    <a:pt x="54610" y="148602"/>
                  </a:moveTo>
                  <a:lnTo>
                    <a:pt x="0" y="148602"/>
                  </a:lnTo>
                  <a:lnTo>
                    <a:pt x="0" y="151142"/>
                  </a:lnTo>
                  <a:lnTo>
                    <a:pt x="54610" y="151142"/>
                  </a:lnTo>
                  <a:lnTo>
                    <a:pt x="54610" y="148602"/>
                  </a:lnTo>
                  <a:close/>
                </a:path>
                <a:path w="54610" h="331470">
                  <a:moveTo>
                    <a:pt x="54610" y="146050"/>
                  </a:moveTo>
                  <a:lnTo>
                    <a:pt x="0" y="146050"/>
                  </a:lnTo>
                  <a:lnTo>
                    <a:pt x="0" y="147320"/>
                  </a:lnTo>
                  <a:lnTo>
                    <a:pt x="54610" y="147320"/>
                  </a:lnTo>
                  <a:lnTo>
                    <a:pt x="54610" y="146050"/>
                  </a:lnTo>
                  <a:close/>
                </a:path>
                <a:path w="54610" h="331470">
                  <a:moveTo>
                    <a:pt x="54610" y="142240"/>
                  </a:moveTo>
                  <a:lnTo>
                    <a:pt x="0" y="142240"/>
                  </a:lnTo>
                  <a:lnTo>
                    <a:pt x="0" y="144792"/>
                  </a:lnTo>
                  <a:lnTo>
                    <a:pt x="54610" y="144792"/>
                  </a:lnTo>
                  <a:lnTo>
                    <a:pt x="54610" y="142240"/>
                  </a:lnTo>
                  <a:close/>
                </a:path>
                <a:path w="54610" h="331470">
                  <a:moveTo>
                    <a:pt x="54610" y="139700"/>
                  </a:moveTo>
                  <a:lnTo>
                    <a:pt x="0" y="139700"/>
                  </a:lnTo>
                  <a:lnTo>
                    <a:pt x="0" y="140970"/>
                  </a:lnTo>
                  <a:lnTo>
                    <a:pt x="54610" y="140970"/>
                  </a:lnTo>
                  <a:lnTo>
                    <a:pt x="54610" y="139700"/>
                  </a:lnTo>
                  <a:close/>
                </a:path>
                <a:path w="54610" h="331470">
                  <a:moveTo>
                    <a:pt x="54610" y="135890"/>
                  </a:moveTo>
                  <a:lnTo>
                    <a:pt x="0" y="135890"/>
                  </a:lnTo>
                  <a:lnTo>
                    <a:pt x="0" y="138430"/>
                  </a:lnTo>
                  <a:lnTo>
                    <a:pt x="54610" y="138430"/>
                  </a:lnTo>
                  <a:lnTo>
                    <a:pt x="54610" y="135890"/>
                  </a:lnTo>
                  <a:close/>
                </a:path>
                <a:path w="54610" h="331470">
                  <a:moveTo>
                    <a:pt x="54610" y="133350"/>
                  </a:moveTo>
                  <a:lnTo>
                    <a:pt x="0" y="133350"/>
                  </a:lnTo>
                  <a:lnTo>
                    <a:pt x="0" y="134620"/>
                  </a:lnTo>
                  <a:lnTo>
                    <a:pt x="54610" y="134620"/>
                  </a:lnTo>
                  <a:lnTo>
                    <a:pt x="54610" y="133350"/>
                  </a:lnTo>
                  <a:close/>
                </a:path>
                <a:path w="54610" h="331470">
                  <a:moveTo>
                    <a:pt x="54610" y="129540"/>
                  </a:moveTo>
                  <a:lnTo>
                    <a:pt x="0" y="129540"/>
                  </a:lnTo>
                  <a:lnTo>
                    <a:pt x="0" y="132092"/>
                  </a:lnTo>
                  <a:lnTo>
                    <a:pt x="54610" y="132092"/>
                  </a:lnTo>
                  <a:lnTo>
                    <a:pt x="54610" y="129540"/>
                  </a:lnTo>
                  <a:close/>
                </a:path>
                <a:path w="54610" h="331470">
                  <a:moveTo>
                    <a:pt x="54610" y="127012"/>
                  </a:moveTo>
                  <a:lnTo>
                    <a:pt x="0" y="127012"/>
                  </a:lnTo>
                  <a:lnTo>
                    <a:pt x="0" y="128270"/>
                  </a:lnTo>
                  <a:lnTo>
                    <a:pt x="54610" y="128270"/>
                  </a:lnTo>
                  <a:lnTo>
                    <a:pt x="54610" y="127012"/>
                  </a:lnTo>
                  <a:close/>
                </a:path>
                <a:path w="54610" h="331470">
                  <a:moveTo>
                    <a:pt x="54610" y="123202"/>
                  </a:moveTo>
                  <a:lnTo>
                    <a:pt x="0" y="123202"/>
                  </a:lnTo>
                  <a:lnTo>
                    <a:pt x="0" y="125730"/>
                  </a:lnTo>
                  <a:lnTo>
                    <a:pt x="54610" y="125730"/>
                  </a:lnTo>
                  <a:lnTo>
                    <a:pt x="54610" y="123202"/>
                  </a:lnTo>
                  <a:close/>
                </a:path>
                <a:path w="54610" h="331470">
                  <a:moveTo>
                    <a:pt x="54610" y="120662"/>
                  </a:moveTo>
                  <a:lnTo>
                    <a:pt x="0" y="120662"/>
                  </a:lnTo>
                  <a:lnTo>
                    <a:pt x="0" y="121920"/>
                  </a:lnTo>
                  <a:lnTo>
                    <a:pt x="54610" y="121920"/>
                  </a:lnTo>
                  <a:lnTo>
                    <a:pt x="54610" y="120662"/>
                  </a:lnTo>
                  <a:close/>
                </a:path>
                <a:path w="54610" h="331470">
                  <a:moveTo>
                    <a:pt x="54610" y="116852"/>
                  </a:moveTo>
                  <a:lnTo>
                    <a:pt x="0" y="116852"/>
                  </a:lnTo>
                  <a:lnTo>
                    <a:pt x="0" y="119380"/>
                  </a:lnTo>
                  <a:lnTo>
                    <a:pt x="54610" y="119380"/>
                  </a:lnTo>
                  <a:lnTo>
                    <a:pt x="54610" y="116852"/>
                  </a:lnTo>
                  <a:close/>
                </a:path>
                <a:path w="54610" h="331470">
                  <a:moveTo>
                    <a:pt x="54610" y="114312"/>
                  </a:moveTo>
                  <a:lnTo>
                    <a:pt x="0" y="114312"/>
                  </a:lnTo>
                  <a:lnTo>
                    <a:pt x="0" y="115570"/>
                  </a:lnTo>
                  <a:lnTo>
                    <a:pt x="54610" y="115570"/>
                  </a:lnTo>
                  <a:lnTo>
                    <a:pt x="54610" y="114312"/>
                  </a:lnTo>
                  <a:close/>
                </a:path>
                <a:path w="54610" h="331470">
                  <a:moveTo>
                    <a:pt x="54610" y="110490"/>
                  </a:moveTo>
                  <a:lnTo>
                    <a:pt x="0" y="110490"/>
                  </a:lnTo>
                  <a:lnTo>
                    <a:pt x="0" y="113042"/>
                  </a:lnTo>
                  <a:lnTo>
                    <a:pt x="54610" y="113042"/>
                  </a:lnTo>
                  <a:lnTo>
                    <a:pt x="54610" y="110490"/>
                  </a:lnTo>
                  <a:close/>
                </a:path>
                <a:path w="54610" h="331470">
                  <a:moveTo>
                    <a:pt x="54610" y="107950"/>
                  </a:moveTo>
                  <a:lnTo>
                    <a:pt x="0" y="107950"/>
                  </a:lnTo>
                  <a:lnTo>
                    <a:pt x="0" y="109220"/>
                  </a:lnTo>
                  <a:lnTo>
                    <a:pt x="54610" y="109220"/>
                  </a:lnTo>
                  <a:lnTo>
                    <a:pt x="54610" y="107950"/>
                  </a:lnTo>
                  <a:close/>
                </a:path>
                <a:path w="54610" h="331470">
                  <a:moveTo>
                    <a:pt x="54610" y="101600"/>
                  </a:moveTo>
                  <a:lnTo>
                    <a:pt x="0" y="101600"/>
                  </a:lnTo>
                  <a:lnTo>
                    <a:pt x="0" y="106680"/>
                  </a:lnTo>
                  <a:lnTo>
                    <a:pt x="54610" y="106680"/>
                  </a:lnTo>
                  <a:lnTo>
                    <a:pt x="54610" y="101600"/>
                  </a:lnTo>
                  <a:close/>
                </a:path>
                <a:path w="54610" h="331470">
                  <a:moveTo>
                    <a:pt x="54610" y="95262"/>
                  </a:moveTo>
                  <a:lnTo>
                    <a:pt x="0" y="95262"/>
                  </a:lnTo>
                  <a:lnTo>
                    <a:pt x="0" y="100330"/>
                  </a:lnTo>
                  <a:lnTo>
                    <a:pt x="54610" y="100330"/>
                  </a:lnTo>
                  <a:lnTo>
                    <a:pt x="54610" y="95262"/>
                  </a:lnTo>
                  <a:close/>
                </a:path>
                <a:path w="54610" h="331470">
                  <a:moveTo>
                    <a:pt x="54610" y="88900"/>
                  </a:moveTo>
                  <a:lnTo>
                    <a:pt x="0" y="88900"/>
                  </a:lnTo>
                  <a:lnTo>
                    <a:pt x="0" y="93980"/>
                  </a:lnTo>
                  <a:lnTo>
                    <a:pt x="54610" y="93980"/>
                  </a:lnTo>
                  <a:lnTo>
                    <a:pt x="54610" y="88900"/>
                  </a:lnTo>
                  <a:close/>
                </a:path>
                <a:path w="54610" h="331470">
                  <a:moveTo>
                    <a:pt x="54610" y="82550"/>
                  </a:moveTo>
                  <a:lnTo>
                    <a:pt x="0" y="82550"/>
                  </a:lnTo>
                  <a:lnTo>
                    <a:pt x="0" y="87642"/>
                  </a:lnTo>
                  <a:lnTo>
                    <a:pt x="54610" y="87642"/>
                  </a:lnTo>
                  <a:lnTo>
                    <a:pt x="54610" y="82550"/>
                  </a:lnTo>
                  <a:close/>
                </a:path>
                <a:path w="54610" h="331470">
                  <a:moveTo>
                    <a:pt x="54610" y="76200"/>
                  </a:moveTo>
                  <a:lnTo>
                    <a:pt x="0" y="76200"/>
                  </a:lnTo>
                  <a:lnTo>
                    <a:pt x="0" y="81280"/>
                  </a:lnTo>
                  <a:lnTo>
                    <a:pt x="54610" y="81280"/>
                  </a:lnTo>
                  <a:lnTo>
                    <a:pt x="54610" y="76200"/>
                  </a:lnTo>
                  <a:close/>
                </a:path>
                <a:path w="54610" h="331470">
                  <a:moveTo>
                    <a:pt x="54610" y="69850"/>
                  </a:moveTo>
                  <a:lnTo>
                    <a:pt x="0" y="69850"/>
                  </a:lnTo>
                  <a:lnTo>
                    <a:pt x="0" y="74930"/>
                  </a:lnTo>
                  <a:lnTo>
                    <a:pt x="54610" y="74930"/>
                  </a:lnTo>
                  <a:lnTo>
                    <a:pt x="54610" y="69850"/>
                  </a:lnTo>
                  <a:close/>
                </a:path>
                <a:path w="54610" h="331470">
                  <a:moveTo>
                    <a:pt x="54610" y="63500"/>
                  </a:moveTo>
                  <a:lnTo>
                    <a:pt x="0" y="63500"/>
                  </a:lnTo>
                  <a:lnTo>
                    <a:pt x="0" y="68592"/>
                  </a:lnTo>
                  <a:lnTo>
                    <a:pt x="54610" y="68592"/>
                  </a:lnTo>
                  <a:lnTo>
                    <a:pt x="54610" y="63500"/>
                  </a:lnTo>
                  <a:close/>
                </a:path>
                <a:path w="54610" h="331470">
                  <a:moveTo>
                    <a:pt x="54610" y="58420"/>
                  </a:moveTo>
                  <a:lnTo>
                    <a:pt x="0" y="58420"/>
                  </a:lnTo>
                  <a:lnTo>
                    <a:pt x="0" y="62230"/>
                  </a:lnTo>
                  <a:lnTo>
                    <a:pt x="54610" y="62230"/>
                  </a:lnTo>
                  <a:lnTo>
                    <a:pt x="54610" y="58420"/>
                  </a:lnTo>
                  <a:close/>
                </a:path>
                <a:path w="54610" h="331470">
                  <a:moveTo>
                    <a:pt x="54610" y="52070"/>
                  </a:moveTo>
                  <a:lnTo>
                    <a:pt x="0" y="52070"/>
                  </a:lnTo>
                  <a:lnTo>
                    <a:pt x="0" y="57162"/>
                  </a:lnTo>
                  <a:lnTo>
                    <a:pt x="54610" y="57162"/>
                  </a:lnTo>
                  <a:lnTo>
                    <a:pt x="54610" y="52070"/>
                  </a:lnTo>
                  <a:close/>
                </a:path>
                <a:path w="54610" h="331470">
                  <a:moveTo>
                    <a:pt x="54610" y="45720"/>
                  </a:moveTo>
                  <a:lnTo>
                    <a:pt x="0" y="45720"/>
                  </a:lnTo>
                  <a:lnTo>
                    <a:pt x="0" y="50800"/>
                  </a:lnTo>
                  <a:lnTo>
                    <a:pt x="54610" y="50800"/>
                  </a:lnTo>
                  <a:lnTo>
                    <a:pt x="54610" y="45720"/>
                  </a:lnTo>
                  <a:close/>
                </a:path>
                <a:path w="54610" h="331470">
                  <a:moveTo>
                    <a:pt x="54610" y="39370"/>
                  </a:moveTo>
                  <a:lnTo>
                    <a:pt x="0" y="39370"/>
                  </a:lnTo>
                  <a:lnTo>
                    <a:pt x="0" y="44450"/>
                  </a:lnTo>
                  <a:lnTo>
                    <a:pt x="54610" y="44450"/>
                  </a:lnTo>
                  <a:lnTo>
                    <a:pt x="54610" y="39370"/>
                  </a:lnTo>
                  <a:close/>
                </a:path>
                <a:path w="54610" h="331470">
                  <a:moveTo>
                    <a:pt x="54610" y="33020"/>
                  </a:moveTo>
                  <a:lnTo>
                    <a:pt x="0" y="33020"/>
                  </a:lnTo>
                  <a:lnTo>
                    <a:pt x="0" y="38100"/>
                  </a:lnTo>
                  <a:lnTo>
                    <a:pt x="54610" y="38100"/>
                  </a:lnTo>
                  <a:lnTo>
                    <a:pt x="54610" y="33020"/>
                  </a:lnTo>
                  <a:close/>
                </a:path>
                <a:path w="54610" h="331470">
                  <a:moveTo>
                    <a:pt x="54610" y="26670"/>
                  </a:moveTo>
                  <a:lnTo>
                    <a:pt x="0" y="26670"/>
                  </a:lnTo>
                  <a:lnTo>
                    <a:pt x="0" y="31750"/>
                  </a:lnTo>
                  <a:lnTo>
                    <a:pt x="54610" y="31750"/>
                  </a:lnTo>
                  <a:lnTo>
                    <a:pt x="54610" y="26670"/>
                  </a:lnTo>
                  <a:close/>
                </a:path>
                <a:path w="54610" h="331470">
                  <a:moveTo>
                    <a:pt x="54610" y="20320"/>
                  </a:moveTo>
                  <a:lnTo>
                    <a:pt x="0" y="20320"/>
                  </a:lnTo>
                  <a:lnTo>
                    <a:pt x="0" y="25400"/>
                  </a:lnTo>
                  <a:lnTo>
                    <a:pt x="54610" y="25400"/>
                  </a:lnTo>
                  <a:lnTo>
                    <a:pt x="54610" y="20320"/>
                  </a:lnTo>
                  <a:close/>
                </a:path>
                <a:path w="54610" h="331470">
                  <a:moveTo>
                    <a:pt x="54610" y="13970"/>
                  </a:moveTo>
                  <a:lnTo>
                    <a:pt x="0" y="13970"/>
                  </a:lnTo>
                  <a:lnTo>
                    <a:pt x="0" y="19050"/>
                  </a:lnTo>
                  <a:lnTo>
                    <a:pt x="54610" y="19050"/>
                  </a:lnTo>
                  <a:lnTo>
                    <a:pt x="54610" y="13970"/>
                  </a:lnTo>
                  <a:close/>
                </a:path>
                <a:path w="54610" h="331470">
                  <a:moveTo>
                    <a:pt x="54610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4610" y="12700"/>
                  </a:lnTo>
                  <a:lnTo>
                    <a:pt x="54610" y="7620"/>
                  </a:lnTo>
                  <a:close/>
                </a:path>
                <a:path w="54610" h="331470">
                  <a:moveTo>
                    <a:pt x="5461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54610" y="6350"/>
                  </a:lnTo>
                  <a:lnTo>
                    <a:pt x="54610" y="0"/>
                  </a:lnTo>
                  <a:close/>
                </a:path>
              </a:pathLst>
            </a:custGeom>
            <a:solidFill>
              <a:srgbClr val="2D8A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241"/>
            <p:cNvSpPr/>
            <p:nvPr/>
          </p:nvSpPr>
          <p:spPr>
            <a:xfrm>
              <a:off x="5237479" y="6720839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1270" y="0"/>
                  </a:moveTo>
                  <a:lnTo>
                    <a:pt x="0" y="0"/>
                  </a:lnTo>
                  <a:lnTo>
                    <a:pt x="0" y="1269"/>
                  </a:lnTo>
                  <a:lnTo>
                    <a:pt x="1270" y="1269"/>
                  </a:lnTo>
                  <a:lnTo>
                    <a:pt x="1270" y="0"/>
                  </a:lnTo>
                  <a:close/>
                </a:path>
              </a:pathLst>
            </a:custGeom>
            <a:solidFill>
              <a:srgbClr val="2D8A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2" name="object 242"/>
            <p:cNvSpPr/>
            <p:nvPr/>
          </p:nvSpPr>
          <p:spPr>
            <a:xfrm>
              <a:off x="5148580" y="6390639"/>
              <a:ext cx="55880" cy="330200"/>
            </a:xfrm>
            <a:custGeom>
              <a:avLst/>
              <a:gdLst/>
              <a:ahLst/>
              <a:cxnLst/>
              <a:rect l="l" t="t" r="r" b="b"/>
              <a:pathLst>
                <a:path w="55879" h="330200">
                  <a:moveTo>
                    <a:pt x="55880" y="317512"/>
                  </a:moveTo>
                  <a:lnTo>
                    <a:pt x="0" y="317512"/>
                  </a:lnTo>
                  <a:lnTo>
                    <a:pt x="0" y="323862"/>
                  </a:lnTo>
                  <a:lnTo>
                    <a:pt x="0" y="330200"/>
                  </a:lnTo>
                  <a:lnTo>
                    <a:pt x="55880" y="330200"/>
                  </a:lnTo>
                  <a:lnTo>
                    <a:pt x="55880" y="323862"/>
                  </a:lnTo>
                  <a:lnTo>
                    <a:pt x="55880" y="317512"/>
                  </a:lnTo>
                  <a:close/>
                </a:path>
                <a:path w="55879" h="330200">
                  <a:moveTo>
                    <a:pt x="55880" y="284492"/>
                  </a:moveTo>
                  <a:lnTo>
                    <a:pt x="0" y="284492"/>
                  </a:lnTo>
                  <a:lnTo>
                    <a:pt x="0" y="317500"/>
                  </a:lnTo>
                  <a:lnTo>
                    <a:pt x="55880" y="317500"/>
                  </a:lnTo>
                  <a:lnTo>
                    <a:pt x="55880" y="284492"/>
                  </a:lnTo>
                  <a:close/>
                </a:path>
                <a:path w="55879" h="330200">
                  <a:moveTo>
                    <a:pt x="55880" y="262902"/>
                  </a:moveTo>
                  <a:lnTo>
                    <a:pt x="0" y="262902"/>
                  </a:lnTo>
                  <a:lnTo>
                    <a:pt x="0" y="284480"/>
                  </a:lnTo>
                  <a:lnTo>
                    <a:pt x="55880" y="284480"/>
                  </a:lnTo>
                  <a:lnTo>
                    <a:pt x="55880" y="262902"/>
                  </a:lnTo>
                  <a:close/>
                </a:path>
                <a:path w="55879" h="330200">
                  <a:moveTo>
                    <a:pt x="55880" y="260350"/>
                  </a:moveTo>
                  <a:lnTo>
                    <a:pt x="0" y="260350"/>
                  </a:lnTo>
                  <a:lnTo>
                    <a:pt x="0" y="261620"/>
                  </a:lnTo>
                  <a:lnTo>
                    <a:pt x="55880" y="261620"/>
                  </a:lnTo>
                  <a:lnTo>
                    <a:pt x="55880" y="260350"/>
                  </a:lnTo>
                  <a:close/>
                </a:path>
                <a:path w="55879" h="330200">
                  <a:moveTo>
                    <a:pt x="55880" y="256540"/>
                  </a:moveTo>
                  <a:lnTo>
                    <a:pt x="0" y="256540"/>
                  </a:lnTo>
                  <a:lnTo>
                    <a:pt x="0" y="259080"/>
                  </a:lnTo>
                  <a:lnTo>
                    <a:pt x="55880" y="259080"/>
                  </a:lnTo>
                  <a:lnTo>
                    <a:pt x="55880" y="256540"/>
                  </a:lnTo>
                  <a:close/>
                </a:path>
                <a:path w="55879" h="330200">
                  <a:moveTo>
                    <a:pt x="55880" y="254000"/>
                  </a:moveTo>
                  <a:lnTo>
                    <a:pt x="0" y="254000"/>
                  </a:lnTo>
                  <a:lnTo>
                    <a:pt x="0" y="255270"/>
                  </a:lnTo>
                  <a:lnTo>
                    <a:pt x="55880" y="255270"/>
                  </a:lnTo>
                  <a:lnTo>
                    <a:pt x="55880" y="254000"/>
                  </a:lnTo>
                  <a:close/>
                </a:path>
                <a:path w="55879" h="330200">
                  <a:moveTo>
                    <a:pt x="55880" y="250202"/>
                  </a:moveTo>
                  <a:lnTo>
                    <a:pt x="0" y="250202"/>
                  </a:lnTo>
                  <a:lnTo>
                    <a:pt x="0" y="252730"/>
                  </a:lnTo>
                  <a:lnTo>
                    <a:pt x="55880" y="252730"/>
                  </a:lnTo>
                  <a:lnTo>
                    <a:pt x="55880" y="250202"/>
                  </a:lnTo>
                  <a:close/>
                </a:path>
                <a:path w="55879" h="330200">
                  <a:moveTo>
                    <a:pt x="55880" y="247662"/>
                  </a:moveTo>
                  <a:lnTo>
                    <a:pt x="0" y="247662"/>
                  </a:lnTo>
                  <a:lnTo>
                    <a:pt x="0" y="248920"/>
                  </a:lnTo>
                  <a:lnTo>
                    <a:pt x="55880" y="248920"/>
                  </a:lnTo>
                  <a:lnTo>
                    <a:pt x="55880" y="247662"/>
                  </a:lnTo>
                  <a:close/>
                </a:path>
                <a:path w="55879" h="330200">
                  <a:moveTo>
                    <a:pt x="55880" y="243852"/>
                  </a:moveTo>
                  <a:lnTo>
                    <a:pt x="0" y="243852"/>
                  </a:lnTo>
                  <a:lnTo>
                    <a:pt x="0" y="246380"/>
                  </a:lnTo>
                  <a:lnTo>
                    <a:pt x="55880" y="246380"/>
                  </a:lnTo>
                  <a:lnTo>
                    <a:pt x="55880" y="243852"/>
                  </a:lnTo>
                  <a:close/>
                </a:path>
                <a:path w="55879" h="330200">
                  <a:moveTo>
                    <a:pt x="55880" y="241312"/>
                  </a:moveTo>
                  <a:lnTo>
                    <a:pt x="0" y="241312"/>
                  </a:lnTo>
                  <a:lnTo>
                    <a:pt x="0" y="242570"/>
                  </a:lnTo>
                  <a:lnTo>
                    <a:pt x="55880" y="242570"/>
                  </a:lnTo>
                  <a:lnTo>
                    <a:pt x="55880" y="241312"/>
                  </a:lnTo>
                  <a:close/>
                </a:path>
                <a:path w="55879" h="330200">
                  <a:moveTo>
                    <a:pt x="55880" y="237490"/>
                  </a:moveTo>
                  <a:lnTo>
                    <a:pt x="0" y="237490"/>
                  </a:lnTo>
                  <a:lnTo>
                    <a:pt x="0" y="240030"/>
                  </a:lnTo>
                  <a:lnTo>
                    <a:pt x="55880" y="240030"/>
                  </a:lnTo>
                  <a:lnTo>
                    <a:pt x="55880" y="237490"/>
                  </a:lnTo>
                  <a:close/>
                </a:path>
                <a:path w="55879" h="330200">
                  <a:moveTo>
                    <a:pt x="55880" y="234950"/>
                  </a:moveTo>
                  <a:lnTo>
                    <a:pt x="0" y="234950"/>
                  </a:lnTo>
                  <a:lnTo>
                    <a:pt x="0" y="236232"/>
                  </a:lnTo>
                  <a:lnTo>
                    <a:pt x="55880" y="236232"/>
                  </a:lnTo>
                  <a:lnTo>
                    <a:pt x="55880" y="234950"/>
                  </a:lnTo>
                  <a:close/>
                </a:path>
                <a:path w="55879" h="330200">
                  <a:moveTo>
                    <a:pt x="55880" y="231152"/>
                  </a:moveTo>
                  <a:lnTo>
                    <a:pt x="0" y="231152"/>
                  </a:lnTo>
                  <a:lnTo>
                    <a:pt x="0" y="233680"/>
                  </a:lnTo>
                  <a:lnTo>
                    <a:pt x="55880" y="233680"/>
                  </a:lnTo>
                  <a:lnTo>
                    <a:pt x="55880" y="231152"/>
                  </a:lnTo>
                  <a:close/>
                </a:path>
                <a:path w="55879" h="330200">
                  <a:moveTo>
                    <a:pt x="55880" y="228612"/>
                  </a:moveTo>
                  <a:lnTo>
                    <a:pt x="0" y="228612"/>
                  </a:lnTo>
                  <a:lnTo>
                    <a:pt x="0" y="229882"/>
                  </a:lnTo>
                  <a:lnTo>
                    <a:pt x="55880" y="229882"/>
                  </a:lnTo>
                  <a:lnTo>
                    <a:pt x="55880" y="228612"/>
                  </a:lnTo>
                  <a:close/>
                </a:path>
                <a:path w="55879" h="330200">
                  <a:moveTo>
                    <a:pt x="55880" y="224790"/>
                  </a:moveTo>
                  <a:lnTo>
                    <a:pt x="0" y="224790"/>
                  </a:lnTo>
                  <a:lnTo>
                    <a:pt x="0" y="227330"/>
                  </a:lnTo>
                  <a:lnTo>
                    <a:pt x="55880" y="227330"/>
                  </a:lnTo>
                  <a:lnTo>
                    <a:pt x="55880" y="224790"/>
                  </a:lnTo>
                  <a:close/>
                </a:path>
                <a:path w="55879" h="330200">
                  <a:moveTo>
                    <a:pt x="55880" y="222250"/>
                  </a:moveTo>
                  <a:lnTo>
                    <a:pt x="0" y="222250"/>
                  </a:lnTo>
                  <a:lnTo>
                    <a:pt x="0" y="223532"/>
                  </a:lnTo>
                  <a:lnTo>
                    <a:pt x="55880" y="223532"/>
                  </a:lnTo>
                  <a:lnTo>
                    <a:pt x="55880" y="222250"/>
                  </a:lnTo>
                  <a:close/>
                </a:path>
                <a:path w="55879" h="330200">
                  <a:moveTo>
                    <a:pt x="55880" y="218440"/>
                  </a:moveTo>
                  <a:lnTo>
                    <a:pt x="0" y="218440"/>
                  </a:lnTo>
                  <a:lnTo>
                    <a:pt x="0" y="220980"/>
                  </a:lnTo>
                  <a:lnTo>
                    <a:pt x="55880" y="220980"/>
                  </a:lnTo>
                  <a:lnTo>
                    <a:pt x="55880" y="218440"/>
                  </a:lnTo>
                  <a:close/>
                </a:path>
                <a:path w="55879" h="330200">
                  <a:moveTo>
                    <a:pt x="55880" y="215912"/>
                  </a:moveTo>
                  <a:lnTo>
                    <a:pt x="0" y="215912"/>
                  </a:lnTo>
                  <a:lnTo>
                    <a:pt x="0" y="217182"/>
                  </a:lnTo>
                  <a:lnTo>
                    <a:pt x="55880" y="217182"/>
                  </a:lnTo>
                  <a:lnTo>
                    <a:pt x="55880" y="215912"/>
                  </a:lnTo>
                  <a:close/>
                </a:path>
                <a:path w="55879" h="330200">
                  <a:moveTo>
                    <a:pt x="55880" y="212102"/>
                  </a:moveTo>
                  <a:lnTo>
                    <a:pt x="0" y="212102"/>
                  </a:lnTo>
                  <a:lnTo>
                    <a:pt x="0" y="214642"/>
                  </a:lnTo>
                  <a:lnTo>
                    <a:pt x="55880" y="214642"/>
                  </a:lnTo>
                  <a:lnTo>
                    <a:pt x="55880" y="212102"/>
                  </a:lnTo>
                  <a:close/>
                </a:path>
                <a:path w="55879" h="330200">
                  <a:moveTo>
                    <a:pt x="55880" y="209562"/>
                  </a:moveTo>
                  <a:lnTo>
                    <a:pt x="0" y="209562"/>
                  </a:lnTo>
                  <a:lnTo>
                    <a:pt x="0" y="210820"/>
                  </a:lnTo>
                  <a:lnTo>
                    <a:pt x="55880" y="210820"/>
                  </a:lnTo>
                  <a:lnTo>
                    <a:pt x="55880" y="209562"/>
                  </a:lnTo>
                  <a:close/>
                </a:path>
                <a:path w="55879" h="330200">
                  <a:moveTo>
                    <a:pt x="55880" y="205740"/>
                  </a:moveTo>
                  <a:lnTo>
                    <a:pt x="0" y="205740"/>
                  </a:lnTo>
                  <a:lnTo>
                    <a:pt x="0" y="208280"/>
                  </a:lnTo>
                  <a:lnTo>
                    <a:pt x="55880" y="208280"/>
                  </a:lnTo>
                  <a:lnTo>
                    <a:pt x="55880" y="205740"/>
                  </a:lnTo>
                  <a:close/>
                </a:path>
                <a:path w="55879" h="330200">
                  <a:moveTo>
                    <a:pt x="55880" y="203212"/>
                  </a:moveTo>
                  <a:lnTo>
                    <a:pt x="0" y="203212"/>
                  </a:lnTo>
                  <a:lnTo>
                    <a:pt x="0" y="204470"/>
                  </a:lnTo>
                  <a:lnTo>
                    <a:pt x="55880" y="204470"/>
                  </a:lnTo>
                  <a:lnTo>
                    <a:pt x="55880" y="203212"/>
                  </a:lnTo>
                  <a:close/>
                </a:path>
                <a:path w="55879" h="330200">
                  <a:moveTo>
                    <a:pt x="55880" y="199390"/>
                  </a:moveTo>
                  <a:lnTo>
                    <a:pt x="0" y="199390"/>
                  </a:lnTo>
                  <a:lnTo>
                    <a:pt x="0" y="201930"/>
                  </a:lnTo>
                  <a:lnTo>
                    <a:pt x="55880" y="201930"/>
                  </a:lnTo>
                  <a:lnTo>
                    <a:pt x="55880" y="199390"/>
                  </a:lnTo>
                  <a:close/>
                </a:path>
                <a:path w="55879" h="330200">
                  <a:moveTo>
                    <a:pt x="55880" y="196850"/>
                  </a:moveTo>
                  <a:lnTo>
                    <a:pt x="0" y="196850"/>
                  </a:lnTo>
                  <a:lnTo>
                    <a:pt x="0" y="198120"/>
                  </a:lnTo>
                  <a:lnTo>
                    <a:pt x="55880" y="198120"/>
                  </a:lnTo>
                  <a:lnTo>
                    <a:pt x="55880" y="196850"/>
                  </a:lnTo>
                  <a:close/>
                </a:path>
                <a:path w="55879" h="330200">
                  <a:moveTo>
                    <a:pt x="55880" y="193040"/>
                  </a:moveTo>
                  <a:lnTo>
                    <a:pt x="0" y="193040"/>
                  </a:lnTo>
                  <a:lnTo>
                    <a:pt x="0" y="195592"/>
                  </a:lnTo>
                  <a:lnTo>
                    <a:pt x="55880" y="195592"/>
                  </a:lnTo>
                  <a:lnTo>
                    <a:pt x="55880" y="193040"/>
                  </a:lnTo>
                  <a:close/>
                </a:path>
                <a:path w="55879" h="330200">
                  <a:moveTo>
                    <a:pt x="55880" y="190500"/>
                  </a:moveTo>
                  <a:lnTo>
                    <a:pt x="0" y="190500"/>
                  </a:lnTo>
                  <a:lnTo>
                    <a:pt x="0" y="191770"/>
                  </a:lnTo>
                  <a:lnTo>
                    <a:pt x="55880" y="191770"/>
                  </a:lnTo>
                  <a:lnTo>
                    <a:pt x="55880" y="190500"/>
                  </a:lnTo>
                  <a:close/>
                </a:path>
                <a:path w="55879" h="330200">
                  <a:moveTo>
                    <a:pt x="55880" y="186702"/>
                  </a:moveTo>
                  <a:lnTo>
                    <a:pt x="0" y="186702"/>
                  </a:lnTo>
                  <a:lnTo>
                    <a:pt x="0" y="189230"/>
                  </a:lnTo>
                  <a:lnTo>
                    <a:pt x="55880" y="189230"/>
                  </a:lnTo>
                  <a:lnTo>
                    <a:pt x="55880" y="186702"/>
                  </a:lnTo>
                  <a:close/>
                </a:path>
                <a:path w="55879" h="330200">
                  <a:moveTo>
                    <a:pt x="55880" y="184150"/>
                  </a:moveTo>
                  <a:lnTo>
                    <a:pt x="0" y="184150"/>
                  </a:lnTo>
                  <a:lnTo>
                    <a:pt x="0" y="185420"/>
                  </a:lnTo>
                  <a:lnTo>
                    <a:pt x="55880" y="185420"/>
                  </a:lnTo>
                  <a:lnTo>
                    <a:pt x="55880" y="184150"/>
                  </a:lnTo>
                  <a:close/>
                </a:path>
                <a:path w="55879" h="330200">
                  <a:moveTo>
                    <a:pt x="55880" y="180340"/>
                  </a:moveTo>
                  <a:lnTo>
                    <a:pt x="0" y="180340"/>
                  </a:lnTo>
                  <a:lnTo>
                    <a:pt x="0" y="182880"/>
                  </a:lnTo>
                  <a:lnTo>
                    <a:pt x="55880" y="182880"/>
                  </a:lnTo>
                  <a:lnTo>
                    <a:pt x="55880" y="180340"/>
                  </a:lnTo>
                  <a:close/>
                </a:path>
                <a:path w="55879" h="330200">
                  <a:moveTo>
                    <a:pt x="55880" y="177800"/>
                  </a:moveTo>
                  <a:lnTo>
                    <a:pt x="0" y="177800"/>
                  </a:lnTo>
                  <a:lnTo>
                    <a:pt x="0" y="179070"/>
                  </a:lnTo>
                  <a:lnTo>
                    <a:pt x="55880" y="179070"/>
                  </a:lnTo>
                  <a:lnTo>
                    <a:pt x="55880" y="177800"/>
                  </a:lnTo>
                  <a:close/>
                </a:path>
                <a:path w="55879" h="330200">
                  <a:moveTo>
                    <a:pt x="55880" y="174002"/>
                  </a:moveTo>
                  <a:lnTo>
                    <a:pt x="0" y="174002"/>
                  </a:lnTo>
                  <a:lnTo>
                    <a:pt x="0" y="176542"/>
                  </a:lnTo>
                  <a:lnTo>
                    <a:pt x="55880" y="176542"/>
                  </a:lnTo>
                  <a:lnTo>
                    <a:pt x="55880" y="174002"/>
                  </a:lnTo>
                  <a:close/>
                </a:path>
                <a:path w="55879" h="330200">
                  <a:moveTo>
                    <a:pt x="55880" y="171450"/>
                  </a:moveTo>
                  <a:lnTo>
                    <a:pt x="0" y="171450"/>
                  </a:lnTo>
                  <a:lnTo>
                    <a:pt x="0" y="172720"/>
                  </a:lnTo>
                  <a:lnTo>
                    <a:pt x="55880" y="172720"/>
                  </a:lnTo>
                  <a:lnTo>
                    <a:pt x="55880" y="171450"/>
                  </a:lnTo>
                  <a:close/>
                </a:path>
                <a:path w="55879" h="330200">
                  <a:moveTo>
                    <a:pt x="55880" y="167640"/>
                  </a:moveTo>
                  <a:lnTo>
                    <a:pt x="0" y="167640"/>
                  </a:lnTo>
                  <a:lnTo>
                    <a:pt x="0" y="170180"/>
                  </a:lnTo>
                  <a:lnTo>
                    <a:pt x="55880" y="170180"/>
                  </a:lnTo>
                  <a:lnTo>
                    <a:pt x="55880" y="167640"/>
                  </a:lnTo>
                  <a:close/>
                </a:path>
                <a:path w="55879" h="330200">
                  <a:moveTo>
                    <a:pt x="55880" y="165100"/>
                  </a:moveTo>
                  <a:lnTo>
                    <a:pt x="0" y="165100"/>
                  </a:lnTo>
                  <a:lnTo>
                    <a:pt x="0" y="166370"/>
                  </a:lnTo>
                  <a:lnTo>
                    <a:pt x="55880" y="166370"/>
                  </a:lnTo>
                  <a:lnTo>
                    <a:pt x="55880" y="165100"/>
                  </a:lnTo>
                  <a:close/>
                </a:path>
                <a:path w="55879" h="330200">
                  <a:moveTo>
                    <a:pt x="55880" y="161302"/>
                  </a:moveTo>
                  <a:lnTo>
                    <a:pt x="0" y="161302"/>
                  </a:lnTo>
                  <a:lnTo>
                    <a:pt x="0" y="163830"/>
                  </a:lnTo>
                  <a:lnTo>
                    <a:pt x="55880" y="163830"/>
                  </a:lnTo>
                  <a:lnTo>
                    <a:pt x="55880" y="161302"/>
                  </a:lnTo>
                  <a:close/>
                </a:path>
                <a:path w="55879" h="330200">
                  <a:moveTo>
                    <a:pt x="55880" y="158750"/>
                  </a:moveTo>
                  <a:lnTo>
                    <a:pt x="0" y="158750"/>
                  </a:lnTo>
                  <a:lnTo>
                    <a:pt x="0" y="160020"/>
                  </a:lnTo>
                  <a:lnTo>
                    <a:pt x="55880" y="160020"/>
                  </a:lnTo>
                  <a:lnTo>
                    <a:pt x="55880" y="158750"/>
                  </a:lnTo>
                  <a:close/>
                </a:path>
                <a:path w="55879" h="330200">
                  <a:moveTo>
                    <a:pt x="55880" y="154952"/>
                  </a:moveTo>
                  <a:lnTo>
                    <a:pt x="0" y="154952"/>
                  </a:lnTo>
                  <a:lnTo>
                    <a:pt x="0" y="157480"/>
                  </a:lnTo>
                  <a:lnTo>
                    <a:pt x="55880" y="157480"/>
                  </a:lnTo>
                  <a:lnTo>
                    <a:pt x="55880" y="154952"/>
                  </a:lnTo>
                  <a:close/>
                </a:path>
                <a:path w="55879" h="330200">
                  <a:moveTo>
                    <a:pt x="55880" y="152412"/>
                  </a:moveTo>
                  <a:lnTo>
                    <a:pt x="0" y="152412"/>
                  </a:lnTo>
                  <a:lnTo>
                    <a:pt x="0" y="153670"/>
                  </a:lnTo>
                  <a:lnTo>
                    <a:pt x="55880" y="153670"/>
                  </a:lnTo>
                  <a:lnTo>
                    <a:pt x="55880" y="152412"/>
                  </a:lnTo>
                  <a:close/>
                </a:path>
                <a:path w="55879" h="330200">
                  <a:moveTo>
                    <a:pt x="55880" y="148602"/>
                  </a:moveTo>
                  <a:lnTo>
                    <a:pt x="0" y="148602"/>
                  </a:lnTo>
                  <a:lnTo>
                    <a:pt x="0" y="151142"/>
                  </a:lnTo>
                  <a:lnTo>
                    <a:pt x="55880" y="151142"/>
                  </a:lnTo>
                  <a:lnTo>
                    <a:pt x="55880" y="148602"/>
                  </a:lnTo>
                  <a:close/>
                </a:path>
                <a:path w="55879" h="330200">
                  <a:moveTo>
                    <a:pt x="55880" y="146050"/>
                  </a:moveTo>
                  <a:lnTo>
                    <a:pt x="0" y="146050"/>
                  </a:lnTo>
                  <a:lnTo>
                    <a:pt x="0" y="147320"/>
                  </a:lnTo>
                  <a:lnTo>
                    <a:pt x="55880" y="147320"/>
                  </a:lnTo>
                  <a:lnTo>
                    <a:pt x="55880" y="146050"/>
                  </a:lnTo>
                  <a:close/>
                </a:path>
                <a:path w="55879" h="330200">
                  <a:moveTo>
                    <a:pt x="55880" y="142240"/>
                  </a:moveTo>
                  <a:lnTo>
                    <a:pt x="0" y="142240"/>
                  </a:lnTo>
                  <a:lnTo>
                    <a:pt x="0" y="144792"/>
                  </a:lnTo>
                  <a:lnTo>
                    <a:pt x="55880" y="144792"/>
                  </a:lnTo>
                  <a:lnTo>
                    <a:pt x="55880" y="142240"/>
                  </a:lnTo>
                  <a:close/>
                </a:path>
                <a:path w="55879" h="330200">
                  <a:moveTo>
                    <a:pt x="55880" y="139700"/>
                  </a:moveTo>
                  <a:lnTo>
                    <a:pt x="0" y="139700"/>
                  </a:lnTo>
                  <a:lnTo>
                    <a:pt x="0" y="140970"/>
                  </a:lnTo>
                  <a:lnTo>
                    <a:pt x="55880" y="140970"/>
                  </a:lnTo>
                  <a:lnTo>
                    <a:pt x="55880" y="139700"/>
                  </a:lnTo>
                  <a:close/>
                </a:path>
                <a:path w="55879" h="330200">
                  <a:moveTo>
                    <a:pt x="55880" y="135890"/>
                  </a:moveTo>
                  <a:lnTo>
                    <a:pt x="0" y="135890"/>
                  </a:lnTo>
                  <a:lnTo>
                    <a:pt x="0" y="138430"/>
                  </a:lnTo>
                  <a:lnTo>
                    <a:pt x="55880" y="138430"/>
                  </a:lnTo>
                  <a:lnTo>
                    <a:pt x="55880" y="135890"/>
                  </a:lnTo>
                  <a:close/>
                </a:path>
                <a:path w="55879" h="330200">
                  <a:moveTo>
                    <a:pt x="55880" y="133350"/>
                  </a:moveTo>
                  <a:lnTo>
                    <a:pt x="0" y="133350"/>
                  </a:lnTo>
                  <a:lnTo>
                    <a:pt x="0" y="134620"/>
                  </a:lnTo>
                  <a:lnTo>
                    <a:pt x="55880" y="134620"/>
                  </a:lnTo>
                  <a:lnTo>
                    <a:pt x="55880" y="133350"/>
                  </a:lnTo>
                  <a:close/>
                </a:path>
                <a:path w="55879" h="330200">
                  <a:moveTo>
                    <a:pt x="55880" y="129540"/>
                  </a:moveTo>
                  <a:lnTo>
                    <a:pt x="0" y="129540"/>
                  </a:lnTo>
                  <a:lnTo>
                    <a:pt x="0" y="132092"/>
                  </a:lnTo>
                  <a:lnTo>
                    <a:pt x="55880" y="132092"/>
                  </a:lnTo>
                  <a:lnTo>
                    <a:pt x="55880" y="129540"/>
                  </a:lnTo>
                  <a:close/>
                </a:path>
                <a:path w="55879" h="330200">
                  <a:moveTo>
                    <a:pt x="55880" y="127012"/>
                  </a:moveTo>
                  <a:lnTo>
                    <a:pt x="0" y="127012"/>
                  </a:lnTo>
                  <a:lnTo>
                    <a:pt x="0" y="128270"/>
                  </a:lnTo>
                  <a:lnTo>
                    <a:pt x="55880" y="128270"/>
                  </a:lnTo>
                  <a:lnTo>
                    <a:pt x="55880" y="127012"/>
                  </a:lnTo>
                  <a:close/>
                </a:path>
                <a:path w="55879" h="330200">
                  <a:moveTo>
                    <a:pt x="55880" y="123202"/>
                  </a:moveTo>
                  <a:lnTo>
                    <a:pt x="0" y="123202"/>
                  </a:lnTo>
                  <a:lnTo>
                    <a:pt x="0" y="125730"/>
                  </a:lnTo>
                  <a:lnTo>
                    <a:pt x="55880" y="125730"/>
                  </a:lnTo>
                  <a:lnTo>
                    <a:pt x="55880" y="123202"/>
                  </a:lnTo>
                  <a:close/>
                </a:path>
                <a:path w="55879" h="330200">
                  <a:moveTo>
                    <a:pt x="55880" y="120662"/>
                  </a:moveTo>
                  <a:lnTo>
                    <a:pt x="0" y="120662"/>
                  </a:lnTo>
                  <a:lnTo>
                    <a:pt x="0" y="121920"/>
                  </a:lnTo>
                  <a:lnTo>
                    <a:pt x="55880" y="121920"/>
                  </a:lnTo>
                  <a:lnTo>
                    <a:pt x="55880" y="120662"/>
                  </a:lnTo>
                  <a:close/>
                </a:path>
                <a:path w="55879" h="330200">
                  <a:moveTo>
                    <a:pt x="55880" y="116852"/>
                  </a:moveTo>
                  <a:lnTo>
                    <a:pt x="0" y="116852"/>
                  </a:lnTo>
                  <a:lnTo>
                    <a:pt x="0" y="119380"/>
                  </a:lnTo>
                  <a:lnTo>
                    <a:pt x="55880" y="119380"/>
                  </a:lnTo>
                  <a:lnTo>
                    <a:pt x="55880" y="116852"/>
                  </a:lnTo>
                  <a:close/>
                </a:path>
                <a:path w="55879" h="330200">
                  <a:moveTo>
                    <a:pt x="55880" y="114312"/>
                  </a:moveTo>
                  <a:lnTo>
                    <a:pt x="0" y="114312"/>
                  </a:lnTo>
                  <a:lnTo>
                    <a:pt x="0" y="115570"/>
                  </a:lnTo>
                  <a:lnTo>
                    <a:pt x="55880" y="115570"/>
                  </a:lnTo>
                  <a:lnTo>
                    <a:pt x="55880" y="114312"/>
                  </a:lnTo>
                  <a:close/>
                </a:path>
                <a:path w="55879" h="330200">
                  <a:moveTo>
                    <a:pt x="55880" y="110490"/>
                  </a:moveTo>
                  <a:lnTo>
                    <a:pt x="0" y="110490"/>
                  </a:lnTo>
                  <a:lnTo>
                    <a:pt x="0" y="113042"/>
                  </a:lnTo>
                  <a:lnTo>
                    <a:pt x="55880" y="113042"/>
                  </a:lnTo>
                  <a:lnTo>
                    <a:pt x="55880" y="110490"/>
                  </a:lnTo>
                  <a:close/>
                </a:path>
                <a:path w="55879" h="330200">
                  <a:moveTo>
                    <a:pt x="55880" y="107950"/>
                  </a:moveTo>
                  <a:lnTo>
                    <a:pt x="0" y="107950"/>
                  </a:lnTo>
                  <a:lnTo>
                    <a:pt x="0" y="109220"/>
                  </a:lnTo>
                  <a:lnTo>
                    <a:pt x="55880" y="109220"/>
                  </a:lnTo>
                  <a:lnTo>
                    <a:pt x="55880" y="107950"/>
                  </a:lnTo>
                  <a:close/>
                </a:path>
                <a:path w="55879" h="330200">
                  <a:moveTo>
                    <a:pt x="55880" y="101600"/>
                  </a:moveTo>
                  <a:lnTo>
                    <a:pt x="0" y="101600"/>
                  </a:lnTo>
                  <a:lnTo>
                    <a:pt x="0" y="106680"/>
                  </a:lnTo>
                  <a:lnTo>
                    <a:pt x="55880" y="106680"/>
                  </a:lnTo>
                  <a:lnTo>
                    <a:pt x="55880" y="101600"/>
                  </a:lnTo>
                  <a:close/>
                </a:path>
                <a:path w="55879" h="330200">
                  <a:moveTo>
                    <a:pt x="55880" y="95262"/>
                  </a:moveTo>
                  <a:lnTo>
                    <a:pt x="0" y="95262"/>
                  </a:lnTo>
                  <a:lnTo>
                    <a:pt x="0" y="100330"/>
                  </a:lnTo>
                  <a:lnTo>
                    <a:pt x="55880" y="100330"/>
                  </a:lnTo>
                  <a:lnTo>
                    <a:pt x="55880" y="95262"/>
                  </a:lnTo>
                  <a:close/>
                </a:path>
                <a:path w="55879" h="330200">
                  <a:moveTo>
                    <a:pt x="55880" y="88900"/>
                  </a:moveTo>
                  <a:lnTo>
                    <a:pt x="0" y="88900"/>
                  </a:lnTo>
                  <a:lnTo>
                    <a:pt x="0" y="93980"/>
                  </a:lnTo>
                  <a:lnTo>
                    <a:pt x="55880" y="93980"/>
                  </a:lnTo>
                  <a:lnTo>
                    <a:pt x="55880" y="88900"/>
                  </a:lnTo>
                  <a:close/>
                </a:path>
                <a:path w="55879" h="330200">
                  <a:moveTo>
                    <a:pt x="55880" y="82550"/>
                  </a:moveTo>
                  <a:lnTo>
                    <a:pt x="0" y="82550"/>
                  </a:lnTo>
                  <a:lnTo>
                    <a:pt x="0" y="87642"/>
                  </a:lnTo>
                  <a:lnTo>
                    <a:pt x="55880" y="87642"/>
                  </a:lnTo>
                  <a:lnTo>
                    <a:pt x="55880" y="82550"/>
                  </a:lnTo>
                  <a:close/>
                </a:path>
                <a:path w="55879" h="330200">
                  <a:moveTo>
                    <a:pt x="55880" y="76200"/>
                  </a:moveTo>
                  <a:lnTo>
                    <a:pt x="0" y="76200"/>
                  </a:lnTo>
                  <a:lnTo>
                    <a:pt x="0" y="81280"/>
                  </a:lnTo>
                  <a:lnTo>
                    <a:pt x="55880" y="81280"/>
                  </a:lnTo>
                  <a:lnTo>
                    <a:pt x="55880" y="76200"/>
                  </a:lnTo>
                  <a:close/>
                </a:path>
                <a:path w="55879" h="330200">
                  <a:moveTo>
                    <a:pt x="55880" y="69850"/>
                  </a:moveTo>
                  <a:lnTo>
                    <a:pt x="0" y="69850"/>
                  </a:lnTo>
                  <a:lnTo>
                    <a:pt x="0" y="74930"/>
                  </a:lnTo>
                  <a:lnTo>
                    <a:pt x="55880" y="74930"/>
                  </a:lnTo>
                  <a:lnTo>
                    <a:pt x="55880" y="69850"/>
                  </a:lnTo>
                  <a:close/>
                </a:path>
                <a:path w="55879" h="330200">
                  <a:moveTo>
                    <a:pt x="55880" y="63500"/>
                  </a:moveTo>
                  <a:lnTo>
                    <a:pt x="0" y="63500"/>
                  </a:lnTo>
                  <a:lnTo>
                    <a:pt x="0" y="68592"/>
                  </a:lnTo>
                  <a:lnTo>
                    <a:pt x="55880" y="68592"/>
                  </a:lnTo>
                  <a:lnTo>
                    <a:pt x="55880" y="63500"/>
                  </a:lnTo>
                  <a:close/>
                </a:path>
                <a:path w="55879" h="330200">
                  <a:moveTo>
                    <a:pt x="55880" y="58420"/>
                  </a:moveTo>
                  <a:lnTo>
                    <a:pt x="0" y="58420"/>
                  </a:lnTo>
                  <a:lnTo>
                    <a:pt x="0" y="62230"/>
                  </a:lnTo>
                  <a:lnTo>
                    <a:pt x="55880" y="62230"/>
                  </a:lnTo>
                  <a:lnTo>
                    <a:pt x="55880" y="58420"/>
                  </a:lnTo>
                  <a:close/>
                </a:path>
                <a:path w="55879" h="330200">
                  <a:moveTo>
                    <a:pt x="55880" y="52070"/>
                  </a:moveTo>
                  <a:lnTo>
                    <a:pt x="0" y="52070"/>
                  </a:lnTo>
                  <a:lnTo>
                    <a:pt x="0" y="57162"/>
                  </a:lnTo>
                  <a:lnTo>
                    <a:pt x="55880" y="57162"/>
                  </a:lnTo>
                  <a:lnTo>
                    <a:pt x="55880" y="52070"/>
                  </a:lnTo>
                  <a:close/>
                </a:path>
                <a:path w="55879" h="330200">
                  <a:moveTo>
                    <a:pt x="55880" y="45720"/>
                  </a:moveTo>
                  <a:lnTo>
                    <a:pt x="0" y="45720"/>
                  </a:lnTo>
                  <a:lnTo>
                    <a:pt x="0" y="50800"/>
                  </a:lnTo>
                  <a:lnTo>
                    <a:pt x="55880" y="50800"/>
                  </a:lnTo>
                  <a:lnTo>
                    <a:pt x="55880" y="45720"/>
                  </a:lnTo>
                  <a:close/>
                </a:path>
                <a:path w="55879" h="330200">
                  <a:moveTo>
                    <a:pt x="55880" y="39370"/>
                  </a:moveTo>
                  <a:lnTo>
                    <a:pt x="0" y="39370"/>
                  </a:lnTo>
                  <a:lnTo>
                    <a:pt x="0" y="44450"/>
                  </a:lnTo>
                  <a:lnTo>
                    <a:pt x="55880" y="44450"/>
                  </a:lnTo>
                  <a:lnTo>
                    <a:pt x="55880" y="39370"/>
                  </a:lnTo>
                  <a:close/>
                </a:path>
                <a:path w="55879" h="330200">
                  <a:moveTo>
                    <a:pt x="55880" y="33020"/>
                  </a:moveTo>
                  <a:lnTo>
                    <a:pt x="0" y="33020"/>
                  </a:lnTo>
                  <a:lnTo>
                    <a:pt x="0" y="38100"/>
                  </a:lnTo>
                  <a:lnTo>
                    <a:pt x="55880" y="38100"/>
                  </a:lnTo>
                  <a:lnTo>
                    <a:pt x="55880" y="33020"/>
                  </a:lnTo>
                  <a:close/>
                </a:path>
                <a:path w="55879" h="330200">
                  <a:moveTo>
                    <a:pt x="55880" y="26670"/>
                  </a:moveTo>
                  <a:lnTo>
                    <a:pt x="0" y="26670"/>
                  </a:lnTo>
                  <a:lnTo>
                    <a:pt x="0" y="31750"/>
                  </a:lnTo>
                  <a:lnTo>
                    <a:pt x="55880" y="31750"/>
                  </a:lnTo>
                  <a:lnTo>
                    <a:pt x="55880" y="26670"/>
                  </a:lnTo>
                  <a:close/>
                </a:path>
                <a:path w="55879" h="330200">
                  <a:moveTo>
                    <a:pt x="55880" y="20320"/>
                  </a:moveTo>
                  <a:lnTo>
                    <a:pt x="0" y="20320"/>
                  </a:lnTo>
                  <a:lnTo>
                    <a:pt x="0" y="25400"/>
                  </a:lnTo>
                  <a:lnTo>
                    <a:pt x="55880" y="25400"/>
                  </a:lnTo>
                  <a:lnTo>
                    <a:pt x="55880" y="20320"/>
                  </a:lnTo>
                  <a:close/>
                </a:path>
                <a:path w="55879" h="330200">
                  <a:moveTo>
                    <a:pt x="55880" y="13970"/>
                  </a:moveTo>
                  <a:lnTo>
                    <a:pt x="0" y="13970"/>
                  </a:lnTo>
                  <a:lnTo>
                    <a:pt x="0" y="19050"/>
                  </a:lnTo>
                  <a:lnTo>
                    <a:pt x="55880" y="19050"/>
                  </a:lnTo>
                  <a:lnTo>
                    <a:pt x="55880" y="13970"/>
                  </a:lnTo>
                  <a:close/>
                </a:path>
                <a:path w="55879" h="330200">
                  <a:moveTo>
                    <a:pt x="55880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5880" y="12700"/>
                  </a:lnTo>
                  <a:lnTo>
                    <a:pt x="55880" y="7620"/>
                  </a:lnTo>
                  <a:close/>
                </a:path>
                <a:path w="55879" h="330200">
                  <a:moveTo>
                    <a:pt x="5588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55880" y="6350"/>
                  </a:lnTo>
                  <a:lnTo>
                    <a:pt x="55880" y="0"/>
                  </a:lnTo>
                  <a:close/>
                </a:path>
              </a:pathLst>
            </a:custGeom>
            <a:solidFill>
              <a:srgbClr val="2D8B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3" name="object 243"/>
            <p:cNvSpPr/>
            <p:nvPr/>
          </p:nvSpPr>
          <p:spPr>
            <a:xfrm>
              <a:off x="5093970" y="6390639"/>
              <a:ext cx="54610" cy="330200"/>
            </a:xfrm>
            <a:custGeom>
              <a:avLst/>
              <a:gdLst/>
              <a:ahLst/>
              <a:cxnLst/>
              <a:rect l="l" t="t" r="r" b="b"/>
              <a:pathLst>
                <a:path w="54610" h="330200">
                  <a:moveTo>
                    <a:pt x="54609" y="262890"/>
                  </a:moveTo>
                  <a:lnTo>
                    <a:pt x="0" y="262890"/>
                  </a:lnTo>
                  <a:lnTo>
                    <a:pt x="0" y="284480"/>
                  </a:lnTo>
                  <a:lnTo>
                    <a:pt x="54609" y="284480"/>
                  </a:lnTo>
                  <a:lnTo>
                    <a:pt x="54609" y="262890"/>
                  </a:lnTo>
                  <a:close/>
                </a:path>
                <a:path w="54610" h="330200">
                  <a:moveTo>
                    <a:pt x="54609" y="260350"/>
                  </a:moveTo>
                  <a:lnTo>
                    <a:pt x="0" y="260350"/>
                  </a:lnTo>
                  <a:lnTo>
                    <a:pt x="0" y="261620"/>
                  </a:lnTo>
                  <a:lnTo>
                    <a:pt x="54609" y="261620"/>
                  </a:lnTo>
                  <a:lnTo>
                    <a:pt x="54609" y="260350"/>
                  </a:lnTo>
                  <a:close/>
                </a:path>
                <a:path w="54610" h="330200">
                  <a:moveTo>
                    <a:pt x="54609" y="256540"/>
                  </a:moveTo>
                  <a:lnTo>
                    <a:pt x="0" y="256540"/>
                  </a:lnTo>
                  <a:lnTo>
                    <a:pt x="0" y="259080"/>
                  </a:lnTo>
                  <a:lnTo>
                    <a:pt x="54609" y="259080"/>
                  </a:lnTo>
                  <a:lnTo>
                    <a:pt x="54609" y="256540"/>
                  </a:lnTo>
                  <a:close/>
                </a:path>
                <a:path w="54610" h="330200">
                  <a:moveTo>
                    <a:pt x="54609" y="254000"/>
                  </a:moveTo>
                  <a:lnTo>
                    <a:pt x="0" y="254000"/>
                  </a:lnTo>
                  <a:lnTo>
                    <a:pt x="0" y="255270"/>
                  </a:lnTo>
                  <a:lnTo>
                    <a:pt x="54609" y="255270"/>
                  </a:lnTo>
                  <a:lnTo>
                    <a:pt x="54609" y="254000"/>
                  </a:lnTo>
                  <a:close/>
                </a:path>
                <a:path w="54610" h="330200">
                  <a:moveTo>
                    <a:pt x="54609" y="250190"/>
                  </a:moveTo>
                  <a:lnTo>
                    <a:pt x="0" y="250190"/>
                  </a:lnTo>
                  <a:lnTo>
                    <a:pt x="0" y="252730"/>
                  </a:lnTo>
                  <a:lnTo>
                    <a:pt x="54609" y="252730"/>
                  </a:lnTo>
                  <a:lnTo>
                    <a:pt x="54609" y="250190"/>
                  </a:lnTo>
                  <a:close/>
                </a:path>
                <a:path w="54610" h="330200">
                  <a:moveTo>
                    <a:pt x="54609" y="247650"/>
                  </a:moveTo>
                  <a:lnTo>
                    <a:pt x="0" y="247650"/>
                  </a:lnTo>
                  <a:lnTo>
                    <a:pt x="0" y="248920"/>
                  </a:lnTo>
                  <a:lnTo>
                    <a:pt x="54609" y="248920"/>
                  </a:lnTo>
                  <a:lnTo>
                    <a:pt x="54609" y="247650"/>
                  </a:lnTo>
                  <a:close/>
                </a:path>
                <a:path w="54610" h="330200">
                  <a:moveTo>
                    <a:pt x="54609" y="243840"/>
                  </a:moveTo>
                  <a:lnTo>
                    <a:pt x="0" y="243840"/>
                  </a:lnTo>
                  <a:lnTo>
                    <a:pt x="0" y="246380"/>
                  </a:lnTo>
                  <a:lnTo>
                    <a:pt x="54609" y="246380"/>
                  </a:lnTo>
                  <a:lnTo>
                    <a:pt x="54609" y="243840"/>
                  </a:lnTo>
                  <a:close/>
                </a:path>
                <a:path w="54610" h="330200">
                  <a:moveTo>
                    <a:pt x="54609" y="241300"/>
                  </a:moveTo>
                  <a:lnTo>
                    <a:pt x="0" y="241300"/>
                  </a:lnTo>
                  <a:lnTo>
                    <a:pt x="0" y="242570"/>
                  </a:lnTo>
                  <a:lnTo>
                    <a:pt x="54609" y="242570"/>
                  </a:lnTo>
                  <a:lnTo>
                    <a:pt x="54609" y="241300"/>
                  </a:lnTo>
                  <a:close/>
                </a:path>
                <a:path w="54610" h="330200">
                  <a:moveTo>
                    <a:pt x="54609" y="237490"/>
                  </a:moveTo>
                  <a:lnTo>
                    <a:pt x="0" y="237490"/>
                  </a:lnTo>
                  <a:lnTo>
                    <a:pt x="0" y="240030"/>
                  </a:lnTo>
                  <a:lnTo>
                    <a:pt x="54609" y="240030"/>
                  </a:lnTo>
                  <a:lnTo>
                    <a:pt x="54609" y="237490"/>
                  </a:lnTo>
                  <a:close/>
                </a:path>
                <a:path w="54610" h="330200">
                  <a:moveTo>
                    <a:pt x="54609" y="234950"/>
                  </a:moveTo>
                  <a:lnTo>
                    <a:pt x="0" y="234950"/>
                  </a:lnTo>
                  <a:lnTo>
                    <a:pt x="0" y="236220"/>
                  </a:lnTo>
                  <a:lnTo>
                    <a:pt x="54609" y="236220"/>
                  </a:lnTo>
                  <a:lnTo>
                    <a:pt x="54609" y="234950"/>
                  </a:lnTo>
                  <a:close/>
                </a:path>
                <a:path w="54610" h="330200">
                  <a:moveTo>
                    <a:pt x="54609" y="231140"/>
                  </a:moveTo>
                  <a:lnTo>
                    <a:pt x="0" y="231140"/>
                  </a:lnTo>
                  <a:lnTo>
                    <a:pt x="0" y="233680"/>
                  </a:lnTo>
                  <a:lnTo>
                    <a:pt x="54609" y="233680"/>
                  </a:lnTo>
                  <a:lnTo>
                    <a:pt x="54609" y="231140"/>
                  </a:lnTo>
                  <a:close/>
                </a:path>
                <a:path w="54610" h="330200">
                  <a:moveTo>
                    <a:pt x="54609" y="228600"/>
                  </a:moveTo>
                  <a:lnTo>
                    <a:pt x="0" y="228600"/>
                  </a:lnTo>
                  <a:lnTo>
                    <a:pt x="0" y="229870"/>
                  </a:lnTo>
                  <a:lnTo>
                    <a:pt x="54609" y="229870"/>
                  </a:lnTo>
                  <a:lnTo>
                    <a:pt x="54609" y="228600"/>
                  </a:lnTo>
                  <a:close/>
                </a:path>
                <a:path w="54610" h="330200">
                  <a:moveTo>
                    <a:pt x="54609" y="224790"/>
                  </a:moveTo>
                  <a:lnTo>
                    <a:pt x="0" y="224790"/>
                  </a:lnTo>
                  <a:lnTo>
                    <a:pt x="0" y="227330"/>
                  </a:lnTo>
                  <a:lnTo>
                    <a:pt x="54609" y="227330"/>
                  </a:lnTo>
                  <a:lnTo>
                    <a:pt x="54609" y="224790"/>
                  </a:lnTo>
                  <a:close/>
                </a:path>
                <a:path w="54610" h="330200">
                  <a:moveTo>
                    <a:pt x="54609" y="222250"/>
                  </a:moveTo>
                  <a:lnTo>
                    <a:pt x="0" y="222250"/>
                  </a:lnTo>
                  <a:lnTo>
                    <a:pt x="0" y="223520"/>
                  </a:lnTo>
                  <a:lnTo>
                    <a:pt x="54609" y="223520"/>
                  </a:lnTo>
                  <a:lnTo>
                    <a:pt x="54609" y="222250"/>
                  </a:lnTo>
                  <a:close/>
                </a:path>
                <a:path w="54610" h="330200">
                  <a:moveTo>
                    <a:pt x="54609" y="218440"/>
                  </a:moveTo>
                  <a:lnTo>
                    <a:pt x="0" y="218440"/>
                  </a:lnTo>
                  <a:lnTo>
                    <a:pt x="0" y="220980"/>
                  </a:lnTo>
                  <a:lnTo>
                    <a:pt x="54609" y="220980"/>
                  </a:lnTo>
                  <a:lnTo>
                    <a:pt x="54609" y="218440"/>
                  </a:lnTo>
                  <a:close/>
                </a:path>
                <a:path w="54610" h="330200">
                  <a:moveTo>
                    <a:pt x="54609" y="215900"/>
                  </a:moveTo>
                  <a:lnTo>
                    <a:pt x="0" y="215900"/>
                  </a:lnTo>
                  <a:lnTo>
                    <a:pt x="0" y="217170"/>
                  </a:lnTo>
                  <a:lnTo>
                    <a:pt x="54609" y="217170"/>
                  </a:lnTo>
                  <a:lnTo>
                    <a:pt x="54609" y="215900"/>
                  </a:lnTo>
                  <a:close/>
                </a:path>
                <a:path w="54610" h="330200">
                  <a:moveTo>
                    <a:pt x="54609" y="212090"/>
                  </a:moveTo>
                  <a:lnTo>
                    <a:pt x="0" y="212090"/>
                  </a:lnTo>
                  <a:lnTo>
                    <a:pt x="0" y="214630"/>
                  </a:lnTo>
                  <a:lnTo>
                    <a:pt x="54609" y="214630"/>
                  </a:lnTo>
                  <a:lnTo>
                    <a:pt x="54609" y="212090"/>
                  </a:lnTo>
                  <a:close/>
                </a:path>
                <a:path w="54610" h="330200">
                  <a:moveTo>
                    <a:pt x="54609" y="209550"/>
                  </a:moveTo>
                  <a:lnTo>
                    <a:pt x="0" y="209550"/>
                  </a:lnTo>
                  <a:lnTo>
                    <a:pt x="0" y="210820"/>
                  </a:lnTo>
                  <a:lnTo>
                    <a:pt x="54609" y="210820"/>
                  </a:lnTo>
                  <a:lnTo>
                    <a:pt x="54609" y="209550"/>
                  </a:lnTo>
                  <a:close/>
                </a:path>
                <a:path w="54610" h="330200">
                  <a:moveTo>
                    <a:pt x="54609" y="205740"/>
                  </a:moveTo>
                  <a:lnTo>
                    <a:pt x="0" y="205740"/>
                  </a:lnTo>
                  <a:lnTo>
                    <a:pt x="0" y="208280"/>
                  </a:lnTo>
                  <a:lnTo>
                    <a:pt x="54609" y="208280"/>
                  </a:lnTo>
                  <a:lnTo>
                    <a:pt x="54609" y="205740"/>
                  </a:lnTo>
                  <a:close/>
                </a:path>
                <a:path w="54610" h="330200">
                  <a:moveTo>
                    <a:pt x="54609" y="203200"/>
                  </a:moveTo>
                  <a:lnTo>
                    <a:pt x="0" y="203200"/>
                  </a:lnTo>
                  <a:lnTo>
                    <a:pt x="0" y="204470"/>
                  </a:lnTo>
                  <a:lnTo>
                    <a:pt x="54609" y="204470"/>
                  </a:lnTo>
                  <a:lnTo>
                    <a:pt x="54609" y="203200"/>
                  </a:lnTo>
                  <a:close/>
                </a:path>
                <a:path w="54610" h="330200">
                  <a:moveTo>
                    <a:pt x="54609" y="199390"/>
                  </a:moveTo>
                  <a:lnTo>
                    <a:pt x="0" y="199390"/>
                  </a:lnTo>
                  <a:lnTo>
                    <a:pt x="0" y="201930"/>
                  </a:lnTo>
                  <a:lnTo>
                    <a:pt x="54609" y="201930"/>
                  </a:lnTo>
                  <a:lnTo>
                    <a:pt x="54609" y="199390"/>
                  </a:lnTo>
                  <a:close/>
                </a:path>
                <a:path w="54610" h="330200">
                  <a:moveTo>
                    <a:pt x="54609" y="196850"/>
                  </a:moveTo>
                  <a:lnTo>
                    <a:pt x="0" y="196850"/>
                  </a:lnTo>
                  <a:lnTo>
                    <a:pt x="0" y="198120"/>
                  </a:lnTo>
                  <a:lnTo>
                    <a:pt x="54609" y="198120"/>
                  </a:lnTo>
                  <a:lnTo>
                    <a:pt x="54609" y="196850"/>
                  </a:lnTo>
                  <a:close/>
                </a:path>
                <a:path w="54610" h="330200">
                  <a:moveTo>
                    <a:pt x="54609" y="193040"/>
                  </a:moveTo>
                  <a:lnTo>
                    <a:pt x="0" y="193040"/>
                  </a:lnTo>
                  <a:lnTo>
                    <a:pt x="0" y="195580"/>
                  </a:lnTo>
                  <a:lnTo>
                    <a:pt x="54609" y="195580"/>
                  </a:lnTo>
                  <a:lnTo>
                    <a:pt x="54609" y="193040"/>
                  </a:lnTo>
                  <a:close/>
                </a:path>
                <a:path w="54610" h="330200">
                  <a:moveTo>
                    <a:pt x="54609" y="190500"/>
                  </a:moveTo>
                  <a:lnTo>
                    <a:pt x="0" y="190500"/>
                  </a:lnTo>
                  <a:lnTo>
                    <a:pt x="0" y="191770"/>
                  </a:lnTo>
                  <a:lnTo>
                    <a:pt x="54609" y="191770"/>
                  </a:lnTo>
                  <a:lnTo>
                    <a:pt x="54609" y="190500"/>
                  </a:lnTo>
                  <a:close/>
                </a:path>
                <a:path w="54610" h="330200">
                  <a:moveTo>
                    <a:pt x="54609" y="186690"/>
                  </a:moveTo>
                  <a:lnTo>
                    <a:pt x="0" y="186690"/>
                  </a:lnTo>
                  <a:lnTo>
                    <a:pt x="0" y="189230"/>
                  </a:lnTo>
                  <a:lnTo>
                    <a:pt x="54609" y="189230"/>
                  </a:lnTo>
                  <a:lnTo>
                    <a:pt x="54609" y="186690"/>
                  </a:lnTo>
                  <a:close/>
                </a:path>
                <a:path w="54610" h="330200">
                  <a:moveTo>
                    <a:pt x="54609" y="184150"/>
                  </a:moveTo>
                  <a:lnTo>
                    <a:pt x="0" y="184150"/>
                  </a:lnTo>
                  <a:lnTo>
                    <a:pt x="0" y="185420"/>
                  </a:lnTo>
                  <a:lnTo>
                    <a:pt x="54609" y="185420"/>
                  </a:lnTo>
                  <a:lnTo>
                    <a:pt x="54609" y="184150"/>
                  </a:lnTo>
                  <a:close/>
                </a:path>
                <a:path w="54610" h="330200">
                  <a:moveTo>
                    <a:pt x="54609" y="180340"/>
                  </a:moveTo>
                  <a:lnTo>
                    <a:pt x="0" y="180340"/>
                  </a:lnTo>
                  <a:lnTo>
                    <a:pt x="0" y="182880"/>
                  </a:lnTo>
                  <a:lnTo>
                    <a:pt x="54609" y="182880"/>
                  </a:lnTo>
                  <a:lnTo>
                    <a:pt x="54609" y="180340"/>
                  </a:lnTo>
                  <a:close/>
                </a:path>
                <a:path w="54610" h="330200">
                  <a:moveTo>
                    <a:pt x="54609" y="177800"/>
                  </a:moveTo>
                  <a:lnTo>
                    <a:pt x="0" y="177800"/>
                  </a:lnTo>
                  <a:lnTo>
                    <a:pt x="0" y="179070"/>
                  </a:lnTo>
                  <a:lnTo>
                    <a:pt x="54609" y="179070"/>
                  </a:lnTo>
                  <a:lnTo>
                    <a:pt x="54609" y="177800"/>
                  </a:lnTo>
                  <a:close/>
                </a:path>
                <a:path w="54610" h="330200">
                  <a:moveTo>
                    <a:pt x="54609" y="173990"/>
                  </a:moveTo>
                  <a:lnTo>
                    <a:pt x="0" y="173990"/>
                  </a:lnTo>
                  <a:lnTo>
                    <a:pt x="0" y="176530"/>
                  </a:lnTo>
                  <a:lnTo>
                    <a:pt x="54609" y="176530"/>
                  </a:lnTo>
                  <a:lnTo>
                    <a:pt x="54609" y="173990"/>
                  </a:lnTo>
                  <a:close/>
                </a:path>
                <a:path w="54610" h="330200">
                  <a:moveTo>
                    <a:pt x="54609" y="171450"/>
                  </a:moveTo>
                  <a:lnTo>
                    <a:pt x="0" y="171450"/>
                  </a:lnTo>
                  <a:lnTo>
                    <a:pt x="0" y="172720"/>
                  </a:lnTo>
                  <a:lnTo>
                    <a:pt x="54609" y="172720"/>
                  </a:lnTo>
                  <a:lnTo>
                    <a:pt x="54609" y="171450"/>
                  </a:lnTo>
                  <a:close/>
                </a:path>
                <a:path w="54610" h="330200">
                  <a:moveTo>
                    <a:pt x="54609" y="167640"/>
                  </a:moveTo>
                  <a:lnTo>
                    <a:pt x="0" y="167640"/>
                  </a:lnTo>
                  <a:lnTo>
                    <a:pt x="0" y="170180"/>
                  </a:lnTo>
                  <a:lnTo>
                    <a:pt x="54609" y="170180"/>
                  </a:lnTo>
                  <a:lnTo>
                    <a:pt x="54609" y="167640"/>
                  </a:lnTo>
                  <a:close/>
                </a:path>
                <a:path w="54610" h="330200">
                  <a:moveTo>
                    <a:pt x="54609" y="165100"/>
                  </a:moveTo>
                  <a:lnTo>
                    <a:pt x="0" y="165100"/>
                  </a:lnTo>
                  <a:lnTo>
                    <a:pt x="0" y="166370"/>
                  </a:lnTo>
                  <a:lnTo>
                    <a:pt x="54609" y="166370"/>
                  </a:lnTo>
                  <a:lnTo>
                    <a:pt x="54609" y="165100"/>
                  </a:lnTo>
                  <a:close/>
                </a:path>
                <a:path w="54610" h="330200">
                  <a:moveTo>
                    <a:pt x="54609" y="161290"/>
                  </a:moveTo>
                  <a:lnTo>
                    <a:pt x="0" y="161290"/>
                  </a:lnTo>
                  <a:lnTo>
                    <a:pt x="0" y="163830"/>
                  </a:lnTo>
                  <a:lnTo>
                    <a:pt x="54609" y="163830"/>
                  </a:lnTo>
                  <a:lnTo>
                    <a:pt x="54609" y="161290"/>
                  </a:lnTo>
                  <a:close/>
                </a:path>
                <a:path w="54610" h="330200">
                  <a:moveTo>
                    <a:pt x="54609" y="158750"/>
                  </a:moveTo>
                  <a:lnTo>
                    <a:pt x="0" y="158750"/>
                  </a:lnTo>
                  <a:lnTo>
                    <a:pt x="0" y="160020"/>
                  </a:lnTo>
                  <a:lnTo>
                    <a:pt x="54609" y="160020"/>
                  </a:lnTo>
                  <a:lnTo>
                    <a:pt x="54609" y="158750"/>
                  </a:lnTo>
                  <a:close/>
                </a:path>
                <a:path w="54610" h="330200">
                  <a:moveTo>
                    <a:pt x="54609" y="154940"/>
                  </a:moveTo>
                  <a:lnTo>
                    <a:pt x="0" y="154940"/>
                  </a:lnTo>
                  <a:lnTo>
                    <a:pt x="0" y="157480"/>
                  </a:lnTo>
                  <a:lnTo>
                    <a:pt x="54609" y="157480"/>
                  </a:lnTo>
                  <a:lnTo>
                    <a:pt x="54609" y="154940"/>
                  </a:lnTo>
                  <a:close/>
                </a:path>
                <a:path w="54610" h="330200">
                  <a:moveTo>
                    <a:pt x="54609" y="152400"/>
                  </a:moveTo>
                  <a:lnTo>
                    <a:pt x="0" y="152400"/>
                  </a:lnTo>
                  <a:lnTo>
                    <a:pt x="0" y="153670"/>
                  </a:lnTo>
                  <a:lnTo>
                    <a:pt x="54609" y="153670"/>
                  </a:lnTo>
                  <a:lnTo>
                    <a:pt x="54609" y="152400"/>
                  </a:lnTo>
                  <a:close/>
                </a:path>
                <a:path w="54610" h="330200">
                  <a:moveTo>
                    <a:pt x="54609" y="148590"/>
                  </a:moveTo>
                  <a:lnTo>
                    <a:pt x="0" y="148590"/>
                  </a:lnTo>
                  <a:lnTo>
                    <a:pt x="0" y="151130"/>
                  </a:lnTo>
                  <a:lnTo>
                    <a:pt x="54609" y="151130"/>
                  </a:lnTo>
                  <a:lnTo>
                    <a:pt x="54609" y="148590"/>
                  </a:lnTo>
                  <a:close/>
                </a:path>
                <a:path w="54610" h="330200">
                  <a:moveTo>
                    <a:pt x="54609" y="146050"/>
                  </a:moveTo>
                  <a:lnTo>
                    <a:pt x="0" y="146050"/>
                  </a:lnTo>
                  <a:lnTo>
                    <a:pt x="0" y="147320"/>
                  </a:lnTo>
                  <a:lnTo>
                    <a:pt x="54609" y="147320"/>
                  </a:lnTo>
                  <a:lnTo>
                    <a:pt x="54609" y="146050"/>
                  </a:lnTo>
                  <a:close/>
                </a:path>
                <a:path w="54610" h="330200">
                  <a:moveTo>
                    <a:pt x="54609" y="142240"/>
                  </a:moveTo>
                  <a:lnTo>
                    <a:pt x="0" y="142240"/>
                  </a:lnTo>
                  <a:lnTo>
                    <a:pt x="0" y="144780"/>
                  </a:lnTo>
                  <a:lnTo>
                    <a:pt x="54609" y="144780"/>
                  </a:lnTo>
                  <a:lnTo>
                    <a:pt x="54609" y="142240"/>
                  </a:lnTo>
                  <a:close/>
                </a:path>
                <a:path w="54610" h="330200">
                  <a:moveTo>
                    <a:pt x="54609" y="139700"/>
                  </a:moveTo>
                  <a:lnTo>
                    <a:pt x="0" y="139700"/>
                  </a:lnTo>
                  <a:lnTo>
                    <a:pt x="0" y="140970"/>
                  </a:lnTo>
                  <a:lnTo>
                    <a:pt x="54609" y="140970"/>
                  </a:lnTo>
                  <a:lnTo>
                    <a:pt x="54609" y="139700"/>
                  </a:lnTo>
                  <a:close/>
                </a:path>
                <a:path w="54610" h="330200">
                  <a:moveTo>
                    <a:pt x="54609" y="135890"/>
                  </a:moveTo>
                  <a:lnTo>
                    <a:pt x="0" y="135890"/>
                  </a:lnTo>
                  <a:lnTo>
                    <a:pt x="0" y="138430"/>
                  </a:lnTo>
                  <a:lnTo>
                    <a:pt x="54609" y="138430"/>
                  </a:lnTo>
                  <a:lnTo>
                    <a:pt x="54609" y="135890"/>
                  </a:lnTo>
                  <a:close/>
                </a:path>
                <a:path w="54610" h="330200">
                  <a:moveTo>
                    <a:pt x="54609" y="133350"/>
                  </a:moveTo>
                  <a:lnTo>
                    <a:pt x="0" y="133350"/>
                  </a:lnTo>
                  <a:lnTo>
                    <a:pt x="0" y="134620"/>
                  </a:lnTo>
                  <a:lnTo>
                    <a:pt x="54609" y="134620"/>
                  </a:lnTo>
                  <a:lnTo>
                    <a:pt x="54609" y="133350"/>
                  </a:lnTo>
                  <a:close/>
                </a:path>
                <a:path w="54610" h="330200">
                  <a:moveTo>
                    <a:pt x="54609" y="129540"/>
                  </a:moveTo>
                  <a:lnTo>
                    <a:pt x="0" y="129540"/>
                  </a:lnTo>
                  <a:lnTo>
                    <a:pt x="0" y="132080"/>
                  </a:lnTo>
                  <a:lnTo>
                    <a:pt x="54609" y="132080"/>
                  </a:lnTo>
                  <a:lnTo>
                    <a:pt x="54609" y="129540"/>
                  </a:lnTo>
                  <a:close/>
                </a:path>
                <a:path w="54610" h="330200">
                  <a:moveTo>
                    <a:pt x="54609" y="127000"/>
                  </a:moveTo>
                  <a:lnTo>
                    <a:pt x="0" y="127000"/>
                  </a:lnTo>
                  <a:lnTo>
                    <a:pt x="0" y="128270"/>
                  </a:lnTo>
                  <a:lnTo>
                    <a:pt x="54609" y="128270"/>
                  </a:lnTo>
                  <a:lnTo>
                    <a:pt x="54609" y="127000"/>
                  </a:lnTo>
                  <a:close/>
                </a:path>
                <a:path w="54610" h="330200">
                  <a:moveTo>
                    <a:pt x="54609" y="123190"/>
                  </a:moveTo>
                  <a:lnTo>
                    <a:pt x="0" y="123190"/>
                  </a:lnTo>
                  <a:lnTo>
                    <a:pt x="0" y="125730"/>
                  </a:lnTo>
                  <a:lnTo>
                    <a:pt x="54609" y="125730"/>
                  </a:lnTo>
                  <a:lnTo>
                    <a:pt x="54609" y="123190"/>
                  </a:lnTo>
                  <a:close/>
                </a:path>
                <a:path w="54610" h="330200">
                  <a:moveTo>
                    <a:pt x="54609" y="120650"/>
                  </a:moveTo>
                  <a:lnTo>
                    <a:pt x="0" y="120650"/>
                  </a:lnTo>
                  <a:lnTo>
                    <a:pt x="0" y="121920"/>
                  </a:lnTo>
                  <a:lnTo>
                    <a:pt x="54609" y="121920"/>
                  </a:lnTo>
                  <a:lnTo>
                    <a:pt x="54609" y="120650"/>
                  </a:lnTo>
                  <a:close/>
                </a:path>
                <a:path w="54610" h="330200">
                  <a:moveTo>
                    <a:pt x="54609" y="116840"/>
                  </a:moveTo>
                  <a:lnTo>
                    <a:pt x="0" y="116840"/>
                  </a:lnTo>
                  <a:lnTo>
                    <a:pt x="0" y="119380"/>
                  </a:lnTo>
                  <a:lnTo>
                    <a:pt x="54609" y="119380"/>
                  </a:lnTo>
                  <a:lnTo>
                    <a:pt x="54609" y="116840"/>
                  </a:lnTo>
                  <a:close/>
                </a:path>
                <a:path w="54610" h="330200">
                  <a:moveTo>
                    <a:pt x="54609" y="114300"/>
                  </a:moveTo>
                  <a:lnTo>
                    <a:pt x="0" y="114300"/>
                  </a:lnTo>
                  <a:lnTo>
                    <a:pt x="0" y="115570"/>
                  </a:lnTo>
                  <a:lnTo>
                    <a:pt x="54609" y="115570"/>
                  </a:lnTo>
                  <a:lnTo>
                    <a:pt x="54609" y="114300"/>
                  </a:lnTo>
                  <a:close/>
                </a:path>
                <a:path w="54610" h="330200">
                  <a:moveTo>
                    <a:pt x="54609" y="110490"/>
                  </a:moveTo>
                  <a:lnTo>
                    <a:pt x="0" y="110490"/>
                  </a:lnTo>
                  <a:lnTo>
                    <a:pt x="0" y="113030"/>
                  </a:lnTo>
                  <a:lnTo>
                    <a:pt x="54609" y="113030"/>
                  </a:lnTo>
                  <a:lnTo>
                    <a:pt x="54609" y="110490"/>
                  </a:lnTo>
                  <a:close/>
                </a:path>
                <a:path w="54610" h="330200">
                  <a:moveTo>
                    <a:pt x="54609" y="107950"/>
                  </a:moveTo>
                  <a:lnTo>
                    <a:pt x="0" y="107950"/>
                  </a:lnTo>
                  <a:lnTo>
                    <a:pt x="0" y="109220"/>
                  </a:lnTo>
                  <a:lnTo>
                    <a:pt x="54609" y="109220"/>
                  </a:lnTo>
                  <a:lnTo>
                    <a:pt x="54609" y="107950"/>
                  </a:lnTo>
                  <a:close/>
                </a:path>
                <a:path w="54610" h="330200">
                  <a:moveTo>
                    <a:pt x="54609" y="101600"/>
                  </a:moveTo>
                  <a:lnTo>
                    <a:pt x="0" y="101600"/>
                  </a:lnTo>
                  <a:lnTo>
                    <a:pt x="0" y="106680"/>
                  </a:lnTo>
                  <a:lnTo>
                    <a:pt x="54609" y="106680"/>
                  </a:lnTo>
                  <a:lnTo>
                    <a:pt x="54609" y="101600"/>
                  </a:lnTo>
                  <a:close/>
                </a:path>
                <a:path w="54610" h="330200">
                  <a:moveTo>
                    <a:pt x="54609" y="95250"/>
                  </a:moveTo>
                  <a:lnTo>
                    <a:pt x="0" y="95250"/>
                  </a:lnTo>
                  <a:lnTo>
                    <a:pt x="0" y="100330"/>
                  </a:lnTo>
                  <a:lnTo>
                    <a:pt x="54609" y="100330"/>
                  </a:lnTo>
                  <a:lnTo>
                    <a:pt x="54609" y="95250"/>
                  </a:lnTo>
                  <a:close/>
                </a:path>
                <a:path w="54610" h="330200">
                  <a:moveTo>
                    <a:pt x="54609" y="88900"/>
                  </a:moveTo>
                  <a:lnTo>
                    <a:pt x="0" y="88900"/>
                  </a:lnTo>
                  <a:lnTo>
                    <a:pt x="0" y="93980"/>
                  </a:lnTo>
                  <a:lnTo>
                    <a:pt x="54609" y="93980"/>
                  </a:lnTo>
                  <a:lnTo>
                    <a:pt x="54609" y="88900"/>
                  </a:lnTo>
                  <a:close/>
                </a:path>
                <a:path w="54610" h="330200">
                  <a:moveTo>
                    <a:pt x="54609" y="82550"/>
                  </a:moveTo>
                  <a:lnTo>
                    <a:pt x="0" y="82550"/>
                  </a:lnTo>
                  <a:lnTo>
                    <a:pt x="0" y="87630"/>
                  </a:lnTo>
                  <a:lnTo>
                    <a:pt x="54609" y="87630"/>
                  </a:lnTo>
                  <a:lnTo>
                    <a:pt x="54609" y="82550"/>
                  </a:lnTo>
                  <a:close/>
                </a:path>
                <a:path w="54610" h="330200">
                  <a:moveTo>
                    <a:pt x="54609" y="76200"/>
                  </a:moveTo>
                  <a:lnTo>
                    <a:pt x="0" y="76200"/>
                  </a:lnTo>
                  <a:lnTo>
                    <a:pt x="0" y="81280"/>
                  </a:lnTo>
                  <a:lnTo>
                    <a:pt x="54609" y="81280"/>
                  </a:lnTo>
                  <a:lnTo>
                    <a:pt x="54609" y="76200"/>
                  </a:lnTo>
                  <a:close/>
                </a:path>
                <a:path w="54610" h="330200">
                  <a:moveTo>
                    <a:pt x="54609" y="69850"/>
                  </a:moveTo>
                  <a:lnTo>
                    <a:pt x="0" y="69850"/>
                  </a:lnTo>
                  <a:lnTo>
                    <a:pt x="0" y="74930"/>
                  </a:lnTo>
                  <a:lnTo>
                    <a:pt x="54609" y="74930"/>
                  </a:lnTo>
                  <a:lnTo>
                    <a:pt x="54609" y="69850"/>
                  </a:lnTo>
                  <a:close/>
                </a:path>
                <a:path w="54610" h="330200">
                  <a:moveTo>
                    <a:pt x="54609" y="63500"/>
                  </a:moveTo>
                  <a:lnTo>
                    <a:pt x="0" y="63500"/>
                  </a:lnTo>
                  <a:lnTo>
                    <a:pt x="0" y="68580"/>
                  </a:lnTo>
                  <a:lnTo>
                    <a:pt x="54609" y="68580"/>
                  </a:lnTo>
                  <a:lnTo>
                    <a:pt x="54609" y="63500"/>
                  </a:lnTo>
                  <a:close/>
                </a:path>
                <a:path w="54610" h="330200">
                  <a:moveTo>
                    <a:pt x="54609" y="58420"/>
                  </a:moveTo>
                  <a:lnTo>
                    <a:pt x="0" y="58420"/>
                  </a:lnTo>
                  <a:lnTo>
                    <a:pt x="0" y="62230"/>
                  </a:lnTo>
                  <a:lnTo>
                    <a:pt x="54609" y="62230"/>
                  </a:lnTo>
                  <a:lnTo>
                    <a:pt x="54609" y="58420"/>
                  </a:lnTo>
                  <a:close/>
                </a:path>
                <a:path w="54610" h="330200">
                  <a:moveTo>
                    <a:pt x="54609" y="52070"/>
                  </a:moveTo>
                  <a:lnTo>
                    <a:pt x="0" y="52070"/>
                  </a:lnTo>
                  <a:lnTo>
                    <a:pt x="0" y="57150"/>
                  </a:lnTo>
                  <a:lnTo>
                    <a:pt x="54609" y="57150"/>
                  </a:lnTo>
                  <a:lnTo>
                    <a:pt x="54609" y="52070"/>
                  </a:lnTo>
                  <a:close/>
                </a:path>
                <a:path w="54610" h="330200">
                  <a:moveTo>
                    <a:pt x="54609" y="45720"/>
                  </a:moveTo>
                  <a:lnTo>
                    <a:pt x="0" y="45720"/>
                  </a:lnTo>
                  <a:lnTo>
                    <a:pt x="0" y="50800"/>
                  </a:lnTo>
                  <a:lnTo>
                    <a:pt x="54609" y="50800"/>
                  </a:lnTo>
                  <a:lnTo>
                    <a:pt x="54609" y="45720"/>
                  </a:lnTo>
                  <a:close/>
                </a:path>
                <a:path w="54610" h="330200">
                  <a:moveTo>
                    <a:pt x="54609" y="39370"/>
                  </a:moveTo>
                  <a:lnTo>
                    <a:pt x="0" y="39370"/>
                  </a:lnTo>
                  <a:lnTo>
                    <a:pt x="0" y="44450"/>
                  </a:lnTo>
                  <a:lnTo>
                    <a:pt x="54609" y="44450"/>
                  </a:lnTo>
                  <a:lnTo>
                    <a:pt x="54609" y="39370"/>
                  </a:lnTo>
                  <a:close/>
                </a:path>
                <a:path w="54610" h="330200">
                  <a:moveTo>
                    <a:pt x="54609" y="33020"/>
                  </a:moveTo>
                  <a:lnTo>
                    <a:pt x="0" y="33020"/>
                  </a:lnTo>
                  <a:lnTo>
                    <a:pt x="0" y="38100"/>
                  </a:lnTo>
                  <a:lnTo>
                    <a:pt x="54609" y="38100"/>
                  </a:lnTo>
                  <a:lnTo>
                    <a:pt x="54609" y="33020"/>
                  </a:lnTo>
                  <a:close/>
                </a:path>
                <a:path w="54610" h="330200">
                  <a:moveTo>
                    <a:pt x="54609" y="26670"/>
                  </a:moveTo>
                  <a:lnTo>
                    <a:pt x="0" y="26670"/>
                  </a:lnTo>
                  <a:lnTo>
                    <a:pt x="0" y="31750"/>
                  </a:lnTo>
                  <a:lnTo>
                    <a:pt x="54609" y="31750"/>
                  </a:lnTo>
                  <a:lnTo>
                    <a:pt x="54609" y="26670"/>
                  </a:lnTo>
                  <a:close/>
                </a:path>
                <a:path w="54610" h="330200">
                  <a:moveTo>
                    <a:pt x="54609" y="20320"/>
                  </a:moveTo>
                  <a:lnTo>
                    <a:pt x="0" y="20320"/>
                  </a:lnTo>
                  <a:lnTo>
                    <a:pt x="0" y="25400"/>
                  </a:lnTo>
                  <a:lnTo>
                    <a:pt x="54609" y="25400"/>
                  </a:lnTo>
                  <a:lnTo>
                    <a:pt x="54609" y="20320"/>
                  </a:lnTo>
                  <a:close/>
                </a:path>
                <a:path w="54610" h="330200">
                  <a:moveTo>
                    <a:pt x="54609" y="13970"/>
                  </a:moveTo>
                  <a:lnTo>
                    <a:pt x="0" y="13970"/>
                  </a:lnTo>
                  <a:lnTo>
                    <a:pt x="0" y="19050"/>
                  </a:lnTo>
                  <a:lnTo>
                    <a:pt x="54609" y="19050"/>
                  </a:lnTo>
                  <a:lnTo>
                    <a:pt x="54609" y="13970"/>
                  </a:lnTo>
                  <a:close/>
                </a:path>
                <a:path w="54610" h="330200">
                  <a:moveTo>
                    <a:pt x="54609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4609" y="12700"/>
                  </a:lnTo>
                  <a:lnTo>
                    <a:pt x="54609" y="7620"/>
                  </a:lnTo>
                  <a:close/>
                </a:path>
                <a:path w="54610" h="330200">
                  <a:moveTo>
                    <a:pt x="54609" y="0"/>
                  </a:moveTo>
                  <a:lnTo>
                    <a:pt x="41909" y="0"/>
                  </a:lnTo>
                  <a:lnTo>
                    <a:pt x="41909" y="1270"/>
                  </a:lnTo>
                  <a:lnTo>
                    <a:pt x="0" y="1270"/>
                  </a:lnTo>
                  <a:lnTo>
                    <a:pt x="0" y="6350"/>
                  </a:lnTo>
                  <a:lnTo>
                    <a:pt x="54609" y="6350"/>
                  </a:lnTo>
                  <a:lnTo>
                    <a:pt x="54609" y="0"/>
                  </a:lnTo>
                  <a:close/>
                </a:path>
                <a:path w="54610" h="330200">
                  <a:moveTo>
                    <a:pt x="54609" y="284480"/>
                  </a:moveTo>
                  <a:lnTo>
                    <a:pt x="0" y="284480"/>
                  </a:lnTo>
                  <a:lnTo>
                    <a:pt x="0" y="317500"/>
                  </a:lnTo>
                  <a:lnTo>
                    <a:pt x="54609" y="317500"/>
                  </a:lnTo>
                  <a:lnTo>
                    <a:pt x="54609" y="284480"/>
                  </a:lnTo>
                  <a:close/>
                </a:path>
                <a:path w="54610" h="330200">
                  <a:moveTo>
                    <a:pt x="54609" y="317500"/>
                  </a:moveTo>
                  <a:lnTo>
                    <a:pt x="0" y="317500"/>
                  </a:lnTo>
                  <a:lnTo>
                    <a:pt x="0" y="323850"/>
                  </a:lnTo>
                  <a:lnTo>
                    <a:pt x="54609" y="323850"/>
                  </a:lnTo>
                  <a:lnTo>
                    <a:pt x="54609" y="317500"/>
                  </a:lnTo>
                  <a:close/>
                </a:path>
                <a:path w="54610" h="330200">
                  <a:moveTo>
                    <a:pt x="54609" y="323850"/>
                  </a:moveTo>
                  <a:lnTo>
                    <a:pt x="0" y="323850"/>
                  </a:lnTo>
                  <a:lnTo>
                    <a:pt x="0" y="328930"/>
                  </a:lnTo>
                  <a:lnTo>
                    <a:pt x="25400" y="328930"/>
                  </a:lnTo>
                  <a:lnTo>
                    <a:pt x="25400" y="330200"/>
                  </a:lnTo>
                  <a:lnTo>
                    <a:pt x="54609" y="330200"/>
                  </a:lnTo>
                  <a:lnTo>
                    <a:pt x="54609" y="323850"/>
                  </a:lnTo>
                  <a:close/>
                </a:path>
              </a:pathLst>
            </a:custGeom>
            <a:solidFill>
              <a:srgbClr val="2E8C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4" name="object 244"/>
            <p:cNvSpPr/>
            <p:nvPr/>
          </p:nvSpPr>
          <p:spPr>
            <a:xfrm>
              <a:off x="5039359" y="6391909"/>
              <a:ext cx="54610" cy="327660"/>
            </a:xfrm>
            <a:custGeom>
              <a:avLst/>
              <a:gdLst/>
              <a:ahLst/>
              <a:cxnLst/>
              <a:rect l="l" t="t" r="r" b="b"/>
              <a:pathLst>
                <a:path w="54610" h="327659">
                  <a:moveTo>
                    <a:pt x="54610" y="261619"/>
                  </a:moveTo>
                  <a:lnTo>
                    <a:pt x="0" y="261619"/>
                  </a:lnTo>
                  <a:lnTo>
                    <a:pt x="0" y="283209"/>
                  </a:lnTo>
                  <a:lnTo>
                    <a:pt x="54610" y="283209"/>
                  </a:lnTo>
                  <a:lnTo>
                    <a:pt x="54610" y="261619"/>
                  </a:lnTo>
                  <a:close/>
                </a:path>
                <a:path w="54610" h="327659">
                  <a:moveTo>
                    <a:pt x="54610" y="259079"/>
                  </a:moveTo>
                  <a:lnTo>
                    <a:pt x="0" y="259079"/>
                  </a:lnTo>
                  <a:lnTo>
                    <a:pt x="0" y="260349"/>
                  </a:lnTo>
                  <a:lnTo>
                    <a:pt x="54610" y="260349"/>
                  </a:lnTo>
                  <a:lnTo>
                    <a:pt x="54610" y="259079"/>
                  </a:lnTo>
                  <a:close/>
                </a:path>
                <a:path w="54610" h="327659">
                  <a:moveTo>
                    <a:pt x="54610" y="255269"/>
                  </a:moveTo>
                  <a:lnTo>
                    <a:pt x="0" y="255269"/>
                  </a:lnTo>
                  <a:lnTo>
                    <a:pt x="0" y="257809"/>
                  </a:lnTo>
                  <a:lnTo>
                    <a:pt x="54610" y="257809"/>
                  </a:lnTo>
                  <a:lnTo>
                    <a:pt x="54610" y="255269"/>
                  </a:lnTo>
                  <a:close/>
                </a:path>
                <a:path w="54610" h="327659">
                  <a:moveTo>
                    <a:pt x="54610" y="252729"/>
                  </a:moveTo>
                  <a:lnTo>
                    <a:pt x="0" y="252729"/>
                  </a:lnTo>
                  <a:lnTo>
                    <a:pt x="0" y="253999"/>
                  </a:lnTo>
                  <a:lnTo>
                    <a:pt x="54610" y="253999"/>
                  </a:lnTo>
                  <a:lnTo>
                    <a:pt x="54610" y="252729"/>
                  </a:lnTo>
                  <a:close/>
                </a:path>
                <a:path w="54610" h="327659">
                  <a:moveTo>
                    <a:pt x="54610" y="248919"/>
                  </a:moveTo>
                  <a:lnTo>
                    <a:pt x="0" y="248919"/>
                  </a:lnTo>
                  <a:lnTo>
                    <a:pt x="0" y="251459"/>
                  </a:lnTo>
                  <a:lnTo>
                    <a:pt x="54610" y="251459"/>
                  </a:lnTo>
                  <a:lnTo>
                    <a:pt x="54610" y="248919"/>
                  </a:lnTo>
                  <a:close/>
                </a:path>
                <a:path w="54610" h="327659">
                  <a:moveTo>
                    <a:pt x="54610" y="246379"/>
                  </a:moveTo>
                  <a:lnTo>
                    <a:pt x="0" y="246379"/>
                  </a:lnTo>
                  <a:lnTo>
                    <a:pt x="0" y="247649"/>
                  </a:lnTo>
                  <a:lnTo>
                    <a:pt x="54610" y="247649"/>
                  </a:lnTo>
                  <a:lnTo>
                    <a:pt x="54610" y="246379"/>
                  </a:lnTo>
                  <a:close/>
                </a:path>
                <a:path w="54610" h="327659">
                  <a:moveTo>
                    <a:pt x="54610" y="242569"/>
                  </a:moveTo>
                  <a:lnTo>
                    <a:pt x="0" y="242569"/>
                  </a:lnTo>
                  <a:lnTo>
                    <a:pt x="0" y="245109"/>
                  </a:lnTo>
                  <a:lnTo>
                    <a:pt x="54610" y="245109"/>
                  </a:lnTo>
                  <a:lnTo>
                    <a:pt x="54610" y="242569"/>
                  </a:lnTo>
                  <a:close/>
                </a:path>
                <a:path w="54610" h="327659">
                  <a:moveTo>
                    <a:pt x="54610" y="240029"/>
                  </a:moveTo>
                  <a:lnTo>
                    <a:pt x="0" y="240029"/>
                  </a:lnTo>
                  <a:lnTo>
                    <a:pt x="0" y="241299"/>
                  </a:lnTo>
                  <a:lnTo>
                    <a:pt x="54610" y="241299"/>
                  </a:lnTo>
                  <a:lnTo>
                    <a:pt x="54610" y="240029"/>
                  </a:lnTo>
                  <a:close/>
                </a:path>
                <a:path w="54610" h="327659">
                  <a:moveTo>
                    <a:pt x="54610" y="236219"/>
                  </a:moveTo>
                  <a:lnTo>
                    <a:pt x="0" y="236219"/>
                  </a:lnTo>
                  <a:lnTo>
                    <a:pt x="0" y="238759"/>
                  </a:lnTo>
                  <a:lnTo>
                    <a:pt x="54610" y="238759"/>
                  </a:lnTo>
                  <a:lnTo>
                    <a:pt x="54610" y="236219"/>
                  </a:lnTo>
                  <a:close/>
                </a:path>
                <a:path w="54610" h="327659">
                  <a:moveTo>
                    <a:pt x="54610" y="233679"/>
                  </a:moveTo>
                  <a:lnTo>
                    <a:pt x="0" y="233679"/>
                  </a:lnTo>
                  <a:lnTo>
                    <a:pt x="0" y="234949"/>
                  </a:lnTo>
                  <a:lnTo>
                    <a:pt x="54610" y="234949"/>
                  </a:lnTo>
                  <a:lnTo>
                    <a:pt x="54610" y="233679"/>
                  </a:lnTo>
                  <a:close/>
                </a:path>
                <a:path w="54610" h="327659">
                  <a:moveTo>
                    <a:pt x="54610" y="229869"/>
                  </a:moveTo>
                  <a:lnTo>
                    <a:pt x="0" y="229869"/>
                  </a:lnTo>
                  <a:lnTo>
                    <a:pt x="0" y="232409"/>
                  </a:lnTo>
                  <a:lnTo>
                    <a:pt x="54610" y="232409"/>
                  </a:lnTo>
                  <a:lnTo>
                    <a:pt x="54610" y="229869"/>
                  </a:lnTo>
                  <a:close/>
                </a:path>
                <a:path w="54610" h="327659">
                  <a:moveTo>
                    <a:pt x="54610" y="227329"/>
                  </a:moveTo>
                  <a:lnTo>
                    <a:pt x="0" y="227329"/>
                  </a:lnTo>
                  <a:lnTo>
                    <a:pt x="0" y="228599"/>
                  </a:lnTo>
                  <a:lnTo>
                    <a:pt x="54610" y="228599"/>
                  </a:lnTo>
                  <a:lnTo>
                    <a:pt x="54610" y="227329"/>
                  </a:lnTo>
                  <a:close/>
                </a:path>
                <a:path w="54610" h="327659">
                  <a:moveTo>
                    <a:pt x="54610" y="223519"/>
                  </a:moveTo>
                  <a:lnTo>
                    <a:pt x="0" y="223519"/>
                  </a:lnTo>
                  <a:lnTo>
                    <a:pt x="0" y="226059"/>
                  </a:lnTo>
                  <a:lnTo>
                    <a:pt x="54610" y="226059"/>
                  </a:lnTo>
                  <a:lnTo>
                    <a:pt x="54610" y="223519"/>
                  </a:lnTo>
                  <a:close/>
                </a:path>
                <a:path w="54610" h="327659">
                  <a:moveTo>
                    <a:pt x="54610" y="220979"/>
                  </a:moveTo>
                  <a:lnTo>
                    <a:pt x="0" y="220979"/>
                  </a:lnTo>
                  <a:lnTo>
                    <a:pt x="0" y="222249"/>
                  </a:lnTo>
                  <a:lnTo>
                    <a:pt x="54610" y="222249"/>
                  </a:lnTo>
                  <a:lnTo>
                    <a:pt x="54610" y="220979"/>
                  </a:lnTo>
                  <a:close/>
                </a:path>
                <a:path w="54610" h="327659">
                  <a:moveTo>
                    <a:pt x="54610" y="217169"/>
                  </a:moveTo>
                  <a:lnTo>
                    <a:pt x="0" y="217169"/>
                  </a:lnTo>
                  <a:lnTo>
                    <a:pt x="0" y="219709"/>
                  </a:lnTo>
                  <a:lnTo>
                    <a:pt x="54610" y="219709"/>
                  </a:lnTo>
                  <a:lnTo>
                    <a:pt x="54610" y="217169"/>
                  </a:lnTo>
                  <a:close/>
                </a:path>
                <a:path w="54610" h="327659">
                  <a:moveTo>
                    <a:pt x="54610" y="214629"/>
                  </a:moveTo>
                  <a:lnTo>
                    <a:pt x="0" y="214629"/>
                  </a:lnTo>
                  <a:lnTo>
                    <a:pt x="0" y="215899"/>
                  </a:lnTo>
                  <a:lnTo>
                    <a:pt x="54610" y="215899"/>
                  </a:lnTo>
                  <a:lnTo>
                    <a:pt x="54610" y="214629"/>
                  </a:lnTo>
                  <a:close/>
                </a:path>
                <a:path w="54610" h="327659">
                  <a:moveTo>
                    <a:pt x="54610" y="210819"/>
                  </a:moveTo>
                  <a:lnTo>
                    <a:pt x="0" y="210819"/>
                  </a:lnTo>
                  <a:lnTo>
                    <a:pt x="0" y="213359"/>
                  </a:lnTo>
                  <a:lnTo>
                    <a:pt x="54610" y="213359"/>
                  </a:lnTo>
                  <a:lnTo>
                    <a:pt x="54610" y="210819"/>
                  </a:lnTo>
                  <a:close/>
                </a:path>
                <a:path w="54610" h="327659">
                  <a:moveTo>
                    <a:pt x="54610" y="208279"/>
                  </a:moveTo>
                  <a:lnTo>
                    <a:pt x="0" y="208279"/>
                  </a:lnTo>
                  <a:lnTo>
                    <a:pt x="0" y="209549"/>
                  </a:lnTo>
                  <a:lnTo>
                    <a:pt x="54610" y="209549"/>
                  </a:lnTo>
                  <a:lnTo>
                    <a:pt x="54610" y="208279"/>
                  </a:lnTo>
                  <a:close/>
                </a:path>
                <a:path w="54610" h="327659">
                  <a:moveTo>
                    <a:pt x="54610" y="204469"/>
                  </a:moveTo>
                  <a:lnTo>
                    <a:pt x="0" y="204469"/>
                  </a:lnTo>
                  <a:lnTo>
                    <a:pt x="0" y="207009"/>
                  </a:lnTo>
                  <a:lnTo>
                    <a:pt x="54610" y="207009"/>
                  </a:lnTo>
                  <a:lnTo>
                    <a:pt x="54610" y="204469"/>
                  </a:lnTo>
                  <a:close/>
                </a:path>
                <a:path w="54610" h="327659">
                  <a:moveTo>
                    <a:pt x="54610" y="201929"/>
                  </a:moveTo>
                  <a:lnTo>
                    <a:pt x="0" y="201929"/>
                  </a:lnTo>
                  <a:lnTo>
                    <a:pt x="0" y="203199"/>
                  </a:lnTo>
                  <a:lnTo>
                    <a:pt x="54610" y="203199"/>
                  </a:lnTo>
                  <a:lnTo>
                    <a:pt x="54610" y="201929"/>
                  </a:lnTo>
                  <a:close/>
                </a:path>
                <a:path w="54610" h="327659">
                  <a:moveTo>
                    <a:pt x="54610" y="198119"/>
                  </a:moveTo>
                  <a:lnTo>
                    <a:pt x="0" y="198119"/>
                  </a:lnTo>
                  <a:lnTo>
                    <a:pt x="0" y="200659"/>
                  </a:lnTo>
                  <a:lnTo>
                    <a:pt x="54610" y="200659"/>
                  </a:lnTo>
                  <a:lnTo>
                    <a:pt x="54610" y="198119"/>
                  </a:lnTo>
                  <a:close/>
                </a:path>
                <a:path w="54610" h="327659">
                  <a:moveTo>
                    <a:pt x="54610" y="195579"/>
                  </a:moveTo>
                  <a:lnTo>
                    <a:pt x="0" y="195579"/>
                  </a:lnTo>
                  <a:lnTo>
                    <a:pt x="0" y="196849"/>
                  </a:lnTo>
                  <a:lnTo>
                    <a:pt x="54610" y="196849"/>
                  </a:lnTo>
                  <a:lnTo>
                    <a:pt x="54610" y="195579"/>
                  </a:lnTo>
                  <a:close/>
                </a:path>
                <a:path w="54610" h="327659">
                  <a:moveTo>
                    <a:pt x="54610" y="191769"/>
                  </a:moveTo>
                  <a:lnTo>
                    <a:pt x="0" y="191769"/>
                  </a:lnTo>
                  <a:lnTo>
                    <a:pt x="0" y="194309"/>
                  </a:lnTo>
                  <a:lnTo>
                    <a:pt x="54610" y="194309"/>
                  </a:lnTo>
                  <a:lnTo>
                    <a:pt x="54610" y="191769"/>
                  </a:lnTo>
                  <a:close/>
                </a:path>
                <a:path w="54610" h="327659">
                  <a:moveTo>
                    <a:pt x="54610" y="189229"/>
                  </a:moveTo>
                  <a:lnTo>
                    <a:pt x="0" y="189229"/>
                  </a:lnTo>
                  <a:lnTo>
                    <a:pt x="0" y="190499"/>
                  </a:lnTo>
                  <a:lnTo>
                    <a:pt x="54610" y="190499"/>
                  </a:lnTo>
                  <a:lnTo>
                    <a:pt x="54610" y="189229"/>
                  </a:lnTo>
                  <a:close/>
                </a:path>
                <a:path w="54610" h="327659">
                  <a:moveTo>
                    <a:pt x="54610" y="185419"/>
                  </a:moveTo>
                  <a:lnTo>
                    <a:pt x="0" y="185419"/>
                  </a:lnTo>
                  <a:lnTo>
                    <a:pt x="0" y="187959"/>
                  </a:lnTo>
                  <a:lnTo>
                    <a:pt x="54610" y="187959"/>
                  </a:lnTo>
                  <a:lnTo>
                    <a:pt x="54610" y="185419"/>
                  </a:lnTo>
                  <a:close/>
                </a:path>
                <a:path w="54610" h="327659">
                  <a:moveTo>
                    <a:pt x="54610" y="182879"/>
                  </a:moveTo>
                  <a:lnTo>
                    <a:pt x="0" y="182879"/>
                  </a:lnTo>
                  <a:lnTo>
                    <a:pt x="0" y="184149"/>
                  </a:lnTo>
                  <a:lnTo>
                    <a:pt x="54610" y="184149"/>
                  </a:lnTo>
                  <a:lnTo>
                    <a:pt x="54610" y="182879"/>
                  </a:lnTo>
                  <a:close/>
                </a:path>
                <a:path w="54610" h="327659">
                  <a:moveTo>
                    <a:pt x="54610" y="179069"/>
                  </a:moveTo>
                  <a:lnTo>
                    <a:pt x="0" y="179069"/>
                  </a:lnTo>
                  <a:lnTo>
                    <a:pt x="0" y="181609"/>
                  </a:lnTo>
                  <a:lnTo>
                    <a:pt x="54610" y="181609"/>
                  </a:lnTo>
                  <a:lnTo>
                    <a:pt x="54610" y="179069"/>
                  </a:lnTo>
                  <a:close/>
                </a:path>
                <a:path w="54610" h="327659">
                  <a:moveTo>
                    <a:pt x="54610" y="176529"/>
                  </a:moveTo>
                  <a:lnTo>
                    <a:pt x="0" y="176529"/>
                  </a:lnTo>
                  <a:lnTo>
                    <a:pt x="0" y="177799"/>
                  </a:lnTo>
                  <a:lnTo>
                    <a:pt x="54610" y="177799"/>
                  </a:lnTo>
                  <a:lnTo>
                    <a:pt x="54610" y="176529"/>
                  </a:lnTo>
                  <a:close/>
                </a:path>
                <a:path w="54610" h="327659">
                  <a:moveTo>
                    <a:pt x="54610" y="172719"/>
                  </a:moveTo>
                  <a:lnTo>
                    <a:pt x="0" y="172719"/>
                  </a:lnTo>
                  <a:lnTo>
                    <a:pt x="0" y="175259"/>
                  </a:lnTo>
                  <a:lnTo>
                    <a:pt x="54610" y="175259"/>
                  </a:lnTo>
                  <a:lnTo>
                    <a:pt x="54610" y="172719"/>
                  </a:lnTo>
                  <a:close/>
                </a:path>
                <a:path w="54610" h="327659">
                  <a:moveTo>
                    <a:pt x="54610" y="170179"/>
                  </a:moveTo>
                  <a:lnTo>
                    <a:pt x="0" y="170179"/>
                  </a:lnTo>
                  <a:lnTo>
                    <a:pt x="0" y="171449"/>
                  </a:lnTo>
                  <a:lnTo>
                    <a:pt x="54610" y="171449"/>
                  </a:lnTo>
                  <a:lnTo>
                    <a:pt x="54610" y="170179"/>
                  </a:lnTo>
                  <a:close/>
                </a:path>
                <a:path w="54610" h="327659">
                  <a:moveTo>
                    <a:pt x="54610" y="166369"/>
                  </a:moveTo>
                  <a:lnTo>
                    <a:pt x="0" y="166369"/>
                  </a:lnTo>
                  <a:lnTo>
                    <a:pt x="0" y="168909"/>
                  </a:lnTo>
                  <a:lnTo>
                    <a:pt x="54610" y="168909"/>
                  </a:lnTo>
                  <a:lnTo>
                    <a:pt x="54610" y="166369"/>
                  </a:lnTo>
                  <a:close/>
                </a:path>
                <a:path w="54610" h="327659">
                  <a:moveTo>
                    <a:pt x="54610" y="163829"/>
                  </a:moveTo>
                  <a:lnTo>
                    <a:pt x="0" y="163829"/>
                  </a:lnTo>
                  <a:lnTo>
                    <a:pt x="0" y="165099"/>
                  </a:lnTo>
                  <a:lnTo>
                    <a:pt x="54610" y="165099"/>
                  </a:lnTo>
                  <a:lnTo>
                    <a:pt x="54610" y="163829"/>
                  </a:lnTo>
                  <a:close/>
                </a:path>
                <a:path w="54610" h="327659">
                  <a:moveTo>
                    <a:pt x="54610" y="160019"/>
                  </a:moveTo>
                  <a:lnTo>
                    <a:pt x="0" y="160019"/>
                  </a:lnTo>
                  <a:lnTo>
                    <a:pt x="0" y="162559"/>
                  </a:lnTo>
                  <a:lnTo>
                    <a:pt x="54610" y="162559"/>
                  </a:lnTo>
                  <a:lnTo>
                    <a:pt x="54610" y="160019"/>
                  </a:lnTo>
                  <a:close/>
                </a:path>
                <a:path w="54610" h="327659">
                  <a:moveTo>
                    <a:pt x="54610" y="157479"/>
                  </a:moveTo>
                  <a:lnTo>
                    <a:pt x="0" y="157479"/>
                  </a:lnTo>
                  <a:lnTo>
                    <a:pt x="0" y="158749"/>
                  </a:lnTo>
                  <a:lnTo>
                    <a:pt x="54610" y="158749"/>
                  </a:lnTo>
                  <a:lnTo>
                    <a:pt x="54610" y="157479"/>
                  </a:lnTo>
                  <a:close/>
                </a:path>
                <a:path w="54610" h="327659">
                  <a:moveTo>
                    <a:pt x="54610" y="153669"/>
                  </a:moveTo>
                  <a:lnTo>
                    <a:pt x="0" y="153669"/>
                  </a:lnTo>
                  <a:lnTo>
                    <a:pt x="0" y="156209"/>
                  </a:lnTo>
                  <a:lnTo>
                    <a:pt x="54610" y="156209"/>
                  </a:lnTo>
                  <a:lnTo>
                    <a:pt x="54610" y="153669"/>
                  </a:lnTo>
                  <a:close/>
                </a:path>
                <a:path w="54610" h="327659">
                  <a:moveTo>
                    <a:pt x="54610" y="151129"/>
                  </a:moveTo>
                  <a:lnTo>
                    <a:pt x="0" y="151129"/>
                  </a:lnTo>
                  <a:lnTo>
                    <a:pt x="0" y="152399"/>
                  </a:lnTo>
                  <a:lnTo>
                    <a:pt x="54610" y="152399"/>
                  </a:lnTo>
                  <a:lnTo>
                    <a:pt x="54610" y="151129"/>
                  </a:lnTo>
                  <a:close/>
                </a:path>
                <a:path w="54610" h="327659">
                  <a:moveTo>
                    <a:pt x="54610" y="147319"/>
                  </a:moveTo>
                  <a:lnTo>
                    <a:pt x="0" y="147319"/>
                  </a:lnTo>
                  <a:lnTo>
                    <a:pt x="0" y="149859"/>
                  </a:lnTo>
                  <a:lnTo>
                    <a:pt x="54610" y="149859"/>
                  </a:lnTo>
                  <a:lnTo>
                    <a:pt x="54610" y="147319"/>
                  </a:lnTo>
                  <a:close/>
                </a:path>
                <a:path w="54610" h="327659">
                  <a:moveTo>
                    <a:pt x="54610" y="144779"/>
                  </a:moveTo>
                  <a:lnTo>
                    <a:pt x="0" y="144779"/>
                  </a:lnTo>
                  <a:lnTo>
                    <a:pt x="0" y="146049"/>
                  </a:lnTo>
                  <a:lnTo>
                    <a:pt x="54610" y="146049"/>
                  </a:lnTo>
                  <a:lnTo>
                    <a:pt x="54610" y="144779"/>
                  </a:lnTo>
                  <a:close/>
                </a:path>
                <a:path w="54610" h="327659">
                  <a:moveTo>
                    <a:pt x="54610" y="140969"/>
                  </a:moveTo>
                  <a:lnTo>
                    <a:pt x="0" y="140969"/>
                  </a:lnTo>
                  <a:lnTo>
                    <a:pt x="0" y="143509"/>
                  </a:lnTo>
                  <a:lnTo>
                    <a:pt x="54610" y="143509"/>
                  </a:lnTo>
                  <a:lnTo>
                    <a:pt x="54610" y="140969"/>
                  </a:lnTo>
                  <a:close/>
                </a:path>
                <a:path w="54610" h="327659">
                  <a:moveTo>
                    <a:pt x="54610" y="138429"/>
                  </a:moveTo>
                  <a:lnTo>
                    <a:pt x="0" y="138429"/>
                  </a:lnTo>
                  <a:lnTo>
                    <a:pt x="0" y="139699"/>
                  </a:lnTo>
                  <a:lnTo>
                    <a:pt x="54610" y="139699"/>
                  </a:lnTo>
                  <a:lnTo>
                    <a:pt x="54610" y="138429"/>
                  </a:lnTo>
                  <a:close/>
                </a:path>
                <a:path w="54610" h="327659">
                  <a:moveTo>
                    <a:pt x="54610" y="134619"/>
                  </a:moveTo>
                  <a:lnTo>
                    <a:pt x="0" y="134619"/>
                  </a:lnTo>
                  <a:lnTo>
                    <a:pt x="0" y="137159"/>
                  </a:lnTo>
                  <a:lnTo>
                    <a:pt x="54610" y="137159"/>
                  </a:lnTo>
                  <a:lnTo>
                    <a:pt x="54610" y="134619"/>
                  </a:lnTo>
                  <a:close/>
                </a:path>
                <a:path w="54610" h="327659">
                  <a:moveTo>
                    <a:pt x="54610" y="132079"/>
                  </a:moveTo>
                  <a:lnTo>
                    <a:pt x="0" y="132079"/>
                  </a:lnTo>
                  <a:lnTo>
                    <a:pt x="0" y="133349"/>
                  </a:lnTo>
                  <a:lnTo>
                    <a:pt x="54610" y="133349"/>
                  </a:lnTo>
                  <a:lnTo>
                    <a:pt x="54610" y="132079"/>
                  </a:lnTo>
                  <a:close/>
                </a:path>
                <a:path w="54610" h="327659">
                  <a:moveTo>
                    <a:pt x="54610" y="128269"/>
                  </a:moveTo>
                  <a:lnTo>
                    <a:pt x="0" y="128269"/>
                  </a:lnTo>
                  <a:lnTo>
                    <a:pt x="0" y="130809"/>
                  </a:lnTo>
                  <a:lnTo>
                    <a:pt x="54610" y="130809"/>
                  </a:lnTo>
                  <a:lnTo>
                    <a:pt x="54610" y="128269"/>
                  </a:lnTo>
                  <a:close/>
                </a:path>
                <a:path w="54610" h="327659">
                  <a:moveTo>
                    <a:pt x="54610" y="125729"/>
                  </a:moveTo>
                  <a:lnTo>
                    <a:pt x="0" y="125729"/>
                  </a:lnTo>
                  <a:lnTo>
                    <a:pt x="0" y="126999"/>
                  </a:lnTo>
                  <a:lnTo>
                    <a:pt x="54610" y="126999"/>
                  </a:lnTo>
                  <a:lnTo>
                    <a:pt x="54610" y="125729"/>
                  </a:lnTo>
                  <a:close/>
                </a:path>
                <a:path w="54610" h="327659">
                  <a:moveTo>
                    <a:pt x="54610" y="121919"/>
                  </a:moveTo>
                  <a:lnTo>
                    <a:pt x="0" y="121919"/>
                  </a:lnTo>
                  <a:lnTo>
                    <a:pt x="0" y="124459"/>
                  </a:lnTo>
                  <a:lnTo>
                    <a:pt x="54610" y="124459"/>
                  </a:lnTo>
                  <a:lnTo>
                    <a:pt x="54610" y="121919"/>
                  </a:lnTo>
                  <a:close/>
                </a:path>
                <a:path w="54610" h="327659">
                  <a:moveTo>
                    <a:pt x="54610" y="119379"/>
                  </a:moveTo>
                  <a:lnTo>
                    <a:pt x="0" y="119379"/>
                  </a:lnTo>
                  <a:lnTo>
                    <a:pt x="0" y="120649"/>
                  </a:lnTo>
                  <a:lnTo>
                    <a:pt x="54610" y="120649"/>
                  </a:lnTo>
                  <a:lnTo>
                    <a:pt x="54610" y="119379"/>
                  </a:lnTo>
                  <a:close/>
                </a:path>
                <a:path w="54610" h="327659">
                  <a:moveTo>
                    <a:pt x="54610" y="115569"/>
                  </a:moveTo>
                  <a:lnTo>
                    <a:pt x="0" y="115569"/>
                  </a:lnTo>
                  <a:lnTo>
                    <a:pt x="0" y="118109"/>
                  </a:lnTo>
                  <a:lnTo>
                    <a:pt x="54610" y="118109"/>
                  </a:lnTo>
                  <a:lnTo>
                    <a:pt x="54610" y="115569"/>
                  </a:lnTo>
                  <a:close/>
                </a:path>
                <a:path w="54610" h="327659">
                  <a:moveTo>
                    <a:pt x="54610" y="113029"/>
                  </a:moveTo>
                  <a:lnTo>
                    <a:pt x="0" y="113029"/>
                  </a:lnTo>
                  <a:lnTo>
                    <a:pt x="0" y="114299"/>
                  </a:lnTo>
                  <a:lnTo>
                    <a:pt x="54610" y="114299"/>
                  </a:lnTo>
                  <a:lnTo>
                    <a:pt x="54610" y="113029"/>
                  </a:lnTo>
                  <a:close/>
                </a:path>
                <a:path w="54610" h="327659">
                  <a:moveTo>
                    <a:pt x="54610" y="109219"/>
                  </a:moveTo>
                  <a:lnTo>
                    <a:pt x="0" y="109219"/>
                  </a:lnTo>
                  <a:lnTo>
                    <a:pt x="0" y="111759"/>
                  </a:lnTo>
                  <a:lnTo>
                    <a:pt x="54610" y="111759"/>
                  </a:lnTo>
                  <a:lnTo>
                    <a:pt x="54610" y="109219"/>
                  </a:lnTo>
                  <a:close/>
                </a:path>
                <a:path w="54610" h="327659">
                  <a:moveTo>
                    <a:pt x="54610" y="106679"/>
                  </a:moveTo>
                  <a:lnTo>
                    <a:pt x="0" y="106679"/>
                  </a:lnTo>
                  <a:lnTo>
                    <a:pt x="0" y="107949"/>
                  </a:lnTo>
                  <a:lnTo>
                    <a:pt x="54610" y="107949"/>
                  </a:lnTo>
                  <a:lnTo>
                    <a:pt x="54610" y="106679"/>
                  </a:lnTo>
                  <a:close/>
                </a:path>
                <a:path w="54610" h="327659">
                  <a:moveTo>
                    <a:pt x="54610" y="100329"/>
                  </a:moveTo>
                  <a:lnTo>
                    <a:pt x="0" y="100329"/>
                  </a:lnTo>
                  <a:lnTo>
                    <a:pt x="0" y="105409"/>
                  </a:lnTo>
                  <a:lnTo>
                    <a:pt x="54610" y="105409"/>
                  </a:lnTo>
                  <a:lnTo>
                    <a:pt x="54610" y="100329"/>
                  </a:lnTo>
                  <a:close/>
                </a:path>
                <a:path w="54610" h="327659">
                  <a:moveTo>
                    <a:pt x="54610" y="93979"/>
                  </a:moveTo>
                  <a:lnTo>
                    <a:pt x="0" y="93979"/>
                  </a:lnTo>
                  <a:lnTo>
                    <a:pt x="0" y="99059"/>
                  </a:lnTo>
                  <a:lnTo>
                    <a:pt x="54610" y="99059"/>
                  </a:lnTo>
                  <a:lnTo>
                    <a:pt x="54610" y="93979"/>
                  </a:lnTo>
                  <a:close/>
                </a:path>
                <a:path w="54610" h="327659">
                  <a:moveTo>
                    <a:pt x="54610" y="87629"/>
                  </a:moveTo>
                  <a:lnTo>
                    <a:pt x="0" y="87629"/>
                  </a:lnTo>
                  <a:lnTo>
                    <a:pt x="0" y="92709"/>
                  </a:lnTo>
                  <a:lnTo>
                    <a:pt x="54610" y="92709"/>
                  </a:lnTo>
                  <a:lnTo>
                    <a:pt x="54610" y="87629"/>
                  </a:lnTo>
                  <a:close/>
                </a:path>
                <a:path w="54610" h="327659">
                  <a:moveTo>
                    <a:pt x="54610" y="81279"/>
                  </a:moveTo>
                  <a:lnTo>
                    <a:pt x="0" y="81279"/>
                  </a:lnTo>
                  <a:lnTo>
                    <a:pt x="0" y="86359"/>
                  </a:lnTo>
                  <a:lnTo>
                    <a:pt x="54610" y="86359"/>
                  </a:lnTo>
                  <a:lnTo>
                    <a:pt x="54610" y="81279"/>
                  </a:lnTo>
                  <a:close/>
                </a:path>
                <a:path w="54610" h="327659">
                  <a:moveTo>
                    <a:pt x="54610" y="74929"/>
                  </a:moveTo>
                  <a:lnTo>
                    <a:pt x="0" y="74929"/>
                  </a:lnTo>
                  <a:lnTo>
                    <a:pt x="0" y="80009"/>
                  </a:lnTo>
                  <a:lnTo>
                    <a:pt x="54610" y="80009"/>
                  </a:lnTo>
                  <a:lnTo>
                    <a:pt x="54610" y="74929"/>
                  </a:lnTo>
                  <a:close/>
                </a:path>
                <a:path w="54610" h="327659">
                  <a:moveTo>
                    <a:pt x="54610" y="68579"/>
                  </a:moveTo>
                  <a:lnTo>
                    <a:pt x="0" y="68579"/>
                  </a:lnTo>
                  <a:lnTo>
                    <a:pt x="0" y="73659"/>
                  </a:lnTo>
                  <a:lnTo>
                    <a:pt x="54610" y="73659"/>
                  </a:lnTo>
                  <a:lnTo>
                    <a:pt x="54610" y="68579"/>
                  </a:lnTo>
                  <a:close/>
                </a:path>
                <a:path w="54610" h="327659">
                  <a:moveTo>
                    <a:pt x="54610" y="62229"/>
                  </a:moveTo>
                  <a:lnTo>
                    <a:pt x="0" y="62229"/>
                  </a:lnTo>
                  <a:lnTo>
                    <a:pt x="0" y="67309"/>
                  </a:lnTo>
                  <a:lnTo>
                    <a:pt x="54610" y="67309"/>
                  </a:lnTo>
                  <a:lnTo>
                    <a:pt x="54610" y="62229"/>
                  </a:lnTo>
                  <a:close/>
                </a:path>
                <a:path w="54610" h="327659">
                  <a:moveTo>
                    <a:pt x="54610" y="57149"/>
                  </a:moveTo>
                  <a:lnTo>
                    <a:pt x="0" y="57149"/>
                  </a:lnTo>
                  <a:lnTo>
                    <a:pt x="0" y="60959"/>
                  </a:lnTo>
                  <a:lnTo>
                    <a:pt x="54610" y="60959"/>
                  </a:lnTo>
                  <a:lnTo>
                    <a:pt x="54610" y="57149"/>
                  </a:lnTo>
                  <a:close/>
                </a:path>
                <a:path w="54610" h="327659">
                  <a:moveTo>
                    <a:pt x="54610" y="50799"/>
                  </a:moveTo>
                  <a:lnTo>
                    <a:pt x="0" y="50799"/>
                  </a:lnTo>
                  <a:lnTo>
                    <a:pt x="0" y="55879"/>
                  </a:lnTo>
                  <a:lnTo>
                    <a:pt x="54610" y="55879"/>
                  </a:lnTo>
                  <a:lnTo>
                    <a:pt x="54610" y="50799"/>
                  </a:lnTo>
                  <a:close/>
                </a:path>
                <a:path w="54610" h="327659">
                  <a:moveTo>
                    <a:pt x="54610" y="44449"/>
                  </a:moveTo>
                  <a:lnTo>
                    <a:pt x="0" y="44449"/>
                  </a:lnTo>
                  <a:lnTo>
                    <a:pt x="0" y="49529"/>
                  </a:lnTo>
                  <a:lnTo>
                    <a:pt x="54610" y="49529"/>
                  </a:lnTo>
                  <a:lnTo>
                    <a:pt x="54610" y="44449"/>
                  </a:lnTo>
                  <a:close/>
                </a:path>
                <a:path w="54610" h="327659">
                  <a:moveTo>
                    <a:pt x="54610" y="38099"/>
                  </a:moveTo>
                  <a:lnTo>
                    <a:pt x="0" y="38099"/>
                  </a:lnTo>
                  <a:lnTo>
                    <a:pt x="0" y="43179"/>
                  </a:lnTo>
                  <a:lnTo>
                    <a:pt x="54610" y="43179"/>
                  </a:lnTo>
                  <a:lnTo>
                    <a:pt x="54610" y="38099"/>
                  </a:lnTo>
                  <a:close/>
                </a:path>
                <a:path w="54610" h="327659">
                  <a:moveTo>
                    <a:pt x="54610" y="31749"/>
                  </a:moveTo>
                  <a:lnTo>
                    <a:pt x="0" y="31749"/>
                  </a:lnTo>
                  <a:lnTo>
                    <a:pt x="0" y="36829"/>
                  </a:lnTo>
                  <a:lnTo>
                    <a:pt x="54610" y="36829"/>
                  </a:lnTo>
                  <a:lnTo>
                    <a:pt x="54610" y="31749"/>
                  </a:lnTo>
                  <a:close/>
                </a:path>
                <a:path w="54610" h="327659">
                  <a:moveTo>
                    <a:pt x="54610" y="25399"/>
                  </a:moveTo>
                  <a:lnTo>
                    <a:pt x="0" y="25399"/>
                  </a:lnTo>
                  <a:lnTo>
                    <a:pt x="0" y="30479"/>
                  </a:lnTo>
                  <a:lnTo>
                    <a:pt x="54610" y="30479"/>
                  </a:lnTo>
                  <a:lnTo>
                    <a:pt x="54610" y="25399"/>
                  </a:lnTo>
                  <a:close/>
                </a:path>
                <a:path w="54610" h="327659">
                  <a:moveTo>
                    <a:pt x="54610" y="19049"/>
                  </a:moveTo>
                  <a:lnTo>
                    <a:pt x="0" y="19049"/>
                  </a:lnTo>
                  <a:lnTo>
                    <a:pt x="0" y="24129"/>
                  </a:lnTo>
                  <a:lnTo>
                    <a:pt x="54610" y="24129"/>
                  </a:lnTo>
                  <a:lnTo>
                    <a:pt x="54610" y="19049"/>
                  </a:lnTo>
                  <a:close/>
                </a:path>
                <a:path w="54610" h="327659">
                  <a:moveTo>
                    <a:pt x="54610" y="12699"/>
                  </a:moveTo>
                  <a:lnTo>
                    <a:pt x="0" y="12699"/>
                  </a:lnTo>
                  <a:lnTo>
                    <a:pt x="0" y="17779"/>
                  </a:lnTo>
                  <a:lnTo>
                    <a:pt x="54610" y="17779"/>
                  </a:lnTo>
                  <a:lnTo>
                    <a:pt x="54610" y="12699"/>
                  </a:lnTo>
                  <a:close/>
                </a:path>
                <a:path w="54610" h="327659">
                  <a:moveTo>
                    <a:pt x="54610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4610" y="11429"/>
                  </a:lnTo>
                  <a:lnTo>
                    <a:pt x="54610" y="6349"/>
                  </a:lnTo>
                  <a:close/>
                </a:path>
                <a:path w="54610" h="327659">
                  <a:moveTo>
                    <a:pt x="54610" y="0"/>
                  </a:moveTo>
                  <a:lnTo>
                    <a:pt x="0" y="0"/>
                  </a:lnTo>
                  <a:lnTo>
                    <a:pt x="0" y="5079"/>
                  </a:lnTo>
                  <a:lnTo>
                    <a:pt x="54610" y="5079"/>
                  </a:lnTo>
                  <a:lnTo>
                    <a:pt x="54610" y="0"/>
                  </a:lnTo>
                  <a:close/>
                </a:path>
                <a:path w="54610" h="327659">
                  <a:moveTo>
                    <a:pt x="54610" y="283209"/>
                  </a:moveTo>
                  <a:lnTo>
                    <a:pt x="0" y="283209"/>
                  </a:lnTo>
                  <a:lnTo>
                    <a:pt x="0" y="316229"/>
                  </a:lnTo>
                  <a:lnTo>
                    <a:pt x="54610" y="316229"/>
                  </a:lnTo>
                  <a:lnTo>
                    <a:pt x="54610" y="283209"/>
                  </a:lnTo>
                  <a:close/>
                </a:path>
                <a:path w="54610" h="327659">
                  <a:moveTo>
                    <a:pt x="54610" y="316229"/>
                  </a:moveTo>
                  <a:lnTo>
                    <a:pt x="0" y="316229"/>
                  </a:lnTo>
                  <a:lnTo>
                    <a:pt x="0" y="322579"/>
                  </a:lnTo>
                  <a:lnTo>
                    <a:pt x="54610" y="322579"/>
                  </a:lnTo>
                  <a:lnTo>
                    <a:pt x="54610" y="316229"/>
                  </a:lnTo>
                  <a:close/>
                </a:path>
                <a:path w="54610" h="327659">
                  <a:moveTo>
                    <a:pt x="54610" y="322579"/>
                  </a:moveTo>
                  <a:lnTo>
                    <a:pt x="0" y="322579"/>
                  </a:lnTo>
                  <a:lnTo>
                    <a:pt x="0" y="326389"/>
                  </a:lnTo>
                  <a:lnTo>
                    <a:pt x="1269" y="326389"/>
                  </a:lnTo>
                  <a:lnTo>
                    <a:pt x="1269" y="327659"/>
                  </a:lnTo>
                  <a:lnTo>
                    <a:pt x="54610" y="327659"/>
                  </a:lnTo>
                  <a:lnTo>
                    <a:pt x="54610" y="322579"/>
                  </a:lnTo>
                  <a:close/>
                </a:path>
              </a:pathLst>
            </a:custGeom>
            <a:solidFill>
              <a:srgbClr val="2E8D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5" name="object 245"/>
            <p:cNvSpPr/>
            <p:nvPr/>
          </p:nvSpPr>
          <p:spPr>
            <a:xfrm>
              <a:off x="4984750" y="6391909"/>
              <a:ext cx="54610" cy="326390"/>
            </a:xfrm>
            <a:custGeom>
              <a:avLst/>
              <a:gdLst/>
              <a:ahLst/>
              <a:cxnLst/>
              <a:rect l="l" t="t" r="r" b="b"/>
              <a:pathLst>
                <a:path w="54610" h="326390">
                  <a:moveTo>
                    <a:pt x="54610" y="261619"/>
                  </a:moveTo>
                  <a:lnTo>
                    <a:pt x="0" y="261619"/>
                  </a:lnTo>
                  <a:lnTo>
                    <a:pt x="0" y="283209"/>
                  </a:lnTo>
                  <a:lnTo>
                    <a:pt x="54610" y="283209"/>
                  </a:lnTo>
                  <a:lnTo>
                    <a:pt x="54610" y="261619"/>
                  </a:lnTo>
                  <a:close/>
                </a:path>
                <a:path w="54610" h="326390">
                  <a:moveTo>
                    <a:pt x="54610" y="259079"/>
                  </a:moveTo>
                  <a:lnTo>
                    <a:pt x="0" y="259079"/>
                  </a:lnTo>
                  <a:lnTo>
                    <a:pt x="0" y="260349"/>
                  </a:lnTo>
                  <a:lnTo>
                    <a:pt x="54610" y="260349"/>
                  </a:lnTo>
                  <a:lnTo>
                    <a:pt x="54610" y="259079"/>
                  </a:lnTo>
                  <a:close/>
                </a:path>
                <a:path w="54610" h="326390">
                  <a:moveTo>
                    <a:pt x="54610" y="255269"/>
                  </a:moveTo>
                  <a:lnTo>
                    <a:pt x="0" y="255269"/>
                  </a:lnTo>
                  <a:lnTo>
                    <a:pt x="0" y="257809"/>
                  </a:lnTo>
                  <a:lnTo>
                    <a:pt x="54610" y="257809"/>
                  </a:lnTo>
                  <a:lnTo>
                    <a:pt x="54610" y="255269"/>
                  </a:lnTo>
                  <a:close/>
                </a:path>
                <a:path w="54610" h="326390">
                  <a:moveTo>
                    <a:pt x="54610" y="252729"/>
                  </a:moveTo>
                  <a:lnTo>
                    <a:pt x="0" y="252729"/>
                  </a:lnTo>
                  <a:lnTo>
                    <a:pt x="0" y="253999"/>
                  </a:lnTo>
                  <a:lnTo>
                    <a:pt x="54610" y="253999"/>
                  </a:lnTo>
                  <a:lnTo>
                    <a:pt x="54610" y="252729"/>
                  </a:lnTo>
                  <a:close/>
                </a:path>
                <a:path w="54610" h="326390">
                  <a:moveTo>
                    <a:pt x="54610" y="248919"/>
                  </a:moveTo>
                  <a:lnTo>
                    <a:pt x="0" y="248919"/>
                  </a:lnTo>
                  <a:lnTo>
                    <a:pt x="0" y="251459"/>
                  </a:lnTo>
                  <a:lnTo>
                    <a:pt x="54610" y="251459"/>
                  </a:lnTo>
                  <a:lnTo>
                    <a:pt x="54610" y="248919"/>
                  </a:lnTo>
                  <a:close/>
                </a:path>
                <a:path w="54610" h="326390">
                  <a:moveTo>
                    <a:pt x="54610" y="246379"/>
                  </a:moveTo>
                  <a:lnTo>
                    <a:pt x="0" y="246379"/>
                  </a:lnTo>
                  <a:lnTo>
                    <a:pt x="0" y="247649"/>
                  </a:lnTo>
                  <a:lnTo>
                    <a:pt x="54610" y="247649"/>
                  </a:lnTo>
                  <a:lnTo>
                    <a:pt x="54610" y="246379"/>
                  </a:lnTo>
                  <a:close/>
                </a:path>
                <a:path w="54610" h="326390">
                  <a:moveTo>
                    <a:pt x="54610" y="242569"/>
                  </a:moveTo>
                  <a:lnTo>
                    <a:pt x="0" y="242569"/>
                  </a:lnTo>
                  <a:lnTo>
                    <a:pt x="0" y="245109"/>
                  </a:lnTo>
                  <a:lnTo>
                    <a:pt x="54610" y="245109"/>
                  </a:lnTo>
                  <a:lnTo>
                    <a:pt x="54610" y="242569"/>
                  </a:lnTo>
                  <a:close/>
                </a:path>
                <a:path w="54610" h="326390">
                  <a:moveTo>
                    <a:pt x="54610" y="240029"/>
                  </a:moveTo>
                  <a:lnTo>
                    <a:pt x="0" y="240029"/>
                  </a:lnTo>
                  <a:lnTo>
                    <a:pt x="0" y="241299"/>
                  </a:lnTo>
                  <a:lnTo>
                    <a:pt x="54610" y="241299"/>
                  </a:lnTo>
                  <a:lnTo>
                    <a:pt x="54610" y="240029"/>
                  </a:lnTo>
                  <a:close/>
                </a:path>
                <a:path w="54610" h="326390">
                  <a:moveTo>
                    <a:pt x="54610" y="236219"/>
                  </a:moveTo>
                  <a:lnTo>
                    <a:pt x="0" y="236219"/>
                  </a:lnTo>
                  <a:lnTo>
                    <a:pt x="0" y="238759"/>
                  </a:lnTo>
                  <a:lnTo>
                    <a:pt x="54610" y="238759"/>
                  </a:lnTo>
                  <a:lnTo>
                    <a:pt x="54610" y="236219"/>
                  </a:lnTo>
                  <a:close/>
                </a:path>
                <a:path w="54610" h="326390">
                  <a:moveTo>
                    <a:pt x="54610" y="233679"/>
                  </a:moveTo>
                  <a:lnTo>
                    <a:pt x="0" y="233679"/>
                  </a:lnTo>
                  <a:lnTo>
                    <a:pt x="0" y="234949"/>
                  </a:lnTo>
                  <a:lnTo>
                    <a:pt x="54610" y="234949"/>
                  </a:lnTo>
                  <a:lnTo>
                    <a:pt x="54610" y="233679"/>
                  </a:lnTo>
                  <a:close/>
                </a:path>
                <a:path w="54610" h="326390">
                  <a:moveTo>
                    <a:pt x="54610" y="229869"/>
                  </a:moveTo>
                  <a:lnTo>
                    <a:pt x="0" y="229869"/>
                  </a:lnTo>
                  <a:lnTo>
                    <a:pt x="0" y="232409"/>
                  </a:lnTo>
                  <a:lnTo>
                    <a:pt x="54610" y="232409"/>
                  </a:lnTo>
                  <a:lnTo>
                    <a:pt x="54610" y="229869"/>
                  </a:lnTo>
                  <a:close/>
                </a:path>
                <a:path w="54610" h="326390">
                  <a:moveTo>
                    <a:pt x="54610" y="227329"/>
                  </a:moveTo>
                  <a:lnTo>
                    <a:pt x="0" y="227329"/>
                  </a:lnTo>
                  <a:lnTo>
                    <a:pt x="0" y="228599"/>
                  </a:lnTo>
                  <a:lnTo>
                    <a:pt x="54610" y="228599"/>
                  </a:lnTo>
                  <a:lnTo>
                    <a:pt x="54610" y="227329"/>
                  </a:lnTo>
                  <a:close/>
                </a:path>
                <a:path w="54610" h="326390">
                  <a:moveTo>
                    <a:pt x="54610" y="223519"/>
                  </a:moveTo>
                  <a:lnTo>
                    <a:pt x="0" y="223519"/>
                  </a:lnTo>
                  <a:lnTo>
                    <a:pt x="0" y="226059"/>
                  </a:lnTo>
                  <a:lnTo>
                    <a:pt x="54610" y="226059"/>
                  </a:lnTo>
                  <a:lnTo>
                    <a:pt x="54610" y="223519"/>
                  </a:lnTo>
                  <a:close/>
                </a:path>
                <a:path w="54610" h="326390">
                  <a:moveTo>
                    <a:pt x="54610" y="220979"/>
                  </a:moveTo>
                  <a:lnTo>
                    <a:pt x="0" y="220979"/>
                  </a:lnTo>
                  <a:lnTo>
                    <a:pt x="0" y="222249"/>
                  </a:lnTo>
                  <a:lnTo>
                    <a:pt x="54610" y="222249"/>
                  </a:lnTo>
                  <a:lnTo>
                    <a:pt x="54610" y="220979"/>
                  </a:lnTo>
                  <a:close/>
                </a:path>
                <a:path w="54610" h="326390">
                  <a:moveTo>
                    <a:pt x="54610" y="217169"/>
                  </a:moveTo>
                  <a:lnTo>
                    <a:pt x="0" y="217169"/>
                  </a:lnTo>
                  <a:lnTo>
                    <a:pt x="0" y="219709"/>
                  </a:lnTo>
                  <a:lnTo>
                    <a:pt x="54610" y="219709"/>
                  </a:lnTo>
                  <a:lnTo>
                    <a:pt x="54610" y="217169"/>
                  </a:lnTo>
                  <a:close/>
                </a:path>
                <a:path w="54610" h="326390">
                  <a:moveTo>
                    <a:pt x="54610" y="214629"/>
                  </a:moveTo>
                  <a:lnTo>
                    <a:pt x="0" y="214629"/>
                  </a:lnTo>
                  <a:lnTo>
                    <a:pt x="0" y="215899"/>
                  </a:lnTo>
                  <a:lnTo>
                    <a:pt x="54610" y="215899"/>
                  </a:lnTo>
                  <a:lnTo>
                    <a:pt x="54610" y="214629"/>
                  </a:lnTo>
                  <a:close/>
                </a:path>
                <a:path w="54610" h="326390">
                  <a:moveTo>
                    <a:pt x="54610" y="210819"/>
                  </a:moveTo>
                  <a:lnTo>
                    <a:pt x="0" y="210819"/>
                  </a:lnTo>
                  <a:lnTo>
                    <a:pt x="0" y="213359"/>
                  </a:lnTo>
                  <a:lnTo>
                    <a:pt x="54610" y="213359"/>
                  </a:lnTo>
                  <a:lnTo>
                    <a:pt x="54610" y="210819"/>
                  </a:lnTo>
                  <a:close/>
                </a:path>
                <a:path w="54610" h="326390">
                  <a:moveTo>
                    <a:pt x="54610" y="208279"/>
                  </a:moveTo>
                  <a:lnTo>
                    <a:pt x="0" y="208279"/>
                  </a:lnTo>
                  <a:lnTo>
                    <a:pt x="0" y="209549"/>
                  </a:lnTo>
                  <a:lnTo>
                    <a:pt x="54610" y="209549"/>
                  </a:lnTo>
                  <a:lnTo>
                    <a:pt x="54610" y="208279"/>
                  </a:lnTo>
                  <a:close/>
                </a:path>
                <a:path w="54610" h="326390">
                  <a:moveTo>
                    <a:pt x="54610" y="204469"/>
                  </a:moveTo>
                  <a:lnTo>
                    <a:pt x="0" y="204469"/>
                  </a:lnTo>
                  <a:lnTo>
                    <a:pt x="0" y="207009"/>
                  </a:lnTo>
                  <a:lnTo>
                    <a:pt x="54610" y="207009"/>
                  </a:lnTo>
                  <a:lnTo>
                    <a:pt x="54610" y="204469"/>
                  </a:lnTo>
                  <a:close/>
                </a:path>
                <a:path w="54610" h="326390">
                  <a:moveTo>
                    <a:pt x="54610" y="201929"/>
                  </a:moveTo>
                  <a:lnTo>
                    <a:pt x="0" y="201929"/>
                  </a:lnTo>
                  <a:lnTo>
                    <a:pt x="0" y="203199"/>
                  </a:lnTo>
                  <a:lnTo>
                    <a:pt x="54610" y="203199"/>
                  </a:lnTo>
                  <a:lnTo>
                    <a:pt x="54610" y="201929"/>
                  </a:lnTo>
                  <a:close/>
                </a:path>
                <a:path w="54610" h="326390">
                  <a:moveTo>
                    <a:pt x="54610" y="198119"/>
                  </a:moveTo>
                  <a:lnTo>
                    <a:pt x="0" y="198119"/>
                  </a:lnTo>
                  <a:lnTo>
                    <a:pt x="0" y="200659"/>
                  </a:lnTo>
                  <a:lnTo>
                    <a:pt x="54610" y="200659"/>
                  </a:lnTo>
                  <a:lnTo>
                    <a:pt x="54610" y="198119"/>
                  </a:lnTo>
                  <a:close/>
                </a:path>
                <a:path w="54610" h="326390">
                  <a:moveTo>
                    <a:pt x="54610" y="195579"/>
                  </a:moveTo>
                  <a:lnTo>
                    <a:pt x="0" y="195579"/>
                  </a:lnTo>
                  <a:lnTo>
                    <a:pt x="0" y="196849"/>
                  </a:lnTo>
                  <a:lnTo>
                    <a:pt x="54610" y="196849"/>
                  </a:lnTo>
                  <a:lnTo>
                    <a:pt x="54610" y="195579"/>
                  </a:lnTo>
                  <a:close/>
                </a:path>
                <a:path w="54610" h="326390">
                  <a:moveTo>
                    <a:pt x="54610" y="191769"/>
                  </a:moveTo>
                  <a:lnTo>
                    <a:pt x="0" y="191769"/>
                  </a:lnTo>
                  <a:lnTo>
                    <a:pt x="0" y="194309"/>
                  </a:lnTo>
                  <a:lnTo>
                    <a:pt x="54610" y="194309"/>
                  </a:lnTo>
                  <a:lnTo>
                    <a:pt x="54610" y="191769"/>
                  </a:lnTo>
                  <a:close/>
                </a:path>
                <a:path w="54610" h="326390">
                  <a:moveTo>
                    <a:pt x="54610" y="189229"/>
                  </a:moveTo>
                  <a:lnTo>
                    <a:pt x="0" y="189229"/>
                  </a:lnTo>
                  <a:lnTo>
                    <a:pt x="0" y="190499"/>
                  </a:lnTo>
                  <a:lnTo>
                    <a:pt x="54610" y="190499"/>
                  </a:lnTo>
                  <a:lnTo>
                    <a:pt x="54610" y="189229"/>
                  </a:lnTo>
                  <a:close/>
                </a:path>
                <a:path w="54610" h="326390">
                  <a:moveTo>
                    <a:pt x="54610" y="185419"/>
                  </a:moveTo>
                  <a:lnTo>
                    <a:pt x="0" y="185419"/>
                  </a:lnTo>
                  <a:lnTo>
                    <a:pt x="0" y="187959"/>
                  </a:lnTo>
                  <a:lnTo>
                    <a:pt x="54610" y="187959"/>
                  </a:lnTo>
                  <a:lnTo>
                    <a:pt x="54610" y="185419"/>
                  </a:lnTo>
                  <a:close/>
                </a:path>
                <a:path w="54610" h="326390">
                  <a:moveTo>
                    <a:pt x="54610" y="182879"/>
                  </a:moveTo>
                  <a:lnTo>
                    <a:pt x="0" y="182879"/>
                  </a:lnTo>
                  <a:lnTo>
                    <a:pt x="0" y="184149"/>
                  </a:lnTo>
                  <a:lnTo>
                    <a:pt x="54610" y="184149"/>
                  </a:lnTo>
                  <a:lnTo>
                    <a:pt x="54610" y="182879"/>
                  </a:lnTo>
                  <a:close/>
                </a:path>
                <a:path w="54610" h="326390">
                  <a:moveTo>
                    <a:pt x="54610" y="179069"/>
                  </a:moveTo>
                  <a:lnTo>
                    <a:pt x="0" y="179069"/>
                  </a:lnTo>
                  <a:lnTo>
                    <a:pt x="0" y="181609"/>
                  </a:lnTo>
                  <a:lnTo>
                    <a:pt x="54610" y="181609"/>
                  </a:lnTo>
                  <a:lnTo>
                    <a:pt x="54610" y="179069"/>
                  </a:lnTo>
                  <a:close/>
                </a:path>
                <a:path w="54610" h="326390">
                  <a:moveTo>
                    <a:pt x="54610" y="176529"/>
                  </a:moveTo>
                  <a:lnTo>
                    <a:pt x="0" y="176529"/>
                  </a:lnTo>
                  <a:lnTo>
                    <a:pt x="0" y="177799"/>
                  </a:lnTo>
                  <a:lnTo>
                    <a:pt x="54610" y="177799"/>
                  </a:lnTo>
                  <a:lnTo>
                    <a:pt x="54610" y="176529"/>
                  </a:lnTo>
                  <a:close/>
                </a:path>
                <a:path w="54610" h="326390">
                  <a:moveTo>
                    <a:pt x="54610" y="172719"/>
                  </a:moveTo>
                  <a:lnTo>
                    <a:pt x="0" y="172719"/>
                  </a:lnTo>
                  <a:lnTo>
                    <a:pt x="0" y="175259"/>
                  </a:lnTo>
                  <a:lnTo>
                    <a:pt x="54610" y="175259"/>
                  </a:lnTo>
                  <a:lnTo>
                    <a:pt x="54610" y="172719"/>
                  </a:lnTo>
                  <a:close/>
                </a:path>
                <a:path w="54610" h="326390">
                  <a:moveTo>
                    <a:pt x="54610" y="170179"/>
                  </a:moveTo>
                  <a:lnTo>
                    <a:pt x="0" y="170179"/>
                  </a:lnTo>
                  <a:lnTo>
                    <a:pt x="0" y="171449"/>
                  </a:lnTo>
                  <a:lnTo>
                    <a:pt x="54610" y="171449"/>
                  </a:lnTo>
                  <a:lnTo>
                    <a:pt x="54610" y="170179"/>
                  </a:lnTo>
                  <a:close/>
                </a:path>
                <a:path w="54610" h="326390">
                  <a:moveTo>
                    <a:pt x="54610" y="166369"/>
                  </a:moveTo>
                  <a:lnTo>
                    <a:pt x="0" y="166369"/>
                  </a:lnTo>
                  <a:lnTo>
                    <a:pt x="0" y="168909"/>
                  </a:lnTo>
                  <a:lnTo>
                    <a:pt x="54610" y="168909"/>
                  </a:lnTo>
                  <a:lnTo>
                    <a:pt x="54610" y="166369"/>
                  </a:lnTo>
                  <a:close/>
                </a:path>
                <a:path w="54610" h="326390">
                  <a:moveTo>
                    <a:pt x="54610" y="163829"/>
                  </a:moveTo>
                  <a:lnTo>
                    <a:pt x="0" y="163829"/>
                  </a:lnTo>
                  <a:lnTo>
                    <a:pt x="0" y="165099"/>
                  </a:lnTo>
                  <a:lnTo>
                    <a:pt x="54610" y="165099"/>
                  </a:lnTo>
                  <a:lnTo>
                    <a:pt x="54610" y="163829"/>
                  </a:lnTo>
                  <a:close/>
                </a:path>
                <a:path w="54610" h="326390">
                  <a:moveTo>
                    <a:pt x="54610" y="160019"/>
                  </a:moveTo>
                  <a:lnTo>
                    <a:pt x="0" y="160019"/>
                  </a:lnTo>
                  <a:lnTo>
                    <a:pt x="0" y="162559"/>
                  </a:lnTo>
                  <a:lnTo>
                    <a:pt x="54610" y="162559"/>
                  </a:lnTo>
                  <a:lnTo>
                    <a:pt x="54610" y="160019"/>
                  </a:lnTo>
                  <a:close/>
                </a:path>
                <a:path w="54610" h="326390">
                  <a:moveTo>
                    <a:pt x="54610" y="157479"/>
                  </a:moveTo>
                  <a:lnTo>
                    <a:pt x="0" y="157479"/>
                  </a:lnTo>
                  <a:lnTo>
                    <a:pt x="0" y="158749"/>
                  </a:lnTo>
                  <a:lnTo>
                    <a:pt x="54610" y="158749"/>
                  </a:lnTo>
                  <a:lnTo>
                    <a:pt x="54610" y="157479"/>
                  </a:lnTo>
                  <a:close/>
                </a:path>
                <a:path w="54610" h="326390">
                  <a:moveTo>
                    <a:pt x="54610" y="153669"/>
                  </a:moveTo>
                  <a:lnTo>
                    <a:pt x="0" y="153669"/>
                  </a:lnTo>
                  <a:lnTo>
                    <a:pt x="0" y="156209"/>
                  </a:lnTo>
                  <a:lnTo>
                    <a:pt x="54610" y="156209"/>
                  </a:lnTo>
                  <a:lnTo>
                    <a:pt x="54610" y="153669"/>
                  </a:lnTo>
                  <a:close/>
                </a:path>
                <a:path w="54610" h="326390">
                  <a:moveTo>
                    <a:pt x="54610" y="151129"/>
                  </a:moveTo>
                  <a:lnTo>
                    <a:pt x="0" y="151129"/>
                  </a:lnTo>
                  <a:lnTo>
                    <a:pt x="0" y="152399"/>
                  </a:lnTo>
                  <a:lnTo>
                    <a:pt x="54610" y="152399"/>
                  </a:lnTo>
                  <a:lnTo>
                    <a:pt x="54610" y="151129"/>
                  </a:lnTo>
                  <a:close/>
                </a:path>
                <a:path w="54610" h="326390">
                  <a:moveTo>
                    <a:pt x="54610" y="147319"/>
                  </a:moveTo>
                  <a:lnTo>
                    <a:pt x="0" y="147319"/>
                  </a:lnTo>
                  <a:lnTo>
                    <a:pt x="0" y="149859"/>
                  </a:lnTo>
                  <a:lnTo>
                    <a:pt x="54610" y="149859"/>
                  </a:lnTo>
                  <a:lnTo>
                    <a:pt x="54610" y="147319"/>
                  </a:lnTo>
                  <a:close/>
                </a:path>
                <a:path w="54610" h="326390">
                  <a:moveTo>
                    <a:pt x="54610" y="144779"/>
                  </a:moveTo>
                  <a:lnTo>
                    <a:pt x="0" y="144779"/>
                  </a:lnTo>
                  <a:lnTo>
                    <a:pt x="0" y="146049"/>
                  </a:lnTo>
                  <a:lnTo>
                    <a:pt x="54610" y="146049"/>
                  </a:lnTo>
                  <a:lnTo>
                    <a:pt x="54610" y="144779"/>
                  </a:lnTo>
                  <a:close/>
                </a:path>
                <a:path w="54610" h="326390">
                  <a:moveTo>
                    <a:pt x="54610" y="140969"/>
                  </a:moveTo>
                  <a:lnTo>
                    <a:pt x="0" y="140969"/>
                  </a:lnTo>
                  <a:lnTo>
                    <a:pt x="0" y="143509"/>
                  </a:lnTo>
                  <a:lnTo>
                    <a:pt x="54610" y="143509"/>
                  </a:lnTo>
                  <a:lnTo>
                    <a:pt x="54610" y="140969"/>
                  </a:lnTo>
                  <a:close/>
                </a:path>
                <a:path w="54610" h="326390">
                  <a:moveTo>
                    <a:pt x="54610" y="138429"/>
                  </a:moveTo>
                  <a:lnTo>
                    <a:pt x="0" y="138429"/>
                  </a:lnTo>
                  <a:lnTo>
                    <a:pt x="0" y="139699"/>
                  </a:lnTo>
                  <a:lnTo>
                    <a:pt x="54610" y="139699"/>
                  </a:lnTo>
                  <a:lnTo>
                    <a:pt x="54610" y="138429"/>
                  </a:lnTo>
                  <a:close/>
                </a:path>
                <a:path w="54610" h="326390">
                  <a:moveTo>
                    <a:pt x="54610" y="134619"/>
                  </a:moveTo>
                  <a:lnTo>
                    <a:pt x="0" y="134619"/>
                  </a:lnTo>
                  <a:lnTo>
                    <a:pt x="0" y="137159"/>
                  </a:lnTo>
                  <a:lnTo>
                    <a:pt x="54610" y="137159"/>
                  </a:lnTo>
                  <a:lnTo>
                    <a:pt x="54610" y="134619"/>
                  </a:lnTo>
                  <a:close/>
                </a:path>
                <a:path w="54610" h="326390">
                  <a:moveTo>
                    <a:pt x="54610" y="132079"/>
                  </a:moveTo>
                  <a:lnTo>
                    <a:pt x="0" y="132079"/>
                  </a:lnTo>
                  <a:lnTo>
                    <a:pt x="0" y="133349"/>
                  </a:lnTo>
                  <a:lnTo>
                    <a:pt x="54610" y="133349"/>
                  </a:lnTo>
                  <a:lnTo>
                    <a:pt x="54610" y="132079"/>
                  </a:lnTo>
                  <a:close/>
                </a:path>
                <a:path w="54610" h="326390">
                  <a:moveTo>
                    <a:pt x="54610" y="128269"/>
                  </a:moveTo>
                  <a:lnTo>
                    <a:pt x="0" y="128269"/>
                  </a:lnTo>
                  <a:lnTo>
                    <a:pt x="0" y="130809"/>
                  </a:lnTo>
                  <a:lnTo>
                    <a:pt x="54610" y="130809"/>
                  </a:lnTo>
                  <a:lnTo>
                    <a:pt x="54610" y="128269"/>
                  </a:lnTo>
                  <a:close/>
                </a:path>
                <a:path w="54610" h="326390">
                  <a:moveTo>
                    <a:pt x="54610" y="125729"/>
                  </a:moveTo>
                  <a:lnTo>
                    <a:pt x="0" y="125729"/>
                  </a:lnTo>
                  <a:lnTo>
                    <a:pt x="0" y="126999"/>
                  </a:lnTo>
                  <a:lnTo>
                    <a:pt x="54610" y="126999"/>
                  </a:lnTo>
                  <a:lnTo>
                    <a:pt x="54610" y="125729"/>
                  </a:lnTo>
                  <a:close/>
                </a:path>
                <a:path w="54610" h="326390">
                  <a:moveTo>
                    <a:pt x="54610" y="121919"/>
                  </a:moveTo>
                  <a:lnTo>
                    <a:pt x="0" y="121919"/>
                  </a:lnTo>
                  <a:lnTo>
                    <a:pt x="0" y="124459"/>
                  </a:lnTo>
                  <a:lnTo>
                    <a:pt x="54610" y="124459"/>
                  </a:lnTo>
                  <a:lnTo>
                    <a:pt x="54610" y="121919"/>
                  </a:lnTo>
                  <a:close/>
                </a:path>
                <a:path w="54610" h="326390">
                  <a:moveTo>
                    <a:pt x="54610" y="119379"/>
                  </a:moveTo>
                  <a:lnTo>
                    <a:pt x="0" y="119379"/>
                  </a:lnTo>
                  <a:lnTo>
                    <a:pt x="0" y="120649"/>
                  </a:lnTo>
                  <a:lnTo>
                    <a:pt x="54610" y="120649"/>
                  </a:lnTo>
                  <a:lnTo>
                    <a:pt x="54610" y="119379"/>
                  </a:lnTo>
                  <a:close/>
                </a:path>
                <a:path w="54610" h="326390">
                  <a:moveTo>
                    <a:pt x="54610" y="115569"/>
                  </a:moveTo>
                  <a:lnTo>
                    <a:pt x="0" y="115569"/>
                  </a:lnTo>
                  <a:lnTo>
                    <a:pt x="0" y="118109"/>
                  </a:lnTo>
                  <a:lnTo>
                    <a:pt x="54610" y="118109"/>
                  </a:lnTo>
                  <a:lnTo>
                    <a:pt x="54610" y="115569"/>
                  </a:lnTo>
                  <a:close/>
                </a:path>
                <a:path w="54610" h="326390">
                  <a:moveTo>
                    <a:pt x="54610" y="113029"/>
                  </a:moveTo>
                  <a:lnTo>
                    <a:pt x="0" y="113029"/>
                  </a:lnTo>
                  <a:lnTo>
                    <a:pt x="0" y="114299"/>
                  </a:lnTo>
                  <a:lnTo>
                    <a:pt x="54610" y="114299"/>
                  </a:lnTo>
                  <a:lnTo>
                    <a:pt x="54610" y="113029"/>
                  </a:lnTo>
                  <a:close/>
                </a:path>
                <a:path w="54610" h="326390">
                  <a:moveTo>
                    <a:pt x="54610" y="109219"/>
                  </a:moveTo>
                  <a:lnTo>
                    <a:pt x="0" y="109219"/>
                  </a:lnTo>
                  <a:lnTo>
                    <a:pt x="0" y="111759"/>
                  </a:lnTo>
                  <a:lnTo>
                    <a:pt x="54610" y="111759"/>
                  </a:lnTo>
                  <a:lnTo>
                    <a:pt x="54610" y="109219"/>
                  </a:lnTo>
                  <a:close/>
                </a:path>
                <a:path w="54610" h="326390">
                  <a:moveTo>
                    <a:pt x="54610" y="106679"/>
                  </a:moveTo>
                  <a:lnTo>
                    <a:pt x="0" y="106679"/>
                  </a:lnTo>
                  <a:lnTo>
                    <a:pt x="0" y="107949"/>
                  </a:lnTo>
                  <a:lnTo>
                    <a:pt x="54610" y="107949"/>
                  </a:lnTo>
                  <a:lnTo>
                    <a:pt x="54610" y="106679"/>
                  </a:lnTo>
                  <a:close/>
                </a:path>
                <a:path w="54610" h="326390">
                  <a:moveTo>
                    <a:pt x="54610" y="100329"/>
                  </a:moveTo>
                  <a:lnTo>
                    <a:pt x="0" y="100329"/>
                  </a:lnTo>
                  <a:lnTo>
                    <a:pt x="0" y="105409"/>
                  </a:lnTo>
                  <a:lnTo>
                    <a:pt x="54610" y="105409"/>
                  </a:lnTo>
                  <a:lnTo>
                    <a:pt x="54610" y="100329"/>
                  </a:lnTo>
                  <a:close/>
                </a:path>
                <a:path w="54610" h="326390">
                  <a:moveTo>
                    <a:pt x="54610" y="93979"/>
                  </a:moveTo>
                  <a:lnTo>
                    <a:pt x="0" y="93979"/>
                  </a:lnTo>
                  <a:lnTo>
                    <a:pt x="0" y="99059"/>
                  </a:lnTo>
                  <a:lnTo>
                    <a:pt x="54610" y="99059"/>
                  </a:lnTo>
                  <a:lnTo>
                    <a:pt x="54610" y="93979"/>
                  </a:lnTo>
                  <a:close/>
                </a:path>
                <a:path w="54610" h="326390">
                  <a:moveTo>
                    <a:pt x="54610" y="87629"/>
                  </a:moveTo>
                  <a:lnTo>
                    <a:pt x="0" y="87629"/>
                  </a:lnTo>
                  <a:lnTo>
                    <a:pt x="0" y="92709"/>
                  </a:lnTo>
                  <a:lnTo>
                    <a:pt x="54610" y="92709"/>
                  </a:lnTo>
                  <a:lnTo>
                    <a:pt x="54610" y="87629"/>
                  </a:lnTo>
                  <a:close/>
                </a:path>
                <a:path w="54610" h="326390">
                  <a:moveTo>
                    <a:pt x="54610" y="81279"/>
                  </a:moveTo>
                  <a:lnTo>
                    <a:pt x="0" y="81279"/>
                  </a:lnTo>
                  <a:lnTo>
                    <a:pt x="0" y="86359"/>
                  </a:lnTo>
                  <a:lnTo>
                    <a:pt x="54610" y="86359"/>
                  </a:lnTo>
                  <a:lnTo>
                    <a:pt x="54610" y="81279"/>
                  </a:lnTo>
                  <a:close/>
                </a:path>
                <a:path w="54610" h="326390">
                  <a:moveTo>
                    <a:pt x="54610" y="74929"/>
                  </a:moveTo>
                  <a:lnTo>
                    <a:pt x="0" y="74929"/>
                  </a:lnTo>
                  <a:lnTo>
                    <a:pt x="0" y="80009"/>
                  </a:lnTo>
                  <a:lnTo>
                    <a:pt x="54610" y="80009"/>
                  </a:lnTo>
                  <a:lnTo>
                    <a:pt x="54610" y="74929"/>
                  </a:lnTo>
                  <a:close/>
                </a:path>
                <a:path w="54610" h="326390">
                  <a:moveTo>
                    <a:pt x="54610" y="68579"/>
                  </a:moveTo>
                  <a:lnTo>
                    <a:pt x="0" y="68579"/>
                  </a:lnTo>
                  <a:lnTo>
                    <a:pt x="0" y="73659"/>
                  </a:lnTo>
                  <a:lnTo>
                    <a:pt x="54610" y="73659"/>
                  </a:lnTo>
                  <a:lnTo>
                    <a:pt x="54610" y="68579"/>
                  </a:lnTo>
                  <a:close/>
                </a:path>
                <a:path w="54610" h="326390">
                  <a:moveTo>
                    <a:pt x="54610" y="62229"/>
                  </a:moveTo>
                  <a:lnTo>
                    <a:pt x="0" y="62229"/>
                  </a:lnTo>
                  <a:lnTo>
                    <a:pt x="0" y="67309"/>
                  </a:lnTo>
                  <a:lnTo>
                    <a:pt x="54610" y="67309"/>
                  </a:lnTo>
                  <a:lnTo>
                    <a:pt x="54610" y="62229"/>
                  </a:lnTo>
                  <a:close/>
                </a:path>
                <a:path w="54610" h="326390">
                  <a:moveTo>
                    <a:pt x="54610" y="57149"/>
                  </a:moveTo>
                  <a:lnTo>
                    <a:pt x="0" y="57149"/>
                  </a:lnTo>
                  <a:lnTo>
                    <a:pt x="0" y="60959"/>
                  </a:lnTo>
                  <a:lnTo>
                    <a:pt x="54610" y="60959"/>
                  </a:lnTo>
                  <a:lnTo>
                    <a:pt x="54610" y="57149"/>
                  </a:lnTo>
                  <a:close/>
                </a:path>
                <a:path w="54610" h="326390">
                  <a:moveTo>
                    <a:pt x="54610" y="50799"/>
                  </a:moveTo>
                  <a:lnTo>
                    <a:pt x="0" y="50799"/>
                  </a:lnTo>
                  <a:lnTo>
                    <a:pt x="0" y="55879"/>
                  </a:lnTo>
                  <a:lnTo>
                    <a:pt x="54610" y="55879"/>
                  </a:lnTo>
                  <a:lnTo>
                    <a:pt x="54610" y="50799"/>
                  </a:lnTo>
                  <a:close/>
                </a:path>
                <a:path w="54610" h="326390">
                  <a:moveTo>
                    <a:pt x="54610" y="44449"/>
                  </a:moveTo>
                  <a:lnTo>
                    <a:pt x="0" y="44449"/>
                  </a:lnTo>
                  <a:lnTo>
                    <a:pt x="0" y="49529"/>
                  </a:lnTo>
                  <a:lnTo>
                    <a:pt x="54610" y="49529"/>
                  </a:lnTo>
                  <a:lnTo>
                    <a:pt x="54610" y="44449"/>
                  </a:lnTo>
                  <a:close/>
                </a:path>
                <a:path w="54610" h="326390">
                  <a:moveTo>
                    <a:pt x="54610" y="38099"/>
                  </a:moveTo>
                  <a:lnTo>
                    <a:pt x="0" y="38099"/>
                  </a:lnTo>
                  <a:lnTo>
                    <a:pt x="0" y="43179"/>
                  </a:lnTo>
                  <a:lnTo>
                    <a:pt x="54610" y="43179"/>
                  </a:lnTo>
                  <a:lnTo>
                    <a:pt x="54610" y="38099"/>
                  </a:lnTo>
                  <a:close/>
                </a:path>
                <a:path w="54610" h="326390">
                  <a:moveTo>
                    <a:pt x="54610" y="31749"/>
                  </a:moveTo>
                  <a:lnTo>
                    <a:pt x="0" y="31749"/>
                  </a:lnTo>
                  <a:lnTo>
                    <a:pt x="0" y="36829"/>
                  </a:lnTo>
                  <a:lnTo>
                    <a:pt x="54610" y="36829"/>
                  </a:lnTo>
                  <a:lnTo>
                    <a:pt x="54610" y="31749"/>
                  </a:lnTo>
                  <a:close/>
                </a:path>
                <a:path w="54610" h="326390">
                  <a:moveTo>
                    <a:pt x="54610" y="25399"/>
                  </a:moveTo>
                  <a:lnTo>
                    <a:pt x="0" y="25399"/>
                  </a:lnTo>
                  <a:lnTo>
                    <a:pt x="0" y="30479"/>
                  </a:lnTo>
                  <a:lnTo>
                    <a:pt x="54610" y="30479"/>
                  </a:lnTo>
                  <a:lnTo>
                    <a:pt x="54610" y="25399"/>
                  </a:lnTo>
                  <a:close/>
                </a:path>
                <a:path w="54610" h="326390">
                  <a:moveTo>
                    <a:pt x="54610" y="19049"/>
                  </a:moveTo>
                  <a:lnTo>
                    <a:pt x="0" y="19049"/>
                  </a:lnTo>
                  <a:lnTo>
                    <a:pt x="0" y="24129"/>
                  </a:lnTo>
                  <a:lnTo>
                    <a:pt x="54610" y="24129"/>
                  </a:lnTo>
                  <a:lnTo>
                    <a:pt x="54610" y="19049"/>
                  </a:lnTo>
                  <a:close/>
                </a:path>
                <a:path w="54610" h="326390">
                  <a:moveTo>
                    <a:pt x="54610" y="12699"/>
                  </a:moveTo>
                  <a:lnTo>
                    <a:pt x="0" y="12699"/>
                  </a:lnTo>
                  <a:lnTo>
                    <a:pt x="0" y="17779"/>
                  </a:lnTo>
                  <a:lnTo>
                    <a:pt x="54610" y="17779"/>
                  </a:lnTo>
                  <a:lnTo>
                    <a:pt x="54610" y="12699"/>
                  </a:lnTo>
                  <a:close/>
                </a:path>
                <a:path w="54610" h="326390">
                  <a:moveTo>
                    <a:pt x="54610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4610" y="11429"/>
                  </a:lnTo>
                  <a:lnTo>
                    <a:pt x="54610" y="6349"/>
                  </a:lnTo>
                  <a:close/>
                </a:path>
                <a:path w="54610" h="326390">
                  <a:moveTo>
                    <a:pt x="54610" y="0"/>
                  </a:moveTo>
                  <a:lnTo>
                    <a:pt x="10160" y="0"/>
                  </a:lnTo>
                  <a:lnTo>
                    <a:pt x="10160" y="1269"/>
                  </a:lnTo>
                  <a:lnTo>
                    <a:pt x="0" y="1269"/>
                  </a:lnTo>
                  <a:lnTo>
                    <a:pt x="0" y="5079"/>
                  </a:lnTo>
                  <a:lnTo>
                    <a:pt x="54610" y="5079"/>
                  </a:lnTo>
                  <a:lnTo>
                    <a:pt x="54610" y="0"/>
                  </a:lnTo>
                  <a:close/>
                </a:path>
                <a:path w="54610" h="326390">
                  <a:moveTo>
                    <a:pt x="54610" y="283209"/>
                  </a:moveTo>
                  <a:lnTo>
                    <a:pt x="0" y="283209"/>
                  </a:lnTo>
                  <a:lnTo>
                    <a:pt x="0" y="316229"/>
                  </a:lnTo>
                  <a:lnTo>
                    <a:pt x="54610" y="316229"/>
                  </a:lnTo>
                  <a:lnTo>
                    <a:pt x="54610" y="283209"/>
                  </a:lnTo>
                  <a:close/>
                </a:path>
                <a:path w="54610" h="326390">
                  <a:moveTo>
                    <a:pt x="54610" y="316229"/>
                  </a:moveTo>
                  <a:lnTo>
                    <a:pt x="0" y="316229"/>
                  </a:lnTo>
                  <a:lnTo>
                    <a:pt x="0" y="322579"/>
                  </a:lnTo>
                  <a:lnTo>
                    <a:pt x="54610" y="322579"/>
                  </a:lnTo>
                  <a:lnTo>
                    <a:pt x="54610" y="316229"/>
                  </a:lnTo>
                  <a:close/>
                </a:path>
                <a:path w="54610" h="326390">
                  <a:moveTo>
                    <a:pt x="54610" y="322579"/>
                  </a:moveTo>
                  <a:lnTo>
                    <a:pt x="0" y="322579"/>
                  </a:lnTo>
                  <a:lnTo>
                    <a:pt x="0" y="326389"/>
                  </a:lnTo>
                  <a:lnTo>
                    <a:pt x="54610" y="326389"/>
                  </a:lnTo>
                  <a:lnTo>
                    <a:pt x="54610" y="322579"/>
                  </a:lnTo>
                  <a:close/>
                </a:path>
              </a:pathLst>
            </a:custGeom>
            <a:solidFill>
              <a:srgbClr val="2E8E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6" name="object 246"/>
            <p:cNvSpPr/>
            <p:nvPr/>
          </p:nvSpPr>
          <p:spPr>
            <a:xfrm>
              <a:off x="4928870" y="6393179"/>
              <a:ext cx="55880" cy="325120"/>
            </a:xfrm>
            <a:custGeom>
              <a:avLst/>
              <a:gdLst/>
              <a:ahLst/>
              <a:cxnLst/>
              <a:rect l="l" t="t" r="r" b="b"/>
              <a:pathLst>
                <a:path w="55879" h="325120">
                  <a:moveTo>
                    <a:pt x="55879" y="260350"/>
                  </a:moveTo>
                  <a:lnTo>
                    <a:pt x="0" y="260350"/>
                  </a:lnTo>
                  <a:lnTo>
                    <a:pt x="0" y="281940"/>
                  </a:lnTo>
                  <a:lnTo>
                    <a:pt x="55879" y="281940"/>
                  </a:lnTo>
                  <a:lnTo>
                    <a:pt x="55879" y="260350"/>
                  </a:lnTo>
                  <a:close/>
                </a:path>
                <a:path w="55879" h="325120">
                  <a:moveTo>
                    <a:pt x="55879" y="257810"/>
                  </a:moveTo>
                  <a:lnTo>
                    <a:pt x="0" y="257810"/>
                  </a:lnTo>
                  <a:lnTo>
                    <a:pt x="0" y="259080"/>
                  </a:lnTo>
                  <a:lnTo>
                    <a:pt x="55879" y="259080"/>
                  </a:lnTo>
                  <a:lnTo>
                    <a:pt x="55879" y="257810"/>
                  </a:lnTo>
                  <a:close/>
                </a:path>
                <a:path w="55879" h="325120">
                  <a:moveTo>
                    <a:pt x="55879" y="254000"/>
                  </a:moveTo>
                  <a:lnTo>
                    <a:pt x="0" y="254000"/>
                  </a:lnTo>
                  <a:lnTo>
                    <a:pt x="0" y="256540"/>
                  </a:lnTo>
                  <a:lnTo>
                    <a:pt x="55879" y="256540"/>
                  </a:lnTo>
                  <a:lnTo>
                    <a:pt x="55879" y="254000"/>
                  </a:lnTo>
                  <a:close/>
                </a:path>
                <a:path w="55879" h="325120">
                  <a:moveTo>
                    <a:pt x="55879" y="251460"/>
                  </a:moveTo>
                  <a:lnTo>
                    <a:pt x="0" y="251460"/>
                  </a:lnTo>
                  <a:lnTo>
                    <a:pt x="0" y="252730"/>
                  </a:lnTo>
                  <a:lnTo>
                    <a:pt x="55879" y="252730"/>
                  </a:lnTo>
                  <a:lnTo>
                    <a:pt x="55879" y="251460"/>
                  </a:lnTo>
                  <a:close/>
                </a:path>
                <a:path w="55879" h="325120">
                  <a:moveTo>
                    <a:pt x="55879" y="247650"/>
                  </a:moveTo>
                  <a:lnTo>
                    <a:pt x="0" y="247650"/>
                  </a:lnTo>
                  <a:lnTo>
                    <a:pt x="0" y="250190"/>
                  </a:lnTo>
                  <a:lnTo>
                    <a:pt x="55879" y="250190"/>
                  </a:lnTo>
                  <a:lnTo>
                    <a:pt x="55879" y="247650"/>
                  </a:lnTo>
                  <a:close/>
                </a:path>
                <a:path w="55879" h="325120">
                  <a:moveTo>
                    <a:pt x="55879" y="245110"/>
                  </a:moveTo>
                  <a:lnTo>
                    <a:pt x="0" y="245110"/>
                  </a:lnTo>
                  <a:lnTo>
                    <a:pt x="0" y="246380"/>
                  </a:lnTo>
                  <a:lnTo>
                    <a:pt x="55879" y="246380"/>
                  </a:lnTo>
                  <a:lnTo>
                    <a:pt x="55879" y="245110"/>
                  </a:lnTo>
                  <a:close/>
                </a:path>
                <a:path w="55879" h="325120">
                  <a:moveTo>
                    <a:pt x="55879" y="241300"/>
                  </a:moveTo>
                  <a:lnTo>
                    <a:pt x="0" y="241300"/>
                  </a:lnTo>
                  <a:lnTo>
                    <a:pt x="0" y="243840"/>
                  </a:lnTo>
                  <a:lnTo>
                    <a:pt x="55879" y="243840"/>
                  </a:lnTo>
                  <a:lnTo>
                    <a:pt x="55879" y="241300"/>
                  </a:lnTo>
                  <a:close/>
                </a:path>
                <a:path w="55879" h="325120">
                  <a:moveTo>
                    <a:pt x="55879" y="238760"/>
                  </a:moveTo>
                  <a:lnTo>
                    <a:pt x="0" y="238760"/>
                  </a:lnTo>
                  <a:lnTo>
                    <a:pt x="0" y="240030"/>
                  </a:lnTo>
                  <a:lnTo>
                    <a:pt x="55879" y="240030"/>
                  </a:lnTo>
                  <a:lnTo>
                    <a:pt x="55879" y="238760"/>
                  </a:lnTo>
                  <a:close/>
                </a:path>
                <a:path w="55879" h="325120">
                  <a:moveTo>
                    <a:pt x="55879" y="234950"/>
                  </a:moveTo>
                  <a:lnTo>
                    <a:pt x="0" y="234950"/>
                  </a:lnTo>
                  <a:lnTo>
                    <a:pt x="0" y="237490"/>
                  </a:lnTo>
                  <a:lnTo>
                    <a:pt x="55879" y="237490"/>
                  </a:lnTo>
                  <a:lnTo>
                    <a:pt x="55879" y="234950"/>
                  </a:lnTo>
                  <a:close/>
                </a:path>
                <a:path w="55879" h="325120">
                  <a:moveTo>
                    <a:pt x="55879" y="232410"/>
                  </a:moveTo>
                  <a:lnTo>
                    <a:pt x="0" y="232410"/>
                  </a:lnTo>
                  <a:lnTo>
                    <a:pt x="0" y="233680"/>
                  </a:lnTo>
                  <a:lnTo>
                    <a:pt x="55879" y="233680"/>
                  </a:lnTo>
                  <a:lnTo>
                    <a:pt x="55879" y="232410"/>
                  </a:lnTo>
                  <a:close/>
                </a:path>
                <a:path w="55879" h="325120">
                  <a:moveTo>
                    <a:pt x="55879" y="228600"/>
                  </a:moveTo>
                  <a:lnTo>
                    <a:pt x="0" y="228600"/>
                  </a:lnTo>
                  <a:lnTo>
                    <a:pt x="0" y="231140"/>
                  </a:lnTo>
                  <a:lnTo>
                    <a:pt x="55879" y="231140"/>
                  </a:lnTo>
                  <a:lnTo>
                    <a:pt x="55879" y="228600"/>
                  </a:lnTo>
                  <a:close/>
                </a:path>
                <a:path w="55879" h="325120">
                  <a:moveTo>
                    <a:pt x="55879" y="226060"/>
                  </a:moveTo>
                  <a:lnTo>
                    <a:pt x="0" y="226060"/>
                  </a:lnTo>
                  <a:lnTo>
                    <a:pt x="0" y="227330"/>
                  </a:lnTo>
                  <a:lnTo>
                    <a:pt x="55879" y="227330"/>
                  </a:lnTo>
                  <a:lnTo>
                    <a:pt x="55879" y="226060"/>
                  </a:lnTo>
                  <a:close/>
                </a:path>
                <a:path w="55879" h="325120">
                  <a:moveTo>
                    <a:pt x="55879" y="222250"/>
                  </a:moveTo>
                  <a:lnTo>
                    <a:pt x="0" y="222250"/>
                  </a:lnTo>
                  <a:lnTo>
                    <a:pt x="0" y="224790"/>
                  </a:lnTo>
                  <a:lnTo>
                    <a:pt x="55879" y="224790"/>
                  </a:lnTo>
                  <a:lnTo>
                    <a:pt x="55879" y="222250"/>
                  </a:lnTo>
                  <a:close/>
                </a:path>
                <a:path w="55879" h="325120">
                  <a:moveTo>
                    <a:pt x="55879" y="219710"/>
                  </a:moveTo>
                  <a:lnTo>
                    <a:pt x="0" y="219710"/>
                  </a:lnTo>
                  <a:lnTo>
                    <a:pt x="0" y="220980"/>
                  </a:lnTo>
                  <a:lnTo>
                    <a:pt x="55879" y="220980"/>
                  </a:lnTo>
                  <a:lnTo>
                    <a:pt x="55879" y="219710"/>
                  </a:lnTo>
                  <a:close/>
                </a:path>
                <a:path w="55879" h="325120">
                  <a:moveTo>
                    <a:pt x="55879" y="215900"/>
                  </a:moveTo>
                  <a:lnTo>
                    <a:pt x="0" y="215900"/>
                  </a:lnTo>
                  <a:lnTo>
                    <a:pt x="0" y="218440"/>
                  </a:lnTo>
                  <a:lnTo>
                    <a:pt x="55879" y="218440"/>
                  </a:lnTo>
                  <a:lnTo>
                    <a:pt x="55879" y="215900"/>
                  </a:lnTo>
                  <a:close/>
                </a:path>
                <a:path w="55879" h="325120">
                  <a:moveTo>
                    <a:pt x="55879" y="213360"/>
                  </a:moveTo>
                  <a:lnTo>
                    <a:pt x="0" y="213360"/>
                  </a:lnTo>
                  <a:lnTo>
                    <a:pt x="0" y="214630"/>
                  </a:lnTo>
                  <a:lnTo>
                    <a:pt x="55879" y="214630"/>
                  </a:lnTo>
                  <a:lnTo>
                    <a:pt x="55879" y="213360"/>
                  </a:lnTo>
                  <a:close/>
                </a:path>
                <a:path w="55879" h="325120">
                  <a:moveTo>
                    <a:pt x="55879" y="209550"/>
                  </a:moveTo>
                  <a:lnTo>
                    <a:pt x="0" y="209550"/>
                  </a:lnTo>
                  <a:lnTo>
                    <a:pt x="0" y="212090"/>
                  </a:lnTo>
                  <a:lnTo>
                    <a:pt x="55879" y="212090"/>
                  </a:lnTo>
                  <a:lnTo>
                    <a:pt x="55879" y="209550"/>
                  </a:lnTo>
                  <a:close/>
                </a:path>
                <a:path w="55879" h="325120">
                  <a:moveTo>
                    <a:pt x="55879" y="207010"/>
                  </a:moveTo>
                  <a:lnTo>
                    <a:pt x="0" y="207010"/>
                  </a:lnTo>
                  <a:lnTo>
                    <a:pt x="0" y="208280"/>
                  </a:lnTo>
                  <a:lnTo>
                    <a:pt x="55879" y="208280"/>
                  </a:lnTo>
                  <a:lnTo>
                    <a:pt x="55879" y="207010"/>
                  </a:lnTo>
                  <a:close/>
                </a:path>
                <a:path w="55879" h="325120">
                  <a:moveTo>
                    <a:pt x="55879" y="203200"/>
                  </a:moveTo>
                  <a:lnTo>
                    <a:pt x="0" y="203200"/>
                  </a:lnTo>
                  <a:lnTo>
                    <a:pt x="0" y="205740"/>
                  </a:lnTo>
                  <a:lnTo>
                    <a:pt x="55879" y="205740"/>
                  </a:lnTo>
                  <a:lnTo>
                    <a:pt x="55879" y="203200"/>
                  </a:lnTo>
                  <a:close/>
                </a:path>
                <a:path w="55879" h="325120">
                  <a:moveTo>
                    <a:pt x="55879" y="200660"/>
                  </a:moveTo>
                  <a:lnTo>
                    <a:pt x="0" y="200660"/>
                  </a:lnTo>
                  <a:lnTo>
                    <a:pt x="0" y="201930"/>
                  </a:lnTo>
                  <a:lnTo>
                    <a:pt x="55879" y="201930"/>
                  </a:lnTo>
                  <a:lnTo>
                    <a:pt x="55879" y="200660"/>
                  </a:lnTo>
                  <a:close/>
                </a:path>
                <a:path w="55879" h="325120">
                  <a:moveTo>
                    <a:pt x="55879" y="196850"/>
                  </a:moveTo>
                  <a:lnTo>
                    <a:pt x="0" y="196850"/>
                  </a:lnTo>
                  <a:lnTo>
                    <a:pt x="0" y="199390"/>
                  </a:lnTo>
                  <a:lnTo>
                    <a:pt x="55879" y="199390"/>
                  </a:lnTo>
                  <a:lnTo>
                    <a:pt x="55879" y="196850"/>
                  </a:lnTo>
                  <a:close/>
                </a:path>
                <a:path w="55879" h="325120">
                  <a:moveTo>
                    <a:pt x="55879" y="194310"/>
                  </a:moveTo>
                  <a:lnTo>
                    <a:pt x="0" y="194310"/>
                  </a:lnTo>
                  <a:lnTo>
                    <a:pt x="0" y="195580"/>
                  </a:lnTo>
                  <a:lnTo>
                    <a:pt x="55879" y="195580"/>
                  </a:lnTo>
                  <a:lnTo>
                    <a:pt x="55879" y="194310"/>
                  </a:lnTo>
                  <a:close/>
                </a:path>
                <a:path w="55879" h="325120">
                  <a:moveTo>
                    <a:pt x="55879" y="190500"/>
                  </a:moveTo>
                  <a:lnTo>
                    <a:pt x="0" y="190500"/>
                  </a:lnTo>
                  <a:lnTo>
                    <a:pt x="0" y="193040"/>
                  </a:lnTo>
                  <a:lnTo>
                    <a:pt x="55879" y="193040"/>
                  </a:lnTo>
                  <a:lnTo>
                    <a:pt x="55879" y="190500"/>
                  </a:lnTo>
                  <a:close/>
                </a:path>
                <a:path w="55879" h="325120">
                  <a:moveTo>
                    <a:pt x="55879" y="187960"/>
                  </a:moveTo>
                  <a:lnTo>
                    <a:pt x="0" y="187960"/>
                  </a:lnTo>
                  <a:lnTo>
                    <a:pt x="0" y="189230"/>
                  </a:lnTo>
                  <a:lnTo>
                    <a:pt x="55879" y="189230"/>
                  </a:lnTo>
                  <a:lnTo>
                    <a:pt x="55879" y="187960"/>
                  </a:lnTo>
                  <a:close/>
                </a:path>
                <a:path w="55879" h="325120">
                  <a:moveTo>
                    <a:pt x="55879" y="184150"/>
                  </a:moveTo>
                  <a:lnTo>
                    <a:pt x="0" y="184150"/>
                  </a:lnTo>
                  <a:lnTo>
                    <a:pt x="0" y="186690"/>
                  </a:lnTo>
                  <a:lnTo>
                    <a:pt x="55879" y="186690"/>
                  </a:lnTo>
                  <a:lnTo>
                    <a:pt x="55879" y="184150"/>
                  </a:lnTo>
                  <a:close/>
                </a:path>
                <a:path w="55879" h="325120">
                  <a:moveTo>
                    <a:pt x="55879" y="181610"/>
                  </a:moveTo>
                  <a:lnTo>
                    <a:pt x="0" y="181610"/>
                  </a:lnTo>
                  <a:lnTo>
                    <a:pt x="0" y="182880"/>
                  </a:lnTo>
                  <a:lnTo>
                    <a:pt x="55879" y="182880"/>
                  </a:lnTo>
                  <a:lnTo>
                    <a:pt x="55879" y="181610"/>
                  </a:lnTo>
                  <a:close/>
                </a:path>
                <a:path w="55879" h="325120">
                  <a:moveTo>
                    <a:pt x="55879" y="177800"/>
                  </a:moveTo>
                  <a:lnTo>
                    <a:pt x="0" y="177800"/>
                  </a:lnTo>
                  <a:lnTo>
                    <a:pt x="0" y="180340"/>
                  </a:lnTo>
                  <a:lnTo>
                    <a:pt x="55879" y="180340"/>
                  </a:lnTo>
                  <a:lnTo>
                    <a:pt x="55879" y="177800"/>
                  </a:lnTo>
                  <a:close/>
                </a:path>
                <a:path w="55879" h="325120">
                  <a:moveTo>
                    <a:pt x="55879" y="175260"/>
                  </a:moveTo>
                  <a:lnTo>
                    <a:pt x="0" y="175260"/>
                  </a:lnTo>
                  <a:lnTo>
                    <a:pt x="0" y="176530"/>
                  </a:lnTo>
                  <a:lnTo>
                    <a:pt x="55879" y="176530"/>
                  </a:lnTo>
                  <a:lnTo>
                    <a:pt x="55879" y="175260"/>
                  </a:lnTo>
                  <a:close/>
                </a:path>
                <a:path w="55879" h="325120">
                  <a:moveTo>
                    <a:pt x="55879" y="171450"/>
                  </a:moveTo>
                  <a:lnTo>
                    <a:pt x="0" y="171450"/>
                  </a:lnTo>
                  <a:lnTo>
                    <a:pt x="0" y="173990"/>
                  </a:lnTo>
                  <a:lnTo>
                    <a:pt x="55879" y="173990"/>
                  </a:lnTo>
                  <a:lnTo>
                    <a:pt x="55879" y="171450"/>
                  </a:lnTo>
                  <a:close/>
                </a:path>
                <a:path w="55879" h="325120">
                  <a:moveTo>
                    <a:pt x="55879" y="168910"/>
                  </a:moveTo>
                  <a:lnTo>
                    <a:pt x="0" y="168910"/>
                  </a:lnTo>
                  <a:lnTo>
                    <a:pt x="0" y="170180"/>
                  </a:lnTo>
                  <a:lnTo>
                    <a:pt x="55879" y="170180"/>
                  </a:lnTo>
                  <a:lnTo>
                    <a:pt x="55879" y="168910"/>
                  </a:lnTo>
                  <a:close/>
                </a:path>
                <a:path w="55879" h="325120">
                  <a:moveTo>
                    <a:pt x="55879" y="165100"/>
                  </a:moveTo>
                  <a:lnTo>
                    <a:pt x="0" y="165100"/>
                  </a:lnTo>
                  <a:lnTo>
                    <a:pt x="0" y="167640"/>
                  </a:lnTo>
                  <a:lnTo>
                    <a:pt x="55879" y="167640"/>
                  </a:lnTo>
                  <a:lnTo>
                    <a:pt x="55879" y="165100"/>
                  </a:lnTo>
                  <a:close/>
                </a:path>
                <a:path w="55879" h="325120">
                  <a:moveTo>
                    <a:pt x="55879" y="162560"/>
                  </a:moveTo>
                  <a:lnTo>
                    <a:pt x="0" y="162560"/>
                  </a:lnTo>
                  <a:lnTo>
                    <a:pt x="0" y="163830"/>
                  </a:lnTo>
                  <a:lnTo>
                    <a:pt x="55879" y="163830"/>
                  </a:lnTo>
                  <a:lnTo>
                    <a:pt x="55879" y="162560"/>
                  </a:lnTo>
                  <a:close/>
                </a:path>
                <a:path w="55879" h="325120">
                  <a:moveTo>
                    <a:pt x="55879" y="158750"/>
                  </a:moveTo>
                  <a:lnTo>
                    <a:pt x="0" y="158750"/>
                  </a:lnTo>
                  <a:lnTo>
                    <a:pt x="0" y="161290"/>
                  </a:lnTo>
                  <a:lnTo>
                    <a:pt x="55879" y="161290"/>
                  </a:lnTo>
                  <a:lnTo>
                    <a:pt x="55879" y="158750"/>
                  </a:lnTo>
                  <a:close/>
                </a:path>
                <a:path w="55879" h="325120">
                  <a:moveTo>
                    <a:pt x="55879" y="156210"/>
                  </a:moveTo>
                  <a:lnTo>
                    <a:pt x="0" y="156210"/>
                  </a:lnTo>
                  <a:lnTo>
                    <a:pt x="0" y="157480"/>
                  </a:lnTo>
                  <a:lnTo>
                    <a:pt x="55879" y="157480"/>
                  </a:lnTo>
                  <a:lnTo>
                    <a:pt x="55879" y="156210"/>
                  </a:lnTo>
                  <a:close/>
                </a:path>
                <a:path w="55879" h="325120">
                  <a:moveTo>
                    <a:pt x="55879" y="152400"/>
                  </a:moveTo>
                  <a:lnTo>
                    <a:pt x="0" y="152400"/>
                  </a:lnTo>
                  <a:lnTo>
                    <a:pt x="0" y="154940"/>
                  </a:lnTo>
                  <a:lnTo>
                    <a:pt x="55879" y="154940"/>
                  </a:lnTo>
                  <a:lnTo>
                    <a:pt x="55879" y="152400"/>
                  </a:lnTo>
                  <a:close/>
                </a:path>
                <a:path w="55879" h="325120">
                  <a:moveTo>
                    <a:pt x="55879" y="149860"/>
                  </a:moveTo>
                  <a:lnTo>
                    <a:pt x="0" y="149860"/>
                  </a:lnTo>
                  <a:lnTo>
                    <a:pt x="0" y="151130"/>
                  </a:lnTo>
                  <a:lnTo>
                    <a:pt x="55879" y="151130"/>
                  </a:lnTo>
                  <a:lnTo>
                    <a:pt x="55879" y="149860"/>
                  </a:lnTo>
                  <a:close/>
                </a:path>
                <a:path w="55879" h="325120">
                  <a:moveTo>
                    <a:pt x="55879" y="146050"/>
                  </a:moveTo>
                  <a:lnTo>
                    <a:pt x="0" y="146050"/>
                  </a:lnTo>
                  <a:lnTo>
                    <a:pt x="0" y="148590"/>
                  </a:lnTo>
                  <a:lnTo>
                    <a:pt x="55879" y="148590"/>
                  </a:lnTo>
                  <a:lnTo>
                    <a:pt x="55879" y="146050"/>
                  </a:lnTo>
                  <a:close/>
                </a:path>
                <a:path w="55879" h="325120">
                  <a:moveTo>
                    <a:pt x="55879" y="143510"/>
                  </a:moveTo>
                  <a:lnTo>
                    <a:pt x="0" y="143510"/>
                  </a:lnTo>
                  <a:lnTo>
                    <a:pt x="0" y="144780"/>
                  </a:lnTo>
                  <a:lnTo>
                    <a:pt x="55879" y="144780"/>
                  </a:lnTo>
                  <a:lnTo>
                    <a:pt x="55879" y="143510"/>
                  </a:lnTo>
                  <a:close/>
                </a:path>
                <a:path w="55879" h="325120">
                  <a:moveTo>
                    <a:pt x="55879" y="139700"/>
                  </a:moveTo>
                  <a:lnTo>
                    <a:pt x="0" y="139700"/>
                  </a:lnTo>
                  <a:lnTo>
                    <a:pt x="0" y="142240"/>
                  </a:lnTo>
                  <a:lnTo>
                    <a:pt x="55879" y="142240"/>
                  </a:lnTo>
                  <a:lnTo>
                    <a:pt x="55879" y="139700"/>
                  </a:lnTo>
                  <a:close/>
                </a:path>
                <a:path w="55879" h="325120">
                  <a:moveTo>
                    <a:pt x="55879" y="137160"/>
                  </a:moveTo>
                  <a:lnTo>
                    <a:pt x="0" y="137160"/>
                  </a:lnTo>
                  <a:lnTo>
                    <a:pt x="0" y="138430"/>
                  </a:lnTo>
                  <a:lnTo>
                    <a:pt x="55879" y="138430"/>
                  </a:lnTo>
                  <a:lnTo>
                    <a:pt x="55879" y="137160"/>
                  </a:lnTo>
                  <a:close/>
                </a:path>
                <a:path w="55879" h="325120">
                  <a:moveTo>
                    <a:pt x="55879" y="133350"/>
                  </a:moveTo>
                  <a:lnTo>
                    <a:pt x="0" y="133350"/>
                  </a:lnTo>
                  <a:lnTo>
                    <a:pt x="0" y="135890"/>
                  </a:lnTo>
                  <a:lnTo>
                    <a:pt x="55879" y="135890"/>
                  </a:lnTo>
                  <a:lnTo>
                    <a:pt x="55879" y="133350"/>
                  </a:lnTo>
                  <a:close/>
                </a:path>
                <a:path w="55879" h="325120">
                  <a:moveTo>
                    <a:pt x="55879" y="130810"/>
                  </a:moveTo>
                  <a:lnTo>
                    <a:pt x="0" y="130810"/>
                  </a:lnTo>
                  <a:lnTo>
                    <a:pt x="0" y="132080"/>
                  </a:lnTo>
                  <a:lnTo>
                    <a:pt x="55879" y="132080"/>
                  </a:lnTo>
                  <a:lnTo>
                    <a:pt x="55879" y="130810"/>
                  </a:lnTo>
                  <a:close/>
                </a:path>
                <a:path w="55879" h="325120">
                  <a:moveTo>
                    <a:pt x="55879" y="127000"/>
                  </a:moveTo>
                  <a:lnTo>
                    <a:pt x="0" y="127000"/>
                  </a:lnTo>
                  <a:lnTo>
                    <a:pt x="0" y="129540"/>
                  </a:lnTo>
                  <a:lnTo>
                    <a:pt x="55879" y="129540"/>
                  </a:lnTo>
                  <a:lnTo>
                    <a:pt x="55879" y="127000"/>
                  </a:lnTo>
                  <a:close/>
                </a:path>
                <a:path w="55879" h="325120">
                  <a:moveTo>
                    <a:pt x="55879" y="124460"/>
                  </a:moveTo>
                  <a:lnTo>
                    <a:pt x="0" y="124460"/>
                  </a:lnTo>
                  <a:lnTo>
                    <a:pt x="0" y="125730"/>
                  </a:lnTo>
                  <a:lnTo>
                    <a:pt x="55879" y="125730"/>
                  </a:lnTo>
                  <a:lnTo>
                    <a:pt x="55879" y="124460"/>
                  </a:lnTo>
                  <a:close/>
                </a:path>
                <a:path w="55879" h="325120">
                  <a:moveTo>
                    <a:pt x="55879" y="120650"/>
                  </a:moveTo>
                  <a:lnTo>
                    <a:pt x="0" y="120650"/>
                  </a:lnTo>
                  <a:lnTo>
                    <a:pt x="0" y="123190"/>
                  </a:lnTo>
                  <a:lnTo>
                    <a:pt x="55879" y="123190"/>
                  </a:lnTo>
                  <a:lnTo>
                    <a:pt x="55879" y="120650"/>
                  </a:lnTo>
                  <a:close/>
                </a:path>
                <a:path w="55879" h="325120">
                  <a:moveTo>
                    <a:pt x="55879" y="118110"/>
                  </a:moveTo>
                  <a:lnTo>
                    <a:pt x="0" y="118110"/>
                  </a:lnTo>
                  <a:lnTo>
                    <a:pt x="0" y="119380"/>
                  </a:lnTo>
                  <a:lnTo>
                    <a:pt x="55879" y="119380"/>
                  </a:lnTo>
                  <a:lnTo>
                    <a:pt x="55879" y="118110"/>
                  </a:lnTo>
                  <a:close/>
                </a:path>
                <a:path w="55879" h="325120">
                  <a:moveTo>
                    <a:pt x="55879" y="114300"/>
                  </a:moveTo>
                  <a:lnTo>
                    <a:pt x="0" y="114300"/>
                  </a:lnTo>
                  <a:lnTo>
                    <a:pt x="0" y="116840"/>
                  </a:lnTo>
                  <a:lnTo>
                    <a:pt x="55879" y="116840"/>
                  </a:lnTo>
                  <a:lnTo>
                    <a:pt x="55879" y="114300"/>
                  </a:lnTo>
                  <a:close/>
                </a:path>
                <a:path w="55879" h="325120">
                  <a:moveTo>
                    <a:pt x="55879" y="111760"/>
                  </a:moveTo>
                  <a:lnTo>
                    <a:pt x="0" y="111760"/>
                  </a:lnTo>
                  <a:lnTo>
                    <a:pt x="0" y="113030"/>
                  </a:lnTo>
                  <a:lnTo>
                    <a:pt x="55879" y="113030"/>
                  </a:lnTo>
                  <a:lnTo>
                    <a:pt x="55879" y="111760"/>
                  </a:lnTo>
                  <a:close/>
                </a:path>
                <a:path w="55879" h="325120">
                  <a:moveTo>
                    <a:pt x="55879" y="107950"/>
                  </a:moveTo>
                  <a:lnTo>
                    <a:pt x="0" y="107950"/>
                  </a:lnTo>
                  <a:lnTo>
                    <a:pt x="0" y="110490"/>
                  </a:lnTo>
                  <a:lnTo>
                    <a:pt x="55879" y="110490"/>
                  </a:lnTo>
                  <a:lnTo>
                    <a:pt x="55879" y="107950"/>
                  </a:lnTo>
                  <a:close/>
                </a:path>
                <a:path w="55879" h="325120">
                  <a:moveTo>
                    <a:pt x="55879" y="105410"/>
                  </a:moveTo>
                  <a:lnTo>
                    <a:pt x="0" y="105410"/>
                  </a:lnTo>
                  <a:lnTo>
                    <a:pt x="0" y="106680"/>
                  </a:lnTo>
                  <a:lnTo>
                    <a:pt x="55879" y="106680"/>
                  </a:lnTo>
                  <a:lnTo>
                    <a:pt x="55879" y="105410"/>
                  </a:lnTo>
                  <a:close/>
                </a:path>
                <a:path w="55879" h="325120">
                  <a:moveTo>
                    <a:pt x="55879" y="99060"/>
                  </a:moveTo>
                  <a:lnTo>
                    <a:pt x="0" y="99060"/>
                  </a:lnTo>
                  <a:lnTo>
                    <a:pt x="0" y="104140"/>
                  </a:lnTo>
                  <a:lnTo>
                    <a:pt x="55879" y="104140"/>
                  </a:lnTo>
                  <a:lnTo>
                    <a:pt x="55879" y="99060"/>
                  </a:lnTo>
                  <a:close/>
                </a:path>
                <a:path w="55879" h="325120">
                  <a:moveTo>
                    <a:pt x="55879" y="92710"/>
                  </a:moveTo>
                  <a:lnTo>
                    <a:pt x="0" y="92710"/>
                  </a:lnTo>
                  <a:lnTo>
                    <a:pt x="0" y="97790"/>
                  </a:lnTo>
                  <a:lnTo>
                    <a:pt x="55879" y="97790"/>
                  </a:lnTo>
                  <a:lnTo>
                    <a:pt x="55879" y="92710"/>
                  </a:lnTo>
                  <a:close/>
                </a:path>
                <a:path w="55879" h="325120">
                  <a:moveTo>
                    <a:pt x="55879" y="86360"/>
                  </a:moveTo>
                  <a:lnTo>
                    <a:pt x="0" y="86360"/>
                  </a:lnTo>
                  <a:lnTo>
                    <a:pt x="0" y="91440"/>
                  </a:lnTo>
                  <a:lnTo>
                    <a:pt x="55879" y="91440"/>
                  </a:lnTo>
                  <a:lnTo>
                    <a:pt x="55879" y="86360"/>
                  </a:lnTo>
                  <a:close/>
                </a:path>
                <a:path w="55879" h="325120">
                  <a:moveTo>
                    <a:pt x="55879" y="80010"/>
                  </a:moveTo>
                  <a:lnTo>
                    <a:pt x="0" y="80010"/>
                  </a:lnTo>
                  <a:lnTo>
                    <a:pt x="0" y="85090"/>
                  </a:lnTo>
                  <a:lnTo>
                    <a:pt x="55879" y="85090"/>
                  </a:lnTo>
                  <a:lnTo>
                    <a:pt x="55879" y="80010"/>
                  </a:lnTo>
                  <a:close/>
                </a:path>
                <a:path w="55879" h="325120">
                  <a:moveTo>
                    <a:pt x="55879" y="73660"/>
                  </a:moveTo>
                  <a:lnTo>
                    <a:pt x="0" y="73660"/>
                  </a:lnTo>
                  <a:lnTo>
                    <a:pt x="0" y="78740"/>
                  </a:lnTo>
                  <a:lnTo>
                    <a:pt x="55879" y="78740"/>
                  </a:lnTo>
                  <a:lnTo>
                    <a:pt x="55879" y="73660"/>
                  </a:lnTo>
                  <a:close/>
                </a:path>
                <a:path w="55879" h="325120">
                  <a:moveTo>
                    <a:pt x="55879" y="67310"/>
                  </a:moveTo>
                  <a:lnTo>
                    <a:pt x="0" y="67310"/>
                  </a:lnTo>
                  <a:lnTo>
                    <a:pt x="0" y="72390"/>
                  </a:lnTo>
                  <a:lnTo>
                    <a:pt x="55879" y="72390"/>
                  </a:lnTo>
                  <a:lnTo>
                    <a:pt x="55879" y="67310"/>
                  </a:lnTo>
                  <a:close/>
                </a:path>
                <a:path w="55879" h="325120">
                  <a:moveTo>
                    <a:pt x="55879" y="60960"/>
                  </a:moveTo>
                  <a:lnTo>
                    <a:pt x="0" y="60960"/>
                  </a:lnTo>
                  <a:lnTo>
                    <a:pt x="0" y="66040"/>
                  </a:lnTo>
                  <a:lnTo>
                    <a:pt x="55879" y="66040"/>
                  </a:lnTo>
                  <a:lnTo>
                    <a:pt x="55879" y="60960"/>
                  </a:lnTo>
                  <a:close/>
                </a:path>
                <a:path w="55879" h="325120">
                  <a:moveTo>
                    <a:pt x="55879" y="55880"/>
                  </a:moveTo>
                  <a:lnTo>
                    <a:pt x="0" y="55880"/>
                  </a:lnTo>
                  <a:lnTo>
                    <a:pt x="0" y="59690"/>
                  </a:lnTo>
                  <a:lnTo>
                    <a:pt x="55879" y="59690"/>
                  </a:lnTo>
                  <a:lnTo>
                    <a:pt x="55879" y="55880"/>
                  </a:lnTo>
                  <a:close/>
                </a:path>
                <a:path w="55879" h="325120">
                  <a:moveTo>
                    <a:pt x="55879" y="49530"/>
                  </a:moveTo>
                  <a:lnTo>
                    <a:pt x="0" y="49530"/>
                  </a:lnTo>
                  <a:lnTo>
                    <a:pt x="0" y="54610"/>
                  </a:lnTo>
                  <a:lnTo>
                    <a:pt x="55879" y="54610"/>
                  </a:lnTo>
                  <a:lnTo>
                    <a:pt x="55879" y="49530"/>
                  </a:lnTo>
                  <a:close/>
                </a:path>
                <a:path w="55879" h="325120">
                  <a:moveTo>
                    <a:pt x="55879" y="43180"/>
                  </a:moveTo>
                  <a:lnTo>
                    <a:pt x="0" y="43180"/>
                  </a:lnTo>
                  <a:lnTo>
                    <a:pt x="0" y="48260"/>
                  </a:lnTo>
                  <a:lnTo>
                    <a:pt x="55879" y="48260"/>
                  </a:lnTo>
                  <a:lnTo>
                    <a:pt x="55879" y="43180"/>
                  </a:lnTo>
                  <a:close/>
                </a:path>
                <a:path w="55879" h="325120">
                  <a:moveTo>
                    <a:pt x="55879" y="36830"/>
                  </a:moveTo>
                  <a:lnTo>
                    <a:pt x="0" y="36830"/>
                  </a:lnTo>
                  <a:lnTo>
                    <a:pt x="0" y="41910"/>
                  </a:lnTo>
                  <a:lnTo>
                    <a:pt x="55879" y="41910"/>
                  </a:lnTo>
                  <a:lnTo>
                    <a:pt x="55879" y="36830"/>
                  </a:lnTo>
                  <a:close/>
                </a:path>
                <a:path w="55879" h="325120">
                  <a:moveTo>
                    <a:pt x="55879" y="30480"/>
                  </a:moveTo>
                  <a:lnTo>
                    <a:pt x="0" y="30480"/>
                  </a:lnTo>
                  <a:lnTo>
                    <a:pt x="0" y="35560"/>
                  </a:lnTo>
                  <a:lnTo>
                    <a:pt x="55879" y="35560"/>
                  </a:lnTo>
                  <a:lnTo>
                    <a:pt x="55879" y="30480"/>
                  </a:lnTo>
                  <a:close/>
                </a:path>
                <a:path w="55879" h="325120">
                  <a:moveTo>
                    <a:pt x="55879" y="24130"/>
                  </a:moveTo>
                  <a:lnTo>
                    <a:pt x="0" y="24130"/>
                  </a:lnTo>
                  <a:lnTo>
                    <a:pt x="0" y="29210"/>
                  </a:lnTo>
                  <a:lnTo>
                    <a:pt x="55879" y="29210"/>
                  </a:lnTo>
                  <a:lnTo>
                    <a:pt x="55879" y="24130"/>
                  </a:lnTo>
                  <a:close/>
                </a:path>
                <a:path w="55879" h="325120">
                  <a:moveTo>
                    <a:pt x="55879" y="17780"/>
                  </a:moveTo>
                  <a:lnTo>
                    <a:pt x="0" y="17780"/>
                  </a:lnTo>
                  <a:lnTo>
                    <a:pt x="0" y="22860"/>
                  </a:lnTo>
                  <a:lnTo>
                    <a:pt x="55879" y="22860"/>
                  </a:lnTo>
                  <a:lnTo>
                    <a:pt x="55879" y="17780"/>
                  </a:lnTo>
                  <a:close/>
                </a:path>
                <a:path w="55879" h="325120">
                  <a:moveTo>
                    <a:pt x="55879" y="11430"/>
                  </a:moveTo>
                  <a:lnTo>
                    <a:pt x="0" y="11430"/>
                  </a:lnTo>
                  <a:lnTo>
                    <a:pt x="0" y="16510"/>
                  </a:lnTo>
                  <a:lnTo>
                    <a:pt x="55879" y="16510"/>
                  </a:lnTo>
                  <a:lnTo>
                    <a:pt x="55879" y="11430"/>
                  </a:lnTo>
                  <a:close/>
                </a:path>
                <a:path w="55879" h="325120">
                  <a:moveTo>
                    <a:pt x="55879" y="5080"/>
                  </a:moveTo>
                  <a:lnTo>
                    <a:pt x="0" y="5080"/>
                  </a:lnTo>
                  <a:lnTo>
                    <a:pt x="0" y="10160"/>
                  </a:lnTo>
                  <a:lnTo>
                    <a:pt x="55879" y="10160"/>
                  </a:lnTo>
                  <a:lnTo>
                    <a:pt x="55879" y="5080"/>
                  </a:lnTo>
                  <a:close/>
                </a:path>
                <a:path w="55879" h="325120">
                  <a:moveTo>
                    <a:pt x="55879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55879" y="3810"/>
                  </a:lnTo>
                  <a:lnTo>
                    <a:pt x="55879" y="0"/>
                  </a:lnTo>
                  <a:close/>
                </a:path>
                <a:path w="55879" h="325120">
                  <a:moveTo>
                    <a:pt x="55879" y="281940"/>
                  </a:moveTo>
                  <a:lnTo>
                    <a:pt x="0" y="281940"/>
                  </a:lnTo>
                  <a:lnTo>
                    <a:pt x="0" y="314960"/>
                  </a:lnTo>
                  <a:lnTo>
                    <a:pt x="55879" y="314960"/>
                  </a:lnTo>
                  <a:lnTo>
                    <a:pt x="55879" y="281940"/>
                  </a:lnTo>
                  <a:close/>
                </a:path>
                <a:path w="55879" h="325120">
                  <a:moveTo>
                    <a:pt x="55879" y="314960"/>
                  </a:moveTo>
                  <a:lnTo>
                    <a:pt x="0" y="314960"/>
                  </a:lnTo>
                  <a:lnTo>
                    <a:pt x="0" y="321310"/>
                  </a:lnTo>
                  <a:lnTo>
                    <a:pt x="55879" y="321310"/>
                  </a:lnTo>
                  <a:lnTo>
                    <a:pt x="55879" y="314960"/>
                  </a:lnTo>
                  <a:close/>
                </a:path>
                <a:path w="55879" h="325120">
                  <a:moveTo>
                    <a:pt x="55879" y="321310"/>
                  </a:moveTo>
                  <a:lnTo>
                    <a:pt x="0" y="321310"/>
                  </a:lnTo>
                  <a:lnTo>
                    <a:pt x="0" y="323850"/>
                  </a:lnTo>
                  <a:lnTo>
                    <a:pt x="31750" y="323850"/>
                  </a:lnTo>
                  <a:lnTo>
                    <a:pt x="31750" y="325120"/>
                  </a:lnTo>
                  <a:lnTo>
                    <a:pt x="55879" y="325120"/>
                  </a:lnTo>
                  <a:lnTo>
                    <a:pt x="55879" y="321310"/>
                  </a:lnTo>
                  <a:close/>
                </a:path>
              </a:pathLst>
            </a:custGeom>
            <a:solidFill>
              <a:srgbClr val="2F8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7" name="object 247"/>
            <p:cNvSpPr/>
            <p:nvPr/>
          </p:nvSpPr>
          <p:spPr>
            <a:xfrm>
              <a:off x="4874259" y="6393179"/>
              <a:ext cx="54610" cy="323850"/>
            </a:xfrm>
            <a:custGeom>
              <a:avLst/>
              <a:gdLst/>
              <a:ahLst/>
              <a:cxnLst/>
              <a:rect l="l" t="t" r="r" b="b"/>
              <a:pathLst>
                <a:path w="54610" h="323850">
                  <a:moveTo>
                    <a:pt x="54610" y="260350"/>
                  </a:moveTo>
                  <a:lnTo>
                    <a:pt x="0" y="260350"/>
                  </a:lnTo>
                  <a:lnTo>
                    <a:pt x="0" y="281940"/>
                  </a:lnTo>
                  <a:lnTo>
                    <a:pt x="54610" y="281940"/>
                  </a:lnTo>
                  <a:lnTo>
                    <a:pt x="54610" y="260350"/>
                  </a:lnTo>
                  <a:close/>
                </a:path>
                <a:path w="54610" h="323850">
                  <a:moveTo>
                    <a:pt x="54610" y="257810"/>
                  </a:moveTo>
                  <a:lnTo>
                    <a:pt x="0" y="257810"/>
                  </a:lnTo>
                  <a:lnTo>
                    <a:pt x="0" y="259080"/>
                  </a:lnTo>
                  <a:lnTo>
                    <a:pt x="54610" y="259080"/>
                  </a:lnTo>
                  <a:lnTo>
                    <a:pt x="54610" y="257810"/>
                  </a:lnTo>
                  <a:close/>
                </a:path>
                <a:path w="54610" h="323850">
                  <a:moveTo>
                    <a:pt x="54610" y="254000"/>
                  </a:moveTo>
                  <a:lnTo>
                    <a:pt x="0" y="254000"/>
                  </a:lnTo>
                  <a:lnTo>
                    <a:pt x="0" y="256540"/>
                  </a:lnTo>
                  <a:lnTo>
                    <a:pt x="54610" y="256540"/>
                  </a:lnTo>
                  <a:lnTo>
                    <a:pt x="54610" y="254000"/>
                  </a:lnTo>
                  <a:close/>
                </a:path>
                <a:path w="54610" h="323850">
                  <a:moveTo>
                    <a:pt x="54610" y="251460"/>
                  </a:moveTo>
                  <a:lnTo>
                    <a:pt x="0" y="251460"/>
                  </a:lnTo>
                  <a:lnTo>
                    <a:pt x="0" y="252730"/>
                  </a:lnTo>
                  <a:lnTo>
                    <a:pt x="54610" y="252730"/>
                  </a:lnTo>
                  <a:lnTo>
                    <a:pt x="54610" y="251460"/>
                  </a:lnTo>
                  <a:close/>
                </a:path>
                <a:path w="54610" h="323850">
                  <a:moveTo>
                    <a:pt x="54610" y="247650"/>
                  </a:moveTo>
                  <a:lnTo>
                    <a:pt x="0" y="247650"/>
                  </a:lnTo>
                  <a:lnTo>
                    <a:pt x="0" y="250190"/>
                  </a:lnTo>
                  <a:lnTo>
                    <a:pt x="54610" y="250190"/>
                  </a:lnTo>
                  <a:lnTo>
                    <a:pt x="54610" y="247650"/>
                  </a:lnTo>
                  <a:close/>
                </a:path>
                <a:path w="54610" h="323850">
                  <a:moveTo>
                    <a:pt x="54610" y="245110"/>
                  </a:moveTo>
                  <a:lnTo>
                    <a:pt x="0" y="245110"/>
                  </a:lnTo>
                  <a:lnTo>
                    <a:pt x="0" y="246380"/>
                  </a:lnTo>
                  <a:lnTo>
                    <a:pt x="54610" y="246380"/>
                  </a:lnTo>
                  <a:lnTo>
                    <a:pt x="54610" y="245110"/>
                  </a:lnTo>
                  <a:close/>
                </a:path>
                <a:path w="54610" h="323850">
                  <a:moveTo>
                    <a:pt x="54610" y="241300"/>
                  </a:moveTo>
                  <a:lnTo>
                    <a:pt x="0" y="241300"/>
                  </a:lnTo>
                  <a:lnTo>
                    <a:pt x="0" y="243840"/>
                  </a:lnTo>
                  <a:lnTo>
                    <a:pt x="54610" y="243840"/>
                  </a:lnTo>
                  <a:lnTo>
                    <a:pt x="54610" y="241300"/>
                  </a:lnTo>
                  <a:close/>
                </a:path>
                <a:path w="54610" h="323850">
                  <a:moveTo>
                    <a:pt x="54610" y="238760"/>
                  </a:moveTo>
                  <a:lnTo>
                    <a:pt x="0" y="238760"/>
                  </a:lnTo>
                  <a:lnTo>
                    <a:pt x="0" y="240030"/>
                  </a:lnTo>
                  <a:lnTo>
                    <a:pt x="54610" y="240030"/>
                  </a:lnTo>
                  <a:lnTo>
                    <a:pt x="54610" y="238760"/>
                  </a:lnTo>
                  <a:close/>
                </a:path>
                <a:path w="54610" h="323850">
                  <a:moveTo>
                    <a:pt x="54610" y="234950"/>
                  </a:moveTo>
                  <a:lnTo>
                    <a:pt x="0" y="234950"/>
                  </a:lnTo>
                  <a:lnTo>
                    <a:pt x="0" y="237490"/>
                  </a:lnTo>
                  <a:lnTo>
                    <a:pt x="54610" y="237490"/>
                  </a:lnTo>
                  <a:lnTo>
                    <a:pt x="54610" y="234950"/>
                  </a:lnTo>
                  <a:close/>
                </a:path>
                <a:path w="54610" h="323850">
                  <a:moveTo>
                    <a:pt x="54610" y="232410"/>
                  </a:moveTo>
                  <a:lnTo>
                    <a:pt x="0" y="232410"/>
                  </a:lnTo>
                  <a:lnTo>
                    <a:pt x="0" y="233680"/>
                  </a:lnTo>
                  <a:lnTo>
                    <a:pt x="54610" y="233680"/>
                  </a:lnTo>
                  <a:lnTo>
                    <a:pt x="54610" y="232410"/>
                  </a:lnTo>
                  <a:close/>
                </a:path>
                <a:path w="54610" h="323850">
                  <a:moveTo>
                    <a:pt x="54610" y="228600"/>
                  </a:moveTo>
                  <a:lnTo>
                    <a:pt x="0" y="228600"/>
                  </a:lnTo>
                  <a:lnTo>
                    <a:pt x="0" y="231140"/>
                  </a:lnTo>
                  <a:lnTo>
                    <a:pt x="54610" y="231140"/>
                  </a:lnTo>
                  <a:lnTo>
                    <a:pt x="54610" y="228600"/>
                  </a:lnTo>
                  <a:close/>
                </a:path>
                <a:path w="54610" h="323850">
                  <a:moveTo>
                    <a:pt x="54610" y="226060"/>
                  </a:moveTo>
                  <a:lnTo>
                    <a:pt x="0" y="226060"/>
                  </a:lnTo>
                  <a:lnTo>
                    <a:pt x="0" y="227330"/>
                  </a:lnTo>
                  <a:lnTo>
                    <a:pt x="54610" y="227330"/>
                  </a:lnTo>
                  <a:lnTo>
                    <a:pt x="54610" y="226060"/>
                  </a:lnTo>
                  <a:close/>
                </a:path>
                <a:path w="54610" h="323850">
                  <a:moveTo>
                    <a:pt x="54610" y="222250"/>
                  </a:moveTo>
                  <a:lnTo>
                    <a:pt x="0" y="222250"/>
                  </a:lnTo>
                  <a:lnTo>
                    <a:pt x="0" y="224790"/>
                  </a:lnTo>
                  <a:lnTo>
                    <a:pt x="54610" y="224790"/>
                  </a:lnTo>
                  <a:lnTo>
                    <a:pt x="54610" y="222250"/>
                  </a:lnTo>
                  <a:close/>
                </a:path>
                <a:path w="54610" h="323850">
                  <a:moveTo>
                    <a:pt x="54610" y="219710"/>
                  </a:moveTo>
                  <a:lnTo>
                    <a:pt x="0" y="219710"/>
                  </a:lnTo>
                  <a:lnTo>
                    <a:pt x="0" y="220980"/>
                  </a:lnTo>
                  <a:lnTo>
                    <a:pt x="54610" y="220980"/>
                  </a:lnTo>
                  <a:lnTo>
                    <a:pt x="54610" y="219710"/>
                  </a:lnTo>
                  <a:close/>
                </a:path>
                <a:path w="54610" h="323850">
                  <a:moveTo>
                    <a:pt x="54610" y="215900"/>
                  </a:moveTo>
                  <a:lnTo>
                    <a:pt x="0" y="215900"/>
                  </a:lnTo>
                  <a:lnTo>
                    <a:pt x="0" y="218440"/>
                  </a:lnTo>
                  <a:lnTo>
                    <a:pt x="54610" y="218440"/>
                  </a:lnTo>
                  <a:lnTo>
                    <a:pt x="54610" y="215900"/>
                  </a:lnTo>
                  <a:close/>
                </a:path>
                <a:path w="54610" h="323850">
                  <a:moveTo>
                    <a:pt x="54610" y="213360"/>
                  </a:moveTo>
                  <a:lnTo>
                    <a:pt x="0" y="213360"/>
                  </a:lnTo>
                  <a:lnTo>
                    <a:pt x="0" y="214630"/>
                  </a:lnTo>
                  <a:lnTo>
                    <a:pt x="54610" y="214630"/>
                  </a:lnTo>
                  <a:lnTo>
                    <a:pt x="54610" y="213360"/>
                  </a:lnTo>
                  <a:close/>
                </a:path>
                <a:path w="54610" h="323850">
                  <a:moveTo>
                    <a:pt x="54610" y="209550"/>
                  </a:moveTo>
                  <a:lnTo>
                    <a:pt x="0" y="209550"/>
                  </a:lnTo>
                  <a:lnTo>
                    <a:pt x="0" y="212090"/>
                  </a:lnTo>
                  <a:lnTo>
                    <a:pt x="54610" y="212090"/>
                  </a:lnTo>
                  <a:lnTo>
                    <a:pt x="54610" y="209550"/>
                  </a:lnTo>
                  <a:close/>
                </a:path>
                <a:path w="54610" h="323850">
                  <a:moveTo>
                    <a:pt x="54610" y="207010"/>
                  </a:moveTo>
                  <a:lnTo>
                    <a:pt x="0" y="207010"/>
                  </a:lnTo>
                  <a:lnTo>
                    <a:pt x="0" y="208280"/>
                  </a:lnTo>
                  <a:lnTo>
                    <a:pt x="54610" y="208280"/>
                  </a:lnTo>
                  <a:lnTo>
                    <a:pt x="54610" y="207010"/>
                  </a:lnTo>
                  <a:close/>
                </a:path>
                <a:path w="54610" h="323850">
                  <a:moveTo>
                    <a:pt x="54610" y="203200"/>
                  </a:moveTo>
                  <a:lnTo>
                    <a:pt x="0" y="203200"/>
                  </a:lnTo>
                  <a:lnTo>
                    <a:pt x="0" y="205740"/>
                  </a:lnTo>
                  <a:lnTo>
                    <a:pt x="54610" y="205740"/>
                  </a:lnTo>
                  <a:lnTo>
                    <a:pt x="54610" y="203200"/>
                  </a:lnTo>
                  <a:close/>
                </a:path>
                <a:path w="54610" h="323850">
                  <a:moveTo>
                    <a:pt x="54610" y="200660"/>
                  </a:moveTo>
                  <a:lnTo>
                    <a:pt x="0" y="200660"/>
                  </a:lnTo>
                  <a:lnTo>
                    <a:pt x="0" y="201930"/>
                  </a:lnTo>
                  <a:lnTo>
                    <a:pt x="54610" y="201930"/>
                  </a:lnTo>
                  <a:lnTo>
                    <a:pt x="54610" y="200660"/>
                  </a:lnTo>
                  <a:close/>
                </a:path>
                <a:path w="54610" h="323850">
                  <a:moveTo>
                    <a:pt x="54610" y="196850"/>
                  </a:moveTo>
                  <a:lnTo>
                    <a:pt x="0" y="196850"/>
                  </a:lnTo>
                  <a:lnTo>
                    <a:pt x="0" y="199390"/>
                  </a:lnTo>
                  <a:lnTo>
                    <a:pt x="54610" y="199390"/>
                  </a:lnTo>
                  <a:lnTo>
                    <a:pt x="54610" y="196850"/>
                  </a:lnTo>
                  <a:close/>
                </a:path>
                <a:path w="54610" h="323850">
                  <a:moveTo>
                    <a:pt x="54610" y="194310"/>
                  </a:moveTo>
                  <a:lnTo>
                    <a:pt x="0" y="194310"/>
                  </a:lnTo>
                  <a:lnTo>
                    <a:pt x="0" y="195580"/>
                  </a:lnTo>
                  <a:lnTo>
                    <a:pt x="54610" y="195580"/>
                  </a:lnTo>
                  <a:lnTo>
                    <a:pt x="54610" y="194310"/>
                  </a:lnTo>
                  <a:close/>
                </a:path>
                <a:path w="54610" h="323850">
                  <a:moveTo>
                    <a:pt x="54610" y="190500"/>
                  </a:moveTo>
                  <a:lnTo>
                    <a:pt x="0" y="190500"/>
                  </a:lnTo>
                  <a:lnTo>
                    <a:pt x="0" y="193040"/>
                  </a:lnTo>
                  <a:lnTo>
                    <a:pt x="54610" y="193040"/>
                  </a:lnTo>
                  <a:lnTo>
                    <a:pt x="54610" y="190500"/>
                  </a:lnTo>
                  <a:close/>
                </a:path>
                <a:path w="54610" h="323850">
                  <a:moveTo>
                    <a:pt x="54610" y="187960"/>
                  </a:moveTo>
                  <a:lnTo>
                    <a:pt x="0" y="187960"/>
                  </a:lnTo>
                  <a:lnTo>
                    <a:pt x="0" y="189230"/>
                  </a:lnTo>
                  <a:lnTo>
                    <a:pt x="54610" y="189230"/>
                  </a:lnTo>
                  <a:lnTo>
                    <a:pt x="54610" y="187960"/>
                  </a:lnTo>
                  <a:close/>
                </a:path>
                <a:path w="54610" h="323850">
                  <a:moveTo>
                    <a:pt x="54610" y="184150"/>
                  </a:moveTo>
                  <a:lnTo>
                    <a:pt x="0" y="184150"/>
                  </a:lnTo>
                  <a:lnTo>
                    <a:pt x="0" y="186690"/>
                  </a:lnTo>
                  <a:lnTo>
                    <a:pt x="54610" y="186690"/>
                  </a:lnTo>
                  <a:lnTo>
                    <a:pt x="54610" y="184150"/>
                  </a:lnTo>
                  <a:close/>
                </a:path>
                <a:path w="54610" h="323850">
                  <a:moveTo>
                    <a:pt x="54610" y="181610"/>
                  </a:moveTo>
                  <a:lnTo>
                    <a:pt x="0" y="181610"/>
                  </a:lnTo>
                  <a:lnTo>
                    <a:pt x="0" y="182880"/>
                  </a:lnTo>
                  <a:lnTo>
                    <a:pt x="54610" y="182880"/>
                  </a:lnTo>
                  <a:lnTo>
                    <a:pt x="54610" y="181610"/>
                  </a:lnTo>
                  <a:close/>
                </a:path>
                <a:path w="54610" h="323850">
                  <a:moveTo>
                    <a:pt x="54610" y="177800"/>
                  </a:moveTo>
                  <a:lnTo>
                    <a:pt x="0" y="177800"/>
                  </a:lnTo>
                  <a:lnTo>
                    <a:pt x="0" y="180340"/>
                  </a:lnTo>
                  <a:lnTo>
                    <a:pt x="54610" y="180340"/>
                  </a:lnTo>
                  <a:lnTo>
                    <a:pt x="54610" y="177800"/>
                  </a:lnTo>
                  <a:close/>
                </a:path>
                <a:path w="54610" h="323850">
                  <a:moveTo>
                    <a:pt x="54610" y="175260"/>
                  </a:moveTo>
                  <a:lnTo>
                    <a:pt x="0" y="175260"/>
                  </a:lnTo>
                  <a:lnTo>
                    <a:pt x="0" y="176530"/>
                  </a:lnTo>
                  <a:lnTo>
                    <a:pt x="54610" y="176530"/>
                  </a:lnTo>
                  <a:lnTo>
                    <a:pt x="54610" y="175260"/>
                  </a:lnTo>
                  <a:close/>
                </a:path>
                <a:path w="54610" h="323850">
                  <a:moveTo>
                    <a:pt x="54610" y="171450"/>
                  </a:moveTo>
                  <a:lnTo>
                    <a:pt x="0" y="171450"/>
                  </a:lnTo>
                  <a:lnTo>
                    <a:pt x="0" y="173990"/>
                  </a:lnTo>
                  <a:lnTo>
                    <a:pt x="54610" y="173990"/>
                  </a:lnTo>
                  <a:lnTo>
                    <a:pt x="54610" y="171450"/>
                  </a:lnTo>
                  <a:close/>
                </a:path>
                <a:path w="54610" h="323850">
                  <a:moveTo>
                    <a:pt x="54610" y="168910"/>
                  </a:moveTo>
                  <a:lnTo>
                    <a:pt x="0" y="168910"/>
                  </a:lnTo>
                  <a:lnTo>
                    <a:pt x="0" y="170180"/>
                  </a:lnTo>
                  <a:lnTo>
                    <a:pt x="54610" y="170180"/>
                  </a:lnTo>
                  <a:lnTo>
                    <a:pt x="54610" y="168910"/>
                  </a:lnTo>
                  <a:close/>
                </a:path>
                <a:path w="54610" h="323850">
                  <a:moveTo>
                    <a:pt x="54610" y="165100"/>
                  </a:moveTo>
                  <a:lnTo>
                    <a:pt x="0" y="165100"/>
                  </a:lnTo>
                  <a:lnTo>
                    <a:pt x="0" y="167640"/>
                  </a:lnTo>
                  <a:lnTo>
                    <a:pt x="54610" y="167640"/>
                  </a:lnTo>
                  <a:lnTo>
                    <a:pt x="54610" y="165100"/>
                  </a:lnTo>
                  <a:close/>
                </a:path>
                <a:path w="54610" h="323850">
                  <a:moveTo>
                    <a:pt x="54610" y="162560"/>
                  </a:moveTo>
                  <a:lnTo>
                    <a:pt x="0" y="162560"/>
                  </a:lnTo>
                  <a:lnTo>
                    <a:pt x="0" y="163830"/>
                  </a:lnTo>
                  <a:lnTo>
                    <a:pt x="54610" y="163830"/>
                  </a:lnTo>
                  <a:lnTo>
                    <a:pt x="54610" y="162560"/>
                  </a:lnTo>
                  <a:close/>
                </a:path>
                <a:path w="54610" h="323850">
                  <a:moveTo>
                    <a:pt x="54610" y="158750"/>
                  </a:moveTo>
                  <a:lnTo>
                    <a:pt x="0" y="158750"/>
                  </a:lnTo>
                  <a:lnTo>
                    <a:pt x="0" y="161290"/>
                  </a:lnTo>
                  <a:lnTo>
                    <a:pt x="54610" y="161290"/>
                  </a:lnTo>
                  <a:lnTo>
                    <a:pt x="54610" y="158750"/>
                  </a:lnTo>
                  <a:close/>
                </a:path>
                <a:path w="54610" h="323850">
                  <a:moveTo>
                    <a:pt x="54610" y="156210"/>
                  </a:moveTo>
                  <a:lnTo>
                    <a:pt x="0" y="156210"/>
                  </a:lnTo>
                  <a:lnTo>
                    <a:pt x="0" y="157480"/>
                  </a:lnTo>
                  <a:lnTo>
                    <a:pt x="54610" y="157480"/>
                  </a:lnTo>
                  <a:lnTo>
                    <a:pt x="54610" y="156210"/>
                  </a:lnTo>
                  <a:close/>
                </a:path>
                <a:path w="54610" h="323850">
                  <a:moveTo>
                    <a:pt x="54610" y="152400"/>
                  </a:moveTo>
                  <a:lnTo>
                    <a:pt x="0" y="152400"/>
                  </a:lnTo>
                  <a:lnTo>
                    <a:pt x="0" y="154940"/>
                  </a:lnTo>
                  <a:lnTo>
                    <a:pt x="54610" y="154940"/>
                  </a:lnTo>
                  <a:lnTo>
                    <a:pt x="54610" y="152400"/>
                  </a:lnTo>
                  <a:close/>
                </a:path>
                <a:path w="54610" h="323850">
                  <a:moveTo>
                    <a:pt x="54610" y="149860"/>
                  </a:moveTo>
                  <a:lnTo>
                    <a:pt x="0" y="149860"/>
                  </a:lnTo>
                  <a:lnTo>
                    <a:pt x="0" y="151130"/>
                  </a:lnTo>
                  <a:lnTo>
                    <a:pt x="54610" y="151130"/>
                  </a:lnTo>
                  <a:lnTo>
                    <a:pt x="54610" y="149860"/>
                  </a:lnTo>
                  <a:close/>
                </a:path>
                <a:path w="54610" h="323850">
                  <a:moveTo>
                    <a:pt x="54610" y="146050"/>
                  </a:moveTo>
                  <a:lnTo>
                    <a:pt x="0" y="146050"/>
                  </a:lnTo>
                  <a:lnTo>
                    <a:pt x="0" y="148590"/>
                  </a:lnTo>
                  <a:lnTo>
                    <a:pt x="54610" y="148590"/>
                  </a:lnTo>
                  <a:lnTo>
                    <a:pt x="54610" y="146050"/>
                  </a:lnTo>
                  <a:close/>
                </a:path>
                <a:path w="54610" h="323850">
                  <a:moveTo>
                    <a:pt x="54610" y="143510"/>
                  </a:moveTo>
                  <a:lnTo>
                    <a:pt x="0" y="143510"/>
                  </a:lnTo>
                  <a:lnTo>
                    <a:pt x="0" y="144780"/>
                  </a:lnTo>
                  <a:lnTo>
                    <a:pt x="54610" y="144780"/>
                  </a:lnTo>
                  <a:lnTo>
                    <a:pt x="54610" y="143510"/>
                  </a:lnTo>
                  <a:close/>
                </a:path>
                <a:path w="54610" h="323850">
                  <a:moveTo>
                    <a:pt x="54610" y="139700"/>
                  </a:moveTo>
                  <a:lnTo>
                    <a:pt x="0" y="139700"/>
                  </a:lnTo>
                  <a:lnTo>
                    <a:pt x="0" y="142240"/>
                  </a:lnTo>
                  <a:lnTo>
                    <a:pt x="54610" y="142240"/>
                  </a:lnTo>
                  <a:lnTo>
                    <a:pt x="54610" y="139700"/>
                  </a:lnTo>
                  <a:close/>
                </a:path>
                <a:path w="54610" h="323850">
                  <a:moveTo>
                    <a:pt x="54610" y="137160"/>
                  </a:moveTo>
                  <a:lnTo>
                    <a:pt x="0" y="137160"/>
                  </a:lnTo>
                  <a:lnTo>
                    <a:pt x="0" y="138430"/>
                  </a:lnTo>
                  <a:lnTo>
                    <a:pt x="54610" y="138430"/>
                  </a:lnTo>
                  <a:lnTo>
                    <a:pt x="54610" y="137160"/>
                  </a:lnTo>
                  <a:close/>
                </a:path>
                <a:path w="54610" h="323850">
                  <a:moveTo>
                    <a:pt x="54610" y="133350"/>
                  </a:moveTo>
                  <a:lnTo>
                    <a:pt x="0" y="133350"/>
                  </a:lnTo>
                  <a:lnTo>
                    <a:pt x="0" y="135890"/>
                  </a:lnTo>
                  <a:lnTo>
                    <a:pt x="54610" y="135890"/>
                  </a:lnTo>
                  <a:lnTo>
                    <a:pt x="54610" y="133350"/>
                  </a:lnTo>
                  <a:close/>
                </a:path>
                <a:path w="54610" h="323850">
                  <a:moveTo>
                    <a:pt x="54610" y="130810"/>
                  </a:moveTo>
                  <a:lnTo>
                    <a:pt x="0" y="130810"/>
                  </a:lnTo>
                  <a:lnTo>
                    <a:pt x="0" y="132080"/>
                  </a:lnTo>
                  <a:lnTo>
                    <a:pt x="54610" y="132080"/>
                  </a:lnTo>
                  <a:lnTo>
                    <a:pt x="54610" y="130810"/>
                  </a:lnTo>
                  <a:close/>
                </a:path>
                <a:path w="54610" h="323850">
                  <a:moveTo>
                    <a:pt x="54610" y="127000"/>
                  </a:moveTo>
                  <a:lnTo>
                    <a:pt x="0" y="127000"/>
                  </a:lnTo>
                  <a:lnTo>
                    <a:pt x="0" y="129540"/>
                  </a:lnTo>
                  <a:lnTo>
                    <a:pt x="54610" y="129540"/>
                  </a:lnTo>
                  <a:lnTo>
                    <a:pt x="54610" y="127000"/>
                  </a:lnTo>
                  <a:close/>
                </a:path>
                <a:path w="54610" h="323850">
                  <a:moveTo>
                    <a:pt x="54610" y="124460"/>
                  </a:moveTo>
                  <a:lnTo>
                    <a:pt x="0" y="124460"/>
                  </a:lnTo>
                  <a:lnTo>
                    <a:pt x="0" y="125730"/>
                  </a:lnTo>
                  <a:lnTo>
                    <a:pt x="54610" y="125730"/>
                  </a:lnTo>
                  <a:lnTo>
                    <a:pt x="54610" y="124460"/>
                  </a:lnTo>
                  <a:close/>
                </a:path>
                <a:path w="54610" h="323850">
                  <a:moveTo>
                    <a:pt x="54610" y="120650"/>
                  </a:moveTo>
                  <a:lnTo>
                    <a:pt x="0" y="120650"/>
                  </a:lnTo>
                  <a:lnTo>
                    <a:pt x="0" y="123190"/>
                  </a:lnTo>
                  <a:lnTo>
                    <a:pt x="54610" y="123190"/>
                  </a:lnTo>
                  <a:lnTo>
                    <a:pt x="54610" y="120650"/>
                  </a:lnTo>
                  <a:close/>
                </a:path>
                <a:path w="54610" h="323850">
                  <a:moveTo>
                    <a:pt x="54610" y="118110"/>
                  </a:moveTo>
                  <a:lnTo>
                    <a:pt x="0" y="118110"/>
                  </a:lnTo>
                  <a:lnTo>
                    <a:pt x="0" y="119380"/>
                  </a:lnTo>
                  <a:lnTo>
                    <a:pt x="54610" y="119380"/>
                  </a:lnTo>
                  <a:lnTo>
                    <a:pt x="54610" y="118110"/>
                  </a:lnTo>
                  <a:close/>
                </a:path>
                <a:path w="54610" h="323850">
                  <a:moveTo>
                    <a:pt x="54610" y="114300"/>
                  </a:moveTo>
                  <a:lnTo>
                    <a:pt x="0" y="114300"/>
                  </a:lnTo>
                  <a:lnTo>
                    <a:pt x="0" y="116840"/>
                  </a:lnTo>
                  <a:lnTo>
                    <a:pt x="54610" y="116840"/>
                  </a:lnTo>
                  <a:lnTo>
                    <a:pt x="54610" y="114300"/>
                  </a:lnTo>
                  <a:close/>
                </a:path>
                <a:path w="54610" h="323850">
                  <a:moveTo>
                    <a:pt x="54610" y="111760"/>
                  </a:moveTo>
                  <a:lnTo>
                    <a:pt x="0" y="111760"/>
                  </a:lnTo>
                  <a:lnTo>
                    <a:pt x="0" y="113030"/>
                  </a:lnTo>
                  <a:lnTo>
                    <a:pt x="54610" y="113030"/>
                  </a:lnTo>
                  <a:lnTo>
                    <a:pt x="54610" y="111760"/>
                  </a:lnTo>
                  <a:close/>
                </a:path>
                <a:path w="54610" h="323850">
                  <a:moveTo>
                    <a:pt x="54610" y="107950"/>
                  </a:moveTo>
                  <a:lnTo>
                    <a:pt x="0" y="107950"/>
                  </a:lnTo>
                  <a:lnTo>
                    <a:pt x="0" y="110490"/>
                  </a:lnTo>
                  <a:lnTo>
                    <a:pt x="54610" y="110490"/>
                  </a:lnTo>
                  <a:lnTo>
                    <a:pt x="54610" y="107950"/>
                  </a:lnTo>
                  <a:close/>
                </a:path>
                <a:path w="54610" h="323850">
                  <a:moveTo>
                    <a:pt x="54610" y="105410"/>
                  </a:moveTo>
                  <a:lnTo>
                    <a:pt x="0" y="105410"/>
                  </a:lnTo>
                  <a:lnTo>
                    <a:pt x="0" y="106680"/>
                  </a:lnTo>
                  <a:lnTo>
                    <a:pt x="54610" y="106680"/>
                  </a:lnTo>
                  <a:lnTo>
                    <a:pt x="54610" y="105410"/>
                  </a:lnTo>
                  <a:close/>
                </a:path>
                <a:path w="54610" h="323850">
                  <a:moveTo>
                    <a:pt x="54610" y="99060"/>
                  </a:moveTo>
                  <a:lnTo>
                    <a:pt x="0" y="99060"/>
                  </a:lnTo>
                  <a:lnTo>
                    <a:pt x="0" y="104140"/>
                  </a:lnTo>
                  <a:lnTo>
                    <a:pt x="54610" y="104140"/>
                  </a:lnTo>
                  <a:lnTo>
                    <a:pt x="54610" y="99060"/>
                  </a:lnTo>
                  <a:close/>
                </a:path>
                <a:path w="54610" h="323850">
                  <a:moveTo>
                    <a:pt x="54610" y="92710"/>
                  </a:moveTo>
                  <a:lnTo>
                    <a:pt x="0" y="92710"/>
                  </a:lnTo>
                  <a:lnTo>
                    <a:pt x="0" y="97790"/>
                  </a:lnTo>
                  <a:lnTo>
                    <a:pt x="54610" y="97790"/>
                  </a:lnTo>
                  <a:lnTo>
                    <a:pt x="54610" y="92710"/>
                  </a:lnTo>
                  <a:close/>
                </a:path>
                <a:path w="54610" h="323850">
                  <a:moveTo>
                    <a:pt x="54610" y="86360"/>
                  </a:moveTo>
                  <a:lnTo>
                    <a:pt x="0" y="86360"/>
                  </a:lnTo>
                  <a:lnTo>
                    <a:pt x="0" y="91440"/>
                  </a:lnTo>
                  <a:lnTo>
                    <a:pt x="54610" y="91440"/>
                  </a:lnTo>
                  <a:lnTo>
                    <a:pt x="54610" y="86360"/>
                  </a:lnTo>
                  <a:close/>
                </a:path>
                <a:path w="54610" h="323850">
                  <a:moveTo>
                    <a:pt x="54610" y="80010"/>
                  </a:moveTo>
                  <a:lnTo>
                    <a:pt x="0" y="80010"/>
                  </a:lnTo>
                  <a:lnTo>
                    <a:pt x="0" y="85090"/>
                  </a:lnTo>
                  <a:lnTo>
                    <a:pt x="54610" y="85090"/>
                  </a:lnTo>
                  <a:lnTo>
                    <a:pt x="54610" y="80010"/>
                  </a:lnTo>
                  <a:close/>
                </a:path>
                <a:path w="54610" h="323850">
                  <a:moveTo>
                    <a:pt x="54610" y="73660"/>
                  </a:moveTo>
                  <a:lnTo>
                    <a:pt x="0" y="73660"/>
                  </a:lnTo>
                  <a:lnTo>
                    <a:pt x="0" y="78740"/>
                  </a:lnTo>
                  <a:lnTo>
                    <a:pt x="54610" y="78740"/>
                  </a:lnTo>
                  <a:lnTo>
                    <a:pt x="54610" y="73660"/>
                  </a:lnTo>
                  <a:close/>
                </a:path>
                <a:path w="54610" h="323850">
                  <a:moveTo>
                    <a:pt x="54610" y="67310"/>
                  </a:moveTo>
                  <a:lnTo>
                    <a:pt x="0" y="67310"/>
                  </a:lnTo>
                  <a:lnTo>
                    <a:pt x="0" y="72390"/>
                  </a:lnTo>
                  <a:lnTo>
                    <a:pt x="54610" y="72390"/>
                  </a:lnTo>
                  <a:lnTo>
                    <a:pt x="54610" y="67310"/>
                  </a:lnTo>
                  <a:close/>
                </a:path>
                <a:path w="54610" h="323850">
                  <a:moveTo>
                    <a:pt x="54610" y="60960"/>
                  </a:moveTo>
                  <a:lnTo>
                    <a:pt x="0" y="60960"/>
                  </a:lnTo>
                  <a:lnTo>
                    <a:pt x="0" y="66040"/>
                  </a:lnTo>
                  <a:lnTo>
                    <a:pt x="54610" y="66040"/>
                  </a:lnTo>
                  <a:lnTo>
                    <a:pt x="54610" y="60960"/>
                  </a:lnTo>
                  <a:close/>
                </a:path>
                <a:path w="54610" h="323850">
                  <a:moveTo>
                    <a:pt x="54610" y="55880"/>
                  </a:moveTo>
                  <a:lnTo>
                    <a:pt x="0" y="55880"/>
                  </a:lnTo>
                  <a:lnTo>
                    <a:pt x="0" y="59690"/>
                  </a:lnTo>
                  <a:lnTo>
                    <a:pt x="54610" y="59690"/>
                  </a:lnTo>
                  <a:lnTo>
                    <a:pt x="54610" y="55880"/>
                  </a:lnTo>
                  <a:close/>
                </a:path>
                <a:path w="54610" h="323850">
                  <a:moveTo>
                    <a:pt x="54610" y="49530"/>
                  </a:moveTo>
                  <a:lnTo>
                    <a:pt x="0" y="49530"/>
                  </a:lnTo>
                  <a:lnTo>
                    <a:pt x="0" y="54610"/>
                  </a:lnTo>
                  <a:lnTo>
                    <a:pt x="54610" y="54610"/>
                  </a:lnTo>
                  <a:lnTo>
                    <a:pt x="54610" y="49530"/>
                  </a:lnTo>
                  <a:close/>
                </a:path>
                <a:path w="54610" h="323850">
                  <a:moveTo>
                    <a:pt x="54610" y="43180"/>
                  </a:moveTo>
                  <a:lnTo>
                    <a:pt x="0" y="43180"/>
                  </a:lnTo>
                  <a:lnTo>
                    <a:pt x="0" y="48260"/>
                  </a:lnTo>
                  <a:lnTo>
                    <a:pt x="54610" y="48260"/>
                  </a:lnTo>
                  <a:lnTo>
                    <a:pt x="54610" y="43180"/>
                  </a:lnTo>
                  <a:close/>
                </a:path>
                <a:path w="54610" h="323850">
                  <a:moveTo>
                    <a:pt x="54610" y="36830"/>
                  </a:moveTo>
                  <a:lnTo>
                    <a:pt x="0" y="36830"/>
                  </a:lnTo>
                  <a:lnTo>
                    <a:pt x="0" y="41910"/>
                  </a:lnTo>
                  <a:lnTo>
                    <a:pt x="54610" y="41910"/>
                  </a:lnTo>
                  <a:lnTo>
                    <a:pt x="54610" y="36830"/>
                  </a:lnTo>
                  <a:close/>
                </a:path>
                <a:path w="54610" h="323850">
                  <a:moveTo>
                    <a:pt x="54610" y="30480"/>
                  </a:moveTo>
                  <a:lnTo>
                    <a:pt x="0" y="30480"/>
                  </a:lnTo>
                  <a:lnTo>
                    <a:pt x="0" y="35560"/>
                  </a:lnTo>
                  <a:lnTo>
                    <a:pt x="54610" y="35560"/>
                  </a:lnTo>
                  <a:lnTo>
                    <a:pt x="54610" y="30480"/>
                  </a:lnTo>
                  <a:close/>
                </a:path>
                <a:path w="54610" h="323850">
                  <a:moveTo>
                    <a:pt x="54610" y="24130"/>
                  </a:moveTo>
                  <a:lnTo>
                    <a:pt x="0" y="24130"/>
                  </a:lnTo>
                  <a:lnTo>
                    <a:pt x="0" y="29210"/>
                  </a:lnTo>
                  <a:lnTo>
                    <a:pt x="54610" y="29210"/>
                  </a:lnTo>
                  <a:lnTo>
                    <a:pt x="54610" y="24130"/>
                  </a:lnTo>
                  <a:close/>
                </a:path>
                <a:path w="54610" h="323850">
                  <a:moveTo>
                    <a:pt x="54610" y="17780"/>
                  </a:moveTo>
                  <a:lnTo>
                    <a:pt x="0" y="17780"/>
                  </a:lnTo>
                  <a:lnTo>
                    <a:pt x="0" y="22860"/>
                  </a:lnTo>
                  <a:lnTo>
                    <a:pt x="54610" y="22860"/>
                  </a:lnTo>
                  <a:lnTo>
                    <a:pt x="54610" y="17780"/>
                  </a:lnTo>
                  <a:close/>
                </a:path>
                <a:path w="54610" h="323850">
                  <a:moveTo>
                    <a:pt x="54610" y="11430"/>
                  </a:moveTo>
                  <a:lnTo>
                    <a:pt x="0" y="11430"/>
                  </a:lnTo>
                  <a:lnTo>
                    <a:pt x="0" y="16510"/>
                  </a:lnTo>
                  <a:lnTo>
                    <a:pt x="54610" y="16510"/>
                  </a:lnTo>
                  <a:lnTo>
                    <a:pt x="54610" y="11430"/>
                  </a:lnTo>
                  <a:close/>
                </a:path>
                <a:path w="54610" h="323850">
                  <a:moveTo>
                    <a:pt x="54610" y="5080"/>
                  </a:moveTo>
                  <a:lnTo>
                    <a:pt x="0" y="5080"/>
                  </a:lnTo>
                  <a:lnTo>
                    <a:pt x="0" y="10160"/>
                  </a:lnTo>
                  <a:lnTo>
                    <a:pt x="54610" y="10160"/>
                  </a:lnTo>
                  <a:lnTo>
                    <a:pt x="54610" y="5080"/>
                  </a:lnTo>
                  <a:close/>
                </a:path>
                <a:path w="54610" h="323850">
                  <a:moveTo>
                    <a:pt x="5461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54610" y="3810"/>
                  </a:lnTo>
                  <a:lnTo>
                    <a:pt x="54610" y="0"/>
                  </a:lnTo>
                  <a:close/>
                </a:path>
                <a:path w="54610" h="323850">
                  <a:moveTo>
                    <a:pt x="54610" y="281940"/>
                  </a:moveTo>
                  <a:lnTo>
                    <a:pt x="0" y="281940"/>
                  </a:lnTo>
                  <a:lnTo>
                    <a:pt x="0" y="314960"/>
                  </a:lnTo>
                  <a:lnTo>
                    <a:pt x="54610" y="314960"/>
                  </a:lnTo>
                  <a:lnTo>
                    <a:pt x="54610" y="281940"/>
                  </a:lnTo>
                  <a:close/>
                </a:path>
                <a:path w="54610" h="323850">
                  <a:moveTo>
                    <a:pt x="54610" y="314960"/>
                  </a:moveTo>
                  <a:lnTo>
                    <a:pt x="0" y="314960"/>
                  </a:lnTo>
                  <a:lnTo>
                    <a:pt x="0" y="321310"/>
                  </a:lnTo>
                  <a:lnTo>
                    <a:pt x="54610" y="321310"/>
                  </a:lnTo>
                  <a:lnTo>
                    <a:pt x="54610" y="314960"/>
                  </a:lnTo>
                  <a:close/>
                </a:path>
                <a:path w="54610" h="323850">
                  <a:moveTo>
                    <a:pt x="54610" y="321310"/>
                  </a:moveTo>
                  <a:lnTo>
                    <a:pt x="0" y="321310"/>
                  </a:lnTo>
                  <a:lnTo>
                    <a:pt x="0" y="322580"/>
                  </a:lnTo>
                  <a:lnTo>
                    <a:pt x="7619" y="322580"/>
                  </a:lnTo>
                  <a:lnTo>
                    <a:pt x="7619" y="323850"/>
                  </a:lnTo>
                  <a:lnTo>
                    <a:pt x="54610" y="323850"/>
                  </a:lnTo>
                  <a:lnTo>
                    <a:pt x="54610" y="321310"/>
                  </a:lnTo>
                  <a:close/>
                </a:path>
              </a:pathLst>
            </a:custGeom>
            <a:solidFill>
              <a:srgbClr val="2F90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8" name="object 248"/>
            <p:cNvSpPr/>
            <p:nvPr/>
          </p:nvSpPr>
          <p:spPr>
            <a:xfrm>
              <a:off x="4819650" y="6393179"/>
              <a:ext cx="54610" cy="322580"/>
            </a:xfrm>
            <a:custGeom>
              <a:avLst/>
              <a:gdLst/>
              <a:ahLst/>
              <a:cxnLst/>
              <a:rect l="l" t="t" r="r" b="b"/>
              <a:pathLst>
                <a:path w="54610" h="322579">
                  <a:moveTo>
                    <a:pt x="54610" y="260350"/>
                  </a:moveTo>
                  <a:lnTo>
                    <a:pt x="0" y="260350"/>
                  </a:lnTo>
                  <a:lnTo>
                    <a:pt x="0" y="281940"/>
                  </a:lnTo>
                  <a:lnTo>
                    <a:pt x="54610" y="281940"/>
                  </a:lnTo>
                  <a:lnTo>
                    <a:pt x="54610" y="260350"/>
                  </a:lnTo>
                  <a:close/>
                </a:path>
                <a:path w="54610" h="322579">
                  <a:moveTo>
                    <a:pt x="54610" y="257810"/>
                  </a:moveTo>
                  <a:lnTo>
                    <a:pt x="0" y="257810"/>
                  </a:lnTo>
                  <a:lnTo>
                    <a:pt x="0" y="259080"/>
                  </a:lnTo>
                  <a:lnTo>
                    <a:pt x="54610" y="259080"/>
                  </a:lnTo>
                  <a:lnTo>
                    <a:pt x="54610" y="257810"/>
                  </a:lnTo>
                  <a:close/>
                </a:path>
                <a:path w="54610" h="322579">
                  <a:moveTo>
                    <a:pt x="54610" y="254000"/>
                  </a:moveTo>
                  <a:lnTo>
                    <a:pt x="0" y="254000"/>
                  </a:lnTo>
                  <a:lnTo>
                    <a:pt x="0" y="256540"/>
                  </a:lnTo>
                  <a:lnTo>
                    <a:pt x="54610" y="256540"/>
                  </a:lnTo>
                  <a:lnTo>
                    <a:pt x="54610" y="254000"/>
                  </a:lnTo>
                  <a:close/>
                </a:path>
                <a:path w="54610" h="322579">
                  <a:moveTo>
                    <a:pt x="54610" y="251460"/>
                  </a:moveTo>
                  <a:lnTo>
                    <a:pt x="0" y="251460"/>
                  </a:lnTo>
                  <a:lnTo>
                    <a:pt x="0" y="252730"/>
                  </a:lnTo>
                  <a:lnTo>
                    <a:pt x="54610" y="252730"/>
                  </a:lnTo>
                  <a:lnTo>
                    <a:pt x="54610" y="251460"/>
                  </a:lnTo>
                  <a:close/>
                </a:path>
                <a:path w="54610" h="322579">
                  <a:moveTo>
                    <a:pt x="54610" y="247650"/>
                  </a:moveTo>
                  <a:lnTo>
                    <a:pt x="0" y="247650"/>
                  </a:lnTo>
                  <a:lnTo>
                    <a:pt x="0" y="250190"/>
                  </a:lnTo>
                  <a:lnTo>
                    <a:pt x="54610" y="250190"/>
                  </a:lnTo>
                  <a:lnTo>
                    <a:pt x="54610" y="247650"/>
                  </a:lnTo>
                  <a:close/>
                </a:path>
                <a:path w="54610" h="322579">
                  <a:moveTo>
                    <a:pt x="54610" y="245110"/>
                  </a:moveTo>
                  <a:lnTo>
                    <a:pt x="0" y="245110"/>
                  </a:lnTo>
                  <a:lnTo>
                    <a:pt x="0" y="246380"/>
                  </a:lnTo>
                  <a:lnTo>
                    <a:pt x="54610" y="246380"/>
                  </a:lnTo>
                  <a:lnTo>
                    <a:pt x="54610" y="245110"/>
                  </a:lnTo>
                  <a:close/>
                </a:path>
                <a:path w="54610" h="322579">
                  <a:moveTo>
                    <a:pt x="54610" y="241300"/>
                  </a:moveTo>
                  <a:lnTo>
                    <a:pt x="0" y="241300"/>
                  </a:lnTo>
                  <a:lnTo>
                    <a:pt x="0" y="243840"/>
                  </a:lnTo>
                  <a:lnTo>
                    <a:pt x="54610" y="243840"/>
                  </a:lnTo>
                  <a:lnTo>
                    <a:pt x="54610" y="241300"/>
                  </a:lnTo>
                  <a:close/>
                </a:path>
                <a:path w="54610" h="322579">
                  <a:moveTo>
                    <a:pt x="54610" y="238760"/>
                  </a:moveTo>
                  <a:lnTo>
                    <a:pt x="0" y="238760"/>
                  </a:lnTo>
                  <a:lnTo>
                    <a:pt x="0" y="240030"/>
                  </a:lnTo>
                  <a:lnTo>
                    <a:pt x="54610" y="240030"/>
                  </a:lnTo>
                  <a:lnTo>
                    <a:pt x="54610" y="238760"/>
                  </a:lnTo>
                  <a:close/>
                </a:path>
                <a:path w="54610" h="322579">
                  <a:moveTo>
                    <a:pt x="54610" y="234950"/>
                  </a:moveTo>
                  <a:lnTo>
                    <a:pt x="0" y="234950"/>
                  </a:lnTo>
                  <a:lnTo>
                    <a:pt x="0" y="237490"/>
                  </a:lnTo>
                  <a:lnTo>
                    <a:pt x="54610" y="237490"/>
                  </a:lnTo>
                  <a:lnTo>
                    <a:pt x="54610" y="234950"/>
                  </a:lnTo>
                  <a:close/>
                </a:path>
                <a:path w="54610" h="322579">
                  <a:moveTo>
                    <a:pt x="54610" y="232410"/>
                  </a:moveTo>
                  <a:lnTo>
                    <a:pt x="0" y="232410"/>
                  </a:lnTo>
                  <a:lnTo>
                    <a:pt x="0" y="233680"/>
                  </a:lnTo>
                  <a:lnTo>
                    <a:pt x="54610" y="233680"/>
                  </a:lnTo>
                  <a:lnTo>
                    <a:pt x="54610" y="232410"/>
                  </a:lnTo>
                  <a:close/>
                </a:path>
                <a:path w="54610" h="322579">
                  <a:moveTo>
                    <a:pt x="54610" y="228600"/>
                  </a:moveTo>
                  <a:lnTo>
                    <a:pt x="0" y="228600"/>
                  </a:lnTo>
                  <a:lnTo>
                    <a:pt x="0" y="231140"/>
                  </a:lnTo>
                  <a:lnTo>
                    <a:pt x="54610" y="231140"/>
                  </a:lnTo>
                  <a:lnTo>
                    <a:pt x="54610" y="228600"/>
                  </a:lnTo>
                  <a:close/>
                </a:path>
                <a:path w="54610" h="322579">
                  <a:moveTo>
                    <a:pt x="54610" y="226060"/>
                  </a:moveTo>
                  <a:lnTo>
                    <a:pt x="0" y="226060"/>
                  </a:lnTo>
                  <a:lnTo>
                    <a:pt x="0" y="227330"/>
                  </a:lnTo>
                  <a:lnTo>
                    <a:pt x="54610" y="227330"/>
                  </a:lnTo>
                  <a:lnTo>
                    <a:pt x="54610" y="226060"/>
                  </a:lnTo>
                  <a:close/>
                </a:path>
                <a:path w="54610" h="322579">
                  <a:moveTo>
                    <a:pt x="54610" y="222250"/>
                  </a:moveTo>
                  <a:lnTo>
                    <a:pt x="0" y="222250"/>
                  </a:lnTo>
                  <a:lnTo>
                    <a:pt x="0" y="224790"/>
                  </a:lnTo>
                  <a:lnTo>
                    <a:pt x="54610" y="224790"/>
                  </a:lnTo>
                  <a:lnTo>
                    <a:pt x="54610" y="222250"/>
                  </a:lnTo>
                  <a:close/>
                </a:path>
                <a:path w="54610" h="322579">
                  <a:moveTo>
                    <a:pt x="54610" y="219710"/>
                  </a:moveTo>
                  <a:lnTo>
                    <a:pt x="0" y="219710"/>
                  </a:lnTo>
                  <a:lnTo>
                    <a:pt x="0" y="220980"/>
                  </a:lnTo>
                  <a:lnTo>
                    <a:pt x="54610" y="220980"/>
                  </a:lnTo>
                  <a:lnTo>
                    <a:pt x="54610" y="219710"/>
                  </a:lnTo>
                  <a:close/>
                </a:path>
                <a:path w="54610" h="322579">
                  <a:moveTo>
                    <a:pt x="54610" y="215900"/>
                  </a:moveTo>
                  <a:lnTo>
                    <a:pt x="0" y="215900"/>
                  </a:lnTo>
                  <a:lnTo>
                    <a:pt x="0" y="218440"/>
                  </a:lnTo>
                  <a:lnTo>
                    <a:pt x="54610" y="218440"/>
                  </a:lnTo>
                  <a:lnTo>
                    <a:pt x="54610" y="215900"/>
                  </a:lnTo>
                  <a:close/>
                </a:path>
                <a:path w="54610" h="322579">
                  <a:moveTo>
                    <a:pt x="54610" y="213360"/>
                  </a:moveTo>
                  <a:lnTo>
                    <a:pt x="0" y="213360"/>
                  </a:lnTo>
                  <a:lnTo>
                    <a:pt x="0" y="214630"/>
                  </a:lnTo>
                  <a:lnTo>
                    <a:pt x="54610" y="214630"/>
                  </a:lnTo>
                  <a:lnTo>
                    <a:pt x="54610" y="213360"/>
                  </a:lnTo>
                  <a:close/>
                </a:path>
                <a:path w="54610" h="322579">
                  <a:moveTo>
                    <a:pt x="54610" y="209550"/>
                  </a:moveTo>
                  <a:lnTo>
                    <a:pt x="0" y="209550"/>
                  </a:lnTo>
                  <a:lnTo>
                    <a:pt x="0" y="212090"/>
                  </a:lnTo>
                  <a:lnTo>
                    <a:pt x="54610" y="212090"/>
                  </a:lnTo>
                  <a:lnTo>
                    <a:pt x="54610" y="209550"/>
                  </a:lnTo>
                  <a:close/>
                </a:path>
                <a:path w="54610" h="322579">
                  <a:moveTo>
                    <a:pt x="54610" y="207010"/>
                  </a:moveTo>
                  <a:lnTo>
                    <a:pt x="0" y="207010"/>
                  </a:lnTo>
                  <a:lnTo>
                    <a:pt x="0" y="208280"/>
                  </a:lnTo>
                  <a:lnTo>
                    <a:pt x="54610" y="208280"/>
                  </a:lnTo>
                  <a:lnTo>
                    <a:pt x="54610" y="207010"/>
                  </a:lnTo>
                  <a:close/>
                </a:path>
                <a:path w="54610" h="322579">
                  <a:moveTo>
                    <a:pt x="54610" y="203200"/>
                  </a:moveTo>
                  <a:lnTo>
                    <a:pt x="0" y="203200"/>
                  </a:lnTo>
                  <a:lnTo>
                    <a:pt x="0" y="205740"/>
                  </a:lnTo>
                  <a:lnTo>
                    <a:pt x="54610" y="205740"/>
                  </a:lnTo>
                  <a:lnTo>
                    <a:pt x="54610" y="203200"/>
                  </a:lnTo>
                  <a:close/>
                </a:path>
                <a:path w="54610" h="322579">
                  <a:moveTo>
                    <a:pt x="54610" y="200660"/>
                  </a:moveTo>
                  <a:lnTo>
                    <a:pt x="0" y="200660"/>
                  </a:lnTo>
                  <a:lnTo>
                    <a:pt x="0" y="201930"/>
                  </a:lnTo>
                  <a:lnTo>
                    <a:pt x="54610" y="201930"/>
                  </a:lnTo>
                  <a:lnTo>
                    <a:pt x="54610" y="200660"/>
                  </a:lnTo>
                  <a:close/>
                </a:path>
                <a:path w="54610" h="322579">
                  <a:moveTo>
                    <a:pt x="54610" y="196850"/>
                  </a:moveTo>
                  <a:lnTo>
                    <a:pt x="0" y="196850"/>
                  </a:lnTo>
                  <a:lnTo>
                    <a:pt x="0" y="199390"/>
                  </a:lnTo>
                  <a:lnTo>
                    <a:pt x="54610" y="199390"/>
                  </a:lnTo>
                  <a:lnTo>
                    <a:pt x="54610" y="196850"/>
                  </a:lnTo>
                  <a:close/>
                </a:path>
                <a:path w="54610" h="322579">
                  <a:moveTo>
                    <a:pt x="54610" y="194310"/>
                  </a:moveTo>
                  <a:lnTo>
                    <a:pt x="0" y="194310"/>
                  </a:lnTo>
                  <a:lnTo>
                    <a:pt x="0" y="195580"/>
                  </a:lnTo>
                  <a:lnTo>
                    <a:pt x="54610" y="195580"/>
                  </a:lnTo>
                  <a:lnTo>
                    <a:pt x="54610" y="194310"/>
                  </a:lnTo>
                  <a:close/>
                </a:path>
                <a:path w="54610" h="322579">
                  <a:moveTo>
                    <a:pt x="54610" y="190500"/>
                  </a:moveTo>
                  <a:lnTo>
                    <a:pt x="0" y="190500"/>
                  </a:lnTo>
                  <a:lnTo>
                    <a:pt x="0" y="193040"/>
                  </a:lnTo>
                  <a:lnTo>
                    <a:pt x="54610" y="193040"/>
                  </a:lnTo>
                  <a:lnTo>
                    <a:pt x="54610" y="190500"/>
                  </a:lnTo>
                  <a:close/>
                </a:path>
                <a:path w="54610" h="322579">
                  <a:moveTo>
                    <a:pt x="54610" y="187960"/>
                  </a:moveTo>
                  <a:lnTo>
                    <a:pt x="0" y="187960"/>
                  </a:lnTo>
                  <a:lnTo>
                    <a:pt x="0" y="189230"/>
                  </a:lnTo>
                  <a:lnTo>
                    <a:pt x="54610" y="189230"/>
                  </a:lnTo>
                  <a:lnTo>
                    <a:pt x="54610" y="187960"/>
                  </a:lnTo>
                  <a:close/>
                </a:path>
                <a:path w="54610" h="322579">
                  <a:moveTo>
                    <a:pt x="54610" y="184150"/>
                  </a:moveTo>
                  <a:lnTo>
                    <a:pt x="0" y="184150"/>
                  </a:lnTo>
                  <a:lnTo>
                    <a:pt x="0" y="186690"/>
                  </a:lnTo>
                  <a:lnTo>
                    <a:pt x="54610" y="186690"/>
                  </a:lnTo>
                  <a:lnTo>
                    <a:pt x="54610" y="184150"/>
                  </a:lnTo>
                  <a:close/>
                </a:path>
                <a:path w="54610" h="322579">
                  <a:moveTo>
                    <a:pt x="54610" y="181610"/>
                  </a:moveTo>
                  <a:lnTo>
                    <a:pt x="0" y="181610"/>
                  </a:lnTo>
                  <a:lnTo>
                    <a:pt x="0" y="182880"/>
                  </a:lnTo>
                  <a:lnTo>
                    <a:pt x="54610" y="182880"/>
                  </a:lnTo>
                  <a:lnTo>
                    <a:pt x="54610" y="181610"/>
                  </a:lnTo>
                  <a:close/>
                </a:path>
                <a:path w="54610" h="322579">
                  <a:moveTo>
                    <a:pt x="54610" y="177800"/>
                  </a:moveTo>
                  <a:lnTo>
                    <a:pt x="0" y="177800"/>
                  </a:lnTo>
                  <a:lnTo>
                    <a:pt x="0" y="180340"/>
                  </a:lnTo>
                  <a:lnTo>
                    <a:pt x="54610" y="180340"/>
                  </a:lnTo>
                  <a:lnTo>
                    <a:pt x="54610" y="177800"/>
                  </a:lnTo>
                  <a:close/>
                </a:path>
                <a:path w="54610" h="322579">
                  <a:moveTo>
                    <a:pt x="54610" y="175260"/>
                  </a:moveTo>
                  <a:lnTo>
                    <a:pt x="0" y="175260"/>
                  </a:lnTo>
                  <a:lnTo>
                    <a:pt x="0" y="176530"/>
                  </a:lnTo>
                  <a:lnTo>
                    <a:pt x="54610" y="176530"/>
                  </a:lnTo>
                  <a:lnTo>
                    <a:pt x="54610" y="175260"/>
                  </a:lnTo>
                  <a:close/>
                </a:path>
                <a:path w="54610" h="322579">
                  <a:moveTo>
                    <a:pt x="54610" y="171450"/>
                  </a:moveTo>
                  <a:lnTo>
                    <a:pt x="0" y="171450"/>
                  </a:lnTo>
                  <a:lnTo>
                    <a:pt x="0" y="173990"/>
                  </a:lnTo>
                  <a:lnTo>
                    <a:pt x="54610" y="173990"/>
                  </a:lnTo>
                  <a:lnTo>
                    <a:pt x="54610" y="171450"/>
                  </a:lnTo>
                  <a:close/>
                </a:path>
                <a:path w="54610" h="322579">
                  <a:moveTo>
                    <a:pt x="54610" y="168910"/>
                  </a:moveTo>
                  <a:lnTo>
                    <a:pt x="0" y="168910"/>
                  </a:lnTo>
                  <a:lnTo>
                    <a:pt x="0" y="170180"/>
                  </a:lnTo>
                  <a:lnTo>
                    <a:pt x="54610" y="170180"/>
                  </a:lnTo>
                  <a:lnTo>
                    <a:pt x="54610" y="168910"/>
                  </a:lnTo>
                  <a:close/>
                </a:path>
                <a:path w="54610" h="322579">
                  <a:moveTo>
                    <a:pt x="54610" y="165100"/>
                  </a:moveTo>
                  <a:lnTo>
                    <a:pt x="0" y="165100"/>
                  </a:lnTo>
                  <a:lnTo>
                    <a:pt x="0" y="167640"/>
                  </a:lnTo>
                  <a:lnTo>
                    <a:pt x="54610" y="167640"/>
                  </a:lnTo>
                  <a:lnTo>
                    <a:pt x="54610" y="165100"/>
                  </a:lnTo>
                  <a:close/>
                </a:path>
                <a:path w="54610" h="322579">
                  <a:moveTo>
                    <a:pt x="54610" y="162560"/>
                  </a:moveTo>
                  <a:lnTo>
                    <a:pt x="0" y="162560"/>
                  </a:lnTo>
                  <a:lnTo>
                    <a:pt x="0" y="163830"/>
                  </a:lnTo>
                  <a:lnTo>
                    <a:pt x="54610" y="163830"/>
                  </a:lnTo>
                  <a:lnTo>
                    <a:pt x="54610" y="162560"/>
                  </a:lnTo>
                  <a:close/>
                </a:path>
                <a:path w="54610" h="322579">
                  <a:moveTo>
                    <a:pt x="54610" y="158750"/>
                  </a:moveTo>
                  <a:lnTo>
                    <a:pt x="0" y="158750"/>
                  </a:lnTo>
                  <a:lnTo>
                    <a:pt x="0" y="161290"/>
                  </a:lnTo>
                  <a:lnTo>
                    <a:pt x="54610" y="161290"/>
                  </a:lnTo>
                  <a:lnTo>
                    <a:pt x="54610" y="158750"/>
                  </a:lnTo>
                  <a:close/>
                </a:path>
                <a:path w="54610" h="322579">
                  <a:moveTo>
                    <a:pt x="54610" y="156210"/>
                  </a:moveTo>
                  <a:lnTo>
                    <a:pt x="0" y="156210"/>
                  </a:lnTo>
                  <a:lnTo>
                    <a:pt x="0" y="157480"/>
                  </a:lnTo>
                  <a:lnTo>
                    <a:pt x="54610" y="157480"/>
                  </a:lnTo>
                  <a:lnTo>
                    <a:pt x="54610" y="156210"/>
                  </a:lnTo>
                  <a:close/>
                </a:path>
                <a:path w="54610" h="322579">
                  <a:moveTo>
                    <a:pt x="54610" y="152400"/>
                  </a:moveTo>
                  <a:lnTo>
                    <a:pt x="0" y="152400"/>
                  </a:lnTo>
                  <a:lnTo>
                    <a:pt x="0" y="154940"/>
                  </a:lnTo>
                  <a:lnTo>
                    <a:pt x="54610" y="154940"/>
                  </a:lnTo>
                  <a:lnTo>
                    <a:pt x="54610" y="152400"/>
                  </a:lnTo>
                  <a:close/>
                </a:path>
                <a:path w="54610" h="322579">
                  <a:moveTo>
                    <a:pt x="54610" y="149860"/>
                  </a:moveTo>
                  <a:lnTo>
                    <a:pt x="0" y="149860"/>
                  </a:lnTo>
                  <a:lnTo>
                    <a:pt x="0" y="151130"/>
                  </a:lnTo>
                  <a:lnTo>
                    <a:pt x="54610" y="151130"/>
                  </a:lnTo>
                  <a:lnTo>
                    <a:pt x="54610" y="149860"/>
                  </a:lnTo>
                  <a:close/>
                </a:path>
                <a:path w="54610" h="322579">
                  <a:moveTo>
                    <a:pt x="54610" y="146050"/>
                  </a:moveTo>
                  <a:lnTo>
                    <a:pt x="0" y="146050"/>
                  </a:lnTo>
                  <a:lnTo>
                    <a:pt x="0" y="148590"/>
                  </a:lnTo>
                  <a:lnTo>
                    <a:pt x="54610" y="148590"/>
                  </a:lnTo>
                  <a:lnTo>
                    <a:pt x="54610" y="146050"/>
                  </a:lnTo>
                  <a:close/>
                </a:path>
                <a:path w="54610" h="322579">
                  <a:moveTo>
                    <a:pt x="54610" y="143510"/>
                  </a:moveTo>
                  <a:lnTo>
                    <a:pt x="0" y="143510"/>
                  </a:lnTo>
                  <a:lnTo>
                    <a:pt x="0" y="144780"/>
                  </a:lnTo>
                  <a:lnTo>
                    <a:pt x="54610" y="144780"/>
                  </a:lnTo>
                  <a:lnTo>
                    <a:pt x="54610" y="143510"/>
                  </a:lnTo>
                  <a:close/>
                </a:path>
                <a:path w="54610" h="322579">
                  <a:moveTo>
                    <a:pt x="54610" y="139700"/>
                  </a:moveTo>
                  <a:lnTo>
                    <a:pt x="0" y="139700"/>
                  </a:lnTo>
                  <a:lnTo>
                    <a:pt x="0" y="142240"/>
                  </a:lnTo>
                  <a:lnTo>
                    <a:pt x="54610" y="142240"/>
                  </a:lnTo>
                  <a:lnTo>
                    <a:pt x="54610" y="139700"/>
                  </a:lnTo>
                  <a:close/>
                </a:path>
                <a:path w="54610" h="322579">
                  <a:moveTo>
                    <a:pt x="54610" y="137160"/>
                  </a:moveTo>
                  <a:lnTo>
                    <a:pt x="0" y="137160"/>
                  </a:lnTo>
                  <a:lnTo>
                    <a:pt x="0" y="138430"/>
                  </a:lnTo>
                  <a:lnTo>
                    <a:pt x="54610" y="138430"/>
                  </a:lnTo>
                  <a:lnTo>
                    <a:pt x="54610" y="137160"/>
                  </a:lnTo>
                  <a:close/>
                </a:path>
                <a:path w="54610" h="322579">
                  <a:moveTo>
                    <a:pt x="54610" y="133350"/>
                  </a:moveTo>
                  <a:lnTo>
                    <a:pt x="0" y="133350"/>
                  </a:lnTo>
                  <a:lnTo>
                    <a:pt x="0" y="135890"/>
                  </a:lnTo>
                  <a:lnTo>
                    <a:pt x="54610" y="135890"/>
                  </a:lnTo>
                  <a:lnTo>
                    <a:pt x="54610" y="133350"/>
                  </a:lnTo>
                  <a:close/>
                </a:path>
                <a:path w="54610" h="322579">
                  <a:moveTo>
                    <a:pt x="54610" y="130810"/>
                  </a:moveTo>
                  <a:lnTo>
                    <a:pt x="0" y="130810"/>
                  </a:lnTo>
                  <a:lnTo>
                    <a:pt x="0" y="132080"/>
                  </a:lnTo>
                  <a:lnTo>
                    <a:pt x="54610" y="132080"/>
                  </a:lnTo>
                  <a:lnTo>
                    <a:pt x="54610" y="130810"/>
                  </a:lnTo>
                  <a:close/>
                </a:path>
                <a:path w="54610" h="322579">
                  <a:moveTo>
                    <a:pt x="54610" y="127000"/>
                  </a:moveTo>
                  <a:lnTo>
                    <a:pt x="0" y="127000"/>
                  </a:lnTo>
                  <a:lnTo>
                    <a:pt x="0" y="129540"/>
                  </a:lnTo>
                  <a:lnTo>
                    <a:pt x="54610" y="129540"/>
                  </a:lnTo>
                  <a:lnTo>
                    <a:pt x="54610" y="127000"/>
                  </a:lnTo>
                  <a:close/>
                </a:path>
                <a:path w="54610" h="322579">
                  <a:moveTo>
                    <a:pt x="54610" y="124460"/>
                  </a:moveTo>
                  <a:lnTo>
                    <a:pt x="0" y="124460"/>
                  </a:lnTo>
                  <a:lnTo>
                    <a:pt x="0" y="125730"/>
                  </a:lnTo>
                  <a:lnTo>
                    <a:pt x="54610" y="125730"/>
                  </a:lnTo>
                  <a:lnTo>
                    <a:pt x="54610" y="124460"/>
                  </a:lnTo>
                  <a:close/>
                </a:path>
                <a:path w="54610" h="322579">
                  <a:moveTo>
                    <a:pt x="54610" y="120650"/>
                  </a:moveTo>
                  <a:lnTo>
                    <a:pt x="0" y="120650"/>
                  </a:lnTo>
                  <a:lnTo>
                    <a:pt x="0" y="123190"/>
                  </a:lnTo>
                  <a:lnTo>
                    <a:pt x="54610" y="123190"/>
                  </a:lnTo>
                  <a:lnTo>
                    <a:pt x="54610" y="120650"/>
                  </a:lnTo>
                  <a:close/>
                </a:path>
                <a:path w="54610" h="322579">
                  <a:moveTo>
                    <a:pt x="54610" y="118110"/>
                  </a:moveTo>
                  <a:lnTo>
                    <a:pt x="0" y="118110"/>
                  </a:lnTo>
                  <a:lnTo>
                    <a:pt x="0" y="119380"/>
                  </a:lnTo>
                  <a:lnTo>
                    <a:pt x="54610" y="119380"/>
                  </a:lnTo>
                  <a:lnTo>
                    <a:pt x="54610" y="118110"/>
                  </a:lnTo>
                  <a:close/>
                </a:path>
                <a:path w="54610" h="322579">
                  <a:moveTo>
                    <a:pt x="54610" y="114300"/>
                  </a:moveTo>
                  <a:lnTo>
                    <a:pt x="0" y="114300"/>
                  </a:lnTo>
                  <a:lnTo>
                    <a:pt x="0" y="116840"/>
                  </a:lnTo>
                  <a:lnTo>
                    <a:pt x="54610" y="116840"/>
                  </a:lnTo>
                  <a:lnTo>
                    <a:pt x="54610" y="114300"/>
                  </a:lnTo>
                  <a:close/>
                </a:path>
                <a:path w="54610" h="322579">
                  <a:moveTo>
                    <a:pt x="54610" y="111760"/>
                  </a:moveTo>
                  <a:lnTo>
                    <a:pt x="0" y="111760"/>
                  </a:lnTo>
                  <a:lnTo>
                    <a:pt x="0" y="113030"/>
                  </a:lnTo>
                  <a:lnTo>
                    <a:pt x="54610" y="113030"/>
                  </a:lnTo>
                  <a:lnTo>
                    <a:pt x="54610" y="111760"/>
                  </a:lnTo>
                  <a:close/>
                </a:path>
                <a:path w="54610" h="322579">
                  <a:moveTo>
                    <a:pt x="54610" y="107950"/>
                  </a:moveTo>
                  <a:lnTo>
                    <a:pt x="0" y="107950"/>
                  </a:lnTo>
                  <a:lnTo>
                    <a:pt x="0" y="110490"/>
                  </a:lnTo>
                  <a:lnTo>
                    <a:pt x="54610" y="110490"/>
                  </a:lnTo>
                  <a:lnTo>
                    <a:pt x="54610" y="107950"/>
                  </a:lnTo>
                  <a:close/>
                </a:path>
                <a:path w="54610" h="322579">
                  <a:moveTo>
                    <a:pt x="54610" y="105410"/>
                  </a:moveTo>
                  <a:lnTo>
                    <a:pt x="0" y="105410"/>
                  </a:lnTo>
                  <a:lnTo>
                    <a:pt x="0" y="106680"/>
                  </a:lnTo>
                  <a:lnTo>
                    <a:pt x="54610" y="106680"/>
                  </a:lnTo>
                  <a:lnTo>
                    <a:pt x="54610" y="105410"/>
                  </a:lnTo>
                  <a:close/>
                </a:path>
                <a:path w="54610" h="322579">
                  <a:moveTo>
                    <a:pt x="54610" y="99060"/>
                  </a:moveTo>
                  <a:lnTo>
                    <a:pt x="0" y="99060"/>
                  </a:lnTo>
                  <a:lnTo>
                    <a:pt x="0" y="104140"/>
                  </a:lnTo>
                  <a:lnTo>
                    <a:pt x="54610" y="104140"/>
                  </a:lnTo>
                  <a:lnTo>
                    <a:pt x="54610" y="99060"/>
                  </a:lnTo>
                  <a:close/>
                </a:path>
                <a:path w="54610" h="322579">
                  <a:moveTo>
                    <a:pt x="54610" y="92710"/>
                  </a:moveTo>
                  <a:lnTo>
                    <a:pt x="0" y="92710"/>
                  </a:lnTo>
                  <a:lnTo>
                    <a:pt x="0" y="97790"/>
                  </a:lnTo>
                  <a:lnTo>
                    <a:pt x="54610" y="97790"/>
                  </a:lnTo>
                  <a:lnTo>
                    <a:pt x="54610" y="92710"/>
                  </a:lnTo>
                  <a:close/>
                </a:path>
                <a:path w="54610" h="322579">
                  <a:moveTo>
                    <a:pt x="54610" y="86360"/>
                  </a:moveTo>
                  <a:lnTo>
                    <a:pt x="0" y="86360"/>
                  </a:lnTo>
                  <a:lnTo>
                    <a:pt x="0" y="91440"/>
                  </a:lnTo>
                  <a:lnTo>
                    <a:pt x="54610" y="91440"/>
                  </a:lnTo>
                  <a:lnTo>
                    <a:pt x="54610" y="86360"/>
                  </a:lnTo>
                  <a:close/>
                </a:path>
                <a:path w="54610" h="322579">
                  <a:moveTo>
                    <a:pt x="54610" y="80010"/>
                  </a:moveTo>
                  <a:lnTo>
                    <a:pt x="0" y="80010"/>
                  </a:lnTo>
                  <a:lnTo>
                    <a:pt x="0" y="85090"/>
                  </a:lnTo>
                  <a:lnTo>
                    <a:pt x="54610" y="85090"/>
                  </a:lnTo>
                  <a:lnTo>
                    <a:pt x="54610" y="80010"/>
                  </a:lnTo>
                  <a:close/>
                </a:path>
                <a:path w="54610" h="322579">
                  <a:moveTo>
                    <a:pt x="54610" y="73660"/>
                  </a:moveTo>
                  <a:lnTo>
                    <a:pt x="0" y="73660"/>
                  </a:lnTo>
                  <a:lnTo>
                    <a:pt x="0" y="78740"/>
                  </a:lnTo>
                  <a:lnTo>
                    <a:pt x="54610" y="78740"/>
                  </a:lnTo>
                  <a:lnTo>
                    <a:pt x="54610" y="73660"/>
                  </a:lnTo>
                  <a:close/>
                </a:path>
                <a:path w="54610" h="322579">
                  <a:moveTo>
                    <a:pt x="54610" y="67310"/>
                  </a:moveTo>
                  <a:lnTo>
                    <a:pt x="0" y="67310"/>
                  </a:lnTo>
                  <a:lnTo>
                    <a:pt x="0" y="72390"/>
                  </a:lnTo>
                  <a:lnTo>
                    <a:pt x="54610" y="72390"/>
                  </a:lnTo>
                  <a:lnTo>
                    <a:pt x="54610" y="67310"/>
                  </a:lnTo>
                  <a:close/>
                </a:path>
                <a:path w="54610" h="322579">
                  <a:moveTo>
                    <a:pt x="54610" y="60960"/>
                  </a:moveTo>
                  <a:lnTo>
                    <a:pt x="0" y="60960"/>
                  </a:lnTo>
                  <a:lnTo>
                    <a:pt x="0" y="66040"/>
                  </a:lnTo>
                  <a:lnTo>
                    <a:pt x="54610" y="66040"/>
                  </a:lnTo>
                  <a:lnTo>
                    <a:pt x="54610" y="60960"/>
                  </a:lnTo>
                  <a:close/>
                </a:path>
                <a:path w="54610" h="322579">
                  <a:moveTo>
                    <a:pt x="54610" y="55880"/>
                  </a:moveTo>
                  <a:lnTo>
                    <a:pt x="0" y="55880"/>
                  </a:lnTo>
                  <a:lnTo>
                    <a:pt x="0" y="59690"/>
                  </a:lnTo>
                  <a:lnTo>
                    <a:pt x="54610" y="59690"/>
                  </a:lnTo>
                  <a:lnTo>
                    <a:pt x="54610" y="55880"/>
                  </a:lnTo>
                  <a:close/>
                </a:path>
                <a:path w="54610" h="322579">
                  <a:moveTo>
                    <a:pt x="54610" y="49530"/>
                  </a:moveTo>
                  <a:lnTo>
                    <a:pt x="0" y="49530"/>
                  </a:lnTo>
                  <a:lnTo>
                    <a:pt x="0" y="54610"/>
                  </a:lnTo>
                  <a:lnTo>
                    <a:pt x="54610" y="54610"/>
                  </a:lnTo>
                  <a:lnTo>
                    <a:pt x="54610" y="49530"/>
                  </a:lnTo>
                  <a:close/>
                </a:path>
                <a:path w="54610" h="322579">
                  <a:moveTo>
                    <a:pt x="54610" y="43180"/>
                  </a:moveTo>
                  <a:lnTo>
                    <a:pt x="0" y="43180"/>
                  </a:lnTo>
                  <a:lnTo>
                    <a:pt x="0" y="48260"/>
                  </a:lnTo>
                  <a:lnTo>
                    <a:pt x="54610" y="48260"/>
                  </a:lnTo>
                  <a:lnTo>
                    <a:pt x="54610" y="43180"/>
                  </a:lnTo>
                  <a:close/>
                </a:path>
                <a:path w="54610" h="322579">
                  <a:moveTo>
                    <a:pt x="54610" y="36830"/>
                  </a:moveTo>
                  <a:lnTo>
                    <a:pt x="0" y="36830"/>
                  </a:lnTo>
                  <a:lnTo>
                    <a:pt x="0" y="41910"/>
                  </a:lnTo>
                  <a:lnTo>
                    <a:pt x="54610" y="41910"/>
                  </a:lnTo>
                  <a:lnTo>
                    <a:pt x="54610" y="36830"/>
                  </a:lnTo>
                  <a:close/>
                </a:path>
                <a:path w="54610" h="322579">
                  <a:moveTo>
                    <a:pt x="54610" y="30480"/>
                  </a:moveTo>
                  <a:lnTo>
                    <a:pt x="0" y="30480"/>
                  </a:lnTo>
                  <a:lnTo>
                    <a:pt x="0" y="35560"/>
                  </a:lnTo>
                  <a:lnTo>
                    <a:pt x="54610" y="35560"/>
                  </a:lnTo>
                  <a:lnTo>
                    <a:pt x="54610" y="30480"/>
                  </a:lnTo>
                  <a:close/>
                </a:path>
                <a:path w="54610" h="322579">
                  <a:moveTo>
                    <a:pt x="54610" y="24130"/>
                  </a:moveTo>
                  <a:lnTo>
                    <a:pt x="0" y="24130"/>
                  </a:lnTo>
                  <a:lnTo>
                    <a:pt x="0" y="29210"/>
                  </a:lnTo>
                  <a:lnTo>
                    <a:pt x="54610" y="29210"/>
                  </a:lnTo>
                  <a:lnTo>
                    <a:pt x="54610" y="24130"/>
                  </a:lnTo>
                  <a:close/>
                </a:path>
                <a:path w="54610" h="322579">
                  <a:moveTo>
                    <a:pt x="54610" y="17780"/>
                  </a:moveTo>
                  <a:lnTo>
                    <a:pt x="0" y="17780"/>
                  </a:lnTo>
                  <a:lnTo>
                    <a:pt x="0" y="22860"/>
                  </a:lnTo>
                  <a:lnTo>
                    <a:pt x="54610" y="22860"/>
                  </a:lnTo>
                  <a:lnTo>
                    <a:pt x="54610" y="17780"/>
                  </a:lnTo>
                  <a:close/>
                </a:path>
                <a:path w="54610" h="322579">
                  <a:moveTo>
                    <a:pt x="54610" y="11430"/>
                  </a:moveTo>
                  <a:lnTo>
                    <a:pt x="0" y="11430"/>
                  </a:lnTo>
                  <a:lnTo>
                    <a:pt x="0" y="16510"/>
                  </a:lnTo>
                  <a:lnTo>
                    <a:pt x="54610" y="16510"/>
                  </a:lnTo>
                  <a:lnTo>
                    <a:pt x="54610" y="11430"/>
                  </a:lnTo>
                  <a:close/>
                </a:path>
                <a:path w="54610" h="322579">
                  <a:moveTo>
                    <a:pt x="54610" y="5080"/>
                  </a:moveTo>
                  <a:lnTo>
                    <a:pt x="0" y="5080"/>
                  </a:lnTo>
                  <a:lnTo>
                    <a:pt x="0" y="10160"/>
                  </a:lnTo>
                  <a:lnTo>
                    <a:pt x="54610" y="10160"/>
                  </a:lnTo>
                  <a:lnTo>
                    <a:pt x="54610" y="5080"/>
                  </a:lnTo>
                  <a:close/>
                </a:path>
                <a:path w="54610" h="322579">
                  <a:moveTo>
                    <a:pt x="54610" y="0"/>
                  </a:moveTo>
                  <a:lnTo>
                    <a:pt x="34289" y="0"/>
                  </a:lnTo>
                  <a:lnTo>
                    <a:pt x="34289" y="1270"/>
                  </a:lnTo>
                  <a:lnTo>
                    <a:pt x="0" y="1270"/>
                  </a:lnTo>
                  <a:lnTo>
                    <a:pt x="0" y="3810"/>
                  </a:lnTo>
                  <a:lnTo>
                    <a:pt x="54610" y="3810"/>
                  </a:lnTo>
                  <a:lnTo>
                    <a:pt x="54610" y="0"/>
                  </a:lnTo>
                  <a:close/>
                </a:path>
                <a:path w="54610" h="322579">
                  <a:moveTo>
                    <a:pt x="54610" y="281940"/>
                  </a:moveTo>
                  <a:lnTo>
                    <a:pt x="0" y="281940"/>
                  </a:lnTo>
                  <a:lnTo>
                    <a:pt x="0" y="314960"/>
                  </a:lnTo>
                  <a:lnTo>
                    <a:pt x="54610" y="314960"/>
                  </a:lnTo>
                  <a:lnTo>
                    <a:pt x="54610" y="281940"/>
                  </a:lnTo>
                  <a:close/>
                </a:path>
                <a:path w="54610" h="322579">
                  <a:moveTo>
                    <a:pt x="54610" y="314960"/>
                  </a:moveTo>
                  <a:lnTo>
                    <a:pt x="0" y="314960"/>
                  </a:lnTo>
                  <a:lnTo>
                    <a:pt x="0" y="321310"/>
                  </a:lnTo>
                  <a:lnTo>
                    <a:pt x="54610" y="321310"/>
                  </a:lnTo>
                  <a:lnTo>
                    <a:pt x="54610" y="314960"/>
                  </a:lnTo>
                  <a:close/>
                </a:path>
                <a:path w="54610" h="322579">
                  <a:moveTo>
                    <a:pt x="54610" y="321310"/>
                  </a:moveTo>
                  <a:lnTo>
                    <a:pt x="0" y="321310"/>
                  </a:lnTo>
                  <a:lnTo>
                    <a:pt x="0" y="322580"/>
                  </a:lnTo>
                  <a:lnTo>
                    <a:pt x="54610" y="322580"/>
                  </a:lnTo>
                  <a:lnTo>
                    <a:pt x="54610" y="321310"/>
                  </a:lnTo>
                  <a:close/>
                </a:path>
              </a:pathLst>
            </a:custGeom>
            <a:solidFill>
              <a:srgbClr val="2F91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9" name="object 249"/>
            <p:cNvSpPr/>
            <p:nvPr/>
          </p:nvSpPr>
          <p:spPr>
            <a:xfrm>
              <a:off x="4765039" y="6394450"/>
              <a:ext cx="54610" cy="321310"/>
            </a:xfrm>
            <a:custGeom>
              <a:avLst/>
              <a:gdLst/>
              <a:ahLst/>
              <a:cxnLst/>
              <a:rect l="l" t="t" r="r" b="b"/>
              <a:pathLst>
                <a:path w="54610" h="321309">
                  <a:moveTo>
                    <a:pt x="54610" y="259080"/>
                  </a:moveTo>
                  <a:lnTo>
                    <a:pt x="0" y="259080"/>
                  </a:lnTo>
                  <a:lnTo>
                    <a:pt x="0" y="280670"/>
                  </a:lnTo>
                  <a:lnTo>
                    <a:pt x="54610" y="280670"/>
                  </a:lnTo>
                  <a:lnTo>
                    <a:pt x="54610" y="259080"/>
                  </a:lnTo>
                  <a:close/>
                </a:path>
                <a:path w="54610" h="321309">
                  <a:moveTo>
                    <a:pt x="54610" y="256540"/>
                  </a:moveTo>
                  <a:lnTo>
                    <a:pt x="0" y="256540"/>
                  </a:lnTo>
                  <a:lnTo>
                    <a:pt x="0" y="257810"/>
                  </a:lnTo>
                  <a:lnTo>
                    <a:pt x="54610" y="257810"/>
                  </a:lnTo>
                  <a:lnTo>
                    <a:pt x="54610" y="256540"/>
                  </a:lnTo>
                  <a:close/>
                </a:path>
                <a:path w="54610" h="321309">
                  <a:moveTo>
                    <a:pt x="54610" y="252729"/>
                  </a:moveTo>
                  <a:lnTo>
                    <a:pt x="0" y="252729"/>
                  </a:lnTo>
                  <a:lnTo>
                    <a:pt x="0" y="255269"/>
                  </a:lnTo>
                  <a:lnTo>
                    <a:pt x="54610" y="255269"/>
                  </a:lnTo>
                  <a:lnTo>
                    <a:pt x="54610" y="252729"/>
                  </a:lnTo>
                  <a:close/>
                </a:path>
                <a:path w="54610" h="321309">
                  <a:moveTo>
                    <a:pt x="54610" y="250190"/>
                  </a:moveTo>
                  <a:lnTo>
                    <a:pt x="0" y="250190"/>
                  </a:lnTo>
                  <a:lnTo>
                    <a:pt x="0" y="251460"/>
                  </a:lnTo>
                  <a:lnTo>
                    <a:pt x="54610" y="251460"/>
                  </a:lnTo>
                  <a:lnTo>
                    <a:pt x="54610" y="250190"/>
                  </a:lnTo>
                  <a:close/>
                </a:path>
                <a:path w="54610" h="321309">
                  <a:moveTo>
                    <a:pt x="54610" y="246380"/>
                  </a:moveTo>
                  <a:lnTo>
                    <a:pt x="0" y="246380"/>
                  </a:lnTo>
                  <a:lnTo>
                    <a:pt x="0" y="248920"/>
                  </a:lnTo>
                  <a:lnTo>
                    <a:pt x="54610" y="248920"/>
                  </a:lnTo>
                  <a:lnTo>
                    <a:pt x="54610" y="246380"/>
                  </a:lnTo>
                  <a:close/>
                </a:path>
                <a:path w="54610" h="321309">
                  <a:moveTo>
                    <a:pt x="54610" y="243840"/>
                  </a:moveTo>
                  <a:lnTo>
                    <a:pt x="0" y="243840"/>
                  </a:lnTo>
                  <a:lnTo>
                    <a:pt x="0" y="245110"/>
                  </a:lnTo>
                  <a:lnTo>
                    <a:pt x="54610" y="245110"/>
                  </a:lnTo>
                  <a:lnTo>
                    <a:pt x="54610" y="243840"/>
                  </a:lnTo>
                  <a:close/>
                </a:path>
                <a:path w="54610" h="321309">
                  <a:moveTo>
                    <a:pt x="54610" y="240030"/>
                  </a:moveTo>
                  <a:lnTo>
                    <a:pt x="0" y="240030"/>
                  </a:lnTo>
                  <a:lnTo>
                    <a:pt x="0" y="242569"/>
                  </a:lnTo>
                  <a:lnTo>
                    <a:pt x="54610" y="242569"/>
                  </a:lnTo>
                  <a:lnTo>
                    <a:pt x="54610" y="240030"/>
                  </a:lnTo>
                  <a:close/>
                </a:path>
                <a:path w="54610" h="321309">
                  <a:moveTo>
                    <a:pt x="54610" y="237490"/>
                  </a:moveTo>
                  <a:lnTo>
                    <a:pt x="0" y="237490"/>
                  </a:lnTo>
                  <a:lnTo>
                    <a:pt x="0" y="238759"/>
                  </a:lnTo>
                  <a:lnTo>
                    <a:pt x="54610" y="238759"/>
                  </a:lnTo>
                  <a:lnTo>
                    <a:pt x="54610" y="237490"/>
                  </a:lnTo>
                  <a:close/>
                </a:path>
                <a:path w="54610" h="321309">
                  <a:moveTo>
                    <a:pt x="54610" y="233679"/>
                  </a:moveTo>
                  <a:lnTo>
                    <a:pt x="0" y="233679"/>
                  </a:lnTo>
                  <a:lnTo>
                    <a:pt x="0" y="236219"/>
                  </a:lnTo>
                  <a:lnTo>
                    <a:pt x="54610" y="236219"/>
                  </a:lnTo>
                  <a:lnTo>
                    <a:pt x="54610" y="233679"/>
                  </a:lnTo>
                  <a:close/>
                </a:path>
                <a:path w="54610" h="321309">
                  <a:moveTo>
                    <a:pt x="54610" y="231140"/>
                  </a:moveTo>
                  <a:lnTo>
                    <a:pt x="0" y="231140"/>
                  </a:lnTo>
                  <a:lnTo>
                    <a:pt x="0" y="232410"/>
                  </a:lnTo>
                  <a:lnTo>
                    <a:pt x="54610" y="232410"/>
                  </a:lnTo>
                  <a:lnTo>
                    <a:pt x="54610" y="231140"/>
                  </a:lnTo>
                  <a:close/>
                </a:path>
                <a:path w="54610" h="321309">
                  <a:moveTo>
                    <a:pt x="54610" y="227330"/>
                  </a:moveTo>
                  <a:lnTo>
                    <a:pt x="0" y="227330"/>
                  </a:lnTo>
                  <a:lnTo>
                    <a:pt x="0" y="229869"/>
                  </a:lnTo>
                  <a:lnTo>
                    <a:pt x="54610" y="229869"/>
                  </a:lnTo>
                  <a:lnTo>
                    <a:pt x="54610" y="227330"/>
                  </a:lnTo>
                  <a:close/>
                </a:path>
                <a:path w="54610" h="321309">
                  <a:moveTo>
                    <a:pt x="54610" y="224790"/>
                  </a:moveTo>
                  <a:lnTo>
                    <a:pt x="0" y="224790"/>
                  </a:lnTo>
                  <a:lnTo>
                    <a:pt x="0" y="226060"/>
                  </a:lnTo>
                  <a:lnTo>
                    <a:pt x="54610" y="226060"/>
                  </a:lnTo>
                  <a:lnTo>
                    <a:pt x="54610" y="224790"/>
                  </a:lnTo>
                  <a:close/>
                </a:path>
                <a:path w="54610" h="321309">
                  <a:moveTo>
                    <a:pt x="54610" y="220979"/>
                  </a:moveTo>
                  <a:lnTo>
                    <a:pt x="0" y="220979"/>
                  </a:lnTo>
                  <a:lnTo>
                    <a:pt x="0" y="223519"/>
                  </a:lnTo>
                  <a:lnTo>
                    <a:pt x="54610" y="223519"/>
                  </a:lnTo>
                  <a:lnTo>
                    <a:pt x="54610" y="220979"/>
                  </a:lnTo>
                  <a:close/>
                </a:path>
                <a:path w="54610" h="321309">
                  <a:moveTo>
                    <a:pt x="54610" y="218440"/>
                  </a:moveTo>
                  <a:lnTo>
                    <a:pt x="0" y="218440"/>
                  </a:lnTo>
                  <a:lnTo>
                    <a:pt x="0" y="219710"/>
                  </a:lnTo>
                  <a:lnTo>
                    <a:pt x="54610" y="219710"/>
                  </a:lnTo>
                  <a:lnTo>
                    <a:pt x="54610" y="218440"/>
                  </a:lnTo>
                  <a:close/>
                </a:path>
                <a:path w="54610" h="321309">
                  <a:moveTo>
                    <a:pt x="54610" y="214629"/>
                  </a:moveTo>
                  <a:lnTo>
                    <a:pt x="0" y="214629"/>
                  </a:lnTo>
                  <a:lnTo>
                    <a:pt x="0" y="217170"/>
                  </a:lnTo>
                  <a:lnTo>
                    <a:pt x="54610" y="217170"/>
                  </a:lnTo>
                  <a:lnTo>
                    <a:pt x="54610" y="214629"/>
                  </a:lnTo>
                  <a:close/>
                </a:path>
                <a:path w="54610" h="321309">
                  <a:moveTo>
                    <a:pt x="54610" y="212090"/>
                  </a:moveTo>
                  <a:lnTo>
                    <a:pt x="0" y="212090"/>
                  </a:lnTo>
                  <a:lnTo>
                    <a:pt x="0" y="213360"/>
                  </a:lnTo>
                  <a:lnTo>
                    <a:pt x="54610" y="213360"/>
                  </a:lnTo>
                  <a:lnTo>
                    <a:pt x="54610" y="212090"/>
                  </a:lnTo>
                  <a:close/>
                </a:path>
                <a:path w="54610" h="321309">
                  <a:moveTo>
                    <a:pt x="54610" y="208280"/>
                  </a:moveTo>
                  <a:lnTo>
                    <a:pt x="0" y="208280"/>
                  </a:lnTo>
                  <a:lnTo>
                    <a:pt x="0" y="210820"/>
                  </a:lnTo>
                  <a:lnTo>
                    <a:pt x="54610" y="210820"/>
                  </a:lnTo>
                  <a:lnTo>
                    <a:pt x="54610" y="208280"/>
                  </a:lnTo>
                  <a:close/>
                </a:path>
                <a:path w="54610" h="321309">
                  <a:moveTo>
                    <a:pt x="54610" y="205740"/>
                  </a:moveTo>
                  <a:lnTo>
                    <a:pt x="0" y="205740"/>
                  </a:lnTo>
                  <a:lnTo>
                    <a:pt x="0" y="207009"/>
                  </a:lnTo>
                  <a:lnTo>
                    <a:pt x="54610" y="207009"/>
                  </a:lnTo>
                  <a:lnTo>
                    <a:pt x="54610" y="205740"/>
                  </a:lnTo>
                  <a:close/>
                </a:path>
                <a:path w="54610" h="321309">
                  <a:moveTo>
                    <a:pt x="54610" y="201929"/>
                  </a:moveTo>
                  <a:lnTo>
                    <a:pt x="0" y="201929"/>
                  </a:lnTo>
                  <a:lnTo>
                    <a:pt x="0" y="204470"/>
                  </a:lnTo>
                  <a:lnTo>
                    <a:pt x="54610" y="204470"/>
                  </a:lnTo>
                  <a:lnTo>
                    <a:pt x="54610" y="201929"/>
                  </a:lnTo>
                  <a:close/>
                </a:path>
                <a:path w="54610" h="321309">
                  <a:moveTo>
                    <a:pt x="54610" y="199390"/>
                  </a:moveTo>
                  <a:lnTo>
                    <a:pt x="0" y="199390"/>
                  </a:lnTo>
                  <a:lnTo>
                    <a:pt x="0" y="200660"/>
                  </a:lnTo>
                  <a:lnTo>
                    <a:pt x="54610" y="200660"/>
                  </a:lnTo>
                  <a:lnTo>
                    <a:pt x="54610" y="199390"/>
                  </a:lnTo>
                  <a:close/>
                </a:path>
                <a:path w="54610" h="321309">
                  <a:moveTo>
                    <a:pt x="54610" y="195579"/>
                  </a:moveTo>
                  <a:lnTo>
                    <a:pt x="0" y="195579"/>
                  </a:lnTo>
                  <a:lnTo>
                    <a:pt x="0" y="198120"/>
                  </a:lnTo>
                  <a:lnTo>
                    <a:pt x="54610" y="198120"/>
                  </a:lnTo>
                  <a:lnTo>
                    <a:pt x="54610" y="195579"/>
                  </a:lnTo>
                  <a:close/>
                </a:path>
                <a:path w="54610" h="321309">
                  <a:moveTo>
                    <a:pt x="54610" y="193040"/>
                  </a:moveTo>
                  <a:lnTo>
                    <a:pt x="0" y="193040"/>
                  </a:lnTo>
                  <a:lnTo>
                    <a:pt x="0" y="194309"/>
                  </a:lnTo>
                  <a:lnTo>
                    <a:pt x="54610" y="194309"/>
                  </a:lnTo>
                  <a:lnTo>
                    <a:pt x="54610" y="193040"/>
                  </a:lnTo>
                  <a:close/>
                </a:path>
                <a:path w="54610" h="321309">
                  <a:moveTo>
                    <a:pt x="54610" y="189229"/>
                  </a:moveTo>
                  <a:lnTo>
                    <a:pt x="0" y="189229"/>
                  </a:lnTo>
                  <a:lnTo>
                    <a:pt x="0" y="191770"/>
                  </a:lnTo>
                  <a:lnTo>
                    <a:pt x="54610" y="191770"/>
                  </a:lnTo>
                  <a:lnTo>
                    <a:pt x="54610" y="189229"/>
                  </a:lnTo>
                  <a:close/>
                </a:path>
                <a:path w="54610" h="321309">
                  <a:moveTo>
                    <a:pt x="54610" y="186690"/>
                  </a:moveTo>
                  <a:lnTo>
                    <a:pt x="0" y="186690"/>
                  </a:lnTo>
                  <a:lnTo>
                    <a:pt x="0" y="187959"/>
                  </a:lnTo>
                  <a:lnTo>
                    <a:pt x="54610" y="187959"/>
                  </a:lnTo>
                  <a:lnTo>
                    <a:pt x="54610" y="186690"/>
                  </a:lnTo>
                  <a:close/>
                </a:path>
                <a:path w="54610" h="321309">
                  <a:moveTo>
                    <a:pt x="54610" y="182880"/>
                  </a:moveTo>
                  <a:lnTo>
                    <a:pt x="0" y="182880"/>
                  </a:lnTo>
                  <a:lnTo>
                    <a:pt x="0" y="185420"/>
                  </a:lnTo>
                  <a:lnTo>
                    <a:pt x="54610" y="185420"/>
                  </a:lnTo>
                  <a:lnTo>
                    <a:pt x="54610" y="182880"/>
                  </a:lnTo>
                  <a:close/>
                </a:path>
                <a:path w="54610" h="321309">
                  <a:moveTo>
                    <a:pt x="54610" y="180340"/>
                  </a:moveTo>
                  <a:lnTo>
                    <a:pt x="0" y="180340"/>
                  </a:lnTo>
                  <a:lnTo>
                    <a:pt x="0" y="181610"/>
                  </a:lnTo>
                  <a:lnTo>
                    <a:pt x="54610" y="181610"/>
                  </a:lnTo>
                  <a:lnTo>
                    <a:pt x="54610" y="180340"/>
                  </a:lnTo>
                  <a:close/>
                </a:path>
                <a:path w="54610" h="321309">
                  <a:moveTo>
                    <a:pt x="54610" y="176529"/>
                  </a:moveTo>
                  <a:lnTo>
                    <a:pt x="0" y="176529"/>
                  </a:lnTo>
                  <a:lnTo>
                    <a:pt x="0" y="179070"/>
                  </a:lnTo>
                  <a:lnTo>
                    <a:pt x="54610" y="179070"/>
                  </a:lnTo>
                  <a:lnTo>
                    <a:pt x="54610" y="176529"/>
                  </a:lnTo>
                  <a:close/>
                </a:path>
                <a:path w="54610" h="321309">
                  <a:moveTo>
                    <a:pt x="54610" y="173990"/>
                  </a:moveTo>
                  <a:lnTo>
                    <a:pt x="0" y="173990"/>
                  </a:lnTo>
                  <a:lnTo>
                    <a:pt x="0" y="175259"/>
                  </a:lnTo>
                  <a:lnTo>
                    <a:pt x="54610" y="175259"/>
                  </a:lnTo>
                  <a:lnTo>
                    <a:pt x="54610" y="173990"/>
                  </a:lnTo>
                  <a:close/>
                </a:path>
                <a:path w="54610" h="321309">
                  <a:moveTo>
                    <a:pt x="54610" y="170180"/>
                  </a:moveTo>
                  <a:lnTo>
                    <a:pt x="0" y="170180"/>
                  </a:lnTo>
                  <a:lnTo>
                    <a:pt x="0" y="172720"/>
                  </a:lnTo>
                  <a:lnTo>
                    <a:pt x="54610" y="172720"/>
                  </a:lnTo>
                  <a:lnTo>
                    <a:pt x="54610" y="170180"/>
                  </a:lnTo>
                  <a:close/>
                </a:path>
                <a:path w="54610" h="321309">
                  <a:moveTo>
                    <a:pt x="54610" y="167640"/>
                  </a:moveTo>
                  <a:lnTo>
                    <a:pt x="0" y="167640"/>
                  </a:lnTo>
                  <a:lnTo>
                    <a:pt x="0" y="168909"/>
                  </a:lnTo>
                  <a:lnTo>
                    <a:pt x="54610" y="168909"/>
                  </a:lnTo>
                  <a:lnTo>
                    <a:pt x="54610" y="167640"/>
                  </a:lnTo>
                  <a:close/>
                </a:path>
                <a:path w="54610" h="321309">
                  <a:moveTo>
                    <a:pt x="54610" y="163829"/>
                  </a:moveTo>
                  <a:lnTo>
                    <a:pt x="0" y="163829"/>
                  </a:lnTo>
                  <a:lnTo>
                    <a:pt x="0" y="166370"/>
                  </a:lnTo>
                  <a:lnTo>
                    <a:pt x="54610" y="166370"/>
                  </a:lnTo>
                  <a:lnTo>
                    <a:pt x="54610" y="163829"/>
                  </a:lnTo>
                  <a:close/>
                </a:path>
                <a:path w="54610" h="321309">
                  <a:moveTo>
                    <a:pt x="54610" y="161290"/>
                  </a:moveTo>
                  <a:lnTo>
                    <a:pt x="0" y="161290"/>
                  </a:lnTo>
                  <a:lnTo>
                    <a:pt x="0" y="162559"/>
                  </a:lnTo>
                  <a:lnTo>
                    <a:pt x="54610" y="162559"/>
                  </a:lnTo>
                  <a:lnTo>
                    <a:pt x="54610" y="161290"/>
                  </a:lnTo>
                  <a:close/>
                </a:path>
                <a:path w="54610" h="321309">
                  <a:moveTo>
                    <a:pt x="54610" y="157480"/>
                  </a:moveTo>
                  <a:lnTo>
                    <a:pt x="0" y="157480"/>
                  </a:lnTo>
                  <a:lnTo>
                    <a:pt x="0" y="160020"/>
                  </a:lnTo>
                  <a:lnTo>
                    <a:pt x="54610" y="160020"/>
                  </a:lnTo>
                  <a:lnTo>
                    <a:pt x="54610" y="157480"/>
                  </a:lnTo>
                  <a:close/>
                </a:path>
                <a:path w="54610" h="321309">
                  <a:moveTo>
                    <a:pt x="54610" y="154940"/>
                  </a:moveTo>
                  <a:lnTo>
                    <a:pt x="0" y="154940"/>
                  </a:lnTo>
                  <a:lnTo>
                    <a:pt x="0" y="156209"/>
                  </a:lnTo>
                  <a:lnTo>
                    <a:pt x="54610" y="156209"/>
                  </a:lnTo>
                  <a:lnTo>
                    <a:pt x="54610" y="154940"/>
                  </a:lnTo>
                  <a:close/>
                </a:path>
                <a:path w="54610" h="321309">
                  <a:moveTo>
                    <a:pt x="54610" y="151130"/>
                  </a:moveTo>
                  <a:lnTo>
                    <a:pt x="0" y="151130"/>
                  </a:lnTo>
                  <a:lnTo>
                    <a:pt x="0" y="153670"/>
                  </a:lnTo>
                  <a:lnTo>
                    <a:pt x="54610" y="153670"/>
                  </a:lnTo>
                  <a:lnTo>
                    <a:pt x="54610" y="151130"/>
                  </a:lnTo>
                  <a:close/>
                </a:path>
                <a:path w="54610" h="321309">
                  <a:moveTo>
                    <a:pt x="54610" y="148590"/>
                  </a:moveTo>
                  <a:lnTo>
                    <a:pt x="0" y="148590"/>
                  </a:lnTo>
                  <a:lnTo>
                    <a:pt x="0" y="149859"/>
                  </a:lnTo>
                  <a:lnTo>
                    <a:pt x="54610" y="149859"/>
                  </a:lnTo>
                  <a:lnTo>
                    <a:pt x="54610" y="148590"/>
                  </a:lnTo>
                  <a:close/>
                </a:path>
                <a:path w="54610" h="321309">
                  <a:moveTo>
                    <a:pt x="54610" y="144780"/>
                  </a:moveTo>
                  <a:lnTo>
                    <a:pt x="0" y="144780"/>
                  </a:lnTo>
                  <a:lnTo>
                    <a:pt x="0" y="147320"/>
                  </a:lnTo>
                  <a:lnTo>
                    <a:pt x="54610" y="147320"/>
                  </a:lnTo>
                  <a:lnTo>
                    <a:pt x="54610" y="144780"/>
                  </a:lnTo>
                  <a:close/>
                </a:path>
                <a:path w="54610" h="321309">
                  <a:moveTo>
                    <a:pt x="54610" y="142240"/>
                  </a:moveTo>
                  <a:lnTo>
                    <a:pt x="0" y="142240"/>
                  </a:lnTo>
                  <a:lnTo>
                    <a:pt x="0" y="143509"/>
                  </a:lnTo>
                  <a:lnTo>
                    <a:pt x="54610" y="143509"/>
                  </a:lnTo>
                  <a:lnTo>
                    <a:pt x="54610" y="142240"/>
                  </a:lnTo>
                  <a:close/>
                </a:path>
                <a:path w="54610" h="321309">
                  <a:moveTo>
                    <a:pt x="54610" y="138429"/>
                  </a:moveTo>
                  <a:lnTo>
                    <a:pt x="0" y="138429"/>
                  </a:lnTo>
                  <a:lnTo>
                    <a:pt x="0" y="140970"/>
                  </a:lnTo>
                  <a:lnTo>
                    <a:pt x="54610" y="140970"/>
                  </a:lnTo>
                  <a:lnTo>
                    <a:pt x="54610" y="138429"/>
                  </a:lnTo>
                  <a:close/>
                </a:path>
                <a:path w="54610" h="321309">
                  <a:moveTo>
                    <a:pt x="54610" y="135890"/>
                  </a:moveTo>
                  <a:lnTo>
                    <a:pt x="0" y="135890"/>
                  </a:lnTo>
                  <a:lnTo>
                    <a:pt x="0" y="137160"/>
                  </a:lnTo>
                  <a:lnTo>
                    <a:pt x="54610" y="137160"/>
                  </a:lnTo>
                  <a:lnTo>
                    <a:pt x="54610" y="135890"/>
                  </a:lnTo>
                  <a:close/>
                </a:path>
                <a:path w="54610" h="321309">
                  <a:moveTo>
                    <a:pt x="54610" y="132079"/>
                  </a:moveTo>
                  <a:lnTo>
                    <a:pt x="0" y="132079"/>
                  </a:lnTo>
                  <a:lnTo>
                    <a:pt x="0" y="134620"/>
                  </a:lnTo>
                  <a:lnTo>
                    <a:pt x="54610" y="134620"/>
                  </a:lnTo>
                  <a:lnTo>
                    <a:pt x="54610" y="132079"/>
                  </a:lnTo>
                  <a:close/>
                </a:path>
                <a:path w="54610" h="321309">
                  <a:moveTo>
                    <a:pt x="54610" y="129539"/>
                  </a:moveTo>
                  <a:lnTo>
                    <a:pt x="0" y="129539"/>
                  </a:lnTo>
                  <a:lnTo>
                    <a:pt x="0" y="130809"/>
                  </a:lnTo>
                  <a:lnTo>
                    <a:pt x="54610" y="130809"/>
                  </a:lnTo>
                  <a:lnTo>
                    <a:pt x="54610" y="129539"/>
                  </a:lnTo>
                  <a:close/>
                </a:path>
                <a:path w="54610" h="321309">
                  <a:moveTo>
                    <a:pt x="54610" y="125729"/>
                  </a:moveTo>
                  <a:lnTo>
                    <a:pt x="0" y="125729"/>
                  </a:lnTo>
                  <a:lnTo>
                    <a:pt x="0" y="128270"/>
                  </a:lnTo>
                  <a:lnTo>
                    <a:pt x="54610" y="128270"/>
                  </a:lnTo>
                  <a:lnTo>
                    <a:pt x="54610" y="125729"/>
                  </a:lnTo>
                  <a:close/>
                </a:path>
                <a:path w="54610" h="321309">
                  <a:moveTo>
                    <a:pt x="54610" y="123190"/>
                  </a:moveTo>
                  <a:lnTo>
                    <a:pt x="0" y="123190"/>
                  </a:lnTo>
                  <a:lnTo>
                    <a:pt x="0" y="124460"/>
                  </a:lnTo>
                  <a:lnTo>
                    <a:pt x="54610" y="124460"/>
                  </a:lnTo>
                  <a:lnTo>
                    <a:pt x="54610" y="123190"/>
                  </a:lnTo>
                  <a:close/>
                </a:path>
                <a:path w="54610" h="321309">
                  <a:moveTo>
                    <a:pt x="54610" y="119380"/>
                  </a:moveTo>
                  <a:lnTo>
                    <a:pt x="0" y="119380"/>
                  </a:lnTo>
                  <a:lnTo>
                    <a:pt x="0" y="121920"/>
                  </a:lnTo>
                  <a:lnTo>
                    <a:pt x="54610" y="121920"/>
                  </a:lnTo>
                  <a:lnTo>
                    <a:pt x="54610" y="119380"/>
                  </a:lnTo>
                  <a:close/>
                </a:path>
                <a:path w="54610" h="321309">
                  <a:moveTo>
                    <a:pt x="54610" y="116840"/>
                  </a:moveTo>
                  <a:lnTo>
                    <a:pt x="0" y="116840"/>
                  </a:lnTo>
                  <a:lnTo>
                    <a:pt x="0" y="118109"/>
                  </a:lnTo>
                  <a:lnTo>
                    <a:pt x="54610" y="118109"/>
                  </a:lnTo>
                  <a:lnTo>
                    <a:pt x="54610" y="116840"/>
                  </a:lnTo>
                  <a:close/>
                </a:path>
                <a:path w="54610" h="321309">
                  <a:moveTo>
                    <a:pt x="54610" y="113030"/>
                  </a:moveTo>
                  <a:lnTo>
                    <a:pt x="0" y="113030"/>
                  </a:lnTo>
                  <a:lnTo>
                    <a:pt x="0" y="115570"/>
                  </a:lnTo>
                  <a:lnTo>
                    <a:pt x="54610" y="115570"/>
                  </a:lnTo>
                  <a:lnTo>
                    <a:pt x="54610" y="113030"/>
                  </a:lnTo>
                  <a:close/>
                </a:path>
                <a:path w="54610" h="321309">
                  <a:moveTo>
                    <a:pt x="54610" y="110490"/>
                  </a:moveTo>
                  <a:lnTo>
                    <a:pt x="0" y="110490"/>
                  </a:lnTo>
                  <a:lnTo>
                    <a:pt x="0" y="111759"/>
                  </a:lnTo>
                  <a:lnTo>
                    <a:pt x="54610" y="111759"/>
                  </a:lnTo>
                  <a:lnTo>
                    <a:pt x="54610" y="110490"/>
                  </a:lnTo>
                  <a:close/>
                </a:path>
                <a:path w="54610" h="321309">
                  <a:moveTo>
                    <a:pt x="54610" y="106679"/>
                  </a:moveTo>
                  <a:lnTo>
                    <a:pt x="0" y="106679"/>
                  </a:lnTo>
                  <a:lnTo>
                    <a:pt x="0" y="109220"/>
                  </a:lnTo>
                  <a:lnTo>
                    <a:pt x="54610" y="109220"/>
                  </a:lnTo>
                  <a:lnTo>
                    <a:pt x="54610" y="106679"/>
                  </a:lnTo>
                  <a:close/>
                </a:path>
                <a:path w="54610" h="321309">
                  <a:moveTo>
                    <a:pt x="54610" y="104139"/>
                  </a:moveTo>
                  <a:lnTo>
                    <a:pt x="0" y="104139"/>
                  </a:lnTo>
                  <a:lnTo>
                    <a:pt x="0" y="105409"/>
                  </a:lnTo>
                  <a:lnTo>
                    <a:pt x="54610" y="105409"/>
                  </a:lnTo>
                  <a:lnTo>
                    <a:pt x="54610" y="104139"/>
                  </a:lnTo>
                  <a:close/>
                </a:path>
                <a:path w="54610" h="321309">
                  <a:moveTo>
                    <a:pt x="54610" y="97789"/>
                  </a:moveTo>
                  <a:lnTo>
                    <a:pt x="0" y="97789"/>
                  </a:lnTo>
                  <a:lnTo>
                    <a:pt x="0" y="102870"/>
                  </a:lnTo>
                  <a:lnTo>
                    <a:pt x="54610" y="102870"/>
                  </a:lnTo>
                  <a:lnTo>
                    <a:pt x="54610" y="97789"/>
                  </a:lnTo>
                  <a:close/>
                </a:path>
                <a:path w="54610" h="321309">
                  <a:moveTo>
                    <a:pt x="54610" y="91440"/>
                  </a:moveTo>
                  <a:lnTo>
                    <a:pt x="0" y="91440"/>
                  </a:lnTo>
                  <a:lnTo>
                    <a:pt x="0" y="96520"/>
                  </a:lnTo>
                  <a:lnTo>
                    <a:pt x="54610" y="96520"/>
                  </a:lnTo>
                  <a:lnTo>
                    <a:pt x="54610" y="91440"/>
                  </a:lnTo>
                  <a:close/>
                </a:path>
                <a:path w="54610" h="321309">
                  <a:moveTo>
                    <a:pt x="54610" y="85089"/>
                  </a:moveTo>
                  <a:lnTo>
                    <a:pt x="0" y="85089"/>
                  </a:lnTo>
                  <a:lnTo>
                    <a:pt x="0" y="90170"/>
                  </a:lnTo>
                  <a:lnTo>
                    <a:pt x="54610" y="90170"/>
                  </a:lnTo>
                  <a:lnTo>
                    <a:pt x="54610" y="85089"/>
                  </a:lnTo>
                  <a:close/>
                </a:path>
                <a:path w="54610" h="321309">
                  <a:moveTo>
                    <a:pt x="54610" y="78739"/>
                  </a:moveTo>
                  <a:lnTo>
                    <a:pt x="0" y="78739"/>
                  </a:lnTo>
                  <a:lnTo>
                    <a:pt x="0" y="83820"/>
                  </a:lnTo>
                  <a:lnTo>
                    <a:pt x="54610" y="83820"/>
                  </a:lnTo>
                  <a:lnTo>
                    <a:pt x="54610" y="78739"/>
                  </a:lnTo>
                  <a:close/>
                </a:path>
                <a:path w="54610" h="321309">
                  <a:moveTo>
                    <a:pt x="54610" y="72389"/>
                  </a:moveTo>
                  <a:lnTo>
                    <a:pt x="0" y="72389"/>
                  </a:lnTo>
                  <a:lnTo>
                    <a:pt x="0" y="77470"/>
                  </a:lnTo>
                  <a:lnTo>
                    <a:pt x="54610" y="77470"/>
                  </a:lnTo>
                  <a:lnTo>
                    <a:pt x="54610" y="72389"/>
                  </a:lnTo>
                  <a:close/>
                </a:path>
                <a:path w="54610" h="321309">
                  <a:moveTo>
                    <a:pt x="54610" y="66039"/>
                  </a:moveTo>
                  <a:lnTo>
                    <a:pt x="0" y="66039"/>
                  </a:lnTo>
                  <a:lnTo>
                    <a:pt x="0" y="71120"/>
                  </a:lnTo>
                  <a:lnTo>
                    <a:pt x="54610" y="71120"/>
                  </a:lnTo>
                  <a:lnTo>
                    <a:pt x="54610" y="66039"/>
                  </a:lnTo>
                  <a:close/>
                </a:path>
                <a:path w="54610" h="321309">
                  <a:moveTo>
                    <a:pt x="54610" y="59689"/>
                  </a:moveTo>
                  <a:lnTo>
                    <a:pt x="0" y="59689"/>
                  </a:lnTo>
                  <a:lnTo>
                    <a:pt x="0" y="64770"/>
                  </a:lnTo>
                  <a:lnTo>
                    <a:pt x="54610" y="64770"/>
                  </a:lnTo>
                  <a:lnTo>
                    <a:pt x="54610" y="59689"/>
                  </a:lnTo>
                  <a:close/>
                </a:path>
                <a:path w="54610" h="321309">
                  <a:moveTo>
                    <a:pt x="54610" y="54609"/>
                  </a:moveTo>
                  <a:lnTo>
                    <a:pt x="0" y="54609"/>
                  </a:lnTo>
                  <a:lnTo>
                    <a:pt x="0" y="58419"/>
                  </a:lnTo>
                  <a:lnTo>
                    <a:pt x="54610" y="58419"/>
                  </a:lnTo>
                  <a:lnTo>
                    <a:pt x="54610" y="54609"/>
                  </a:lnTo>
                  <a:close/>
                </a:path>
                <a:path w="54610" h="321309">
                  <a:moveTo>
                    <a:pt x="54610" y="48259"/>
                  </a:moveTo>
                  <a:lnTo>
                    <a:pt x="0" y="48259"/>
                  </a:lnTo>
                  <a:lnTo>
                    <a:pt x="0" y="53340"/>
                  </a:lnTo>
                  <a:lnTo>
                    <a:pt x="54610" y="53340"/>
                  </a:lnTo>
                  <a:lnTo>
                    <a:pt x="54610" y="48259"/>
                  </a:lnTo>
                  <a:close/>
                </a:path>
                <a:path w="54610" h="321309">
                  <a:moveTo>
                    <a:pt x="54610" y="41909"/>
                  </a:moveTo>
                  <a:lnTo>
                    <a:pt x="0" y="41909"/>
                  </a:lnTo>
                  <a:lnTo>
                    <a:pt x="0" y="46990"/>
                  </a:lnTo>
                  <a:lnTo>
                    <a:pt x="54610" y="46990"/>
                  </a:lnTo>
                  <a:lnTo>
                    <a:pt x="54610" y="41909"/>
                  </a:lnTo>
                  <a:close/>
                </a:path>
                <a:path w="54610" h="321309">
                  <a:moveTo>
                    <a:pt x="54610" y="35559"/>
                  </a:moveTo>
                  <a:lnTo>
                    <a:pt x="0" y="35559"/>
                  </a:lnTo>
                  <a:lnTo>
                    <a:pt x="0" y="40640"/>
                  </a:lnTo>
                  <a:lnTo>
                    <a:pt x="54610" y="40640"/>
                  </a:lnTo>
                  <a:lnTo>
                    <a:pt x="54610" y="35559"/>
                  </a:lnTo>
                  <a:close/>
                </a:path>
                <a:path w="54610" h="321309">
                  <a:moveTo>
                    <a:pt x="54610" y="29209"/>
                  </a:moveTo>
                  <a:lnTo>
                    <a:pt x="0" y="29209"/>
                  </a:lnTo>
                  <a:lnTo>
                    <a:pt x="0" y="34290"/>
                  </a:lnTo>
                  <a:lnTo>
                    <a:pt x="54610" y="34290"/>
                  </a:lnTo>
                  <a:lnTo>
                    <a:pt x="54610" y="29209"/>
                  </a:lnTo>
                  <a:close/>
                </a:path>
                <a:path w="54610" h="321309">
                  <a:moveTo>
                    <a:pt x="54610" y="22859"/>
                  </a:moveTo>
                  <a:lnTo>
                    <a:pt x="0" y="22859"/>
                  </a:lnTo>
                  <a:lnTo>
                    <a:pt x="0" y="27940"/>
                  </a:lnTo>
                  <a:lnTo>
                    <a:pt x="54610" y="27940"/>
                  </a:lnTo>
                  <a:lnTo>
                    <a:pt x="54610" y="22859"/>
                  </a:lnTo>
                  <a:close/>
                </a:path>
                <a:path w="54610" h="321309">
                  <a:moveTo>
                    <a:pt x="54610" y="16509"/>
                  </a:moveTo>
                  <a:lnTo>
                    <a:pt x="0" y="16509"/>
                  </a:lnTo>
                  <a:lnTo>
                    <a:pt x="0" y="21590"/>
                  </a:lnTo>
                  <a:lnTo>
                    <a:pt x="54610" y="21590"/>
                  </a:lnTo>
                  <a:lnTo>
                    <a:pt x="54610" y="16509"/>
                  </a:lnTo>
                  <a:close/>
                </a:path>
                <a:path w="54610" h="321309">
                  <a:moveTo>
                    <a:pt x="54610" y="10159"/>
                  </a:moveTo>
                  <a:lnTo>
                    <a:pt x="0" y="10159"/>
                  </a:lnTo>
                  <a:lnTo>
                    <a:pt x="0" y="15240"/>
                  </a:lnTo>
                  <a:lnTo>
                    <a:pt x="54610" y="15240"/>
                  </a:lnTo>
                  <a:lnTo>
                    <a:pt x="54610" y="10159"/>
                  </a:lnTo>
                  <a:close/>
                </a:path>
                <a:path w="54610" h="321309">
                  <a:moveTo>
                    <a:pt x="54610" y="3809"/>
                  </a:moveTo>
                  <a:lnTo>
                    <a:pt x="0" y="3809"/>
                  </a:lnTo>
                  <a:lnTo>
                    <a:pt x="0" y="8890"/>
                  </a:lnTo>
                  <a:lnTo>
                    <a:pt x="54610" y="8890"/>
                  </a:lnTo>
                  <a:lnTo>
                    <a:pt x="54610" y="3809"/>
                  </a:lnTo>
                  <a:close/>
                </a:path>
                <a:path w="54610" h="321309">
                  <a:moveTo>
                    <a:pt x="5461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54610" y="2540"/>
                  </a:lnTo>
                  <a:lnTo>
                    <a:pt x="54610" y="0"/>
                  </a:lnTo>
                  <a:close/>
                </a:path>
                <a:path w="54610" h="321309">
                  <a:moveTo>
                    <a:pt x="54610" y="280670"/>
                  </a:moveTo>
                  <a:lnTo>
                    <a:pt x="0" y="280670"/>
                  </a:lnTo>
                  <a:lnTo>
                    <a:pt x="0" y="313690"/>
                  </a:lnTo>
                  <a:lnTo>
                    <a:pt x="54610" y="313690"/>
                  </a:lnTo>
                  <a:lnTo>
                    <a:pt x="54610" y="280670"/>
                  </a:lnTo>
                  <a:close/>
                </a:path>
                <a:path w="54610" h="321309">
                  <a:moveTo>
                    <a:pt x="54610" y="313690"/>
                  </a:moveTo>
                  <a:lnTo>
                    <a:pt x="0" y="313690"/>
                  </a:lnTo>
                  <a:lnTo>
                    <a:pt x="0" y="320040"/>
                  </a:lnTo>
                  <a:lnTo>
                    <a:pt x="36830" y="320040"/>
                  </a:lnTo>
                  <a:lnTo>
                    <a:pt x="36830" y="321310"/>
                  </a:lnTo>
                  <a:lnTo>
                    <a:pt x="54610" y="321310"/>
                  </a:lnTo>
                  <a:lnTo>
                    <a:pt x="54610" y="313690"/>
                  </a:lnTo>
                  <a:close/>
                </a:path>
              </a:pathLst>
            </a:custGeom>
            <a:solidFill>
              <a:srgbClr val="3092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0" name="object 250"/>
            <p:cNvSpPr/>
            <p:nvPr/>
          </p:nvSpPr>
          <p:spPr>
            <a:xfrm>
              <a:off x="4710429" y="6394450"/>
              <a:ext cx="54610" cy="320040"/>
            </a:xfrm>
            <a:custGeom>
              <a:avLst/>
              <a:gdLst/>
              <a:ahLst/>
              <a:cxnLst/>
              <a:rect l="l" t="t" r="r" b="b"/>
              <a:pathLst>
                <a:path w="54610" h="320040">
                  <a:moveTo>
                    <a:pt x="54610" y="259080"/>
                  </a:moveTo>
                  <a:lnTo>
                    <a:pt x="0" y="259080"/>
                  </a:lnTo>
                  <a:lnTo>
                    <a:pt x="0" y="280670"/>
                  </a:lnTo>
                  <a:lnTo>
                    <a:pt x="54610" y="280670"/>
                  </a:lnTo>
                  <a:lnTo>
                    <a:pt x="54610" y="259080"/>
                  </a:lnTo>
                  <a:close/>
                </a:path>
                <a:path w="54610" h="320040">
                  <a:moveTo>
                    <a:pt x="54610" y="256540"/>
                  </a:moveTo>
                  <a:lnTo>
                    <a:pt x="0" y="256540"/>
                  </a:lnTo>
                  <a:lnTo>
                    <a:pt x="0" y="257810"/>
                  </a:lnTo>
                  <a:lnTo>
                    <a:pt x="54610" y="257810"/>
                  </a:lnTo>
                  <a:lnTo>
                    <a:pt x="54610" y="256540"/>
                  </a:lnTo>
                  <a:close/>
                </a:path>
                <a:path w="54610" h="320040">
                  <a:moveTo>
                    <a:pt x="54610" y="252729"/>
                  </a:moveTo>
                  <a:lnTo>
                    <a:pt x="0" y="252729"/>
                  </a:lnTo>
                  <a:lnTo>
                    <a:pt x="0" y="255269"/>
                  </a:lnTo>
                  <a:lnTo>
                    <a:pt x="54610" y="255269"/>
                  </a:lnTo>
                  <a:lnTo>
                    <a:pt x="54610" y="252729"/>
                  </a:lnTo>
                  <a:close/>
                </a:path>
                <a:path w="54610" h="320040">
                  <a:moveTo>
                    <a:pt x="54610" y="250190"/>
                  </a:moveTo>
                  <a:lnTo>
                    <a:pt x="0" y="250190"/>
                  </a:lnTo>
                  <a:lnTo>
                    <a:pt x="0" y="251460"/>
                  </a:lnTo>
                  <a:lnTo>
                    <a:pt x="54610" y="251460"/>
                  </a:lnTo>
                  <a:lnTo>
                    <a:pt x="54610" y="250190"/>
                  </a:lnTo>
                  <a:close/>
                </a:path>
                <a:path w="54610" h="320040">
                  <a:moveTo>
                    <a:pt x="54610" y="246380"/>
                  </a:moveTo>
                  <a:lnTo>
                    <a:pt x="0" y="246380"/>
                  </a:lnTo>
                  <a:lnTo>
                    <a:pt x="0" y="248920"/>
                  </a:lnTo>
                  <a:lnTo>
                    <a:pt x="54610" y="248920"/>
                  </a:lnTo>
                  <a:lnTo>
                    <a:pt x="54610" y="246380"/>
                  </a:lnTo>
                  <a:close/>
                </a:path>
                <a:path w="54610" h="320040">
                  <a:moveTo>
                    <a:pt x="54610" y="243840"/>
                  </a:moveTo>
                  <a:lnTo>
                    <a:pt x="0" y="243840"/>
                  </a:lnTo>
                  <a:lnTo>
                    <a:pt x="0" y="245110"/>
                  </a:lnTo>
                  <a:lnTo>
                    <a:pt x="54610" y="245110"/>
                  </a:lnTo>
                  <a:lnTo>
                    <a:pt x="54610" y="243840"/>
                  </a:lnTo>
                  <a:close/>
                </a:path>
                <a:path w="54610" h="320040">
                  <a:moveTo>
                    <a:pt x="54610" y="240030"/>
                  </a:moveTo>
                  <a:lnTo>
                    <a:pt x="0" y="240030"/>
                  </a:lnTo>
                  <a:lnTo>
                    <a:pt x="0" y="242569"/>
                  </a:lnTo>
                  <a:lnTo>
                    <a:pt x="54610" y="242569"/>
                  </a:lnTo>
                  <a:lnTo>
                    <a:pt x="54610" y="240030"/>
                  </a:lnTo>
                  <a:close/>
                </a:path>
                <a:path w="54610" h="320040">
                  <a:moveTo>
                    <a:pt x="54610" y="237490"/>
                  </a:moveTo>
                  <a:lnTo>
                    <a:pt x="0" y="237490"/>
                  </a:lnTo>
                  <a:lnTo>
                    <a:pt x="0" y="238759"/>
                  </a:lnTo>
                  <a:lnTo>
                    <a:pt x="54610" y="238759"/>
                  </a:lnTo>
                  <a:lnTo>
                    <a:pt x="54610" y="237490"/>
                  </a:lnTo>
                  <a:close/>
                </a:path>
                <a:path w="54610" h="320040">
                  <a:moveTo>
                    <a:pt x="54610" y="233679"/>
                  </a:moveTo>
                  <a:lnTo>
                    <a:pt x="0" y="233679"/>
                  </a:lnTo>
                  <a:lnTo>
                    <a:pt x="0" y="236219"/>
                  </a:lnTo>
                  <a:lnTo>
                    <a:pt x="54610" y="236219"/>
                  </a:lnTo>
                  <a:lnTo>
                    <a:pt x="54610" y="233679"/>
                  </a:lnTo>
                  <a:close/>
                </a:path>
                <a:path w="54610" h="320040">
                  <a:moveTo>
                    <a:pt x="54610" y="231140"/>
                  </a:moveTo>
                  <a:lnTo>
                    <a:pt x="0" y="231140"/>
                  </a:lnTo>
                  <a:lnTo>
                    <a:pt x="0" y="232410"/>
                  </a:lnTo>
                  <a:lnTo>
                    <a:pt x="54610" y="232410"/>
                  </a:lnTo>
                  <a:lnTo>
                    <a:pt x="54610" y="231140"/>
                  </a:lnTo>
                  <a:close/>
                </a:path>
                <a:path w="54610" h="320040">
                  <a:moveTo>
                    <a:pt x="54610" y="227330"/>
                  </a:moveTo>
                  <a:lnTo>
                    <a:pt x="0" y="227330"/>
                  </a:lnTo>
                  <a:lnTo>
                    <a:pt x="0" y="229869"/>
                  </a:lnTo>
                  <a:lnTo>
                    <a:pt x="54610" y="229869"/>
                  </a:lnTo>
                  <a:lnTo>
                    <a:pt x="54610" y="227330"/>
                  </a:lnTo>
                  <a:close/>
                </a:path>
                <a:path w="54610" h="320040">
                  <a:moveTo>
                    <a:pt x="54610" y="224790"/>
                  </a:moveTo>
                  <a:lnTo>
                    <a:pt x="0" y="224790"/>
                  </a:lnTo>
                  <a:lnTo>
                    <a:pt x="0" y="226060"/>
                  </a:lnTo>
                  <a:lnTo>
                    <a:pt x="54610" y="226060"/>
                  </a:lnTo>
                  <a:lnTo>
                    <a:pt x="54610" y="224790"/>
                  </a:lnTo>
                  <a:close/>
                </a:path>
                <a:path w="54610" h="320040">
                  <a:moveTo>
                    <a:pt x="54610" y="220979"/>
                  </a:moveTo>
                  <a:lnTo>
                    <a:pt x="0" y="220979"/>
                  </a:lnTo>
                  <a:lnTo>
                    <a:pt x="0" y="223519"/>
                  </a:lnTo>
                  <a:lnTo>
                    <a:pt x="54610" y="223519"/>
                  </a:lnTo>
                  <a:lnTo>
                    <a:pt x="54610" y="220979"/>
                  </a:lnTo>
                  <a:close/>
                </a:path>
                <a:path w="54610" h="320040">
                  <a:moveTo>
                    <a:pt x="54610" y="218440"/>
                  </a:moveTo>
                  <a:lnTo>
                    <a:pt x="0" y="218440"/>
                  </a:lnTo>
                  <a:lnTo>
                    <a:pt x="0" y="219710"/>
                  </a:lnTo>
                  <a:lnTo>
                    <a:pt x="54610" y="219710"/>
                  </a:lnTo>
                  <a:lnTo>
                    <a:pt x="54610" y="218440"/>
                  </a:lnTo>
                  <a:close/>
                </a:path>
                <a:path w="54610" h="320040">
                  <a:moveTo>
                    <a:pt x="54610" y="214629"/>
                  </a:moveTo>
                  <a:lnTo>
                    <a:pt x="0" y="214629"/>
                  </a:lnTo>
                  <a:lnTo>
                    <a:pt x="0" y="217170"/>
                  </a:lnTo>
                  <a:lnTo>
                    <a:pt x="54610" y="217170"/>
                  </a:lnTo>
                  <a:lnTo>
                    <a:pt x="54610" y="214629"/>
                  </a:lnTo>
                  <a:close/>
                </a:path>
                <a:path w="54610" h="320040">
                  <a:moveTo>
                    <a:pt x="54610" y="212090"/>
                  </a:moveTo>
                  <a:lnTo>
                    <a:pt x="0" y="212090"/>
                  </a:lnTo>
                  <a:lnTo>
                    <a:pt x="0" y="213360"/>
                  </a:lnTo>
                  <a:lnTo>
                    <a:pt x="54610" y="213360"/>
                  </a:lnTo>
                  <a:lnTo>
                    <a:pt x="54610" y="212090"/>
                  </a:lnTo>
                  <a:close/>
                </a:path>
                <a:path w="54610" h="320040">
                  <a:moveTo>
                    <a:pt x="54610" y="208280"/>
                  </a:moveTo>
                  <a:lnTo>
                    <a:pt x="0" y="208280"/>
                  </a:lnTo>
                  <a:lnTo>
                    <a:pt x="0" y="210820"/>
                  </a:lnTo>
                  <a:lnTo>
                    <a:pt x="54610" y="210820"/>
                  </a:lnTo>
                  <a:lnTo>
                    <a:pt x="54610" y="208280"/>
                  </a:lnTo>
                  <a:close/>
                </a:path>
                <a:path w="54610" h="320040">
                  <a:moveTo>
                    <a:pt x="54610" y="205740"/>
                  </a:moveTo>
                  <a:lnTo>
                    <a:pt x="0" y="205740"/>
                  </a:lnTo>
                  <a:lnTo>
                    <a:pt x="0" y="207009"/>
                  </a:lnTo>
                  <a:lnTo>
                    <a:pt x="54610" y="207009"/>
                  </a:lnTo>
                  <a:lnTo>
                    <a:pt x="54610" y="205740"/>
                  </a:lnTo>
                  <a:close/>
                </a:path>
                <a:path w="54610" h="320040">
                  <a:moveTo>
                    <a:pt x="54610" y="201929"/>
                  </a:moveTo>
                  <a:lnTo>
                    <a:pt x="0" y="201929"/>
                  </a:lnTo>
                  <a:lnTo>
                    <a:pt x="0" y="204470"/>
                  </a:lnTo>
                  <a:lnTo>
                    <a:pt x="54610" y="204470"/>
                  </a:lnTo>
                  <a:lnTo>
                    <a:pt x="54610" y="201929"/>
                  </a:lnTo>
                  <a:close/>
                </a:path>
                <a:path w="54610" h="320040">
                  <a:moveTo>
                    <a:pt x="54610" y="199390"/>
                  </a:moveTo>
                  <a:lnTo>
                    <a:pt x="0" y="199390"/>
                  </a:lnTo>
                  <a:lnTo>
                    <a:pt x="0" y="200660"/>
                  </a:lnTo>
                  <a:lnTo>
                    <a:pt x="54610" y="200660"/>
                  </a:lnTo>
                  <a:lnTo>
                    <a:pt x="54610" y="199390"/>
                  </a:lnTo>
                  <a:close/>
                </a:path>
                <a:path w="54610" h="320040">
                  <a:moveTo>
                    <a:pt x="54610" y="195579"/>
                  </a:moveTo>
                  <a:lnTo>
                    <a:pt x="0" y="195579"/>
                  </a:lnTo>
                  <a:lnTo>
                    <a:pt x="0" y="198120"/>
                  </a:lnTo>
                  <a:lnTo>
                    <a:pt x="54610" y="198120"/>
                  </a:lnTo>
                  <a:lnTo>
                    <a:pt x="54610" y="195579"/>
                  </a:lnTo>
                  <a:close/>
                </a:path>
                <a:path w="54610" h="320040">
                  <a:moveTo>
                    <a:pt x="54610" y="193040"/>
                  </a:moveTo>
                  <a:lnTo>
                    <a:pt x="0" y="193040"/>
                  </a:lnTo>
                  <a:lnTo>
                    <a:pt x="0" y="194309"/>
                  </a:lnTo>
                  <a:lnTo>
                    <a:pt x="54610" y="194309"/>
                  </a:lnTo>
                  <a:lnTo>
                    <a:pt x="54610" y="193040"/>
                  </a:lnTo>
                  <a:close/>
                </a:path>
                <a:path w="54610" h="320040">
                  <a:moveTo>
                    <a:pt x="54610" y="189229"/>
                  </a:moveTo>
                  <a:lnTo>
                    <a:pt x="0" y="189229"/>
                  </a:lnTo>
                  <a:lnTo>
                    <a:pt x="0" y="191770"/>
                  </a:lnTo>
                  <a:lnTo>
                    <a:pt x="54610" y="191770"/>
                  </a:lnTo>
                  <a:lnTo>
                    <a:pt x="54610" y="189229"/>
                  </a:lnTo>
                  <a:close/>
                </a:path>
                <a:path w="54610" h="320040">
                  <a:moveTo>
                    <a:pt x="54610" y="186690"/>
                  </a:moveTo>
                  <a:lnTo>
                    <a:pt x="0" y="186690"/>
                  </a:lnTo>
                  <a:lnTo>
                    <a:pt x="0" y="187959"/>
                  </a:lnTo>
                  <a:lnTo>
                    <a:pt x="54610" y="187959"/>
                  </a:lnTo>
                  <a:lnTo>
                    <a:pt x="54610" y="186690"/>
                  </a:lnTo>
                  <a:close/>
                </a:path>
                <a:path w="54610" h="320040">
                  <a:moveTo>
                    <a:pt x="54610" y="182880"/>
                  </a:moveTo>
                  <a:lnTo>
                    <a:pt x="0" y="182880"/>
                  </a:lnTo>
                  <a:lnTo>
                    <a:pt x="0" y="185420"/>
                  </a:lnTo>
                  <a:lnTo>
                    <a:pt x="54610" y="185420"/>
                  </a:lnTo>
                  <a:lnTo>
                    <a:pt x="54610" y="182880"/>
                  </a:lnTo>
                  <a:close/>
                </a:path>
                <a:path w="54610" h="320040">
                  <a:moveTo>
                    <a:pt x="54610" y="180340"/>
                  </a:moveTo>
                  <a:lnTo>
                    <a:pt x="0" y="180340"/>
                  </a:lnTo>
                  <a:lnTo>
                    <a:pt x="0" y="181610"/>
                  </a:lnTo>
                  <a:lnTo>
                    <a:pt x="54610" y="181610"/>
                  </a:lnTo>
                  <a:lnTo>
                    <a:pt x="54610" y="180340"/>
                  </a:lnTo>
                  <a:close/>
                </a:path>
                <a:path w="54610" h="320040">
                  <a:moveTo>
                    <a:pt x="54610" y="176529"/>
                  </a:moveTo>
                  <a:lnTo>
                    <a:pt x="0" y="176529"/>
                  </a:lnTo>
                  <a:lnTo>
                    <a:pt x="0" y="179070"/>
                  </a:lnTo>
                  <a:lnTo>
                    <a:pt x="54610" y="179070"/>
                  </a:lnTo>
                  <a:lnTo>
                    <a:pt x="54610" y="176529"/>
                  </a:lnTo>
                  <a:close/>
                </a:path>
                <a:path w="54610" h="320040">
                  <a:moveTo>
                    <a:pt x="54610" y="173990"/>
                  </a:moveTo>
                  <a:lnTo>
                    <a:pt x="0" y="173990"/>
                  </a:lnTo>
                  <a:lnTo>
                    <a:pt x="0" y="175259"/>
                  </a:lnTo>
                  <a:lnTo>
                    <a:pt x="54610" y="175259"/>
                  </a:lnTo>
                  <a:lnTo>
                    <a:pt x="54610" y="173990"/>
                  </a:lnTo>
                  <a:close/>
                </a:path>
                <a:path w="54610" h="320040">
                  <a:moveTo>
                    <a:pt x="54610" y="170180"/>
                  </a:moveTo>
                  <a:lnTo>
                    <a:pt x="0" y="170180"/>
                  </a:lnTo>
                  <a:lnTo>
                    <a:pt x="0" y="172720"/>
                  </a:lnTo>
                  <a:lnTo>
                    <a:pt x="54610" y="172720"/>
                  </a:lnTo>
                  <a:lnTo>
                    <a:pt x="54610" y="170180"/>
                  </a:lnTo>
                  <a:close/>
                </a:path>
                <a:path w="54610" h="320040">
                  <a:moveTo>
                    <a:pt x="54610" y="167640"/>
                  </a:moveTo>
                  <a:lnTo>
                    <a:pt x="0" y="167640"/>
                  </a:lnTo>
                  <a:lnTo>
                    <a:pt x="0" y="168909"/>
                  </a:lnTo>
                  <a:lnTo>
                    <a:pt x="54610" y="168909"/>
                  </a:lnTo>
                  <a:lnTo>
                    <a:pt x="54610" y="167640"/>
                  </a:lnTo>
                  <a:close/>
                </a:path>
                <a:path w="54610" h="320040">
                  <a:moveTo>
                    <a:pt x="54610" y="163829"/>
                  </a:moveTo>
                  <a:lnTo>
                    <a:pt x="0" y="163829"/>
                  </a:lnTo>
                  <a:lnTo>
                    <a:pt x="0" y="166370"/>
                  </a:lnTo>
                  <a:lnTo>
                    <a:pt x="54610" y="166370"/>
                  </a:lnTo>
                  <a:lnTo>
                    <a:pt x="54610" y="163829"/>
                  </a:lnTo>
                  <a:close/>
                </a:path>
                <a:path w="54610" h="320040">
                  <a:moveTo>
                    <a:pt x="54610" y="161290"/>
                  </a:moveTo>
                  <a:lnTo>
                    <a:pt x="0" y="161290"/>
                  </a:lnTo>
                  <a:lnTo>
                    <a:pt x="0" y="162559"/>
                  </a:lnTo>
                  <a:lnTo>
                    <a:pt x="54610" y="162559"/>
                  </a:lnTo>
                  <a:lnTo>
                    <a:pt x="54610" y="161290"/>
                  </a:lnTo>
                  <a:close/>
                </a:path>
                <a:path w="54610" h="320040">
                  <a:moveTo>
                    <a:pt x="54610" y="157480"/>
                  </a:moveTo>
                  <a:lnTo>
                    <a:pt x="0" y="157480"/>
                  </a:lnTo>
                  <a:lnTo>
                    <a:pt x="0" y="160020"/>
                  </a:lnTo>
                  <a:lnTo>
                    <a:pt x="54610" y="160020"/>
                  </a:lnTo>
                  <a:lnTo>
                    <a:pt x="54610" y="157480"/>
                  </a:lnTo>
                  <a:close/>
                </a:path>
                <a:path w="54610" h="320040">
                  <a:moveTo>
                    <a:pt x="54610" y="154940"/>
                  </a:moveTo>
                  <a:lnTo>
                    <a:pt x="0" y="154940"/>
                  </a:lnTo>
                  <a:lnTo>
                    <a:pt x="0" y="156209"/>
                  </a:lnTo>
                  <a:lnTo>
                    <a:pt x="54610" y="156209"/>
                  </a:lnTo>
                  <a:lnTo>
                    <a:pt x="54610" y="154940"/>
                  </a:lnTo>
                  <a:close/>
                </a:path>
                <a:path w="54610" h="320040">
                  <a:moveTo>
                    <a:pt x="54610" y="151130"/>
                  </a:moveTo>
                  <a:lnTo>
                    <a:pt x="0" y="151130"/>
                  </a:lnTo>
                  <a:lnTo>
                    <a:pt x="0" y="153670"/>
                  </a:lnTo>
                  <a:lnTo>
                    <a:pt x="54610" y="153670"/>
                  </a:lnTo>
                  <a:lnTo>
                    <a:pt x="54610" y="151130"/>
                  </a:lnTo>
                  <a:close/>
                </a:path>
                <a:path w="54610" h="320040">
                  <a:moveTo>
                    <a:pt x="54610" y="148590"/>
                  </a:moveTo>
                  <a:lnTo>
                    <a:pt x="0" y="148590"/>
                  </a:lnTo>
                  <a:lnTo>
                    <a:pt x="0" y="149859"/>
                  </a:lnTo>
                  <a:lnTo>
                    <a:pt x="54610" y="149859"/>
                  </a:lnTo>
                  <a:lnTo>
                    <a:pt x="54610" y="148590"/>
                  </a:lnTo>
                  <a:close/>
                </a:path>
                <a:path w="54610" h="320040">
                  <a:moveTo>
                    <a:pt x="54610" y="144780"/>
                  </a:moveTo>
                  <a:lnTo>
                    <a:pt x="0" y="144780"/>
                  </a:lnTo>
                  <a:lnTo>
                    <a:pt x="0" y="147320"/>
                  </a:lnTo>
                  <a:lnTo>
                    <a:pt x="54610" y="147320"/>
                  </a:lnTo>
                  <a:lnTo>
                    <a:pt x="54610" y="144780"/>
                  </a:lnTo>
                  <a:close/>
                </a:path>
                <a:path w="54610" h="320040">
                  <a:moveTo>
                    <a:pt x="54610" y="142240"/>
                  </a:moveTo>
                  <a:lnTo>
                    <a:pt x="0" y="142240"/>
                  </a:lnTo>
                  <a:lnTo>
                    <a:pt x="0" y="143509"/>
                  </a:lnTo>
                  <a:lnTo>
                    <a:pt x="54610" y="143509"/>
                  </a:lnTo>
                  <a:lnTo>
                    <a:pt x="54610" y="142240"/>
                  </a:lnTo>
                  <a:close/>
                </a:path>
                <a:path w="54610" h="320040">
                  <a:moveTo>
                    <a:pt x="54610" y="138429"/>
                  </a:moveTo>
                  <a:lnTo>
                    <a:pt x="0" y="138429"/>
                  </a:lnTo>
                  <a:lnTo>
                    <a:pt x="0" y="140970"/>
                  </a:lnTo>
                  <a:lnTo>
                    <a:pt x="54610" y="140970"/>
                  </a:lnTo>
                  <a:lnTo>
                    <a:pt x="54610" y="138429"/>
                  </a:lnTo>
                  <a:close/>
                </a:path>
                <a:path w="54610" h="320040">
                  <a:moveTo>
                    <a:pt x="54610" y="135890"/>
                  </a:moveTo>
                  <a:lnTo>
                    <a:pt x="0" y="135890"/>
                  </a:lnTo>
                  <a:lnTo>
                    <a:pt x="0" y="137160"/>
                  </a:lnTo>
                  <a:lnTo>
                    <a:pt x="54610" y="137160"/>
                  </a:lnTo>
                  <a:lnTo>
                    <a:pt x="54610" y="135890"/>
                  </a:lnTo>
                  <a:close/>
                </a:path>
                <a:path w="54610" h="320040">
                  <a:moveTo>
                    <a:pt x="54610" y="132079"/>
                  </a:moveTo>
                  <a:lnTo>
                    <a:pt x="0" y="132079"/>
                  </a:lnTo>
                  <a:lnTo>
                    <a:pt x="0" y="134620"/>
                  </a:lnTo>
                  <a:lnTo>
                    <a:pt x="54610" y="134620"/>
                  </a:lnTo>
                  <a:lnTo>
                    <a:pt x="54610" y="132079"/>
                  </a:lnTo>
                  <a:close/>
                </a:path>
                <a:path w="54610" h="320040">
                  <a:moveTo>
                    <a:pt x="54610" y="129539"/>
                  </a:moveTo>
                  <a:lnTo>
                    <a:pt x="0" y="129539"/>
                  </a:lnTo>
                  <a:lnTo>
                    <a:pt x="0" y="130809"/>
                  </a:lnTo>
                  <a:lnTo>
                    <a:pt x="54610" y="130809"/>
                  </a:lnTo>
                  <a:lnTo>
                    <a:pt x="54610" y="129539"/>
                  </a:lnTo>
                  <a:close/>
                </a:path>
                <a:path w="54610" h="320040">
                  <a:moveTo>
                    <a:pt x="54610" y="125729"/>
                  </a:moveTo>
                  <a:lnTo>
                    <a:pt x="0" y="125729"/>
                  </a:lnTo>
                  <a:lnTo>
                    <a:pt x="0" y="128270"/>
                  </a:lnTo>
                  <a:lnTo>
                    <a:pt x="54610" y="128270"/>
                  </a:lnTo>
                  <a:lnTo>
                    <a:pt x="54610" y="125729"/>
                  </a:lnTo>
                  <a:close/>
                </a:path>
                <a:path w="54610" h="320040">
                  <a:moveTo>
                    <a:pt x="54610" y="123190"/>
                  </a:moveTo>
                  <a:lnTo>
                    <a:pt x="0" y="123190"/>
                  </a:lnTo>
                  <a:lnTo>
                    <a:pt x="0" y="124460"/>
                  </a:lnTo>
                  <a:lnTo>
                    <a:pt x="54610" y="124460"/>
                  </a:lnTo>
                  <a:lnTo>
                    <a:pt x="54610" y="123190"/>
                  </a:lnTo>
                  <a:close/>
                </a:path>
                <a:path w="54610" h="320040">
                  <a:moveTo>
                    <a:pt x="54610" y="119380"/>
                  </a:moveTo>
                  <a:lnTo>
                    <a:pt x="0" y="119380"/>
                  </a:lnTo>
                  <a:lnTo>
                    <a:pt x="0" y="121920"/>
                  </a:lnTo>
                  <a:lnTo>
                    <a:pt x="54610" y="121920"/>
                  </a:lnTo>
                  <a:lnTo>
                    <a:pt x="54610" y="119380"/>
                  </a:lnTo>
                  <a:close/>
                </a:path>
                <a:path w="54610" h="320040">
                  <a:moveTo>
                    <a:pt x="54610" y="116840"/>
                  </a:moveTo>
                  <a:lnTo>
                    <a:pt x="0" y="116840"/>
                  </a:lnTo>
                  <a:lnTo>
                    <a:pt x="0" y="118109"/>
                  </a:lnTo>
                  <a:lnTo>
                    <a:pt x="54610" y="118109"/>
                  </a:lnTo>
                  <a:lnTo>
                    <a:pt x="54610" y="116840"/>
                  </a:lnTo>
                  <a:close/>
                </a:path>
                <a:path w="54610" h="320040">
                  <a:moveTo>
                    <a:pt x="54610" y="113030"/>
                  </a:moveTo>
                  <a:lnTo>
                    <a:pt x="0" y="113030"/>
                  </a:lnTo>
                  <a:lnTo>
                    <a:pt x="0" y="115570"/>
                  </a:lnTo>
                  <a:lnTo>
                    <a:pt x="54610" y="115570"/>
                  </a:lnTo>
                  <a:lnTo>
                    <a:pt x="54610" y="113030"/>
                  </a:lnTo>
                  <a:close/>
                </a:path>
                <a:path w="54610" h="320040">
                  <a:moveTo>
                    <a:pt x="54610" y="110490"/>
                  </a:moveTo>
                  <a:lnTo>
                    <a:pt x="0" y="110490"/>
                  </a:lnTo>
                  <a:lnTo>
                    <a:pt x="0" y="111759"/>
                  </a:lnTo>
                  <a:lnTo>
                    <a:pt x="54610" y="111759"/>
                  </a:lnTo>
                  <a:lnTo>
                    <a:pt x="54610" y="110490"/>
                  </a:lnTo>
                  <a:close/>
                </a:path>
                <a:path w="54610" h="320040">
                  <a:moveTo>
                    <a:pt x="54610" y="106679"/>
                  </a:moveTo>
                  <a:lnTo>
                    <a:pt x="0" y="106679"/>
                  </a:lnTo>
                  <a:lnTo>
                    <a:pt x="0" y="109220"/>
                  </a:lnTo>
                  <a:lnTo>
                    <a:pt x="54610" y="109220"/>
                  </a:lnTo>
                  <a:lnTo>
                    <a:pt x="54610" y="106679"/>
                  </a:lnTo>
                  <a:close/>
                </a:path>
                <a:path w="54610" h="320040">
                  <a:moveTo>
                    <a:pt x="54610" y="104139"/>
                  </a:moveTo>
                  <a:lnTo>
                    <a:pt x="0" y="104139"/>
                  </a:lnTo>
                  <a:lnTo>
                    <a:pt x="0" y="105409"/>
                  </a:lnTo>
                  <a:lnTo>
                    <a:pt x="54610" y="105409"/>
                  </a:lnTo>
                  <a:lnTo>
                    <a:pt x="54610" y="104139"/>
                  </a:lnTo>
                  <a:close/>
                </a:path>
                <a:path w="54610" h="320040">
                  <a:moveTo>
                    <a:pt x="54610" y="97789"/>
                  </a:moveTo>
                  <a:lnTo>
                    <a:pt x="0" y="97789"/>
                  </a:lnTo>
                  <a:lnTo>
                    <a:pt x="0" y="102870"/>
                  </a:lnTo>
                  <a:lnTo>
                    <a:pt x="54610" y="102870"/>
                  </a:lnTo>
                  <a:lnTo>
                    <a:pt x="54610" y="97789"/>
                  </a:lnTo>
                  <a:close/>
                </a:path>
                <a:path w="54610" h="320040">
                  <a:moveTo>
                    <a:pt x="54610" y="91440"/>
                  </a:moveTo>
                  <a:lnTo>
                    <a:pt x="0" y="91440"/>
                  </a:lnTo>
                  <a:lnTo>
                    <a:pt x="0" y="96520"/>
                  </a:lnTo>
                  <a:lnTo>
                    <a:pt x="54610" y="96520"/>
                  </a:lnTo>
                  <a:lnTo>
                    <a:pt x="54610" y="91440"/>
                  </a:lnTo>
                  <a:close/>
                </a:path>
                <a:path w="54610" h="320040">
                  <a:moveTo>
                    <a:pt x="54610" y="85089"/>
                  </a:moveTo>
                  <a:lnTo>
                    <a:pt x="0" y="85089"/>
                  </a:lnTo>
                  <a:lnTo>
                    <a:pt x="0" y="90170"/>
                  </a:lnTo>
                  <a:lnTo>
                    <a:pt x="54610" y="90170"/>
                  </a:lnTo>
                  <a:lnTo>
                    <a:pt x="54610" y="85089"/>
                  </a:lnTo>
                  <a:close/>
                </a:path>
                <a:path w="54610" h="320040">
                  <a:moveTo>
                    <a:pt x="54610" y="78739"/>
                  </a:moveTo>
                  <a:lnTo>
                    <a:pt x="0" y="78739"/>
                  </a:lnTo>
                  <a:lnTo>
                    <a:pt x="0" y="83820"/>
                  </a:lnTo>
                  <a:lnTo>
                    <a:pt x="54610" y="83820"/>
                  </a:lnTo>
                  <a:lnTo>
                    <a:pt x="54610" y="78739"/>
                  </a:lnTo>
                  <a:close/>
                </a:path>
                <a:path w="54610" h="320040">
                  <a:moveTo>
                    <a:pt x="54610" y="72389"/>
                  </a:moveTo>
                  <a:lnTo>
                    <a:pt x="0" y="72389"/>
                  </a:lnTo>
                  <a:lnTo>
                    <a:pt x="0" y="77470"/>
                  </a:lnTo>
                  <a:lnTo>
                    <a:pt x="54610" y="77470"/>
                  </a:lnTo>
                  <a:lnTo>
                    <a:pt x="54610" y="72389"/>
                  </a:lnTo>
                  <a:close/>
                </a:path>
                <a:path w="54610" h="320040">
                  <a:moveTo>
                    <a:pt x="54610" y="66039"/>
                  </a:moveTo>
                  <a:lnTo>
                    <a:pt x="0" y="66039"/>
                  </a:lnTo>
                  <a:lnTo>
                    <a:pt x="0" y="71120"/>
                  </a:lnTo>
                  <a:lnTo>
                    <a:pt x="54610" y="71120"/>
                  </a:lnTo>
                  <a:lnTo>
                    <a:pt x="54610" y="66039"/>
                  </a:lnTo>
                  <a:close/>
                </a:path>
                <a:path w="54610" h="320040">
                  <a:moveTo>
                    <a:pt x="54610" y="59689"/>
                  </a:moveTo>
                  <a:lnTo>
                    <a:pt x="0" y="59689"/>
                  </a:lnTo>
                  <a:lnTo>
                    <a:pt x="0" y="64770"/>
                  </a:lnTo>
                  <a:lnTo>
                    <a:pt x="54610" y="64770"/>
                  </a:lnTo>
                  <a:lnTo>
                    <a:pt x="54610" y="59689"/>
                  </a:lnTo>
                  <a:close/>
                </a:path>
                <a:path w="54610" h="320040">
                  <a:moveTo>
                    <a:pt x="54610" y="54609"/>
                  </a:moveTo>
                  <a:lnTo>
                    <a:pt x="0" y="54609"/>
                  </a:lnTo>
                  <a:lnTo>
                    <a:pt x="0" y="58419"/>
                  </a:lnTo>
                  <a:lnTo>
                    <a:pt x="54610" y="58419"/>
                  </a:lnTo>
                  <a:lnTo>
                    <a:pt x="54610" y="54609"/>
                  </a:lnTo>
                  <a:close/>
                </a:path>
                <a:path w="54610" h="320040">
                  <a:moveTo>
                    <a:pt x="54610" y="48259"/>
                  </a:moveTo>
                  <a:lnTo>
                    <a:pt x="0" y="48259"/>
                  </a:lnTo>
                  <a:lnTo>
                    <a:pt x="0" y="53340"/>
                  </a:lnTo>
                  <a:lnTo>
                    <a:pt x="54610" y="53340"/>
                  </a:lnTo>
                  <a:lnTo>
                    <a:pt x="54610" y="48259"/>
                  </a:lnTo>
                  <a:close/>
                </a:path>
                <a:path w="54610" h="320040">
                  <a:moveTo>
                    <a:pt x="54610" y="41909"/>
                  </a:moveTo>
                  <a:lnTo>
                    <a:pt x="0" y="41909"/>
                  </a:lnTo>
                  <a:lnTo>
                    <a:pt x="0" y="46990"/>
                  </a:lnTo>
                  <a:lnTo>
                    <a:pt x="54610" y="46990"/>
                  </a:lnTo>
                  <a:lnTo>
                    <a:pt x="54610" y="41909"/>
                  </a:lnTo>
                  <a:close/>
                </a:path>
                <a:path w="54610" h="320040">
                  <a:moveTo>
                    <a:pt x="54610" y="35559"/>
                  </a:moveTo>
                  <a:lnTo>
                    <a:pt x="0" y="35559"/>
                  </a:lnTo>
                  <a:lnTo>
                    <a:pt x="0" y="40640"/>
                  </a:lnTo>
                  <a:lnTo>
                    <a:pt x="54610" y="40640"/>
                  </a:lnTo>
                  <a:lnTo>
                    <a:pt x="54610" y="35559"/>
                  </a:lnTo>
                  <a:close/>
                </a:path>
                <a:path w="54610" h="320040">
                  <a:moveTo>
                    <a:pt x="54610" y="29209"/>
                  </a:moveTo>
                  <a:lnTo>
                    <a:pt x="0" y="29209"/>
                  </a:lnTo>
                  <a:lnTo>
                    <a:pt x="0" y="34290"/>
                  </a:lnTo>
                  <a:lnTo>
                    <a:pt x="54610" y="34290"/>
                  </a:lnTo>
                  <a:lnTo>
                    <a:pt x="54610" y="29209"/>
                  </a:lnTo>
                  <a:close/>
                </a:path>
                <a:path w="54610" h="320040">
                  <a:moveTo>
                    <a:pt x="54610" y="22859"/>
                  </a:moveTo>
                  <a:lnTo>
                    <a:pt x="0" y="22859"/>
                  </a:lnTo>
                  <a:lnTo>
                    <a:pt x="0" y="27940"/>
                  </a:lnTo>
                  <a:lnTo>
                    <a:pt x="54610" y="27940"/>
                  </a:lnTo>
                  <a:lnTo>
                    <a:pt x="54610" y="22859"/>
                  </a:lnTo>
                  <a:close/>
                </a:path>
                <a:path w="54610" h="320040">
                  <a:moveTo>
                    <a:pt x="54610" y="16509"/>
                  </a:moveTo>
                  <a:lnTo>
                    <a:pt x="0" y="16509"/>
                  </a:lnTo>
                  <a:lnTo>
                    <a:pt x="0" y="21590"/>
                  </a:lnTo>
                  <a:lnTo>
                    <a:pt x="54610" y="21590"/>
                  </a:lnTo>
                  <a:lnTo>
                    <a:pt x="54610" y="16509"/>
                  </a:lnTo>
                  <a:close/>
                </a:path>
                <a:path w="54610" h="320040">
                  <a:moveTo>
                    <a:pt x="54610" y="10159"/>
                  </a:moveTo>
                  <a:lnTo>
                    <a:pt x="0" y="10159"/>
                  </a:lnTo>
                  <a:lnTo>
                    <a:pt x="0" y="15240"/>
                  </a:lnTo>
                  <a:lnTo>
                    <a:pt x="54610" y="15240"/>
                  </a:lnTo>
                  <a:lnTo>
                    <a:pt x="54610" y="10159"/>
                  </a:lnTo>
                  <a:close/>
                </a:path>
                <a:path w="54610" h="320040">
                  <a:moveTo>
                    <a:pt x="54610" y="3809"/>
                  </a:moveTo>
                  <a:lnTo>
                    <a:pt x="0" y="3809"/>
                  </a:lnTo>
                  <a:lnTo>
                    <a:pt x="0" y="8890"/>
                  </a:lnTo>
                  <a:lnTo>
                    <a:pt x="54610" y="8890"/>
                  </a:lnTo>
                  <a:lnTo>
                    <a:pt x="54610" y="3809"/>
                  </a:lnTo>
                  <a:close/>
                </a:path>
                <a:path w="54610" h="320040">
                  <a:moveTo>
                    <a:pt x="54610" y="0"/>
                  </a:moveTo>
                  <a:lnTo>
                    <a:pt x="2540" y="0"/>
                  </a:lnTo>
                  <a:lnTo>
                    <a:pt x="2540" y="2540"/>
                  </a:lnTo>
                  <a:lnTo>
                    <a:pt x="54610" y="2540"/>
                  </a:lnTo>
                  <a:lnTo>
                    <a:pt x="54610" y="0"/>
                  </a:lnTo>
                  <a:close/>
                </a:path>
                <a:path w="54610" h="320040">
                  <a:moveTo>
                    <a:pt x="54610" y="280670"/>
                  </a:moveTo>
                  <a:lnTo>
                    <a:pt x="0" y="280670"/>
                  </a:lnTo>
                  <a:lnTo>
                    <a:pt x="0" y="313690"/>
                  </a:lnTo>
                  <a:lnTo>
                    <a:pt x="54610" y="313690"/>
                  </a:lnTo>
                  <a:lnTo>
                    <a:pt x="54610" y="280670"/>
                  </a:lnTo>
                  <a:close/>
                </a:path>
                <a:path w="54610" h="320040">
                  <a:moveTo>
                    <a:pt x="54610" y="313690"/>
                  </a:moveTo>
                  <a:lnTo>
                    <a:pt x="0" y="313690"/>
                  </a:lnTo>
                  <a:lnTo>
                    <a:pt x="0" y="318770"/>
                  </a:lnTo>
                  <a:lnTo>
                    <a:pt x="12700" y="318770"/>
                  </a:lnTo>
                  <a:lnTo>
                    <a:pt x="12700" y="320040"/>
                  </a:lnTo>
                  <a:lnTo>
                    <a:pt x="54610" y="320040"/>
                  </a:lnTo>
                  <a:lnTo>
                    <a:pt x="54610" y="313690"/>
                  </a:lnTo>
                  <a:close/>
                </a:path>
              </a:pathLst>
            </a:custGeom>
            <a:solidFill>
              <a:srgbClr val="3093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1" name="object 251"/>
            <p:cNvSpPr/>
            <p:nvPr/>
          </p:nvSpPr>
          <p:spPr>
            <a:xfrm>
              <a:off x="4654550" y="6398259"/>
              <a:ext cx="55880" cy="315595"/>
            </a:xfrm>
            <a:custGeom>
              <a:avLst/>
              <a:gdLst/>
              <a:ahLst/>
              <a:cxnLst/>
              <a:rect l="l" t="t" r="r" b="b"/>
              <a:pathLst>
                <a:path w="55879" h="315595">
                  <a:moveTo>
                    <a:pt x="55880" y="309892"/>
                  </a:moveTo>
                  <a:lnTo>
                    <a:pt x="0" y="309892"/>
                  </a:lnTo>
                  <a:lnTo>
                    <a:pt x="0" y="314972"/>
                  </a:lnTo>
                  <a:lnTo>
                    <a:pt x="55880" y="314972"/>
                  </a:lnTo>
                  <a:lnTo>
                    <a:pt x="55880" y="309892"/>
                  </a:lnTo>
                  <a:close/>
                </a:path>
                <a:path w="55879" h="315595">
                  <a:moveTo>
                    <a:pt x="55880" y="276872"/>
                  </a:moveTo>
                  <a:lnTo>
                    <a:pt x="0" y="276872"/>
                  </a:lnTo>
                  <a:lnTo>
                    <a:pt x="0" y="309880"/>
                  </a:lnTo>
                  <a:lnTo>
                    <a:pt x="55880" y="309880"/>
                  </a:lnTo>
                  <a:lnTo>
                    <a:pt x="55880" y="276872"/>
                  </a:lnTo>
                  <a:close/>
                </a:path>
                <a:path w="55879" h="315595">
                  <a:moveTo>
                    <a:pt x="55880" y="255282"/>
                  </a:moveTo>
                  <a:lnTo>
                    <a:pt x="0" y="255282"/>
                  </a:lnTo>
                  <a:lnTo>
                    <a:pt x="0" y="276860"/>
                  </a:lnTo>
                  <a:lnTo>
                    <a:pt x="55880" y="276860"/>
                  </a:lnTo>
                  <a:lnTo>
                    <a:pt x="55880" y="255282"/>
                  </a:lnTo>
                  <a:close/>
                </a:path>
                <a:path w="55879" h="315595">
                  <a:moveTo>
                    <a:pt x="55880" y="252730"/>
                  </a:moveTo>
                  <a:lnTo>
                    <a:pt x="0" y="252730"/>
                  </a:lnTo>
                  <a:lnTo>
                    <a:pt x="0" y="254000"/>
                  </a:lnTo>
                  <a:lnTo>
                    <a:pt x="55880" y="254000"/>
                  </a:lnTo>
                  <a:lnTo>
                    <a:pt x="55880" y="252730"/>
                  </a:lnTo>
                  <a:close/>
                </a:path>
                <a:path w="55879" h="315595">
                  <a:moveTo>
                    <a:pt x="55880" y="248920"/>
                  </a:moveTo>
                  <a:lnTo>
                    <a:pt x="0" y="248920"/>
                  </a:lnTo>
                  <a:lnTo>
                    <a:pt x="0" y="251460"/>
                  </a:lnTo>
                  <a:lnTo>
                    <a:pt x="55880" y="251460"/>
                  </a:lnTo>
                  <a:lnTo>
                    <a:pt x="55880" y="248920"/>
                  </a:lnTo>
                  <a:close/>
                </a:path>
                <a:path w="55879" h="315595">
                  <a:moveTo>
                    <a:pt x="55880" y="246380"/>
                  </a:moveTo>
                  <a:lnTo>
                    <a:pt x="0" y="246380"/>
                  </a:lnTo>
                  <a:lnTo>
                    <a:pt x="0" y="247650"/>
                  </a:lnTo>
                  <a:lnTo>
                    <a:pt x="55880" y="247650"/>
                  </a:lnTo>
                  <a:lnTo>
                    <a:pt x="55880" y="246380"/>
                  </a:lnTo>
                  <a:close/>
                </a:path>
                <a:path w="55879" h="315595">
                  <a:moveTo>
                    <a:pt x="55880" y="242582"/>
                  </a:moveTo>
                  <a:lnTo>
                    <a:pt x="0" y="242582"/>
                  </a:lnTo>
                  <a:lnTo>
                    <a:pt x="0" y="245110"/>
                  </a:lnTo>
                  <a:lnTo>
                    <a:pt x="55880" y="245110"/>
                  </a:lnTo>
                  <a:lnTo>
                    <a:pt x="55880" y="242582"/>
                  </a:lnTo>
                  <a:close/>
                </a:path>
                <a:path w="55879" h="315595">
                  <a:moveTo>
                    <a:pt x="55880" y="240042"/>
                  </a:moveTo>
                  <a:lnTo>
                    <a:pt x="0" y="240042"/>
                  </a:lnTo>
                  <a:lnTo>
                    <a:pt x="0" y="241300"/>
                  </a:lnTo>
                  <a:lnTo>
                    <a:pt x="55880" y="241300"/>
                  </a:lnTo>
                  <a:lnTo>
                    <a:pt x="55880" y="240042"/>
                  </a:lnTo>
                  <a:close/>
                </a:path>
                <a:path w="55879" h="315595">
                  <a:moveTo>
                    <a:pt x="55880" y="236232"/>
                  </a:moveTo>
                  <a:lnTo>
                    <a:pt x="0" y="236232"/>
                  </a:lnTo>
                  <a:lnTo>
                    <a:pt x="0" y="238760"/>
                  </a:lnTo>
                  <a:lnTo>
                    <a:pt x="55880" y="238760"/>
                  </a:lnTo>
                  <a:lnTo>
                    <a:pt x="55880" y="236232"/>
                  </a:lnTo>
                  <a:close/>
                </a:path>
                <a:path w="55879" h="315595">
                  <a:moveTo>
                    <a:pt x="55880" y="233692"/>
                  </a:moveTo>
                  <a:lnTo>
                    <a:pt x="0" y="233692"/>
                  </a:lnTo>
                  <a:lnTo>
                    <a:pt x="0" y="234950"/>
                  </a:lnTo>
                  <a:lnTo>
                    <a:pt x="55880" y="234950"/>
                  </a:lnTo>
                  <a:lnTo>
                    <a:pt x="55880" y="233692"/>
                  </a:lnTo>
                  <a:close/>
                </a:path>
                <a:path w="55879" h="315595">
                  <a:moveTo>
                    <a:pt x="55880" y="229870"/>
                  </a:moveTo>
                  <a:lnTo>
                    <a:pt x="0" y="229870"/>
                  </a:lnTo>
                  <a:lnTo>
                    <a:pt x="0" y="232410"/>
                  </a:lnTo>
                  <a:lnTo>
                    <a:pt x="55880" y="232410"/>
                  </a:lnTo>
                  <a:lnTo>
                    <a:pt x="55880" y="229870"/>
                  </a:lnTo>
                  <a:close/>
                </a:path>
                <a:path w="55879" h="315595">
                  <a:moveTo>
                    <a:pt x="55880" y="227330"/>
                  </a:moveTo>
                  <a:lnTo>
                    <a:pt x="0" y="227330"/>
                  </a:lnTo>
                  <a:lnTo>
                    <a:pt x="0" y="228612"/>
                  </a:lnTo>
                  <a:lnTo>
                    <a:pt x="55880" y="228612"/>
                  </a:lnTo>
                  <a:lnTo>
                    <a:pt x="55880" y="227330"/>
                  </a:lnTo>
                  <a:close/>
                </a:path>
                <a:path w="55879" h="315595">
                  <a:moveTo>
                    <a:pt x="55880" y="223532"/>
                  </a:moveTo>
                  <a:lnTo>
                    <a:pt x="0" y="223532"/>
                  </a:lnTo>
                  <a:lnTo>
                    <a:pt x="0" y="226060"/>
                  </a:lnTo>
                  <a:lnTo>
                    <a:pt x="55880" y="226060"/>
                  </a:lnTo>
                  <a:lnTo>
                    <a:pt x="55880" y="223532"/>
                  </a:lnTo>
                  <a:close/>
                </a:path>
                <a:path w="55879" h="315595">
                  <a:moveTo>
                    <a:pt x="55880" y="220992"/>
                  </a:moveTo>
                  <a:lnTo>
                    <a:pt x="0" y="220992"/>
                  </a:lnTo>
                  <a:lnTo>
                    <a:pt x="0" y="222262"/>
                  </a:lnTo>
                  <a:lnTo>
                    <a:pt x="55880" y="222262"/>
                  </a:lnTo>
                  <a:lnTo>
                    <a:pt x="55880" y="220992"/>
                  </a:lnTo>
                  <a:close/>
                </a:path>
                <a:path w="55879" h="315595">
                  <a:moveTo>
                    <a:pt x="55880" y="217170"/>
                  </a:moveTo>
                  <a:lnTo>
                    <a:pt x="0" y="217170"/>
                  </a:lnTo>
                  <a:lnTo>
                    <a:pt x="0" y="219710"/>
                  </a:lnTo>
                  <a:lnTo>
                    <a:pt x="55880" y="219710"/>
                  </a:lnTo>
                  <a:lnTo>
                    <a:pt x="55880" y="217170"/>
                  </a:lnTo>
                  <a:close/>
                </a:path>
                <a:path w="55879" h="315595">
                  <a:moveTo>
                    <a:pt x="55880" y="214630"/>
                  </a:moveTo>
                  <a:lnTo>
                    <a:pt x="0" y="214630"/>
                  </a:lnTo>
                  <a:lnTo>
                    <a:pt x="0" y="215912"/>
                  </a:lnTo>
                  <a:lnTo>
                    <a:pt x="55880" y="215912"/>
                  </a:lnTo>
                  <a:lnTo>
                    <a:pt x="55880" y="214630"/>
                  </a:lnTo>
                  <a:close/>
                </a:path>
                <a:path w="55879" h="315595">
                  <a:moveTo>
                    <a:pt x="55880" y="210820"/>
                  </a:moveTo>
                  <a:lnTo>
                    <a:pt x="0" y="210820"/>
                  </a:lnTo>
                  <a:lnTo>
                    <a:pt x="0" y="213360"/>
                  </a:lnTo>
                  <a:lnTo>
                    <a:pt x="55880" y="213360"/>
                  </a:lnTo>
                  <a:lnTo>
                    <a:pt x="55880" y="210820"/>
                  </a:lnTo>
                  <a:close/>
                </a:path>
                <a:path w="55879" h="315595">
                  <a:moveTo>
                    <a:pt x="55880" y="208292"/>
                  </a:moveTo>
                  <a:lnTo>
                    <a:pt x="0" y="208292"/>
                  </a:lnTo>
                  <a:lnTo>
                    <a:pt x="0" y="209562"/>
                  </a:lnTo>
                  <a:lnTo>
                    <a:pt x="55880" y="209562"/>
                  </a:lnTo>
                  <a:lnTo>
                    <a:pt x="55880" y="208292"/>
                  </a:lnTo>
                  <a:close/>
                </a:path>
                <a:path w="55879" h="315595">
                  <a:moveTo>
                    <a:pt x="55880" y="204482"/>
                  </a:moveTo>
                  <a:lnTo>
                    <a:pt x="0" y="204482"/>
                  </a:lnTo>
                  <a:lnTo>
                    <a:pt x="0" y="207022"/>
                  </a:lnTo>
                  <a:lnTo>
                    <a:pt x="55880" y="207022"/>
                  </a:lnTo>
                  <a:lnTo>
                    <a:pt x="55880" y="204482"/>
                  </a:lnTo>
                  <a:close/>
                </a:path>
                <a:path w="55879" h="315595">
                  <a:moveTo>
                    <a:pt x="55880" y="201942"/>
                  </a:moveTo>
                  <a:lnTo>
                    <a:pt x="0" y="201942"/>
                  </a:lnTo>
                  <a:lnTo>
                    <a:pt x="0" y="203200"/>
                  </a:lnTo>
                  <a:lnTo>
                    <a:pt x="55880" y="203200"/>
                  </a:lnTo>
                  <a:lnTo>
                    <a:pt x="55880" y="201942"/>
                  </a:lnTo>
                  <a:close/>
                </a:path>
                <a:path w="55879" h="315595">
                  <a:moveTo>
                    <a:pt x="55880" y="198120"/>
                  </a:moveTo>
                  <a:lnTo>
                    <a:pt x="0" y="198120"/>
                  </a:lnTo>
                  <a:lnTo>
                    <a:pt x="0" y="200660"/>
                  </a:lnTo>
                  <a:lnTo>
                    <a:pt x="55880" y="200660"/>
                  </a:lnTo>
                  <a:lnTo>
                    <a:pt x="55880" y="198120"/>
                  </a:lnTo>
                  <a:close/>
                </a:path>
                <a:path w="55879" h="315595">
                  <a:moveTo>
                    <a:pt x="55880" y="195592"/>
                  </a:moveTo>
                  <a:lnTo>
                    <a:pt x="0" y="195592"/>
                  </a:lnTo>
                  <a:lnTo>
                    <a:pt x="0" y="196850"/>
                  </a:lnTo>
                  <a:lnTo>
                    <a:pt x="55880" y="196850"/>
                  </a:lnTo>
                  <a:lnTo>
                    <a:pt x="55880" y="195592"/>
                  </a:lnTo>
                  <a:close/>
                </a:path>
                <a:path w="55879" h="315595">
                  <a:moveTo>
                    <a:pt x="55880" y="191770"/>
                  </a:moveTo>
                  <a:lnTo>
                    <a:pt x="0" y="191770"/>
                  </a:lnTo>
                  <a:lnTo>
                    <a:pt x="0" y="194310"/>
                  </a:lnTo>
                  <a:lnTo>
                    <a:pt x="55880" y="194310"/>
                  </a:lnTo>
                  <a:lnTo>
                    <a:pt x="55880" y="191770"/>
                  </a:lnTo>
                  <a:close/>
                </a:path>
                <a:path w="55879" h="315595">
                  <a:moveTo>
                    <a:pt x="55880" y="189230"/>
                  </a:moveTo>
                  <a:lnTo>
                    <a:pt x="0" y="189230"/>
                  </a:lnTo>
                  <a:lnTo>
                    <a:pt x="0" y="190500"/>
                  </a:lnTo>
                  <a:lnTo>
                    <a:pt x="55880" y="190500"/>
                  </a:lnTo>
                  <a:lnTo>
                    <a:pt x="55880" y="189230"/>
                  </a:lnTo>
                  <a:close/>
                </a:path>
                <a:path w="55879" h="315595">
                  <a:moveTo>
                    <a:pt x="55880" y="185420"/>
                  </a:moveTo>
                  <a:lnTo>
                    <a:pt x="0" y="185420"/>
                  </a:lnTo>
                  <a:lnTo>
                    <a:pt x="0" y="187972"/>
                  </a:lnTo>
                  <a:lnTo>
                    <a:pt x="55880" y="187972"/>
                  </a:lnTo>
                  <a:lnTo>
                    <a:pt x="55880" y="185420"/>
                  </a:lnTo>
                  <a:close/>
                </a:path>
                <a:path w="55879" h="315595">
                  <a:moveTo>
                    <a:pt x="55880" y="182880"/>
                  </a:moveTo>
                  <a:lnTo>
                    <a:pt x="0" y="182880"/>
                  </a:lnTo>
                  <a:lnTo>
                    <a:pt x="0" y="184150"/>
                  </a:lnTo>
                  <a:lnTo>
                    <a:pt x="55880" y="184150"/>
                  </a:lnTo>
                  <a:lnTo>
                    <a:pt x="55880" y="182880"/>
                  </a:lnTo>
                  <a:close/>
                </a:path>
                <a:path w="55879" h="315595">
                  <a:moveTo>
                    <a:pt x="55880" y="179082"/>
                  </a:moveTo>
                  <a:lnTo>
                    <a:pt x="0" y="179082"/>
                  </a:lnTo>
                  <a:lnTo>
                    <a:pt x="0" y="181610"/>
                  </a:lnTo>
                  <a:lnTo>
                    <a:pt x="55880" y="181610"/>
                  </a:lnTo>
                  <a:lnTo>
                    <a:pt x="55880" y="179082"/>
                  </a:lnTo>
                  <a:close/>
                </a:path>
                <a:path w="55879" h="315595">
                  <a:moveTo>
                    <a:pt x="55880" y="176530"/>
                  </a:moveTo>
                  <a:lnTo>
                    <a:pt x="0" y="176530"/>
                  </a:lnTo>
                  <a:lnTo>
                    <a:pt x="0" y="177800"/>
                  </a:lnTo>
                  <a:lnTo>
                    <a:pt x="55880" y="177800"/>
                  </a:lnTo>
                  <a:lnTo>
                    <a:pt x="55880" y="176530"/>
                  </a:lnTo>
                  <a:close/>
                </a:path>
                <a:path w="55879" h="315595">
                  <a:moveTo>
                    <a:pt x="55880" y="166382"/>
                  </a:moveTo>
                  <a:lnTo>
                    <a:pt x="0" y="166382"/>
                  </a:lnTo>
                  <a:lnTo>
                    <a:pt x="0" y="168922"/>
                  </a:lnTo>
                  <a:lnTo>
                    <a:pt x="55880" y="168922"/>
                  </a:lnTo>
                  <a:lnTo>
                    <a:pt x="55880" y="166382"/>
                  </a:lnTo>
                  <a:close/>
                </a:path>
                <a:path w="55879" h="315595">
                  <a:moveTo>
                    <a:pt x="55880" y="163830"/>
                  </a:moveTo>
                  <a:lnTo>
                    <a:pt x="0" y="163830"/>
                  </a:lnTo>
                  <a:lnTo>
                    <a:pt x="0" y="165100"/>
                  </a:lnTo>
                  <a:lnTo>
                    <a:pt x="55880" y="165100"/>
                  </a:lnTo>
                  <a:lnTo>
                    <a:pt x="55880" y="163830"/>
                  </a:lnTo>
                  <a:close/>
                </a:path>
                <a:path w="55879" h="315595">
                  <a:moveTo>
                    <a:pt x="55880" y="153682"/>
                  </a:moveTo>
                  <a:lnTo>
                    <a:pt x="0" y="153682"/>
                  </a:lnTo>
                  <a:lnTo>
                    <a:pt x="0" y="156210"/>
                  </a:lnTo>
                  <a:lnTo>
                    <a:pt x="55880" y="156210"/>
                  </a:lnTo>
                  <a:lnTo>
                    <a:pt x="55880" y="153682"/>
                  </a:lnTo>
                  <a:close/>
                </a:path>
                <a:path w="55879" h="315595">
                  <a:moveTo>
                    <a:pt x="55880" y="151130"/>
                  </a:moveTo>
                  <a:lnTo>
                    <a:pt x="0" y="151130"/>
                  </a:lnTo>
                  <a:lnTo>
                    <a:pt x="0" y="152400"/>
                  </a:lnTo>
                  <a:lnTo>
                    <a:pt x="55880" y="152400"/>
                  </a:lnTo>
                  <a:lnTo>
                    <a:pt x="55880" y="151130"/>
                  </a:lnTo>
                  <a:close/>
                </a:path>
                <a:path w="55879" h="315595">
                  <a:moveTo>
                    <a:pt x="55880" y="121920"/>
                  </a:moveTo>
                  <a:lnTo>
                    <a:pt x="0" y="121920"/>
                  </a:lnTo>
                  <a:lnTo>
                    <a:pt x="0" y="124472"/>
                  </a:lnTo>
                  <a:lnTo>
                    <a:pt x="55880" y="124472"/>
                  </a:lnTo>
                  <a:lnTo>
                    <a:pt x="55880" y="121920"/>
                  </a:lnTo>
                  <a:close/>
                </a:path>
                <a:path w="55879" h="315595">
                  <a:moveTo>
                    <a:pt x="55880" y="119392"/>
                  </a:moveTo>
                  <a:lnTo>
                    <a:pt x="0" y="119392"/>
                  </a:lnTo>
                  <a:lnTo>
                    <a:pt x="0" y="120650"/>
                  </a:lnTo>
                  <a:lnTo>
                    <a:pt x="55880" y="120650"/>
                  </a:lnTo>
                  <a:lnTo>
                    <a:pt x="55880" y="119392"/>
                  </a:lnTo>
                  <a:close/>
                </a:path>
                <a:path w="55879" h="315595">
                  <a:moveTo>
                    <a:pt x="55880" y="115582"/>
                  </a:moveTo>
                  <a:lnTo>
                    <a:pt x="0" y="115582"/>
                  </a:lnTo>
                  <a:lnTo>
                    <a:pt x="0" y="118110"/>
                  </a:lnTo>
                  <a:lnTo>
                    <a:pt x="55880" y="118110"/>
                  </a:lnTo>
                  <a:lnTo>
                    <a:pt x="55880" y="115582"/>
                  </a:lnTo>
                  <a:close/>
                </a:path>
                <a:path w="55879" h="315595">
                  <a:moveTo>
                    <a:pt x="55880" y="113042"/>
                  </a:moveTo>
                  <a:lnTo>
                    <a:pt x="0" y="113042"/>
                  </a:lnTo>
                  <a:lnTo>
                    <a:pt x="0" y="114300"/>
                  </a:lnTo>
                  <a:lnTo>
                    <a:pt x="55880" y="114300"/>
                  </a:lnTo>
                  <a:lnTo>
                    <a:pt x="55880" y="113042"/>
                  </a:lnTo>
                  <a:close/>
                </a:path>
                <a:path w="55879" h="315595">
                  <a:moveTo>
                    <a:pt x="55880" y="109232"/>
                  </a:moveTo>
                  <a:lnTo>
                    <a:pt x="0" y="109232"/>
                  </a:lnTo>
                  <a:lnTo>
                    <a:pt x="0" y="111760"/>
                  </a:lnTo>
                  <a:lnTo>
                    <a:pt x="55880" y="111760"/>
                  </a:lnTo>
                  <a:lnTo>
                    <a:pt x="55880" y="109232"/>
                  </a:lnTo>
                  <a:close/>
                </a:path>
                <a:path w="55879" h="315595">
                  <a:moveTo>
                    <a:pt x="55880" y="106692"/>
                  </a:moveTo>
                  <a:lnTo>
                    <a:pt x="0" y="106692"/>
                  </a:lnTo>
                  <a:lnTo>
                    <a:pt x="0" y="107950"/>
                  </a:lnTo>
                  <a:lnTo>
                    <a:pt x="55880" y="107950"/>
                  </a:lnTo>
                  <a:lnTo>
                    <a:pt x="55880" y="106692"/>
                  </a:lnTo>
                  <a:close/>
                </a:path>
                <a:path w="55879" h="315595">
                  <a:moveTo>
                    <a:pt x="55880" y="102870"/>
                  </a:moveTo>
                  <a:lnTo>
                    <a:pt x="0" y="102870"/>
                  </a:lnTo>
                  <a:lnTo>
                    <a:pt x="0" y="105422"/>
                  </a:lnTo>
                  <a:lnTo>
                    <a:pt x="55880" y="105422"/>
                  </a:lnTo>
                  <a:lnTo>
                    <a:pt x="55880" y="102870"/>
                  </a:lnTo>
                  <a:close/>
                </a:path>
                <a:path w="55879" h="315595">
                  <a:moveTo>
                    <a:pt x="55880" y="93980"/>
                  </a:moveTo>
                  <a:lnTo>
                    <a:pt x="0" y="93980"/>
                  </a:lnTo>
                  <a:lnTo>
                    <a:pt x="0" y="99060"/>
                  </a:lnTo>
                  <a:lnTo>
                    <a:pt x="55880" y="99060"/>
                  </a:lnTo>
                  <a:lnTo>
                    <a:pt x="55880" y="93980"/>
                  </a:lnTo>
                  <a:close/>
                </a:path>
                <a:path w="55879" h="315595">
                  <a:moveTo>
                    <a:pt x="55880" y="87642"/>
                  </a:moveTo>
                  <a:lnTo>
                    <a:pt x="0" y="87642"/>
                  </a:lnTo>
                  <a:lnTo>
                    <a:pt x="0" y="92710"/>
                  </a:lnTo>
                  <a:lnTo>
                    <a:pt x="55880" y="92710"/>
                  </a:lnTo>
                  <a:lnTo>
                    <a:pt x="55880" y="87642"/>
                  </a:lnTo>
                  <a:close/>
                </a:path>
                <a:path w="55879" h="315595">
                  <a:moveTo>
                    <a:pt x="55880" y="81280"/>
                  </a:moveTo>
                  <a:lnTo>
                    <a:pt x="0" y="81280"/>
                  </a:lnTo>
                  <a:lnTo>
                    <a:pt x="0" y="86360"/>
                  </a:lnTo>
                  <a:lnTo>
                    <a:pt x="55880" y="86360"/>
                  </a:lnTo>
                  <a:lnTo>
                    <a:pt x="55880" y="81280"/>
                  </a:lnTo>
                  <a:close/>
                </a:path>
                <a:path w="55879" h="315595">
                  <a:moveTo>
                    <a:pt x="55880" y="74930"/>
                  </a:moveTo>
                  <a:lnTo>
                    <a:pt x="0" y="74930"/>
                  </a:lnTo>
                  <a:lnTo>
                    <a:pt x="0" y="80022"/>
                  </a:lnTo>
                  <a:lnTo>
                    <a:pt x="55880" y="80022"/>
                  </a:lnTo>
                  <a:lnTo>
                    <a:pt x="55880" y="74930"/>
                  </a:lnTo>
                  <a:close/>
                </a:path>
                <a:path w="55879" h="315595">
                  <a:moveTo>
                    <a:pt x="55880" y="68580"/>
                  </a:moveTo>
                  <a:lnTo>
                    <a:pt x="0" y="68580"/>
                  </a:lnTo>
                  <a:lnTo>
                    <a:pt x="0" y="73660"/>
                  </a:lnTo>
                  <a:lnTo>
                    <a:pt x="55880" y="73660"/>
                  </a:lnTo>
                  <a:lnTo>
                    <a:pt x="55880" y="68580"/>
                  </a:lnTo>
                  <a:close/>
                </a:path>
                <a:path w="55879" h="315595">
                  <a:moveTo>
                    <a:pt x="55880" y="62230"/>
                  </a:moveTo>
                  <a:lnTo>
                    <a:pt x="0" y="62230"/>
                  </a:lnTo>
                  <a:lnTo>
                    <a:pt x="0" y="67310"/>
                  </a:lnTo>
                  <a:lnTo>
                    <a:pt x="55880" y="67310"/>
                  </a:lnTo>
                  <a:lnTo>
                    <a:pt x="55880" y="62230"/>
                  </a:lnTo>
                  <a:close/>
                </a:path>
                <a:path w="55879" h="315595">
                  <a:moveTo>
                    <a:pt x="55880" y="55880"/>
                  </a:moveTo>
                  <a:lnTo>
                    <a:pt x="0" y="55880"/>
                  </a:lnTo>
                  <a:lnTo>
                    <a:pt x="0" y="60972"/>
                  </a:lnTo>
                  <a:lnTo>
                    <a:pt x="55880" y="60972"/>
                  </a:lnTo>
                  <a:lnTo>
                    <a:pt x="55880" y="55880"/>
                  </a:lnTo>
                  <a:close/>
                </a:path>
                <a:path w="55879" h="315595">
                  <a:moveTo>
                    <a:pt x="55880" y="50800"/>
                  </a:moveTo>
                  <a:lnTo>
                    <a:pt x="0" y="50800"/>
                  </a:lnTo>
                  <a:lnTo>
                    <a:pt x="0" y="54610"/>
                  </a:lnTo>
                  <a:lnTo>
                    <a:pt x="55880" y="54610"/>
                  </a:lnTo>
                  <a:lnTo>
                    <a:pt x="55880" y="50800"/>
                  </a:lnTo>
                  <a:close/>
                </a:path>
                <a:path w="55879" h="315595">
                  <a:moveTo>
                    <a:pt x="55880" y="44450"/>
                  </a:moveTo>
                  <a:lnTo>
                    <a:pt x="0" y="44450"/>
                  </a:lnTo>
                  <a:lnTo>
                    <a:pt x="0" y="49542"/>
                  </a:lnTo>
                  <a:lnTo>
                    <a:pt x="55880" y="49542"/>
                  </a:lnTo>
                  <a:lnTo>
                    <a:pt x="55880" y="44450"/>
                  </a:lnTo>
                  <a:close/>
                </a:path>
                <a:path w="55879" h="315595">
                  <a:moveTo>
                    <a:pt x="55880" y="38100"/>
                  </a:moveTo>
                  <a:lnTo>
                    <a:pt x="0" y="38100"/>
                  </a:lnTo>
                  <a:lnTo>
                    <a:pt x="0" y="43180"/>
                  </a:lnTo>
                  <a:lnTo>
                    <a:pt x="55880" y="43180"/>
                  </a:lnTo>
                  <a:lnTo>
                    <a:pt x="55880" y="38100"/>
                  </a:lnTo>
                  <a:close/>
                </a:path>
                <a:path w="55879" h="315595">
                  <a:moveTo>
                    <a:pt x="55880" y="31750"/>
                  </a:moveTo>
                  <a:lnTo>
                    <a:pt x="0" y="31750"/>
                  </a:lnTo>
                  <a:lnTo>
                    <a:pt x="0" y="36830"/>
                  </a:lnTo>
                  <a:lnTo>
                    <a:pt x="55880" y="36830"/>
                  </a:lnTo>
                  <a:lnTo>
                    <a:pt x="55880" y="31750"/>
                  </a:lnTo>
                  <a:close/>
                </a:path>
                <a:path w="55879" h="315595">
                  <a:moveTo>
                    <a:pt x="55880" y="25400"/>
                  </a:moveTo>
                  <a:lnTo>
                    <a:pt x="0" y="25400"/>
                  </a:lnTo>
                  <a:lnTo>
                    <a:pt x="0" y="30480"/>
                  </a:lnTo>
                  <a:lnTo>
                    <a:pt x="55880" y="30480"/>
                  </a:lnTo>
                  <a:lnTo>
                    <a:pt x="55880" y="25400"/>
                  </a:lnTo>
                  <a:close/>
                </a:path>
                <a:path w="55879" h="315595">
                  <a:moveTo>
                    <a:pt x="55880" y="19050"/>
                  </a:moveTo>
                  <a:lnTo>
                    <a:pt x="0" y="19050"/>
                  </a:lnTo>
                  <a:lnTo>
                    <a:pt x="0" y="24130"/>
                  </a:lnTo>
                  <a:lnTo>
                    <a:pt x="55880" y="24130"/>
                  </a:lnTo>
                  <a:lnTo>
                    <a:pt x="55880" y="19050"/>
                  </a:lnTo>
                  <a:close/>
                </a:path>
                <a:path w="55879" h="315595">
                  <a:moveTo>
                    <a:pt x="55880" y="12700"/>
                  </a:moveTo>
                  <a:lnTo>
                    <a:pt x="0" y="12700"/>
                  </a:lnTo>
                  <a:lnTo>
                    <a:pt x="0" y="17780"/>
                  </a:lnTo>
                  <a:lnTo>
                    <a:pt x="55880" y="17780"/>
                  </a:lnTo>
                  <a:lnTo>
                    <a:pt x="55880" y="12700"/>
                  </a:lnTo>
                  <a:close/>
                </a:path>
                <a:path w="55879" h="315595">
                  <a:moveTo>
                    <a:pt x="55880" y="6350"/>
                  </a:moveTo>
                  <a:lnTo>
                    <a:pt x="0" y="6350"/>
                  </a:lnTo>
                  <a:lnTo>
                    <a:pt x="0" y="11430"/>
                  </a:lnTo>
                  <a:lnTo>
                    <a:pt x="55880" y="11430"/>
                  </a:lnTo>
                  <a:lnTo>
                    <a:pt x="55880" y="6350"/>
                  </a:lnTo>
                  <a:close/>
                </a:path>
                <a:path w="55879" h="315595">
                  <a:moveTo>
                    <a:pt x="55880" y="0"/>
                  </a:moveTo>
                  <a:lnTo>
                    <a:pt x="0" y="0"/>
                  </a:lnTo>
                  <a:lnTo>
                    <a:pt x="0" y="5080"/>
                  </a:lnTo>
                  <a:lnTo>
                    <a:pt x="55880" y="5080"/>
                  </a:lnTo>
                  <a:lnTo>
                    <a:pt x="55880" y="0"/>
                  </a:lnTo>
                  <a:close/>
                </a:path>
              </a:pathLst>
            </a:custGeom>
            <a:solidFill>
              <a:srgbClr val="3094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2" name="object 252"/>
            <p:cNvSpPr/>
            <p:nvPr/>
          </p:nvSpPr>
          <p:spPr>
            <a:xfrm>
              <a:off x="4599939" y="6398259"/>
              <a:ext cx="54610" cy="314960"/>
            </a:xfrm>
            <a:custGeom>
              <a:avLst/>
              <a:gdLst/>
              <a:ahLst/>
              <a:cxnLst/>
              <a:rect l="l" t="t" r="r" b="b"/>
              <a:pathLst>
                <a:path w="54610" h="314959">
                  <a:moveTo>
                    <a:pt x="54610" y="255269"/>
                  </a:moveTo>
                  <a:lnTo>
                    <a:pt x="0" y="255269"/>
                  </a:lnTo>
                  <a:lnTo>
                    <a:pt x="0" y="276859"/>
                  </a:lnTo>
                  <a:lnTo>
                    <a:pt x="54610" y="276859"/>
                  </a:lnTo>
                  <a:lnTo>
                    <a:pt x="54610" y="255269"/>
                  </a:lnTo>
                  <a:close/>
                </a:path>
                <a:path w="54610" h="314959">
                  <a:moveTo>
                    <a:pt x="54610" y="252729"/>
                  </a:moveTo>
                  <a:lnTo>
                    <a:pt x="0" y="252729"/>
                  </a:lnTo>
                  <a:lnTo>
                    <a:pt x="0" y="253999"/>
                  </a:lnTo>
                  <a:lnTo>
                    <a:pt x="54610" y="253999"/>
                  </a:lnTo>
                  <a:lnTo>
                    <a:pt x="54610" y="252729"/>
                  </a:lnTo>
                  <a:close/>
                </a:path>
                <a:path w="54610" h="314959">
                  <a:moveTo>
                    <a:pt x="54610" y="248919"/>
                  </a:moveTo>
                  <a:lnTo>
                    <a:pt x="0" y="248919"/>
                  </a:lnTo>
                  <a:lnTo>
                    <a:pt x="0" y="251459"/>
                  </a:lnTo>
                  <a:lnTo>
                    <a:pt x="54610" y="251459"/>
                  </a:lnTo>
                  <a:lnTo>
                    <a:pt x="54610" y="248919"/>
                  </a:lnTo>
                  <a:close/>
                </a:path>
                <a:path w="54610" h="314959">
                  <a:moveTo>
                    <a:pt x="54610" y="246379"/>
                  </a:moveTo>
                  <a:lnTo>
                    <a:pt x="0" y="246379"/>
                  </a:lnTo>
                  <a:lnTo>
                    <a:pt x="0" y="247649"/>
                  </a:lnTo>
                  <a:lnTo>
                    <a:pt x="54610" y="247649"/>
                  </a:lnTo>
                  <a:lnTo>
                    <a:pt x="54610" y="246379"/>
                  </a:lnTo>
                  <a:close/>
                </a:path>
                <a:path w="54610" h="314959">
                  <a:moveTo>
                    <a:pt x="54610" y="242569"/>
                  </a:moveTo>
                  <a:lnTo>
                    <a:pt x="0" y="242569"/>
                  </a:lnTo>
                  <a:lnTo>
                    <a:pt x="0" y="245109"/>
                  </a:lnTo>
                  <a:lnTo>
                    <a:pt x="54610" y="245109"/>
                  </a:lnTo>
                  <a:lnTo>
                    <a:pt x="54610" y="242569"/>
                  </a:lnTo>
                  <a:close/>
                </a:path>
                <a:path w="54610" h="314959">
                  <a:moveTo>
                    <a:pt x="54610" y="240029"/>
                  </a:moveTo>
                  <a:lnTo>
                    <a:pt x="0" y="240029"/>
                  </a:lnTo>
                  <a:lnTo>
                    <a:pt x="0" y="241299"/>
                  </a:lnTo>
                  <a:lnTo>
                    <a:pt x="54610" y="241299"/>
                  </a:lnTo>
                  <a:lnTo>
                    <a:pt x="54610" y="240029"/>
                  </a:lnTo>
                  <a:close/>
                </a:path>
                <a:path w="54610" h="314959">
                  <a:moveTo>
                    <a:pt x="54610" y="236219"/>
                  </a:moveTo>
                  <a:lnTo>
                    <a:pt x="0" y="236219"/>
                  </a:lnTo>
                  <a:lnTo>
                    <a:pt x="0" y="238759"/>
                  </a:lnTo>
                  <a:lnTo>
                    <a:pt x="54610" y="238759"/>
                  </a:lnTo>
                  <a:lnTo>
                    <a:pt x="54610" y="236219"/>
                  </a:lnTo>
                  <a:close/>
                </a:path>
                <a:path w="54610" h="314959">
                  <a:moveTo>
                    <a:pt x="54610" y="233679"/>
                  </a:moveTo>
                  <a:lnTo>
                    <a:pt x="0" y="233679"/>
                  </a:lnTo>
                  <a:lnTo>
                    <a:pt x="0" y="234949"/>
                  </a:lnTo>
                  <a:lnTo>
                    <a:pt x="54610" y="234949"/>
                  </a:lnTo>
                  <a:lnTo>
                    <a:pt x="54610" y="233679"/>
                  </a:lnTo>
                  <a:close/>
                </a:path>
                <a:path w="54610" h="314959">
                  <a:moveTo>
                    <a:pt x="54610" y="229869"/>
                  </a:moveTo>
                  <a:lnTo>
                    <a:pt x="0" y="229869"/>
                  </a:lnTo>
                  <a:lnTo>
                    <a:pt x="0" y="232409"/>
                  </a:lnTo>
                  <a:lnTo>
                    <a:pt x="54610" y="232409"/>
                  </a:lnTo>
                  <a:lnTo>
                    <a:pt x="54610" y="229869"/>
                  </a:lnTo>
                  <a:close/>
                </a:path>
                <a:path w="54610" h="314959">
                  <a:moveTo>
                    <a:pt x="54610" y="227329"/>
                  </a:moveTo>
                  <a:lnTo>
                    <a:pt x="0" y="227329"/>
                  </a:lnTo>
                  <a:lnTo>
                    <a:pt x="0" y="228599"/>
                  </a:lnTo>
                  <a:lnTo>
                    <a:pt x="54610" y="228599"/>
                  </a:lnTo>
                  <a:lnTo>
                    <a:pt x="54610" y="227329"/>
                  </a:lnTo>
                  <a:close/>
                </a:path>
                <a:path w="54610" h="314959">
                  <a:moveTo>
                    <a:pt x="54610" y="223519"/>
                  </a:moveTo>
                  <a:lnTo>
                    <a:pt x="0" y="223519"/>
                  </a:lnTo>
                  <a:lnTo>
                    <a:pt x="0" y="226059"/>
                  </a:lnTo>
                  <a:lnTo>
                    <a:pt x="54610" y="226059"/>
                  </a:lnTo>
                  <a:lnTo>
                    <a:pt x="54610" y="223519"/>
                  </a:lnTo>
                  <a:close/>
                </a:path>
                <a:path w="54610" h="314959">
                  <a:moveTo>
                    <a:pt x="54610" y="220979"/>
                  </a:moveTo>
                  <a:lnTo>
                    <a:pt x="0" y="220979"/>
                  </a:lnTo>
                  <a:lnTo>
                    <a:pt x="0" y="222249"/>
                  </a:lnTo>
                  <a:lnTo>
                    <a:pt x="54610" y="222249"/>
                  </a:lnTo>
                  <a:lnTo>
                    <a:pt x="54610" y="220979"/>
                  </a:lnTo>
                  <a:close/>
                </a:path>
                <a:path w="54610" h="314959">
                  <a:moveTo>
                    <a:pt x="54610" y="217169"/>
                  </a:moveTo>
                  <a:lnTo>
                    <a:pt x="0" y="217169"/>
                  </a:lnTo>
                  <a:lnTo>
                    <a:pt x="0" y="219709"/>
                  </a:lnTo>
                  <a:lnTo>
                    <a:pt x="54610" y="219709"/>
                  </a:lnTo>
                  <a:lnTo>
                    <a:pt x="54610" y="217169"/>
                  </a:lnTo>
                  <a:close/>
                </a:path>
                <a:path w="54610" h="314959">
                  <a:moveTo>
                    <a:pt x="54610" y="214629"/>
                  </a:moveTo>
                  <a:lnTo>
                    <a:pt x="0" y="214629"/>
                  </a:lnTo>
                  <a:lnTo>
                    <a:pt x="0" y="215899"/>
                  </a:lnTo>
                  <a:lnTo>
                    <a:pt x="54610" y="215899"/>
                  </a:lnTo>
                  <a:lnTo>
                    <a:pt x="54610" y="214629"/>
                  </a:lnTo>
                  <a:close/>
                </a:path>
                <a:path w="54610" h="314959">
                  <a:moveTo>
                    <a:pt x="54610" y="210819"/>
                  </a:moveTo>
                  <a:lnTo>
                    <a:pt x="0" y="210819"/>
                  </a:lnTo>
                  <a:lnTo>
                    <a:pt x="0" y="213359"/>
                  </a:lnTo>
                  <a:lnTo>
                    <a:pt x="54610" y="213359"/>
                  </a:lnTo>
                  <a:lnTo>
                    <a:pt x="54610" y="210819"/>
                  </a:lnTo>
                  <a:close/>
                </a:path>
                <a:path w="54610" h="314959">
                  <a:moveTo>
                    <a:pt x="54610" y="208279"/>
                  </a:moveTo>
                  <a:lnTo>
                    <a:pt x="0" y="208279"/>
                  </a:lnTo>
                  <a:lnTo>
                    <a:pt x="0" y="209549"/>
                  </a:lnTo>
                  <a:lnTo>
                    <a:pt x="54610" y="209549"/>
                  </a:lnTo>
                  <a:lnTo>
                    <a:pt x="54610" y="208279"/>
                  </a:lnTo>
                  <a:close/>
                </a:path>
                <a:path w="54610" h="314959">
                  <a:moveTo>
                    <a:pt x="54610" y="204469"/>
                  </a:moveTo>
                  <a:lnTo>
                    <a:pt x="0" y="204469"/>
                  </a:lnTo>
                  <a:lnTo>
                    <a:pt x="0" y="207009"/>
                  </a:lnTo>
                  <a:lnTo>
                    <a:pt x="54610" y="207009"/>
                  </a:lnTo>
                  <a:lnTo>
                    <a:pt x="54610" y="204469"/>
                  </a:lnTo>
                  <a:close/>
                </a:path>
                <a:path w="54610" h="314959">
                  <a:moveTo>
                    <a:pt x="54610" y="201929"/>
                  </a:moveTo>
                  <a:lnTo>
                    <a:pt x="0" y="201929"/>
                  </a:lnTo>
                  <a:lnTo>
                    <a:pt x="0" y="203199"/>
                  </a:lnTo>
                  <a:lnTo>
                    <a:pt x="54610" y="203199"/>
                  </a:lnTo>
                  <a:lnTo>
                    <a:pt x="54610" y="201929"/>
                  </a:lnTo>
                  <a:close/>
                </a:path>
                <a:path w="54610" h="314959">
                  <a:moveTo>
                    <a:pt x="54610" y="198119"/>
                  </a:moveTo>
                  <a:lnTo>
                    <a:pt x="0" y="198119"/>
                  </a:lnTo>
                  <a:lnTo>
                    <a:pt x="0" y="200659"/>
                  </a:lnTo>
                  <a:lnTo>
                    <a:pt x="54610" y="200659"/>
                  </a:lnTo>
                  <a:lnTo>
                    <a:pt x="54610" y="198119"/>
                  </a:lnTo>
                  <a:close/>
                </a:path>
                <a:path w="54610" h="314959">
                  <a:moveTo>
                    <a:pt x="54610" y="195579"/>
                  </a:moveTo>
                  <a:lnTo>
                    <a:pt x="0" y="195579"/>
                  </a:lnTo>
                  <a:lnTo>
                    <a:pt x="0" y="196849"/>
                  </a:lnTo>
                  <a:lnTo>
                    <a:pt x="54610" y="196849"/>
                  </a:lnTo>
                  <a:lnTo>
                    <a:pt x="54610" y="195579"/>
                  </a:lnTo>
                  <a:close/>
                </a:path>
                <a:path w="54610" h="314959">
                  <a:moveTo>
                    <a:pt x="54610" y="191769"/>
                  </a:moveTo>
                  <a:lnTo>
                    <a:pt x="0" y="191769"/>
                  </a:lnTo>
                  <a:lnTo>
                    <a:pt x="0" y="194309"/>
                  </a:lnTo>
                  <a:lnTo>
                    <a:pt x="54610" y="194309"/>
                  </a:lnTo>
                  <a:lnTo>
                    <a:pt x="54610" y="191769"/>
                  </a:lnTo>
                  <a:close/>
                </a:path>
                <a:path w="54610" h="314959">
                  <a:moveTo>
                    <a:pt x="54610" y="189229"/>
                  </a:moveTo>
                  <a:lnTo>
                    <a:pt x="0" y="189229"/>
                  </a:lnTo>
                  <a:lnTo>
                    <a:pt x="0" y="190499"/>
                  </a:lnTo>
                  <a:lnTo>
                    <a:pt x="54610" y="190499"/>
                  </a:lnTo>
                  <a:lnTo>
                    <a:pt x="54610" y="189229"/>
                  </a:lnTo>
                  <a:close/>
                </a:path>
                <a:path w="54610" h="314959">
                  <a:moveTo>
                    <a:pt x="54610" y="185419"/>
                  </a:moveTo>
                  <a:lnTo>
                    <a:pt x="0" y="185419"/>
                  </a:lnTo>
                  <a:lnTo>
                    <a:pt x="0" y="187959"/>
                  </a:lnTo>
                  <a:lnTo>
                    <a:pt x="54610" y="187959"/>
                  </a:lnTo>
                  <a:lnTo>
                    <a:pt x="54610" y="185419"/>
                  </a:lnTo>
                  <a:close/>
                </a:path>
                <a:path w="54610" h="314959">
                  <a:moveTo>
                    <a:pt x="54610" y="182879"/>
                  </a:moveTo>
                  <a:lnTo>
                    <a:pt x="0" y="182879"/>
                  </a:lnTo>
                  <a:lnTo>
                    <a:pt x="0" y="184149"/>
                  </a:lnTo>
                  <a:lnTo>
                    <a:pt x="54610" y="184149"/>
                  </a:lnTo>
                  <a:lnTo>
                    <a:pt x="54610" y="182879"/>
                  </a:lnTo>
                  <a:close/>
                </a:path>
                <a:path w="54610" h="314959">
                  <a:moveTo>
                    <a:pt x="54610" y="179069"/>
                  </a:moveTo>
                  <a:lnTo>
                    <a:pt x="0" y="179069"/>
                  </a:lnTo>
                  <a:lnTo>
                    <a:pt x="0" y="181609"/>
                  </a:lnTo>
                  <a:lnTo>
                    <a:pt x="54610" y="181609"/>
                  </a:lnTo>
                  <a:lnTo>
                    <a:pt x="54610" y="179069"/>
                  </a:lnTo>
                  <a:close/>
                </a:path>
                <a:path w="54610" h="314959">
                  <a:moveTo>
                    <a:pt x="54610" y="176529"/>
                  </a:moveTo>
                  <a:lnTo>
                    <a:pt x="0" y="176529"/>
                  </a:lnTo>
                  <a:lnTo>
                    <a:pt x="0" y="177799"/>
                  </a:lnTo>
                  <a:lnTo>
                    <a:pt x="54610" y="177799"/>
                  </a:lnTo>
                  <a:lnTo>
                    <a:pt x="54610" y="176529"/>
                  </a:lnTo>
                  <a:close/>
                </a:path>
                <a:path w="54610" h="314959">
                  <a:moveTo>
                    <a:pt x="54610" y="172719"/>
                  </a:moveTo>
                  <a:lnTo>
                    <a:pt x="0" y="172719"/>
                  </a:lnTo>
                  <a:lnTo>
                    <a:pt x="0" y="175259"/>
                  </a:lnTo>
                  <a:lnTo>
                    <a:pt x="54610" y="175259"/>
                  </a:lnTo>
                  <a:lnTo>
                    <a:pt x="54610" y="172719"/>
                  </a:lnTo>
                  <a:close/>
                </a:path>
                <a:path w="54610" h="314959">
                  <a:moveTo>
                    <a:pt x="54610" y="170179"/>
                  </a:moveTo>
                  <a:lnTo>
                    <a:pt x="0" y="170179"/>
                  </a:lnTo>
                  <a:lnTo>
                    <a:pt x="0" y="171449"/>
                  </a:lnTo>
                  <a:lnTo>
                    <a:pt x="54610" y="171449"/>
                  </a:lnTo>
                  <a:lnTo>
                    <a:pt x="54610" y="170179"/>
                  </a:lnTo>
                  <a:close/>
                </a:path>
                <a:path w="54610" h="314959">
                  <a:moveTo>
                    <a:pt x="54610" y="166369"/>
                  </a:moveTo>
                  <a:lnTo>
                    <a:pt x="0" y="166369"/>
                  </a:lnTo>
                  <a:lnTo>
                    <a:pt x="0" y="168909"/>
                  </a:lnTo>
                  <a:lnTo>
                    <a:pt x="54610" y="168909"/>
                  </a:lnTo>
                  <a:lnTo>
                    <a:pt x="54610" y="166369"/>
                  </a:lnTo>
                  <a:close/>
                </a:path>
                <a:path w="54610" h="314959">
                  <a:moveTo>
                    <a:pt x="54610" y="163829"/>
                  </a:moveTo>
                  <a:lnTo>
                    <a:pt x="0" y="163829"/>
                  </a:lnTo>
                  <a:lnTo>
                    <a:pt x="0" y="165099"/>
                  </a:lnTo>
                  <a:lnTo>
                    <a:pt x="54610" y="165099"/>
                  </a:lnTo>
                  <a:lnTo>
                    <a:pt x="54610" y="163829"/>
                  </a:lnTo>
                  <a:close/>
                </a:path>
                <a:path w="54610" h="314959">
                  <a:moveTo>
                    <a:pt x="54610" y="160019"/>
                  </a:moveTo>
                  <a:lnTo>
                    <a:pt x="0" y="160019"/>
                  </a:lnTo>
                  <a:lnTo>
                    <a:pt x="0" y="162559"/>
                  </a:lnTo>
                  <a:lnTo>
                    <a:pt x="54610" y="162559"/>
                  </a:lnTo>
                  <a:lnTo>
                    <a:pt x="54610" y="160019"/>
                  </a:lnTo>
                  <a:close/>
                </a:path>
                <a:path w="54610" h="314959">
                  <a:moveTo>
                    <a:pt x="54610" y="157479"/>
                  </a:moveTo>
                  <a:lnTo>
                    <a:pt x="0" y="157479"/>
                  </a:lnTo>
                  <a:lnTo>
                    <a:pt x="0" y="158749"/>
                  </a:lnTo>
                  <a:lnTo>
                    <a:pt x="54610" y="158749"/>
                  </a:lnTo>
                  <a:lnTo>
                    <a:pt x="54610" y="157479"/>
                  </a:lnTo>
                  <a:close/>
                </a:path>
                <a:path w="54610" h="314959">
                  <a:moveTo>
                    <a:pt x="54610" y="153669"/>
                  </a:moveTo>
                  <a:lnTo>
                    <a:pt x="0" y="153669"/>
                  </a:lnTo>
                  <a:lnTo>
                    <a:pt x="0" y="156209"/>
                  </a:lnTo>
                  <a:lnTo>
                    <a:pt x="54610" y="156209"/>
                  </a:lnTo>
                  <a:lnTo>
                    <a:pt x="54610" y="153669"/>
                  </a:lnTo>
                  <a:close/>
                </a:path>
                <a:path w="54610" h="314959">
                  <a:moveTo>
                    <a:pt x="54610" y="151129"/>
                  </a:moveTo>
                  <a:lnTo>
                    <a:pt x="0" y="151129"/>
                  </a:lnTo>
                  <a:lnTo>
                    <a:pt x="0" y="152399"/>
                  </a:lnTo>
                  <a:lnTo>
                    <a:pt x="54610" y="152399"/>
                  </a:lnTo>
                  <a:lnTo>
                    <a:pt x="54610" y="151129"/>
                  </a:lnTo>
                  <a:close/>
                </a:path>
                <a:path w="54610" h="314959">
                  <a:moveTo>
                    <a:pt x="54610" y="147319"/>
                  </a:moveTo>
                  <a:lnTo>
                    <a:pt x="0" y="147319"/>
                  </a:lnTo>
                  <a:lnTo>
                    <a:pt x="0" y="149859"/>
                  </a:lnTo>
                  <a:lnTo>
                    <a:pt x="54610" y="149859"/>
                  </a:lnTo>
                  <a:lnTo>
                    <a:pt x="54610" y="147319"/>
                  </a:lnTo>
                  <a:close/>
                </a:path>
                <a:path w="54610" h="314959">
                  <a:moveTo>
                    <a:pt x="54610" y="144779"/>
                  </a:moveTo>
                  <a:lnTo>
                    <a:pt x="0" y="144779"/>
                  </a:lnTo>
                  <a:lnTo>
                    <a:pt x="0" y="146049"/>
                  </a:lnTo>
                  <a:lnTo>
                    <a:pt x="54610" y="146049"/>
                  </a:lnTo>
                  <a:lnTo>
                    <a:pt x="54610" y="144779"/>
                  </a:lnTo>
                  <a:close/>
                </a:path>
                <a:path w="54610" h="314959">
                  <a:moveTo>
                    <a:pt x="54610" y="140969"/>
                  </a:moveTo>
                  <a:lnTo>
                    <a:pt x="0" y="140969"/>
                  </a:lnTo>
                  <a:lnTo>
                    <a:pt x="0" y="143509"/>
                  </a:lnTo>
                  <a:lnTo>
                    <a:pt x="54610" y="143509"/>
                  </a:lnTo>
                  <a:lnTo>
                    <a:pt x="54610" y="140969"/>
                  </a:lnTo>
                  <a:close/>
                </a:path>
                <a:path w="54610" h="314959">
                  <a:moveTo>
                    <a:pt x="54610" y="138429"/>
                  </a:moveTo>
                  <a:lnTo>
                    <a:pt x="0" y="138429"/>
                  </a:lnTo>
                  <a:lnTo>
                    <a:pt x="0" y="139699"/>
                  </a:lnTo>
                  <a:lnTo>
                    <a:pt x="54610" y="139699"/>
                  </a:lnTo>
                  <a:lnTo>
                    <a:pt x="54610" y="138429"/>
                  </a:lnTo>
                  <a:close/>
                </a:path>
                <a:path w="54610" h="314959">
                  <a:moveTo>
                    <a:pt x="54610" y="134619"/>
                  </a:moveTo>
                  <a:lnTo>
                    <a:pt x="0" y="134619"/>
                  </a:lnTo>
                  <a:lnTo>
                    <a:pt x="0" y="137159"/>
                  </a:lnTo>
                  <a:lnTo>
                    <a:pt x="54610" y="137159"/>
                  </a:lnTo>
                  <a:lnTo>
                    <a:pt x="54610" y="134619"/>
                  </a:lnTo>
                  <a:close/>
                </a:path>
                <a:path w="54610" h="314959">
                  <a:moveTo>
                    <a:pt x="54610" y="132079"/>
                  </a:moveTo>
                  <a:lnTo>
                    <a:pt x="0" y="132079"/>
                  </a:lnTo>
                  <a:lnTo>
                    <a:pt x="0" y="133349"/>
                  </a:lnTo>
                  <a:lnTo>
                    <a:pt x="54610" y="133349"/>
                  </a:lnTo>
                  <a:lnTo>
                    <a:pt x="54610" y="132079"/>
                  </a:lnTo>
                  <a:close/>
                </a:path>
                <a:path w="54610" h="314959">
                  <a:moveTo>
                    <a:pt x="54610" y="128269"/>
                  </a:moveTo>
                  <a:lnTo>
                    <a:pt x="0" y="128269"/>
                  </a:lnTo>
                  <a:lnTo>
                    <a:pt x="0" y="130809"/>
                  </a:lnTo>
                  <a:lnTo>
                    <a:pt x="54610" y="130809"/>
                  </a:lnTo>
                  <a:lnTo>
                    <a:pt x="54610" y="128269"/>
                  </a:lnTo>
                  <a:close/>
                </a:path>
                <a:path w="54610" h="314959">
                  <a:moveTo>
                    <a:pt x="54610" y="125729"/>
                  </a:moveTo>
                  <a:lnTo>
                    <a:pt x="0" y="125729"/>
                  </a:lnTo>
                  <a:lnTo>
                    <a:pt x="0" y="126999"/>
                  </a:lnTo>
                  <a:lnTo>
                    <a:pt x="54610" y="126999"/>
                  </a:lnTo>
                  <a:lnTo>
                    <a:pt x="54610" y="125729"/>
                  </a:lnTo>
                  <a:close/>
                </a:path>
                <a:path w="54610" h="314959">
                  <a:moveTo>
                    <a:pt x="54610" y="121919"/>
                  </a:moveTo>
                  <a:lnTo>
                    <a:pt x="0" y="121919"/>
                  </a:lnTo>
                  <a:lnTo>
                    <a:pt x="0" y="124459"/>
                  </a:lnTo>
                  <a:lnTo>
                    <a:pt x="54610" y="124459"/>
                  </a:lnTo>
                  <a:lnTo>
                    <a:pt x="54610" y="121919"/>
                  </a:lnTo>
                  <a:close/>
                </a:path>
                <a:path w="54610" h="314959">
                  <a:moveTo>
                    <a:pt x="54610" y="119379"/>
                  </a:moveTo>
                  <a:lnTo>
                    <a:pt x="0" y="119379"/>
                  </a:lnTo>
                  <a:lnTo>
                    <a:pt x="0" y="120649"/>
                  </a:lnTo>
                  <a:lnTo>
                    <a:pt x="54610" y="120649"/>
                  </a:lnTo>
                  <a:lnTo>
                    <a:pt x="54610" y="119379"/>
                  </a:lnTo>
                  <a:close/>
                </a:path>
                <a:path w="54610" h="314959">
                  <a:moveTo>
                    <a:pt x="54610" y="115569"/>
                  </a:moveTo>
                  <a:lnTo>
                    <a:pt x="0" y="115569"/>
                  </a:lnTo>
                  <a:lnTo>
                    <a:pt x="0" y="118109"/>
                  </a:lnTo>
                  <a:lnTo>
                    <a:pt x="54610" y="118109"/>
                  </a:lnTo>
                  <a:lnTo>
                    <a:pt x="54610" y="115569"/>
                  </a:lnTo>
                  <a:close/>
                </a:path>
                <a:path w="54610" h="314959">
                  <a:moveTo>
                    <a:pt x="54610" y="113029"/>
                  </a:moveTo>
                  <a:lnTo>
                    <a:pt x="0" y="113029"/>
                  </a:lnTo>
                  <a:lnTo>
                    <a:pt x="0" y="114299"/>
                  </a:lnTo>
                  <a:lnTo>
                    <a:pt x="54610" y="114299"/>
                  </a:lnTo>
                  <a:lnTo>
                    <a:pt x="54610" y="113029"/>
                  </a:lnTo>
                  <a:close/>
                </a:path>
                <a:path w="54610" h="314959">
                  <a:moveTo>
                    <a:pt x="54610" y="109219"/>
                  </a:moveTo>
                  <a:lnTo>
                    <a:pt x="0" y="109219"/>
                  </a:lnTo>
                  <a:lnTo>
                    <a:pt x="0" y="111759"/>
                  </a:lnTo>
                  <a:lnTo>
                    <a:pt x="54610" y="111759"/>
                  </a:lnTo>
                  <a:lnTo>
                    <a:pt x="54610" y="109219"/>
                  </a:lnTo>
                  <a:close/>
                </a:path>
                <a:path w="54610" h="314959">
                  <a:moveTo>
                    <a:pt x="54610" y="106679"/>
                  </a:moveTo>
                  <a:lnTo>
                    <a:pt x="0" y="106679"/>
                  </a:lnTo>
                  <a:lnTo>
                    <a:pt x="0" y="107949"/>
                  </a:lnTo>
                  <a:lnTo>
                    <a:pt x="54610" y="107949"/>
                  </a:lnTo>
                  <a:lnTo>
                    <a:pt x="54610" y="106679"/>
                  </a:lnTo>
                  <a:close/>
                </a:path>
                <a:path w="54610" h="314959">
                  <a:moveTo>
                    <a:pt x="54610" y="102869"/>
                  </a:moveTo>
                  <a:lnTo>
                    <a:pt x="0" y="102869"/>
                  </a:lnTo>
                  <a:lnTo>
                    <a:pt x="0" y="105409"/>
                  </a:lnTo>
                  <a:lnTo>
                    <a:pt x="54610" y="105409"/>
                  </a:lnTo>
                  <a:lnTo>
                    <a:pt x="54610" y="102869"/>
                  </a:lnTo>
                  <a:close/>
                </a:path>
                <a:path w="54610" h="314959">
                  <a:moveTo>
                    <a:pt x="54610" y="100329"/>
                  </a:moveTo>
                  <a:lnTo>
                    <a:pt x="0" y="100329"/>
                  </a:lnTo>
                  <a:lnTo>
                    <a:pt x="0" y="101599"/>
                  </a:lnTo>
                  <a:lnTo>
                    <a:pt x="54610" y="101599"/>
                  </a:lnTo>
                  <a:lnTo>
                    <a:pt x="54610" y="100329"/>
                  </a:lnTo>
                  <a:close/>
                </a:path>
                <a:path w="54610" h="314959">
                  <a:moveTo>
                    <a:pt x="54610" y="93979"/>
                  </a:moveTo>
                  <a:lnTo>
                    <a:pt x="0" y="93979"/>
                  </a:lnTo>
                  <a:lnTo>
                    <a:pt x="0" y="99059"/>
                  </a:lnTo>
                  <a:lnTo>
                    <a:pt x="54610" y="99059"/>
                  </a:lnTo>
                  <a:lnTo>
                    <a:pt x="54610" y="93979"/>
                  </a:lnTo>
                  <a:close/>
                </a:path>
                <a:path w="54610" h="314959">
                  <a:moveTo>
                    <a:pt x="54610" y="87629"/>
                  </a:moveTo>
                  <a:lnTo>
                    <a:pt x="0" y="87629"/>
                  </a:lnTo>
                  <a:lnTo>
                    <a:pt x="0" y="92709"/>
                  </a:lnTo>
                  <a:lnTo>
                    <a:pt x="54610" y="92709"/>
                  </a:lnTo>
                  <a:lnTo>
                    <a:pt x="54610" y="87629"/>
                  </a:lnTo>
                  <a:close/>
                </a:path>
                <a:path w="54610" h="314959">
                  <a:moveTo>
                    <a:pt x="54610" y="81279"/>
                  </a:moveTo>
                  <a:lnTo>
                    <a:pt x="0" y="81279"/>
                  </a:lnTo>
                  <a:lnTo>
                    <a:pt x="0" y="86359"/>
                  </a:lnTo>
                  <a:lnTo>
                    <a:pt x="54610" y="86359"/>
                  </a:lnTo>
                  <a:lnTo>
                    <a:pt x="54610" y="81279"/>
                  </a:lnTo>
                  <a:close/>
                </a:path>
                <a:path w="54610" h="314959">
                  <a:moveTo>
                    <a:pt x="54610" y="74929"/>
                  </a:moveTo>
                  <a:lnTo>
                    <a:pt x="0" y="74929"/>
                  </a:lnTo>
                  <a:lnTo>
                    <a:pt x="0" y="80009"/>
                  </a:lnTo>
                  <a:lnTo>
                    <a:pt x="54610" y="80009"/>
                  </a:lnTo>
                  <a:lnTo>
                    <a:pt x="54610" y="74929"/>
                  </a:lnTo>
                  <a:close/>
                </a:path>
                <a:path w="54610" h="314959">
                  <a:moveTo>
                    <a:pt x="54610" y="68579"/>
                  </a:moveTo>
                  <a:lnTo>
                    <a:pt x="0" y="68579"/>
                  </a:lnTo>
                  <a:lnTo>
                    <a:pt x="0" y="73659"/>
                  </a:lnTo>
                  <a:lnTo>
                    <a:pt x="54610" y="73659"/>
                  </a:lnTo>
                  <a:lnTo>
                    <a:pt x="54610" y="68579"/>
                  </a:lnTo>
                  <a:close/>
                </a:path>
                <a:path w="54610" h="314959">
                  <a:moveTo>
                    <a:pt x="54610" y="62229"/>
                  </a:moveTo>
                  <a:lnTo>
                    <a:pt x="0" y="62229"/>
                  </a:lnTo>
                  <a:lnTo>
                    <a:pt x="0" y="67309"/>
                  </a:lnTo>
                  <a:lnTo>
                    <a:pt x="54610" y="67309"/>
                  </a:lnTo>
                  <a:lnTo>
                    <a:pt x="54610" y="62229"/>
                  </a:lnTo>
                  <a:close/>
                </a:path>
                <a:path w="54610" h="314959">
                  <a:moveTo>
                    <a:pt x="54610" y="55879"/>
                  </a:moveTo>
                  <a:lnTo>
                    <a:pt x="0" y="55879"/>
                  </a:lnTo>
                  <a:lnTo>
                    <a:pt x="0" y="60959"/>
                  </a:lnTo>
                  <a:lnTo>
                    <a:pt x="54610" y="60959"/>
                  </a:lnTo>
                  <a:lnTo>
                    <a:pt x="54610" y="55879"/>
                  </a:lnTo>
                  <a:close/>
                </a:path>
                <a:path w="54610" h="314959">
                  <a:moveTo>
                    <a:pt x="54610" y="50799"/>
                  </a:moveTo>
                  <a:lnTo>
                    <a:pt x="0" y="50799"/>
                  </a:lnTo>
                  <a:lnTo>
                    <a:pt x="0" y="54609"/>
                  </a:lnTo>
                  <a:lnTo>
                    <a:pt x="54610" y="54609"/>
                  </a:lnTo>
                  <a:lnTo>
                    <a:pt x="54610" y="50799"/>
                  </a:lnTo>
                  <a:close/>
                </a:path>
                <a:path w="54610" h="314959">
                  <a:moveTo>
                    <a:pt x="54610" y="44449"/>
                  </a:moveTo>
                  <a:lnTo>
                    <a:pt x="0" y="44449"/>
                  </a:lnTo>
                  <a:lnTo>
                    <a:pt x="0" y="49529"/>
                  </a:lnTo>
                  <a:lnTo>
                    <a:pt x="54610" y="49529"/>
                  </a:lnTo>
                  <a:lnTo>
                    <a:pt x="54610" y="44449"/>
                  </a:lnTo>
                  <a:close/>
                </a:path>
                <a:path w="54610" h="314959">
                  <a:moveTo>
                    <a:pt x="54610" y="38099"/>
                  </a:moveTo>
                  <a:lnTo>
                    <a:pt x="0" y="38099"/>
                  </a:lnTo>
                  <a:lnTo>
                    <a:pt x="0" y="43179"/>
                  </a:lnTo>
                  <a:lnTo>
                    <a:pt x="54610" y="43179"/>
                  </a:lnTo>
                  <a:lnTo>
                    <a:pt x="54610" y="38099"/>
                  </a:lnTo>
                  <a:close/>
                </a:path>
                <a:path w="54610" h="314959">
                  <a:moveTo>
                    <a:pt x="54610" y="31749"/>
                  </a:moveTo>
                  <a:lnTo>
                    <a:pt x="0" y="31749"/>
                  </a:lnTo>
                  <a:lnTo>
                    <a:pt x="0" y="36829"/>
                  </a:lnTo>
                  <a:lnTo>
                    <a:pt x="54610" y="36829"/>
                  </a:lnTo>
                  <a:lnTo>
                    <a:pt x="54610" y="31749"/>
                  </a:lnTo>
                  <a:close/>
                </a:path>
                <a:path w="54610" h="314959">
                  <a:moveTo>
                    <a:pt x="54610" y="25399"/>
                  </a:moveTo>
                  <a:lnTo>
                    <a:pt x="0" y="25399"/>
                  </a:lnTo>
                  <a:lnTo>
                    <a:pt x="0" y="30479"/>
                  </a:lnTo>
                  <a:lnTo>
                    <a:pt x="54610" y="30479"/>
                  </a:lnTo>
                  <a:lnTo>
                    <a:pt x="54610" y="25399"/>
                  </a:lnTo>
                  <a:close/>
                </a:path>
                <a:path w="54610" h="314959">
                  <a:moveTo>
                    <a:pt x="54610" y="19049"/>
                  </a:moveTo>
                  <a:lnTo>
                    <a:pt x="0" y="19049"/>
                  </a:lnTo>
                  <a:lnTo>
                    <a:pt x="0" y="24129"/>
                  </a:lnTo>
                  <a:lnTo>
                    <a:pt x="54610" y="24129"/>
                  </a:lnTo>
                  <a:lnTo>
                    <a:pt x="54610" y="19049"/>
                  </a:lnTo>
                  <a:close/>
                </a:path>
                <a:path w="54610" h="314959">
                  <a:moveTo>
                    <a:pt x="54610" y="12699"/>
                  </a:moveTo>
                  <a:lnTo>
                    <a:pt x="0" y="12699"/>
                  </a:lnTo>
                  <a:lnTo>
                    <a:pt x="0" y="17779"/>
                  </a:lnTo>
                  <a:lnTo>
                    <a:pt x="54610" y="17779"/>
                  </a:lnTo>
                  <a:lnTo>
                    <a:pt x="54610" y="12699"/>
                  </a:lnTo>
                  <a:close/>
                </a:path>
                <a:path w="54610" h="314959">
                  <a:moveTo>
                    <a:pt x="54610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4610" y="11429"/>
                  </a:lnTo>
                  <a:lnTo>
                    <a:pt x="54610" y="6349"/>
                  </a:lnTo>
                  <a:close/>
                </a:path>
                <a:path w="54610" h="314959">
                  <a:moveTo>
                    <a:pt x="54610" y="0"/>
                  </a:moveTo>
                  <a:lnTo>
                    <a:pt x="0" y="0"/>
                  </a:lnTo>
                  <a:lnTo>
                    <a:pt x="0" y="5079"/>
                  </a:lnTo>
                  <a:lnTo>
                    <a:pt x="54610" y="5079"/>
                  </a:lnTo>
                  <a:lnTo>
                    <a:pt x="54610" y="0"/>
                  </a:lnTo>
                  <a:close/>
                </a:path>
                <a:path w="54610" h="314959">
                  <a:moveTo>
                    <a:pt x="54610" y="276859"/>
                  </a:moveTo>
                  <a:lnTo>
                    <a:pt x="0" y="276859"/>
                  </a:lnTo>
                  <a:lnTo>
                    <a:pt x="0" y="309879"/>
                  </a:lnTo>
                  <a:lnTo>
                    <a:pt x="54610" y="309879"/>
                  </a:lnTo>
                  <a:lnTo>
                    <a:pt x="54610" y="276859"/>
                  </a:lnTo>
                  <a:close/>
                </a:path>
                <a:path w="54610" h="314959">
                  <a:moveTo>
                    <a:pt x="54610" y="309879"/>
                  </a:moveTo>
                  <a:lnTo>
                    <a:pt x="0" y="309879"/>
                  </a:lnTo>
                  <a:lnTo>
                    <a:pt x="0" y="313689"/>
                  </a:lnTo>
                  <a:lnTo>
                    <a:pt x="44450" y="313689"/>
                  </a:lnTo>
                  <a:lnTo>
                    <a:pt x="44450" y="314959"/>
                  </a:lnTo>
                  <a:lnTo>
                    <a:pt x="54610" y="314959"/>
                  </a:lnTo>
                  <a:lnTo>
                    <a:pt x="54610" y="309879"/>
                  </a:lnTo>
                  <a:close/>
                </a:path>
              </a:pathLst>
            </a:custGeom>
            <a:solidFill>
              <a:srgbClr val="3195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3" name="object 253"/>
            <p:cNvSpPr/>
            <p:nvPr/>
          </p:nvSpPr>
          <p:spPr>
            <a:xfrm>
              <a:off x="4545329" y="6396989"/>
              <a:ext cx="54610" cy="314960"/>
            </a:xfrm>
            <a:custGeom>
              <a:avLst/>
              <a:gdLst/>
              <a:ahLst/>
              <a:cxnLst/>
              <a:rect l="l" t="t" r="r" b="b"/>
              <a:pathLst>
                <a:path w="54610" h="314959">
                  <a:moveTo>
                    <a:pt x="54610" y="256540"/>
                  </a:moveTo>
                  <a:lnTo>
                    <a:pt x="0" y="256540"/>
                  </a:lnTo>
                  <a:lnTo>
                    <a:pt x="0" y="278130"/>
                  </a:lnTo>
                  <a:lnTo>
                    <a:pt x="54610" y="278130"/>
                  </a:lnTo>
                  <a:lnTo>
                    <a:pt x="54610" y="256540"/>
                  </a:lnTo>
                  <a:close/>
                </a:path>
                <a:path w="54610" h="314959">
                  <a:moveTo>
                    <a:pt x="54610" y="254000"/>
                  </a:moveTo>
                  <a:lnTo>
                    <a:pt x="0" y="254000"/>
                  </a:lnTo>
                  <a:lnTo>
                    <a:pt x="0" y="255270"/>
                  </a:lnTo>
                  <a:lnTo>
                    <a:pt x="54610" y="255270"/>
                  </a:lnTo>
                  <a:lnTo>
                    <a:pt x="54610" y="254000"/>
                  </a:lnTo>
                  <a:close/>
                </a:path>
                <a:path w="54610" h="314959">
                  <a:moveTo>
                    <a:pt x="54610" y="250190"/>
                  </a:moveTo>
                  <a:lnTo>
                    <a:pt x="0" y="250190"/>
                  </a:lnTo>
                  <a:lnTo>
                    <a:pt x="0" y="252730"/>
                  </a:lnTo>
                  <a:lnTo>
                    <a:pt x="54610" y="252730"/>
                  </a:lnTo>
                  <a:lnTo>
                    <a:pt x="54610" y="250190"/>
                  </a:lnTo>
                  <a:close/>
                </a:path>
                <a:path w="54610" h="314959">
                  <a:moveTo>
                    <a:pt x="54610" y="247650"/>
                  </a:moveTo>
                  <a:lnTo>
                    <a:pt x="0" y="247650"/>
                  </a:lnTo>
                  <a:lnTo>
                    <a:pt x="0" y="248920"/>
                  </a:lnTo>
                  <a:lnTo>
                    <a:pt x="54610" y="248920"/>
                  </a:lnTo>
                  <a:lnTo>
                    <a:pt x="54610" y="247650"/>
                  </a:lnTo>
                  <a:close/>
                </a:path>
                <a:path w="54610" h="314959">
                  <a:moveTo>
                    <a:pt x="54610" y="243840"/>
                  </a:moveTo>
                  <a:lnTo>
                    <a:pt x="0" y="243840"/>
                  </a:lnTo>
                  <a:lnTo>
                    <a:pt x="0" y="246380"/>
                  </a:lnTo>
                  <a:lnTo>
                    <a:pt x="54610" y="246380"/>
                  </a:lnTo>
                  <a:lnTo>
                    <a:pt x="54610" y="243840"/>
                  </a:lnTo>
                  <a:close/>
                </a:path>
                <a:path w="54610" h="314959">
                  <a:moveTo>
                    <a:pt x="54610" y="241300"/>
                  </a:moveTo>
                  <a:lnTo>
                    <a:pt x="0" y="241300"/>
                  </a:lnTo>
                  <a:lnTo>
                    <a:pt x="0" y="242570"/>
                  </a:lnTo>
                  <a:lnTo>
                    <a:pt x="54610" y="242570"/>
                  </a:lnTo>
                  <a:lnTo>
                    <a:pt x="54610" y="241300"/>
                  </a:lnTo>
                  <a:close/>
                </a:path>
                <a:path w="54610" h="314959">
                  <a:moveTo>
                    <a:pt x="54610" y="237490"/>
                  </a:moveTo>
                  <a:lnTo>
                    <a:pt x="0" y="237490"/>
                  </a:lnTo>
                  <a:lnTo>
                    <a:pt x="0" y="240030"/>
                  </a:lnTo>
                  <a:lnTo>
                    <a:pt x="54610" y="240030"/>
                  </a:lnTo>
                  <a:lnTo>
                    <a:pt x="54610" y="237490"/>
                  </a:lnTo>
                  <a:close/>
                </a:path>
                <a:path w="54610" h="314959">
                  <a:moveTo>
                    <a:pt x="54610" y="234950"/>
                  </a:moveTo>
                  <a:lnTo>
                    <a:pt x="0" y="234950"/>
                  </a:lnTo>
                  <a:lnTo>
                    <a:pt x="0" y="236220"/>
                  </a:lnTo>
                  <a:lnTo>
                    <a:pt x="54610" y="236220"/>
                  </a:lnTo>
                  <a:lnTo>
                    <a:pt x="54610" y="234950"/>
                  </a:lnTo>
                  <a:close/>
                </a:path>
                <a:path w="54610" h="314959">
                  <a:moveTo>
                    <a:pt x="54610" y="231140"/>
                  </a:moveTo>
                  <a:lnTo>
                    <a:pt x="0" y="231140"/>
                  </a:lnTo>
                  <a:lnTo>
                    <a:pt x="0" y="233680"/>
                  </a:lnTo>
                  <a:lnTo>
                    <a:pt x="54610" y="233680"/>
                  </a:lnTo>
                  <a:lnTo>
                    <a:pt x="54610" y="231140"/>
                  </a:lnTo>
                  <a:close/>
                </a:path>
                <a:path w="54610" h="314959">
                  <a:moveTo>
                    <a:pt x="54610" y="228600"/>
                  </a:moveTo>
                  <a:lnTo>
                    <a:pt x="0" y="228600"/>
                  </a:lnTo>
                  <a:lnTo>
                    <a:pt x="0" y="229870"/>
                  </a:lnTo>
                  <a:lnTo>
                    <a:pt x="54610" y="229870"/>
                  </a:lnTo>
                  <a:lnTo>
                    <a:pt x="54610" y="228600"/>
                  </a:lnTo>
                  <a:close/>
                </a:path>
                <a:path w="54610" h="314959">
                  <a:moveTo>
                    <a:pt x="54610" y="224790"/>
                  </a:moveTo>
                  <a:lnTo>
                    <a:pt x="0" y="224790"/>
                  </a:lnTo>
                  <a:lnTo>
                    <a:pt x="0" y="227330"/>
                  </a:lnTo>
                  <a:lnTo>
                    <a:pt x="54610" y="227330"/>
                  </a:lnTo>
                  <a:lnTo>
                    <a:pt x="54610" y="224790"/>
                  </a:lnTo>
                  <a:close/>
                </a:path>
                <a:path w="54610" h="314959">
                  <a:moveTo>
                    <a:pt x="54610" y="222250"/>
                  </a:moveTo>
                  <a:lnTo>
                    <a:pt x="0" y="222250"/>
                  </a:lnTo>
                  <a:lnTo>
                    <a:pt x="0" y="223520"/>
                  </a:lnTo>
                  <a:lnTo>
                    <a:pt x="54610" y="223520"/>
                  </a:lnTo>
                  <a:lnTo>
                    <a:pt x="54610" y="222250"/>
                  </a:lnTo>
                  <a:close/>
                </a:path>
                <a:path w="54610" h="314959">
                  <a:moveTo>
                    <a:pt x="54610" y="218440"/>
                  </a:moveTo>
                  <a:lnTo>
                    <a:pt x="0" y="218440"/>
                  </a:lnTo>
                  <a:lnTo>
                    <a:pt x="0" y="220980"/>
                  </a:lnTo>
                  <a:lnTo>
                    <a:pt x="54610" y="220980"/>
                  </a:lnTo>
                  <a:lnTo>
                    <a:pt x="54610" y="218440"/>
                  </a:lnTo>
                  <a:close/>
                </a:path>
                <a:path w="54610" h="314959">
                  <a:moveTo>
                    <a:pt x="54610" y="215900"/>
                  </a:moveTo>
                  <a:lnTo>
                    <a:pt x="0" y="215900"/>
                  </a:lnTo>
                  <a:lnTo>
                    <a:pt x="0" y="217170"/>
                  </a:lnTo>
                  <a:lnTo>
                    <a:pt x="54610" y="217170"/>
                  </a:lnTo>
                  <a:lnTo>
                    <a:pt x="54610" y="215900"/>
                  </a:lnTo>
                  <a:close/>
                </a:path>
                <a:path w="54610" h="314959">
                  <a:moveTo>
                    <a:pt x="54610" y="212090"/>
                  </a:moveTo>
                  <a:lnTo>
                    <a:pt x="0" y="212090"/>
                  </a:lnTo>
                  <a:lnTo>
                    <a:pt x="0" y="214630"/>
                  </a:lnTo>
                  <a:lnTo>
                    <a:pt x="54610" y="214630"/>
                  </a:lnTo>
                  <a:lnTo>
                    <a:pt x="54610" y="212090"/>
                  </a:lnTo>
                  <a:close/>
                </a:path>
                <a:path w="54610" h="314959">
                  <a:moveTo>
                    <a:pt x="54610" y="209550"/>
                  </a:moveTo>
                  <a:lnTo>
                    <a:pt x="0" y="209550"/>
                  </a:lnTo>
                  <a:lnTo>
                    <a:pt x="0" y="210820"/>
                  </a:lnTo>
                  <a:lnTo>
                    <a:pt x="54610" y="210820"/>
                  </a:lnTo>
                  <a:lnTo>
                    <a:pt x="54610" y="209550"/>
                  </a:lnTo>
                  <a:close/>
                </a:path>
                <a:path w="54610" h="314959">
                  <a:moveTo>
                    <a:pt x="54610" y="205740"/>
                  </a:moveTo>
                  <a:lnTo>
                    <a:pt x="0" y="205740"/>
                  </a:lnTo>
                  <a:lnTo>
                    <a:pt x="0" y="208280"/>
                  </a:lnTo>
                  <a:lnTo>
                    <a:pt x="54610" y="208280"/>
                  </a:lnTo>
                  <a:lnTo>
                    <a:pt x="54610" y="205740"/>
                  </a:lnTo>
                  <a:close/>
                </a:path>
                <a:path w="54610" h="314959">
                  <a:moveTo>
                    <a:pt x="54610" y="203200"/>
                  </a:moveTo>
                  <a:lnTo>
                    <a:pt x="0" y="203200"/>
                  </a:lnTo>
                  <a:lnTo>
                    <a:pt x="0" y="204470"/>
                  </a:lnTo>
                  <a:lnTo>
                    <a:pt x="54610" y="204470"/>
                  </a:lnTo>
                  <a:lnTo>
                    <a:pt x="54610" y="203200"/>
                  </a:lnTo>
                  <a:close/>
                </a:path>
                <a:path w="54610" h="314959">
                  <a:moveTo>
                    <a:pt x="54610" y="199390"/>
                  </a:moveTo>
                  <a:lnTo>
                    <a:pt x="0" y="199390"/>
                  </a:lnTo>
                  <a:lnTo>
                    <a:pt x="0" y="201930"/>
                  </a:lnTo>
                  <a:lnTo>
                    <a:pt x="54610" y="201930"/>
                  </a:lnTo>
                  <a:lnTo>
                    <a:pt x="54610" y="199390"/>
                  </a:lnTo>
                  <a:close/>
                </a:path>
                <a:path w="54610" h="314959">
                  <a:moveTo>
                    <a:pt x="54610" y="196850"/>
                  </a:moveTo>
                  <a:lnTo>
                    <a:pt x="0" y="196850"/>
                  </a:lnTo>
                  <a:lnTo>
                    <a:pt x="0" y="198120"/>
                  </a:lnTo>
                  <a:lnTo>
                    <a:pt x="54610" y="198120"/>
                  </a:lnTo>
                  <a:lnTo>
                    <a:pt x="54610" y="196850"/>
                  </a:lnTo>
                  <a:close/>
                </a:path>
                <a:path w="54610" h="314959">
                  <a:moveTo>
                    <a:pt x="54610" y="193040"/>
                  </a:moveTo>
                  <a:lnTo>
                    <a:pt x="0" y="193040"/>
                  </a:lnTo>
                  <a:lnTo>
                    <a:pt x="0" y="195580"/>
                  </a:lnTo>
                  <a:lnTo>
                    <a:pt x="54610" y="195580"/>
                  </a:lnTo>
                  <a:lnTo>
                    <a:pt x="54610" y="193040"/>
                  </a:lnTo>
                  <a:close/>
                </a:path>
                <a:path w="54610" h="314959">
                  <a:moveTo>
                    <a:pt x="54610" y="190500"/>
                  </a:moveTo>
                  <a:lnTo>
                    <a:pt x="0" y="190500"/>
                  </a:lnTo>
                  <a:lnTo>
                    <a:pt x="0" y="191770"/>
                  </a:lnTo>
                  <a:lnTo>
                    <a:pt x="54610" y="191770"/>
                  </a:lnTo>
                  <a:lnTo>
                    <a:pt x="54610" y="190500"/>
                  </a:lnTo>
                  <a:close/>
                </a:path>
                <a:path w="54610" h="314959">
                  <a:moveTo>
                    <a:pt x="54610" y="186690"/>
                  </a:moveTo>
                  <a:lnTo>
                    <a:pt x="0" y="186690"/>
                  </a:lnTo>
                  <a:lnTo>
                    <a:pt x="0" y="189230"/>
                  </a:lnTo>
                  <a:lnTo>
                    <a:pt x="54610" y="189230"/>
                  </a:lnTo>
                  <a:lnTo>
                    <a:pt x="54610" y="186690"/>
                  </a:lnTo>
                  <a:close/>
                </a:path>
                <a:path w="54610" h="314959">
                  <a:moveTo>
                    <a:pt x="54610" y="184150"/>
                  </a:moveTo>
                  <a:lnTo>
                    <a:pt x="0" y="184150"/>
                  </a:lnTo>
                  <a:lnTo>
                    <a:pt x="0" y="185420"/>
                  </a:lnTo>
                  <a:lnTo>
                    <a:pt x="54610" y="185420"/>
                  </a:lnTo>
                  <a:lnTo>
                    <a:pt x="54610" y="184150"/>
                  </a:lnTo>
                  <a:close/>
                </a:path>
                <a:path w="54610" h="314959">
                  <a:moveTo>
                    <a:pt x="54610" y="180340"/>
                  </a:moveTo>
                  <a:lnTo>
                    <a:pt x="0" y="180340"/>
                  </a:lnTo>
                  <a:lnTo>
                    <a:pt x="0" y="182880"/>
                  </a:lnTo>
                  <a:lnTo>
                    <a:pt x="54610" y="182880"/>
                  </a:lnTo>
                  <a:lnTo>
                    <a:pt x="54610" y="180340"/>
                  </a:lnTo>
                  <a:close/>
                </a:path>
                <a:path w="54610" h="314959">
                  <a:moveTo>
                    <a:pt x="54610" y="177800"/>
                  </a:moveTo>
                  <a:lnTo>
                    <a:pt x="0" y="177800"/>
                  </a:lnTo>
                  <a:lnTo>
                    <a:pt x="0" y="179070"/>
                  </a:lnTo>
                  <a:lnTo>
                    <a:pt x="54610" y="179070"/>
                  </a:lnTo>
                  <a:lnTo>
                    <a:pt x="54610" y="177800"/>
                  </a:lnTo>
                  <a:close/>
                </a:path>
                <a:path w="54610" h="314959">
                  <a:moveTo>
                    <a:pt x="54610" y="173990"/>
                  </a:moveTo>
                  <a:lnTo>
                    <a:pt x="0" y="173990"/>
                  </a:lnTo>
                  <a:lnTo>
                    <a:pt x="0" y="176530"/>
                  </a:lnTo>
                  <a:lnTo>
                    <a:pt x="54610" y="176530"/>
                  </a:lnTo>
                  <a:lnTo>
                    <a:pt x="54610" y="173990"/>
                  </a:lnTo>
                  <a:close/>
                </a:path>
                <a:path w="54610" h="314959">
                  <a:moveTo>
                    <a:pt x="54610" y="171450"/>
                  </a:moveTo>
                  <a:lnTo>
                    <a:pt x="0" y="171450"/>
                  </a:lnTo>
                  <a:lnTo>
                    <a:pt x="0" y="172720"/>
                  </a:lnTo>
                  <a:lnTo>
                    <a:pt x="54610" y="172720"/>
                  </a:lnTo>
                  <a:lnTo>
                    <a:pt x="54610" y="171450"/>
                  </a:lnTo>
                  <a:close/>
                </a:path>
                <a:path w="54610" h="314959">
                  <a:moveTo>
                    <a:pt x="54610" y="167640"/>
                  </a:moveTo>
                  <a:lnTo>
                    <a:pt x="0" y="167640"/>
                  </a:lnTo>
                  <a:lnTo>
                    <a:pt x="0" y="170180"/>
                  </a:lnTo>
                  <a:lnTo>
                    <a:pt x="54610" y="170180"/>
                  </a:lnTo>
                  <a:lnTo>
                    <a:pt x="54610" y="167640"/>
                  </a:lnTo>
                  <a:close/>
                </a:path>
                <a:path w="54610" h="314959">
                  <a:moveTo>
                    <a:pt x="54610" y="165100"/>
                  </a:moveTo>
                  <a:lnTo>
                    <a:pt x="0" y="165100"/>
                  </a:lnTo>
                  <a:lnTo>
                    <a:pt x="0" y="166370"/>
                  </a:lnTo>
                  <a:lnTo>
                    <a:pt x="54610" y="166370"/>
                  </a:lnTo>
                  <a:lnTo>
                    <a:pt x="54610" y="165100"/>
                  </a:lnTo>
                  <a:close/>
                </a:path>
                <a:path w="54610" h="314959">
                  <a:moveTo>
                    <a:pt x="54610" y="161290"/>
                  </a:moveTo>
                  <a:lnTo>
                    <a:pt x="0" y="161290"/>
                  </a:lnTo>
                  <a:lnTo>
                    <a:pt x="0" y="163830"/>
                  </a:lnTo>
                  <a:lnTo>
                    <a:pt x="54610" y="163830"/>
                  </a:lnTo>
                  <a:lnTo>
                    <a:pt x="54610" y="161290"/>
                  </a:lnTo>
                  <a:close/>
                </a:path>
                <a:path w="54610" h="314959">
                  <a:moveTo>
                    <a:pt x="54610" y="158750"/>
                  </a:moveTo>
                  <a:lnTo>
                    <a:pt x="0" y="158750"/>
                  </a:lnTo>
                  <a:lnTo>
                    <a:pt x="0" y="160020"/>
                  </a:lnTo>
                  <a:lnTo>
                    <a:pt x="54610" y="160020"/>
                  </a:lnTo>
                  <a:lnTo>
                    <a:pt x="54610" y="158750"/>
                  </a:lnTo>
                  <a:close/>
                </a:path>
                <a:path w="54610" h="314959">
                  <a:moveTo>
                    <a:pt x="54610" y="154940"/>
                  </a:moveTo>
                  <a:lnTo>
                    <a:pt x="0" y="154940"/>
                  </a:lnTo>
                  <a:lnTo>
                    <a:pt x="0" y="157480"/>
                  </a:lnTo>
                  <a:lnTo>
                    <a:pt x="54610" y="157480"/>
                  </a:lnTo>
                  <a:lnTo>
                    <a:pt x="54610" y="154940"/>
                  </a:lnTo>
                  <a:close/>
                </a:path>
                <a:path w="54610" h="314959">
                  <a:moveTo>
                    <a:pt x="54610" y="152400"/>
                  </a:moveTo>
                  <a:lnTo>
                    <a:pt x="0" y="152400"/>
                  </a:lnTo>
                  <a:lnTo>
                    <a:pt x="0" y="153670"/>
                  </a:lnTo>
                  <a:lnTo>
                    <a:pt x="54610" y="153670"/>
                  </a:lnTo>
                  <a:lnTo>
                    <a:pt x="54610" y="152400"/>
                  </a:lnTo>
                  <a:close/>
                </a:path>
                <a:path w="54610" h="314959">
                  <a:moveTo>
                    <a:pt x="54610" y="148590"/>
                  </a:moveTo>
                  <a:lnTo>
                    <a:pt x="0" y="148590"/>
                  </a:lnTo>
                  <a:lnTo>
                    <a:pt x="0" y="151130"/>
                  </a:lnTo>
                  <a:lnTo>
                    <a:pt x="54610" y="151130"/>
                  </a:lnTo>
                  <a:lnTo>
                    <a:pt x="54610" y="148590"/>
                  </a:lnTo>
                  <a:close/>
                </a:path>
                <a:path w="54610" h="314959">
                  <a:moveTo>
                    <a:pt x="54610" y="146050"/>
                  </a:moveTo>
                  <a:lnTo>
                    <a:pt x="0" y="146050"/>
                  </a:lnTo>
                  <a:lnTo>
                    <a:pt x="0" y="147320"/>
                  </a:lnTo>
                  <a:lnTo>
                    <a:pt x="54610" y="147320"/>
                  </a:lnTo>
                  <a:lnTo>
                    <a:pt x="54610" y="146050"/>
                  </a:lnTo>
                  <a:close/>
                </a:path>
                <a:path w="54610" h="314959">
                  <a:moveTo>
                    <a:pt x="54610" y="142240"/>
                  </a:moveTo>
                  <a:lnTo>
                    <a:pt x="0" y="142240"/>
                  </a:lnTo>
                  <a:lnTo>
                    <a:pt x="0" y="144780"/>
                  </a:lnTo>
                  <a:lnTo>
                    <a:pt x="54610" y="144780"/>
                  </a:lnTo>
                  <a:lnTo>
                    <a:pt x="54610" y="142240"/>
                  </a:lnTo>
                  <a:close/>
                </a:path>
                <a:path w="54610" h="314959">
                  <a:moveTo>
                    <a:pt x="54610" y="139700"/>
                  </a:moveTo>
                  <a:lnTo>
                    <a:pt x="0" y="139700"/>
                  </a:lnTo>
                  <a:lnTo>
                    <a:pt x="0" y="140970"/>
                  </a:lnTo>
                  <a:lnTo>
                    <a:pt x="54610" y="140970"/>
                  </a:lnTo>
                  <a:lnTo>
                    <a:pt x="54610" y="139700"/>
                  </a:lnTo>
                  <a:close/>
                </a:path>
                <a:path w="54610" h="314959">
                  <a:moveTo>
                    <a:pt x="54610" y="135890"/>
                  </a:moveTo>
                  <a:lnTo>
                    <a:pt x="0" y="135890"/>
                  </a:lnTo>
                  <a:lnTo>
                    <a:pt x="0" y="138430"/>
                  </a:lnTo>
                  <a:lnTo>
                    <a:pt x="54610" y="138430"/>
                  </a:lnTo>
                  <a:lnTo>
                    <a:pt x="54610" y="135890"/>
                  </a:lnTo>
                  <a:close/>
                </a:path>
                <a:path w="54610" h="314959">
                  <a:moveTo>
                    <a:pt x="54610" y="133350"/>
                  </a:moveTo>
                  <a:lnTo>
                    <a:pt x="0" y="133350"/>
                  </a:lnTo>
                  <a:lnTo>
                    <a:pt x="0" y="134620"/>
                  </a:lnTo>
                  <a:lnTo>
                    <a:pt x="54610" y="134620"/>
                  </a:lnTo>
                  <a:lnTo>
                    <a:pt x="54610" y="133350"/>
                  </a:lnTo>
                  <a:close/>
                </a:path>
                <a:path w="54610" h="314959">
                  <a:moveTo>
                    <a:pt x="54610" y="129540"/>
                  </a:moveTo>
                  <a:lnTo>
                    <a:pt x="0" y="129540"/>
                  </a:lnTo>
                  <a:lnTo>
                    <a:pt x="0" y="132080"/>
                  </a:lnTo>
                  <a:lnTo>
                    <a:pt x="54610" y="132080"/>
                  </a:lnTo>
                  <a:lnTo>
                    <a:pt x="54610" y="129540"/>
                  </a:lnTo>
                  <a:close/>
                </a:path>
                <a:path w="54610" h="314959">
                  <a:moveTo>
                    <a:pt x="54610" y="127000"/>
                  </a:moveTo>
                  <a:lnTo>
                    <a:pt x="0" y="127000"/>
                  </a:lnTo>
                  <a:lnTo>
                    <a:pt x="0" y="128270"/>
                  </a:lnTo>
                  <a:lnTo>
                    <a:pt x="54610" y="128270"/>
                  </a:lnTo>
                  <a:lnTo>
                    <a:pt x="54610" y="127000"/>
                  </a:lnTo>
                  <a:close/>
                </a:path>
                <a:path w="54610" h="314959">
                  <a:moveTo>
                    <a:pt x="54610" y="123190"/>
                  </a:moveTo>
                  <a:lnTo>
                    <a:pt x="0" y="123190"/>
                  </a:lnTo>
                  <a:lnTo>
                    <a:pt x="0" y="125730"/>
                  </a:lnTo>
                  <a:lnTo>
                    <a:pt x="54610" y="125730"/>
                  </a:lnTo>
                  <a:lnTo>
                    <a:pt x="54610" y="123190"/>
                  </a:lnTo>
                  <a:close/>
                </a:path>
                <a:path w="54610" h="314959">
                  <a:moveTo>
                    <a:pt x="54610" y="120650"/>
                  </a:moveTo>
                  <a:lnTo>
                    <a:pt x="0" y="120650"/>
                  </a:lnTo>
                  <a:lnTo>
                    <a:pt x="0" y="121920"/>
                  </a:lnTo>
                  <a:lnTo>
                    <a:pt x="54610" y="121920"/>
                  </a:lnTo>
                  <a:lnTo>
                    <a:pt x="54610" y="120650"/>
                  </a:lnTo>
                  <a:close/>
                </a:path>
                <a:path w="54610" h="314959">
                  <a:moveTo>
                    <a:pt x="54610" y="116840"/>
                  </a:moveTo>
                  <a:lnTo>
                    <a:pt x="0" y="116840"/>
                  </a:lnTo>
                  <a:lnTo>
                    <a:pt x="0" y="119380"/>
                  </a:lnTo>
                  <a:lnTo>
                    <a:pt x="54610" y="119380"/>
                  </a:lnTo>
                  <a:lnTo>
                    <a:pt x="54610" y="116840"/>
                  </a:lnTo>
                  <a:close/>
                </a:path>
                <a:path w="54610" h="314959">
                  <a:moveTo>
                    <a:pt x="54610" y="114300"/>
                  </a:moveTo>
                  <a:lnTo>
                    <a:pt x="0" y="114300"/>
                  </a:lnTo>
                  <a:lnTo>
                    <a:pt x="0" y="115570"/>
                  </a:lnTo>
                  <a:lnTo>
                    <a:pt x="54610" y="115570"/>
                  </a:lnTo>
                  <a:lnTo>
                    <a:pt x="54610" y="114300"/>
                  </a:lnTo>
                  <a:close/>
                </a:path>
                <a:path w="54610" h="314959">
                  <a:moveTo>
                    <a:pt x="54610" y="110490"/>
                  </a:moveTo>
                  <a:lnTo>
                    <a:pt x="0" y="110490"/>
                  </a:lnTo>
                  <a:lnTo>
                    <a:pt x="0" y="113030"/>
                  </a:lnTo>
                  <a:lnTo>
                    <a:pt x="54610" y="113030"/>
                  </a:lnTo>
                  <a:lnTo>
                    <a:pt x="54610" y="110490"/>
                  </a:lnTo>
                  <a:close/>
                </a:path>
                <a:path w="54610" h="314959">
                  <a:moveTo>
                    <a:pt x="54610" y="107950"/>
                  </a:moveTo>
                  <a:lnTo>
                    <a:pt x="0" y="107950"/>
                  </a:lnTo>
                  <a:lnTo>
                    <a:pt x="0" y="109220"/>
                  </a:lnTo>
                  <a:lnTo>
                    <a:pt x="54610" y="109220"/>
                  </a:lnTo>
                  <a:lnTo>
                    <a:pt x="54610" y="107950"/>
                  </a:lnTo>
                  <a:close/>
                </a:path>
                <a:path w="54610" h="314959">
                  <a:moveTo>
                    <a:pt x="54610" y="104140"/>
                  </a:moveTo>
                  <a:lnTo>
                    <a:pt x="0" y="104140"/>
                  </a:lnTo>
                  <a:lnTo>
                    <a:pt x="0" y="106680"/>
                  </a:lnTo>
                  <a:lnTo>
                    <a:pt x="54610" y="106680"/>
                  </a:lnTo>
                  <a:lnTo>
                    <a:pt x="54610" y="104140"/>
                  </a:lnTo>
                  <a:close/>
                </a:path>
                <a:path w="54610" h="314959">
                  <a:moveTo>
                    <a:pt x="54610" y="101600"/>
                  </a:moveTo>
                  <a:lnTo>
                    <a:pt x="0" y="101600"/>
                  </a:lnTo>
                  <a:lnTo>
                    <a:pt x="0" y="102870"/>
                  </a:lnTo>
                  <a:lnTo>
                    <a:pt x="54610" y="102870"/>
                  </a:lnTo>
                  <a:lnTo>
                    <a:pt x="54610" y="101600"/>
                  </a:lnTo>
                  <a:close/>
                </a:path>
                <a:path w="54610" h="314959">
                  <a:moveTo>
                    <a:pt x="54610" y="95250"/>
                  </a:moveTo>
                  <a:lnTo>
                    <a:pt x="0" y="95250"/>
                  </a:lnTo>
                  <a:lnTo>
                    <a:pt x="0" y="100330"/>
                  </a:lnTo>
                  <a:lnTo>
                    <a:pt x="54610" y="100330"/>
                  </a:lnTo>
                  <a:lnTo>
                    <a:pt x="54610" y="95250"/>
                  </a:lnTo>
                  <a:close/>
                </a:path>
                <a:path w="54610" h="314959">
                  <a:moveTo>
                    <a:pt x="54610" y="88900"/>
                  </a:moveTo>
                  <a:lnTo>
                    <a:pt x="0" y="88900"/>
                  </a:lnTo>
                  <a:lnTo>
                    <a:pt x="0" y="93980"/>
                  </a:lnTo>
                  <a:lnTo>
                    <a:pt x="54610" y="93980"/>
                  </a:lnTo>
                  <a:lnTo>
                    <a:pt x="54610" y="88900"/>
                  </a:lnTo>
                  <a:close/>
                </a:path>
                <a:path w="54610" h="314959">
                  <a:moveTo>
                    <a:pt x="54610" y="82550"/>
                  </a:moveTo>
                  <a:lnTo>
                    <a:pt x="0" y="82550"/>
                  </a:lnTo>
                  <a:lnTo>
                    <a:pt x="0" y="87630"/>
                  </a:lnTo>
                  <a:lnTo>
                    <a:pt x="54610" y="87630"/>
                  </a:lnTo>
                  <a:lnTo>
                    <a:pt x="54610" y="82550"/>
                  </a:lnTo>
                  <a:close/>
                </a:path>
                <a:path w="54610" h="314959">
                  <a:moveTo>
                    <a:pt x="54610" y="76200"/>
                  </a:moveTo>
                  <a:lnTo>
                    <a:pt x="0" y="76200"/>
                  </a:lnTo>
                  <a:lnTo>
                    <a:pt x="0" y="81280"/>
                  </a:lnTo>
                  <a:lnTo>
                    <a:pt x="54610" y="81280"/>
                  </a:lnTo>
                  <a:lnTo>
                    <a:pt x="54610" y="76200"/>
                  </a:lnTo>
                  <a:close/>
                </a:path>
                <a:path w="54610" h="314959">
                  <a:moveTo>
                    <a:pt x="54610" y="69850"/>
                  </a:moveTo>
                  <a:lnTo>
                    <a:pt x="0" y="69850"/>
                  </a:lnTo>
                  <a:lnTo>
                    <a:pt x="0" y="74930"/>
                  </a:lnTo>
                  <a:lnTo>
                    <a:pt x="54610" y="74930"/>
                  </a:lnTo>
                  <a:lnTo>
                    <a:pt x="54610" y="69850"/>
                  </a:lnTo>
                  <a:close/>
                </a:path>
                <a:path w="54610" h="314959">
                  <a:moveTo>
                    <a:pt x="54610" y="63500"/>
                  </a:moveTo>
                  <a:lnTo>
                    <a:pt x="0" y="63500"/>
                  </a:lnTo>
                  <a:lnTo>
                    <a:pt x="0" y="68580"/>
                  </a:lnTo>
                  <a:lnTo>
                    <a:pt x="54610" y="68580"/>
                  </a:lnTo>
                  <a:lnTo>
                    <a:pt x="54610" y="63500"/>
                  </a:lnTo>
                  <a:close/>
                </a:path>
                <a:path w="54610" h="314959">
                  <a:moveTo>
                    <a:pt x="54610" y="57150"/>
                  </a:moveTo>
                  <a:lnTo>
                    <a:pt x="0" y="57150"/>
                  </a:lnTo>
                  <a:lnTo>
                    <a:pt x="0" y="62230"/>
                  </a:lnTo>
                  <a:lnTo>
                    <a:pt x="54610" y="62230"/>
                  </a:lnTo>
                  <a:lnTo>
                    <a:pt x="54610" y="57150"/>
                  </a:lnTo>
                  <a:close/>
                </a:path>
                <a:path w="54610" h="314959">
                  <a:moveTo>
                    <a:pt x="54610" y="52070"/>
                  </a:moveTo>
                  <a:lnTo>
                    <a:pt x="0" y="52070"/>
                  </a:lnTo>
                  <a:lnTo>
                    <a:pt x="0" y="55880"/>
                  </a:lnTo>
                  <a:lnTo>
                    <a:pt x="54610" y="55880"/>
                  </a:lnTo>
                  <a:lnTo>
                    <a:pt x="54610" y="52070"/>
                  </a:lnTo>
                  <a:close/>
                </a:path>
                <a:path w="54610" h="314959">
                  <a:moveTo>
                    <a:pt x="54610" y="45720"/>
                  </a:moveTo>
                  <a:lnTo>
                    <a:pt x="0" y="45720"/>
                  </a:lnTo>
                  <a:lnTo>
                    <a:pt x="0" y="50800"/>
                  </a:lnTo>
                  <a:lnTo>
                    <a:pt x="54610" y="50800"/>
                  </a:lnTo>
                  <a:lnTo>
                    <a:pt x="54610" y="45720"/>
                  </a:lnTo>
                  <a:close/>
                </a:path>
                <a:path w="54610" h="314959">
                  <a:moveTo>
                    <a:pt x="54610" y="39370"/>
                  </a:moveTo>
                  <a:lnTo>
                    <a:pt x="0" y="39370"/>
                  </a:lnTo>
                  <a:lnTo>
                    <a:pt x="0" y="44450"/>
                  </a:lnTo>
                  <a:lnTo>
                    <a:pt x="54610" y="44450"/>
                  </a:lnTo>
                  <a:lnTo>
                    <a:pt x="54610" y="39370"/>
                  </a:lnTo>
                  <a:close/>
                </a:path>
                <a:path w="54610" h="314959">
                  <a:moveTo>
                    <a:pt x="54610" y="33020"/>
                  </a:moveTo>
                  <a:lnTo>
                    <a:pt x="0" y="33020"/>
                  </a:lnTo>
                  <a:lnTo>
                    <a:pt x="0" y="38100"/>
                  </a:lnTo>
                  <a:lnTo>
                    <a:pt x="54610" y="38100"/>
                  </a:lnTo>
                  <a:lnTo>
                    <a:pt x="54610" y="33020"/>
                  </a:lnTo>
                  <a:close/>
                </a:path>
                <a:path w="54610" h="314959">
                  <a:moveTo>
                    <a:pt x="54610" y="26670"/>
                  </a:moveTo>
                  <a:lnTo>
                    <a:pt x="0" y="26670"/>
                  </a:lnTo>
                  <a:lnTo>
                    <a:pt x="0" y="31750"/>
                  </a:lnTo>
                  <a:lnTo>
                    <a:pt x="54610" y="31750"/>
                  </a:lnTo>
                  <a:lnTo>
                    <a:pt x="54610" y="26670"/>
                  </a:lnTo>
                  <a:close/>
                </a:path>
                <a:path w="54610" h="314959">
                  <a:moveTo>
                    <a:pt x="54610" y="20320"/>
                  </a:moveTo>
                  <a:lnTo>
                    <a:pt x="0" y="20320"/>
                  </a:lnTo>
                  <a:lnTo>
                    <a:pt x="0" y="25400"/>
                  </a:lnTo>
                  <a:lnTo>
                    <a:pt x="54610" y="25400"/>
                  </a:lnTo>
                  <a:lnTo>
                    <a:pt x="54610" y="20320"/>
                  </a:lnTo>
                  <a:close/>
                </a:path>
                <a:path w="54610" h="314959">
                  <a:moveTo>
                    <a:pt x="54610" y="13970"/>
                  </a:moveTo>
                  <a:lnTo>
                    <a:pt x="0" y="13970"/>
                  </a:lnTo>
                  <a:lnTo>
                    <a:pt x="0" y="19050"/>
                  </a:lnTo>
                  <a:lnTo>
                    <a:pt x="54610" y="19050"/>
                  </a:lnTo>
                  <a:lnTo>
                    <a:pt x="54610" y="13970"/>
                  </a:lnTo>
                  <a:close/>
                </a:path>
                <a:path w="54610" h="314959">
                  <a:moveTo>
                    <a:pt x="54610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4610" y="12700"/>
                  </a:lnTo>
                  <a:lnTo>
                    <a:pt x="54610" y="7620"/>
                  </a:lnTo>
                  <a:close/>
                </a:path>
                <a:path w="54610" h="314959">
                  <a:moveTo>
                    <a:pt x="26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54610" y="6350"/>
                  </a:lnTo>
                  <a:lnTo>
                    <a:pt x="54610" y="1270"/>
                  </a:lnTo>
                  <a:lnTo>
                    <a:pt x="26670" y="1270"/>
                  </a:lnTo>
                  <a:lnTo>
                    <a:pt x="26670" y="0"/>
                  </a:lnTo>
                  <a:close/>
                </a:path>
                <a:path w="54610" h="314959">
                  <a:moveTo>
                    <a:pt x="54610" y="278130"/>
                  </a:moveTo>
                  <a:lnTo>
                    <a:pt x="0" y="278130"/>
                  </a:lnTo>
                  <a:lnTo>
                    <a:pt x="0" y="311150"/>
                  </a:lnTo>
                  <a:lnTo>
                    <a:pt x="54610" y="311150"/>
                  </a:lnTo>
                  <a:lnTo>
                    <a:pt x="54610" y="278130"/>
                  </a:lnTo>
                  <a:close/>
                </a:path>
                <a:path w="54610" h="314959">
                  <a:moveTo>
                    <a:pt x="54610" y="311150"/>
                  </a:moveTo>
                  <a:lnTo>
                    <a:pt x="0" y="311150"/>
                  </a:lnTo>
                  <a:lnTo>
                    <a:pt x="0" y="313690"/>
                  </a:lnTo>
                  <a:lnTo>
                    <a:pt x="19050" y="313690"/>
                  </a:lnTo>
                  <a:lnTo>
                    <a:pt x="19050" y="314960"/>
                  </a:lnTo>
                  <a:lnTo>
                    <a:pt x="54610" y="314960"/>
                  </a:lnTo>
                  <a:lnTo>
                    <a:pt x="54610" y="311150"/>
                  </a:lnTo>
                  <a:close/>
                </a:path>
              </a:pathLst>
            </a:custGeom>
            <a:solidFill>
              <a:srgbClr val="3196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4" name="object 254"/>
            <p:cNvSpPr/>
            <p:nvPr/>
          </p:nvSpPr>
          <p:spPr>
            <a:xfrm>
              <a:off x="4490720" y="6396989"/>
              <a:ext cx="54610" cy="314325"/>
            </a:xfrm>
            <a:custGeom>
              <a:avLst/>
              <a:gdLst/>
              <a:ahLst/>
              <a:cxnLst/>
              <a:rect l="l" t="t" r="r" b="b"/>
              <a:pathLst>
                <a:path w="54610" h="314325">
                  <a:moveTo>
                    <a:pt x="54610" y="311162"/>
                  </a:moveTo>
                  <a:lnTo>
                    <a:pt x="0" y="311162"/>
                  </a:lnTo>
                  <a:lnTo>
                    <a:pt x="0" y="313702"/>
                  </a:lnTo>
                  <a:lnTo>
                    <a:pt x="54610" y="313702"/>
                  </a:lnTo>
                  <a:lnTo>
                    <a:pt x="54610" y="311162"/>
                  </a:lnTo>
                  <a:close/>
                </a:path>
                <a:path w="54610" h="314325">
                  <a:moveTo>
                    <a:pt x="54610" y="278142"/>
                  </a:moveTo>
                  <a:lnTo>
                    <a:pt x="0" y="278142"/>
                  </a:lnTo>
                  <a:lnTo>
                    <a:pt x="0" y="311150"/>
                  </a:lnTo>
                  <a:lnTo>
                    <a:pt x="54610" y="311150"/>
                  </a:lnTo>
                  <a:lnTo>
                    <a:pt x="54610" y="278142"/>
                  </a:lnTo>
                  <a:close/>
                </a:path>
                <a:path w="54610" h="314325">
                  <a:moveTo>
                    <a:pt x="54610" y="256552"/>
                  </a:moveTo>
                  <a:lnTo>
                    <a:pt x="0" y="256552"/>
                  </a:lnTo>
                  <a:lnTo>
                    <a:pt x="0" y="278130"/>
                  </a:lnTo>
                  <a:lnTo>
                    <a:pt x="54610" y="278130"/>
                  </a:lnTo>
                  <a:lnTo>
                    <a:pt x="54610" y="256552"/>
                  </a:lnTo>
                  <a:close/>
                </a:path>
                <a:path w="54610" h="314325">
                  <a:moveTo>
                    <a:pt x="54610" y="254000"/>
                  </a:moveTo>
                  <a:lnTo>
                    <a:pt x="0" y="254000"/>
                  </a:lnTo>
                  <a:lnTo>
                    <a:pt x="0" y="255270"/>
                  </a:lnTo>
                  <a:lnTo>
                    <a:pt x="54610" y="255270"/>
                  </a:lnTo>
                  <a:lnTo>
                    <a:pt x="54610" y="254000"/>
                  </a:lnTo>
                  <a:close/>
                </a:path>
                <a:path w="54610" h="314325">
                  <a:moveTo>
                    <a:pt x="54610" y="250190"/>
                  </a:moveTo>
                  <a:lnTo>
                    <a:pt x="0" y="250190"/>
                  </a:lnTo>
                  <a:lnTo>
                    <a:pt x="0" y="252730"/>
                  </a:lnTo>
                  <a:lnTo>
                    <a:pt x="54610" y="252730"/>
                  </a:lnTo>
                  <a:lnTo>
                    <a:pt x="54610" y="250190"/>
                  </a:lnTo>
                  <a:close/>
                </a:path>
                <a:path w="54610" h="314325">
                  <a:moveTo>
                    <a:pt x="54610" y="247650"/>
                  </a:moveTo>
                  <a:lnTo>
                    <a:pt x="0" y="247650"/>
                  </a:lnTo>
                  <a:lnTo>
                    <a:pt x="0" y="248920"/>
                  </a:lnTo>
                  <a:lnTo>
                    <a:pt x="54610" y="248920"/>
                  </a:lnTo>
                  <a:lnTo>
                    <a:pt x="54610" y="247650"/>
                  </a:lnTo>
                  <a:close/>
                </a:path>
                <a:path w="54610" h="314325">
                  <a:moveTo>
                    <a:pt x="54610" y="243852"/>
                  </a:moveTo>
                  <a:lnTo>
                    <a:pt x="0" y="243852"/>
                  </a:lnTo>
                  <a:lnTo>
                    <a:pt x="0" y="246380"/>
                  </a:lnTo>
                  <a:lnTo>
                    <a:pt x="54610" y="246380"/>
                  </a:lnTo>
                  <a:lnTo>
                    <a:pt x="54610" y="243852"/>
                  </a:lnTo>
                  <a:close/>
                </a:path>
                <a:path w="54610" h="314325">
                  <a:moveTo>
                    <a:pt x="54610" y="241312"/>
                  </a:moveTo>
                  <a:lnTo>
                    <a:pt x="0" y="241312"/>
                  </a:lnTo>
                  <a:lnTo>
                    <a:pt x="0" y="242570"/>
                  </a:lnTo>
                  <a:lnTo>
                    <a:pt x="54610" y="242570"/>
                  </a:lnTo>
                  <a:lnTo>
                    <a:pt x="54610" y="241312"/>
                  </a:lnTo>
                  <a:close/>
                </a:path>
                <a:path w="54610" h="314325">
                  <a:moveTo>
                    <a:pt x="54610" y="237502"/>
                  </a:moveTo>
                  <a:lnTo>
                    <a:pt x="0" y="237502"/>
                  </a:lnTo>
                  <a:lnTo>
                    <a:pt x="0" y="240030"/>
                  </a:lnTo>
                  <a:lnTo>
                    <a:pt x="54610" y="240030"/>
                  </a:lnTo>
                  <a:lnTo>
                    <a:pt x="54610" y="237502"/>
                  </a:lnTo>
                  <a:close/>
                </a:path>
                <a:path w="54610" h="314325">
                  <a:moveTo>
                    <a:pt x="54610" y="234962"/>
                  </a:moveTo>
                  <a:lnTo>
                    <a:pt x="0" y="234962"/>
                  </a:lnTo>
                  <a:lnTo>
                    <a:pt x="0" y="236220"/>
                  </a:lnTo>
                  <a:lnTo>
                    <a:pt x="54610" y="236220"/>
                  </a:lnTo>
                  <a:lnTo>
                    <a:pt x="54610" y="234962"/>
                  </a:lnTo>
                  <a:close/>
                </a:path>
                <a:path w="54610" h="314325">
                  <a:moveTo>
                    <a:pt x="54610" y="231140"/>
                  </a:moveTo>
                  <a:lnTo>
                    <a:pt x="0" y="231140"/>
                  </a:lnTo>
                  <a:lnTo>
                    <a:pt x="0" y="233680"/>
                  </a:lnTo>
                  <a:lnTo>
                    <a:pt x="54610" y="233680"/>
                  </a:lnTo>
                  <a:lnTo>
                    <a:pt x="54610" y="231140"/>
                  </a:lnTo>
                  <a:close/>
                </a:path>
                <a:path w="54610" h="314325">
                  <a:moveTo>
                    <a:pt x="54610" y="228600"/>
                  </a:moveTo>
                  <a:lnTo>
                    <a:pt x="0" y="228600"/>
                  </a:lnTo>
                  <a:lnTo>
                    <a:pt x="0" y="229882"/>
                  </a:lnTo>
                  <a:lnTo>
                    <a:pt x="54610" y="229882"/>
                  </a:lnTo>
                  <a:lnTo>
                    <a:pt x="54610" y="228600"/>
                  </a:lnTo>
                  <a:close/>
                </a:path>
                <a:path w="54610" h="314325">
                  <a:moveTo>
                    <a:pt x="54610" y="224802"/>
                  </a:moveTo>
                  <a:lnTo>
                    <a:pt x="0" y="224802"/>
                  </a:lnTo>
                  <a:lnTo>
                    <a:pt x="0" y="227330"/>
                  </a:lnTo>
                  <a:lnTo>
                    <a:pt x="54610" y="227330"/>
                  </a:lnTo>
                  <a:lnTo>
                    <a:pt x="54610" y="224802"/>
                  </a:lnTo>
                  <a:close/>
                </a:path>
                <a:path w="54610" h="314325">
                  <a:moveTo>
                    <a:pt x="54610" y="222262"/>
                  </a:moveTo>
                  <a:lnTo>
                    <a:pt x="0" y="222262"/>
                  </a:lnTo>
                  <a:lnTo>
                    <a:pt x="0" y="223532"/>
                  </a:lnTo>
                  <a:lnTo>
                    <a:pt x="54610" y="223532"/>
                  </a:lnTo>
                  <a:lnTo>
                    <a:pt x="54610" y="222262"/>
                  </a:lnTo>
                  <a:close/>
                </a:path>
                <a:path w="54610" h="314325">
                  <a:moveTo>
                    <a:pt x="54610" y="218440"/>
                  </a:moveTo>
                  <a:lnTo>
                    <a:pt x="0" y="218440"/>
                  </a:lnTo>
                  <a:lnTo>
                    <a:pt x="0" y="220980"/>
                  </a:lnTo>
                  <a:lnTo>
                    <a:pt x="54610" y="220980"/>
                  </a:lnTo>
                  <a:lnTo>
                    <a:pt x="54610" y="218440"/>
                  </a:lnTo>
                  <a:close/>
                </a:path>
                <a:path w="54610" h="314325">
                  <a:moveTo>
                    <a:pt x="54610" y="215900"/>
                  </a:moveTo>
                  <a:lnTo>
                    <a:pt x="0" y="215900"/>
                  </a:lnTo>
                  <a:lnTo>
                    <a:pt x="0" y="217182"/>
                  </a:lnTo>
                  <a:lnTo>
                    <a:pt x="54610" y="217182"/>
                  </a:lnTo>
                  <a:lnTo>
                    <a:pt x="54610" y="215900"/>
                  </a:lnTo>
                  <a:close/>
                </a:path>
                <a:path w="54610" h="314325">
                  <a:moveTo>
                    <a:pt x="54610" y="212090"/>
                  </a:moveTo>
                  <a:lnTo>
                    <a:pt x="0" y="212090"/>
                  </a:lnTo>
                  <a:lnTo>
                    <a:pt x="0" y="214630"/>
                  </a:lnTo>
                  <a:lnTo>
                    <a:pt x="54610" y="214630"/>
                  </a:lnTo>
                  <a:lnTo>
                    <a:pt x="54610" y="212090"/>
                  </a:lnTo>
                  <a:close/>
                </a:path>
                <a:path w="54610" h="314325">
                  <a:moveTo>
                    <a:pt x="54610" y="209562"/>
                  </a:moveTo>
                  <a:lnTo>
                    <a:pt x="0" y="209562"/>
                  </a:lnTo>
                  <a:lnTo>
                    <a:pt x="0" y="210832"/>
                  </a:lnTo>
                  <a:lnTo>
                    <a:pt x="54610" y="210832"/>
                  </a:lnTo>
                  <a:lnTo>
                    <a:pt x="54610" y="209562"/>
                  </a:lnTo>
                  <a:close/>
                </a:path>
                <a:path w="54610" h="314325">
                  <a:moveTo>
                    <a:pt x="54610" y="205752"/>
                  </a:moveTo>
                  <a:lnTo>
                    <a:pt x="0" y="205752"/>
                  </a:lnTo>
                  <a:lnTo>
                    <a:pt x="0" y="208292"/>
                  </a:lnTo>
                  <a:lnTo>
                    <a:pt x="54610" y="208292"/>
                  </a:lnTo>
                  <a:lnTo>
                    <a:pt x="54610" y="205752"/>
                  </a:lnTo>
                  <a:close/>
                </a:path>
                <a:path w="54610" h="314325">
                  <a:moveTo>
                    <a:pt x="54610" y="203212"/>
                  </a:moveTo>
                  <a:lnTo>
                    <a:pt x="0" y="203212"/>
                  </a:lnTo>
                  <a:lnTo>
                    <a:pt x="0" y="204470"/>
                  </a:lnTo>
                  <a:lnTo>
                    <a:pt x="54610" y="204470"/>
                  </a:lnTo>
                  <a:lnTo>
                    <a:pt x="54610" y="203212"/>
                  </a:lnTo>
                  <a:close/>
                </a:path>
                <a:path w="54610" h="314325">
                  <a:moveTo>
                    <a:pt x="54610" y="199390"/>
                  </a:moveTo>
                  <a:lnTo>
                    <a:pt x="0" y="199390"/>
                  </a:lnTo>
                  <a:lnTo>
                    <a:pt x="0" y="201930"/>
                  </a:lnTo>
                  <a:lnTo>
                    <a:pt x="54610" y="201930"/>
                  </a:lnTo>
                  <a:lnTo>
                    <a:pt x="54610" y="199390"/>
                  </a:lnTo>
                  <a:close/>
                </a:path>
                <a:path w="54610" h="314325">
                  <a:moveTo>
                    <a:pt x="54610" y="196862"/>
                  </a:moveTo>
                  <a:lnTo>
                    <a:pt x="0" y="196862"/>
                  </a:lnTo>
                  <a:lnTo>
                    <a:pt x="0" y="198120"/>
                  </a:lnTo>
                  <a:lnTo>
                    <a:pt x="54610" y="198120"/>
                  </a:lnTo>
                  <a:lnTo>
                    <a:pt x="54610" y="196862"/>
                  </a:lnTo>
                  <a:close/>
                </a:path>
                <a:path w="54610" h="314325">
                  <a:moveTo>
                    <a:pt x="54610" y="193040"/>
                  </a:moveTo>
                  <a:lnTo>
                    <a:pt x="0" y="193040"/>
                  </a:lnTo>
                  <a:lnTo>
                    <a:pt x="0" y="195580"/>
                  </a:lnTo>
                  <a:lnTo>
                    <a:pt x="54610" y="195580"/>
                  </a:lnTo>
                  <a:lnTo>
                    <a:pt x="54610" y="193040"/>
                  </a:lnTo>
                  <a:close/>
                </a:path>
                <a:path w="54610" h="314325">
                  <a:moveTo>
                    <a:pt x="54610" y="190500"/>
                  </a:moveTo>
                  <a:lnTo>
                    <a:pt x="0" y="190500"/>
                  </a:lnTo>
                  <a:lnTo>
                    <a:pt x="0" y="191770"/>
                  </a:lnTo>
                  <a:lnTo>
                    <a:pt x="54610" y="191770"/>
                  </a:lnTo>
                  <a:lnTo>
                    <a:pt x="54610" y="190500"/>
                  </a:lnTo>
                  <a:close/>
                </a:path>
                <a:path w="54610" h="314325">
                  <a:moveTo>
                    <a:pt x="54610" y="186690"/>
                  </a:moveTo>
                  <a:lnTo>
                    <a:pt x="0" y="186690"/>
                  </a:lnTo>
                  <a:lnTo>
                    <a:pt x="0" y="189242"/>
                  </a:lnTo>
                  <a:lnTo>
                    <a:pt x="54610" y="189242"/>
                  </a:lnTo>
                  <a:lnTo>
                    <a:pt x="54610" y="186690"/>
                  </a:lnTo>
                  <a:close/>
                </a:path>
                <a:path w="54610" h="314325">
                  <a:moveTo>
                    <a:pt x="54610" y="184150"/>
                  </a:moveTo>
                  <a:lnTo>
                    <a:pt x="0" y="184150"/>
                  </a:lnTo>
                  <a:lnTo>
                    <a:pt x="0" y="185420"/>
                  </a:lnTo>
                  <a:lnTo>
                    <a:pt x="54610" y="185420"/>
                  </a:lnTo>
                  <a:lnTo>
                    <a:pt x="54610" y="184150"/>
                  </a:lnTo>
                  <a:close/>
                </a:path>
                <a:path w="54610" h="314325">
                  <a:moveTo>
                    <a:pt x="54610" y="180352"/>
                  </a:moveTo>
                  <a:lnTo>
                    <a:pt x="0" y="180352"/>
                  </a:lnTo>
                  <a:lnTo>
                    <a:pt x="0" y="182880"/>
                  </a:lnTo>
                  <a:lnTo>
                    <a:pt x="54610" y="182880"/>
                  </a:lnTo>
                  <a:lnTo>
                    <a:pt x="54610" y="180352"/>
                  </a:lnTo>
                  <a:close/>
                </a:path>
                <a:path w="54610" h="314325">
                  <a:moveTo>
                    <a:pt x="54610" y="177800"/>
                  </a:moveTo>
                  <a:lnTo>
                    <a:pt x="0" y="177800"/>
                  </a:lnTo>
                  <a:lnTo>
                    <a:pt x="0" y="179070"/>
                  </a:lnTo>
                  <a:lnTo>
                    <a:pt x="54610" y="179070"/>
                  </a:lnTo>
                  <a:lnTo>
                    <a:pt x="54610" y="177800"/>
                  </a:lnTo>
                  <a:close/>
                </a:path>
                <a:path w="54610" h="314325">
                  <a:moveTo>
                    <a:pt x="54610" y="167652"/>
                  </a:moveTo>
                  <a:lnTo>
                    <a:pt x="0" y="167652"/>
                  </a:lnTo>
                  <a:lnTo>
                    <a:pt x="0" y="170192"/>
                  </a:lnTo>
                  <a:lnTo>
                    <a:pt x="54610" y="170192"/>
                  </a:lnTo>
                  <a:lnTo>
                    <a:pt x="54610" y="167652"/>
                  </a:lnTo>
                  <a:close/>
                </a:path>
                <a:path w="54610" h="314325">
                  <a:moveTo>
                    <a:pt x="54610" y="165100"/>
                  </a:moveTo>
                  <a:lnTo>
                    <a:pt x="0" y="165100"/>
                  </a:lnTo>
                  <a:lnTo>
                    <a:pt x="0" y="166370"/>
                  </a:lnTo>
                  <a:lnTo>
                    <a:pt x="54610" y="166370"/>
                  </a:lnTo>
                  <a:lnTo>
                    <a:pt x="54610" y="165100"/>
                  </a:lnTo>
                  <a:close/>
                </a:path>
                <a:path w="54610" h="314325">
                  <a:moveTo>
                    <a:pt x="54610" y="154952"/>
                  </a:moveTo>
                  <a:lnTo>
                    <a:pt x="0" y="154952"/>
                  </a:lnTo>
                  <a:lnTo>
                    <a:pt x="0" y="157480"/>
                  </a:lnTo>
                  <a:lnTo>
                    <a:pt x="54610" y="157480"/>
                  </a:lnTo>
                  <a:lnTo>
                    <a:pt x="54610" y="154952"/>
                  </a:lnTo>
                  <a:close/>
                </a:path>
                <a:path w="54610" h="314325">
                  <a:moveTo>
                    <a:pt x="54610" y="152400"/>
                  </a:moveTo>
                  <a:lnTo>
                    <a:pt x="0" y="152400"/>
                  </a:lnTo>
                  <a:lnTo>
                    <a:pt x="0" y="153670"/>
                  </a:lnTo>
                  <a:lnTo>
                    <a:pt x="54610" y="153670"/>
                  </a:lnTo>
                  <a:lnTo>
                    <a:pt x="54610" y="152400"/>
                  </a:lnTo>
                  <a:close/>
                </a:path>
                <a:path w="54610" h="314325">
                  <a:moveTo>
                    <a:pt x="54610" y="123190"/>
                  </a:moveTo>
                  <a:lnTo>
                    <a:pt x="0" y="123190"/>
                  </a:lnTo>
                  <a:lnTo>
                    <a:pt x="0" y="125742"/>
                  </a:lnTo>
                  <a:lnTo>
                    <a:pt x="54610" y="125742"/>
                  </a:lnTo>
                  <a:lnTo>
                    <a:pt x="54610" y="123190"/>
                  </a:lnTo>
                  <a:close/>
                </a:path>
                <a:path w="54610" h="314325">
                  <a:moveTo>
                    <a:pt x="54610" y="120662"/>
                  </a:moveTo>
                  <a:lnTo>
                    <a:pt x="0" y="120662"/>
                  </a:lnTo>
                  <a:lnTo>
                    <a:pt x="0" y="121920"/>
                  </a:lnTo>
                  <a:lnTo>
                    <a:pt x="54610" y="121920"/>
                  </a:lnTo>
                  <a:lnTo>
                    <a:pt x="54610" y="120662"/>
                  </a:lnTo>
                  <a:close/>
                </a:path>
                <a:path w="54610" h="314325">
                  <a:moveTo>
                    <a:pt x="54610" y="116852"/>
                  </a:moveTo>
                  <a:lnTo>
                    <a:pt x="0" y="116852"/>
                  </a:lnTo>
                  <a:lnTo>
                    <a:pt x="0" y="119380"/>
                  </a:lnTo>
                  <a:lnTo>
                    <a:pt x="54610" y="119380"/>
                  </a:lnTo>
                  <a:lnTo>
                    <a:pt x="54610" y="116852"/>
                  </a:lnTo>
                  <a:close/>
                </a:path>
                <a:path w="54610" h="314325">
                  <a:moveTo>
                    <a:pt x="54610" y="114312"/>
                  </a:moveTo>
                  <a:lnTo>
                    <a:pt x="0" y="114312"/>
                  </a:lnTo>
                  <a:lnTo>
                    <a:pt x="0" y="115570"/>
                  </a:lnTo>
                  <a:lnTo>
                    <a:pt x="54610" y="115570"/>
                  </a:lnTo>
                  <a:lnTo>
                    <a:pt x="54610" y="114312"/>
                  </a:lnTo>
                  <a:close/>
                </a:path>
                <a:path w="54610" h="314325">
                  <a:moveTo>
                    <a:pt x="54610" y="110502"/>
                  </a:moveTo>
                  <a:lnTo>
                    <a:pt x="0" y="110502"/>
                  </a:lnTo>
                  <a:lnTo>
                    <a:pt x="0" y="113030"/>
                  </a:lnTo>
                  <a:lnTo>
                    <a:pt x="54610" y="113030"/>
                  </a:lnTo>
                  <a:lnTo>
                    <a:pt x="54610" y="110502"/>
                  </a:lnTo>
                  <a:close/>
                </a:path>
                <a:path w="54610" h="314325">
                  <a:moveTo>
                    <a:pt x="54610" y="107962"/>
                  </a:moveTo>
                  <a:lnTo>
                    <a:pt x="0" y="107962"/>
                  </a:lnTo>
                  <a:lnTo>
                    <a:pt x="0" y="109220"/>
                  </a:lnTo>
                  <a:lnTo>
                    <a:pt x="54610" y="109220"/>
                  </a:lnTo>
                  <a:lnTo>
                    <a:pt x="54610" y="107962"/>
                  </a:lnTo>
                  <a:close/>
                </a:path>
                <a:path w="54610" h="314325">
                  <a:moveTo>
                    <a:pt x="54610" y="104140"/>
                  </a:moveTo>
                  <a:lnTo>
                    <a:pt x="0" y="104140"/>
                  </a:lnTo>
                  <a:lnTo>
                    <a:pt x="0" y="106692"/>
                  </a:lnTo>
                  <a:lnTo>
                    <a:pt x="54610" y="106692"/>
                  </a:lnTo>
                  <a:lnTo>
                    <a:pt x="54610" y="104140"/>
                  </a:lnTo>
                  <a:close/>
                </a:path>
                <a:path w="54610" h="314325">
                  <a:moveTo>
                    <a:pt x="54610" y="95250"/>
                  </a:moveTo>
                  <a:lnTo>
                    <a:pt x="0" y="95250"/>
                  </a:lnTo>
                  <a:lnTo>
                    <a:pt x="0" y="100330"/>
                  </a:lnTo>
                  <a:lnTo>
                    <a:pt x="54610" y="100330"/>
                  </a:lnTo>
                  <a:lnTo>
                    <a:pt x="54610" y="95250"/>
                  </a:lnTo>
                  <a:close/>
                </a:path>
                <a:path w="54610" h="314325">
                  <a:moveTo>
                    <a:pt x="54610" y="88912"/>
                  </a:moveTo>
                  <a:lnTo>
                    <a:pt x="0" y="88912"/>
                  </a:lnTo>
                  <a:lnTo>
                    <a:pt x="0" y="93980"/>
                  </a:lnTo>
                  <a:lnTo>
                    <a:pt x="54610" y="93980"/>
                  </a:lnTo>
                  <a:lnTo>
                    <a:pt x="54610" y="88912"/>
                  </a:lnTo>
                  <a:close/>
                </a:path>
                <a:path w="54610" h="314325">
                  <a:moveTo>
                    <a:pt x="54610" y="82550"/>
                  </a:moveTo>
                  <a:lnTo>
                    <a:pt x="0" y="82550"/>
                  </a:lnTo>
                  <a:lnTo>
                    <a:pt x="0" y="87630"/>
                  </a:lnTo>
                  <a:lnTo>
                    <a:pt x="54610" y="87630"/>
                  </a:lnTo>
                  <a:lnTo>
                    <a:pt x="54610" y="82550"/>
                  </a:lnTo>
                  <a:close/>
                </a:path>
                <a:path w="54610" h="314325">
                  <a:moveTo>
                    <a:pt x="54610" y="76200"/>
                  </a:moveTo>
                  <a:lnTo>
                    <a:pt x="0" y="76200"/>
                  </a:lnTo>
                  <a:lnTo>
                    <a:pt x="0" y="81292"/>
                  </a:lnTo>
                  <a:lnTo>
                    <a:pt x="54610" y="81292"/>
                  </a:lnTo>
                  <a:lnTo>
                    <a:pt x="54610" y="76200"/>
                  </a:lnTo>
                  <a:close/>
                </a:path>
                <a:path w="54610" h="314325">
                  <a:moveTo>
                    <a:pt x="54610" y="69850"/>
                  </a:moveTo>
                  <a:lnTo>
                    <a:pt x="0" y="69850"/>
                  </a:lnTo>
                  <a:lnTo>
                    <a:pt x="0" y="74930"/>
                  </a:lnTo>
                  <a:lnTo>
                    <a:pt x="54610" y="74930"/>
                  </a:lnTo>
                  <a:lnTo>
                    <a:pt x="54610" y="69850"/>
                  </a:lnTo>
                  <a:close/>
                </a:path>
                <a:path w="54610" h="314325">
                  <a:moveTo>
                    <a:pt x="54610" y="63500"/>
                  </a:moveTo>
                  <a:lnTo>
                    <a:pt x="0" y="63500"/>
                  </a:lnTo>
                  <a:lnTo>
                    <a:pt x="0" y="68580"/>
                  </a:lnTo>
                  <a:lnTo>
                    <a:pt x="54610" y="68580"/>
                  </a:lnTo>
                  <a:lnTo>
                    <a:pt x="54610" y="63500"/>
                  </a:lnTo>
                  <a:close/>
                </a:path>
                <a:path w="54610" h="314325">
                  <a:moveTo>
                    <a:pt x="54610" y="57150"/>
                  </a:moveTo>
                  <a:lnTo>
                    <a:pt x="0" y="57150"/>
                  </a:lnTo>
                  <a:lnTo>
                    <a:pt x="0" y="62242"/>
                  </a:lnTo>
                  <a:lnTo>
                    <a:pt x="54610" y="62242"/>
                  </a:lnTo>
                  <a:lnTo>
                    <a:pt x="54610" y="57150"/>
                  </a:lnTo>
                  <a:close/>
                </a:path>
                <a:path w="54610" h="314325">
                  <a:moveTo>
                    <a:pt x="54610" y="52070"/>
                  </a:moveTo>
                  <a:lnTo>
                    <a:pt x="0" y="52070"/>
                  </a:lnTo>
                  <a:lnTo>
                    <a:pt x="0" y="55880"/>
                  </a:lnTo>
                  <a:lnTo>
                    <a:pt x="54610" y="55880"/>
                  </a:lnTo>
                  <a:lnTo>
                    <a:pt x="54610" y="52070"/>
                  </a:lnTo>
                  <a:close/>
                </a:path>
                <a:path w="54610" h="314325">
                  <a:moveTo>
                    <a:pt x="54610" y="45720"/>
                  </a:moveTo>
                  <a:lnTo>
                    <a:pt x="0" y="45720"/>
                  </a:lnTo>
                  <a:lnTo>
                    <a:pt x="0" y="50812"/>
                  </a:lnTo>
                  <a:lnTo>
                    <a:pt x="54610" y="50812"/>
                  </a:lnTo>
                  <a:lnTo>
                    <a:pt x="54610" y="45720"/>
                  </a:lnTo>
                  <a:close/>
                </a:path>
                <a:path w="54610" h="314325">
                  <a:moveTo>
                    <a:pt x="54610" y="39370"/>
                  </a:moveTo>
                  <a:lnTo>
                    <a:pt x="0" y="39370"/>
                  </a:lnTo>
                  <a:lnTo>
                    <a:pt x="0" y="44450"/>
                  </a:lnTo>
                  <a:lnTo>
                    <a:pt x="54610" y="44450"/>
                  </a:lnTo>
                  <a:lnTo>
                    <a:pt x="54610" y="39370"/>
                  </a:lnTo>
                  <a:close/>
                </a:path>
                <a:path w="54610" h="314325">
                  <a:moveTo>
                    <a:pt x="54610" y="33020"/>
                  </a:moveTo>
                  <a:lnTo>
                    <a:pt x="0" y="33020"/>
                  </a:lnTo>
                  <a:lnTo>
                    <a:pt x="0" y="38100"/>
                  </a:lnTo>
                  <a:lnTo>
                    <a:pt x="54610" y="38100"/>
                  </a:lnTo>
                  <a:lnTo>
                    <a:pt x="54610" y="33020"/>
                  </a:lnTo>
                  <a:close/>
                </a:path>
                <a:path w="54610" h="314325">
                  <a:moveTo>
                    <a:pt x="54610" y="26670"/>
                  </a:moveTo>
                  <a:lnTo>
                    <a:pt x="0" y="26670"/>
                  </a:lnTo>
                  <a:lnTo>
                    <a:pt x="0" y="31750"/>
                  </a:lnTo>
                  <a:lnTo>
                    <a:pt x="54610" y="31750"/>
                  </a:lnTo>
                  <a:lnTo>
                    <a:pt x="54610" y="26670"/>
                  </a:lnTo>
                  <a:close/>
                </a:path>
                <a:path w="54610" h="314325">
                  <a:moveTo>
                    <a:pt x="54610" y="20320"/>
                  </a:moveTo>
                  <a:lnTo>
                    <a:pt x="0" y="20320"/>
                  </a:lnTo>
                  <a:lnTo>
                    <a:pt x="0" y="25400"/>
                  </a:lnTo>
                  <a:lnTo>
                    <a:pt x="54610" y="25400"/>
                  </a:lnTo>
                  <a:lnTo>
                    <a:pt x="54610" y="20320"/>
                  </a:lnTo>
                  <a:close/>
                </a:path>
                <a:path w="54610" h="314325">
                  <a:moveTo>
                    <a:pt x="54610" y="13970"/>
                  </a:moveTo>
                  <a:lnTo>
                    <a:pt x="0" y="13970"/>
                  </a:lnTo>
                  <a:lnTo>
                    <a:pt x="0" y="19050"/>
                  </a:lnTo>
                  <a:lnTo>
                    <a:pt x="54610" y="19050"/>
                  </a:lnTo>
                  <a:lnTo>
                    <a:pt x="54610" y="13970"/>
                  </a:lnTo>
                  <a:close/>
                </a:path>
                <a:path w="54610" h="314325">
                  <a:moveTo>
                    <a:pt x="54610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4610" y="12700"/>
                  </a:lnTo>
                  <a:lnTo>
                    <a:pt x="54610" y="7620"/>
                  </a:lnTo>
                  <a:close/>
                </a:path>
                <a:path w="54610" h="314325">
                  <a:moveTo>
                    <a:pt x="5461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54610" y="6350"/>
                  </a:lnTo>
                  <a:lnTo>
                    <a:pt x="54610" y="0"/>
                  </a:lnTo>
                  <a:close/>
                </a:path>
              </a:pathLst>
            </a:custGeom>
            <a:solidFill>
              <a:srgbClr val="3398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5" name="object 255"/>
            <p:cNvSpPr/>
            <p:nvPr/>
          </p:nvSpPr>
          <p:spPr>
            <a:xfrm>
              <a:off x="4434839" y="6396989"/>
              <a:ext cx="55880" cy="313690"/>
            </a:xfrm>
            <a:custGeom>
              <a:avLst/>
              <a:gdLst/>
              <a:ahLst/>
              <a:cxnLst/>
              <a:rect l="l" t="t" r="r" b="b"/>
              <a:pathLst>
                <a:path w="55879" h="313690">
                  <a:moveTo>
                    <a:pt x="55880" y="256540"/>
                  </a:moveTo>
                  <a:lnTo>
                    <a:pt x="0" y="256540"/>
                  </a:lnTo>
                  <a:lnTo>
                    <a:pt x="0" y="278130"/>
                  </a:lnTo>
                  <a:lnTo>
                    <a:pt x="55880" y="278130"/>
                  </a:lnTo>
                  <a:lnTo>
                    <a:pt x="55880" y="256540"/>
                  </a:lnTo>
                  <a:close/>
                </a:path>
                <a:path w="55879" h="313690">
                  <a:moveTo>
                    <a:pt x="55880" y="254000"/>
                  </a:moveTo>
                  <a:lnTo>
                    <a:pt x="0" y="254000"/>
                  </a:lnTo>
                  <a:lnTo>
                    <a:pt x="0" y="255270"/>
                  </a:lnTo>
                  <a:lnTo>
                    <a:pt x="55880" y="255270"/>
                  </a:lnTo>
                  <a:lnTo>
                    <a:pt x="55880" y="254000"/>
                  </a:lnTo>
                  <a:close/>
                </a:path>
                <a:path w="55879" h="313690">
                  <a:moveTo>
                    <a:pt x="55880" y="250190"/>
                  </a:moveTo>
                  <a:lnTo>
                    <a:pt x="0" y="250190"/>
                  </a:lnTo>
                  <a:lnTo>
                    <a:pt x="0" y="252730"/>
                  </a:lnTo>
                  <a:lnTo>
                    <a:pt x="55880" y="252730"/>
                  </a:lnTo>
                  <a:lnTo>
                    <a:pt x="55880" y="250190"/>
                  </a:lnTo>
                  <a:close/>
                </a:path>
                <a:path w="55879" h="313690">
                  <a:moveTo>
                    <a:pt x="55880" y="247650"/>
                  </a:moveTo>
                  <a:lnTo>
                    <a:pt x="0" y="247650"/>
                  </a:lnTo>
                  <a:lnTo>
                    <a:pt x="0" y="248920"/>
                  </a:lnTo>
                  <a:lnTo>
                    <a:pt x="55880" y="248920"/>
                  </a:lnTo>
                  <a:lnTo>
                    <a:pt x="55880" y="247650"/>
                  </a:lnTo>
                  <a:close/>
                </a:path>
                <a:path w="55879" h="313690">
                  <a:moveTo>
                    <a:pt x="55880" y="243840"/>
                  </a:moveTo>
                  <a:lnTo>
                    <a:pt x="0" y="243840"/>
                  </a:lnTo>
                  <a:lnTo>
                    <a:pt x="0" y="246380"/>
                  </a:lnTo>
                  <a:lnTo>
                    <a:pt x="55880" y="246380"/>
                  </a:lnTo>
                  <a:lnTo>
                    <a:pt x="55880" y="243840"/>
                  </a:lnTo>
                  <a:close/>
                </a:path>
                <a:path w="55879" h="313690">
                  <a:moveTo>
                    <a:pt x="55880" y="241300"/>
                  </a:moveTo>
                  <a:lnTo>
                    <a:pt x="0" y="241300"/>
                  </a:lnTo>
                  <a:lnTo>
                    <a:pt x="0" y="242570"/>
                  </a:lnTo>
                  <a:lnTo>
                    <a:pt x="55880" y="242570"/>
                  </a:lnTo>
                  <a:lnTo>
                    <a:pt x="55880" y="241300"/>
                  </a:lnTo>
                  <a:close/>
                </a:path>
                <a:path w="55879" h="313690">
                  <a:moveTo>
                    <a:pt x="55880" y="237490"/>
                  </a:moveTo>
                  <a:lnTo>
                    <a:pt x="0" y="237490"/>
                  </a:lnTo>
                  <a:lnTo>
                    <a:pt x="0" y="240030"/>
                  </a:lnTo>
                  <a:lnTo>
                    <a:pt x="55880" y="240030"/>
                  </a:lnTo>
                  <a:lnTo>
                    <a:pt x="55880" y="237490"/>
                  </a:lnTo>
                  <a:close/>
                </a:path>
                <a:path w="55879" h="313690">
                  <a:moveTo>
                    <a:pt x="55880" y="234950"/>
                  </a:moveTo>
                  <a:lnTo>
                    <a:pt x="0" y="234950"/>
                  </a:lnTo>
                  <a:lnTo>
                    <a:pt x="0" y="236220"/>
                  </a:lnTo>
                  <a:lnTo>
                    <a:pt x="55880" y="236220"/>
                  </a:lnTo>
                  <a:lnTo>
                    <a:pt x="55880" y="234950"/>
                  </a:lnTo>
                  <a:close/>
                </a:path>
                <a:path w="55879" h="313690">
                  <a:moveTo>
                    <a:pt x="55880" y="231140"/>
                  </a:moveTo>
                  <a:lnTo>
                    <a:pt x="0" y="231140"/>
                  </a:lnTo>
                  <a:lnTo>
                    <a:pt x="0" y="233680"/>
                  </a:lnTo>
                  <a:lnTo>
                    <a:pt x="55880" y="233680"/>
                  </a:lnTo>
                  <a:lnTo>
                    <a:pt x="55880" y="231140"/>
                  </a:lnTo>
                  <a:close/>
                </a:path>
                <a:path w="55879" h="313690">
                  <a:moveTo>
                    <a:pt x="55880" y="228600"/>
                  </a:moveTo>
                  <a:lnTo>
                    <a:pt x="0" y="228600"/>
                  </a:lnTo>
                  <a:lnTo>
                    <a:pt x="0" y="229870"/>
                  </a:lnTo>
                  <a:lnTo>
                    <a:pt x="55880" y="229870"/>
                  </a:lnTo>
                  <a:lnTo>
                    <a:pt x="55880" y="228600"/>
                  </a:lnTo>
                  <a:close/>
                </a:path>
                <a:path w="55879" h="313690">
                  <a:moveTo>
                    <a:pt x="55880" y="224790"/>
                  </a:moveTo>
                  <a:lnTo>
                    <a:pt x="0" y="224790"/>
                  </a:lnTo>
                  <a:lnTo>
                    <a:pt x="0" y="227330"/>
                  </a:lnTo>
                  <a:lnTo>
                    <a:pt x="55880" y="227330"/>
                  </a:lnTo>
                  <a:lnTo>
                    <a:pt x="55880" y="224790"/>
                  </a:lnTo>
                  <a:close/>
                </a:path>
                <a:path w="55879" h="313690">
                  <a:moveTo>
                    <a:pt x="55880" y="222250"/>
                  </a:moveTo>
                  <a:lnTo>
                    <a:pt x="0" y="222250"/>
                  </a:lnTo>
                  <a:lnTo>
                    <a:pt x="0" y="223520"/>
                  </a:lnTo>
                  <a:lnTo>
                    <a:pt x="55880" y="223520"/>
                  </a:lnTo>
                  <a:lnTo>
                    <a:pt x="55880" y="222250"/>
                  </a:lnTo>
                  <a:close/>
                </a:path>
                <a:path w="55879" h="313690">
                  <a:moveTo>
                    <a:pt x="55880" y="218440"/>
                  </a:moveTo>
                  <a:lnTo>
                    <a:pt x="0" y="218440"/>
                  </a:lnTo>
                  <a:lnTo>
                    <a:pt x="0" y="220980"/>
                  </a:lnTo>
                  <a:lnTo>
                    <a:pt x="55880" y="220980"/>
                  </a:lnTo>
                  <a:lnTo>
                    <a:pt x="55880" y="218440"/>
                  </a:lnTo>
                  <a:close/>
                </a:path>
                <a:path w="55879" h="313690">
                  <a:moveTo>
                    <a:pt x="55880" y="215900"/>
                  </a:moveTo>
                  <a:lnTo>
                    <a:pt x="0" y="215900"/>
                  </a:lnTo>
                  <a:lnTo>
                    <a:pt x="0" y="217170"/>
                  </a:lnTo>
                  <a:lnTo>
                    <a:pt x="55880" y="217170"/>
                  </a:lnTo>
                  <a:lnTo>
                    <a:pt x="55880" y="215900"/>
                  </a:lnTo>
                  <a:close/>
                </a:path>
                <a:path w="55879" h="313690">
                  <a:moveTo>
                    <a:pt x="55880" y="212090"/>
                  </a:moveTo>
                  <a:lnTo>
                    <a:pt x="0" y="212090"/>
                  </a:lnTo>
                  <a:lnTo>
                    <a:pt x="0" y="214630"/>
                  </a:lnTo>
                  <a:lnTo>
                    <a:pt x="55880" y="214630"/>
                  </a:lnTo>
                  <a:lnTo>
                    <a:pt x="55880" y="212090"/>
                  </a:lnTo>
                  <a:close/>
                </a:path>
                <a:path w="55879" h="313690">
                  <a:moveTo>
                    <a:pt x="55880" y="209550"/>
                  </a:moveTo>
                  <a:lnTo>
                    <a:pt x="0" y="209550"/>
                  </a:lnTo>
                  <a:lnTo>
                    <a:pt x="0" y="210820"/>
                  </a:lnTo>
                  <a:lnTo>
                    <a:pt x="55880" y="210820"/>
                  </a:lnTo>
                  <a:lnTo>
                    <a:pt x="55880" y="209550"/>
                  </a:lnTo>
                  <a:close/>
                </a:path>
                <a:path w="55879" h="313690">
                  <a:moveTo>
                    <a:pt x="55880" y="205740"/>
                  </a:moveTo>
                  <a:lnTo>
                    <a:pt x="0" y="205740"/>
                  </a:lnTo>
                  <a:lnTo>
                    <a:pt x="0" y="208280"/>
                  </a:lnTo>
                  <a:lnTo>
                    <a:pt x="55880" y="208280"/>
                  </a:lnTo>
                  <a:lnTo>
                    <a:pt x="55880" y="205740"/>
                  </a:lnTo>
                  <a:close/>
                </a:path>
                <a:path w="55879" h="313690">
                  <a:moveTo>
                    <a:pt x="55880" y="203200"/>
                  </a:moveTo>
                  <a:lnTo>
                    <a:pt x="0" y="203200"/>
                  </a:lnTo>
                  <a:lnTo>
                    <a:pt x="0" y="204470"/>
                  </a:lnTo>
                  <a:lnTo>
                    <a:pt x="55880" y="204470"/>
                  </a:lnTo>
                  <a:lnTo>
                    <a:pt x="55880" y="203200"/>
                  </a:lnTo>
                  <a:close/>
                </a:path>
                <a:path w="55879" h="313690">
                  <a:moveTo>
                    <a:pt x="55880" y="199390"/>
                  </a:moveTo>
                  <a:lnTo>
                    <a:pt x="0" y="199390"/>
                  </a:lnTo>
                  <a:lnTo>
                    <a:pt x="0" y="201930"/>
                  </a:lnTo>
                  <a:lnTo>
                    <a:pt x="55880" y="201930"/>
                  </a:lnTo>
                  <a:lnTo>
                    <a:pt x="55880" y="199390"/>
                  </a:lnTo>
                  <a:close/>
                </a:path>
                <a:path w="55879" h="313690">
                  <a:moveTo>
                    <a:pt x="55880" y="196850"/>
                  </a:moveTo>
                  <a:lnTo>
                    <a:pt x="0" y="196850"/>
                  </a:lnTo>
                  <a:lnTo>
                    <a:pt x="0" y="198120"/>
                  </a:lnTo>
                  <a:lnTo>
                    <a:pt x="55880" y="198120"/>
                  </a:lnTo>
                  <a:lnTo>
                    <a:pt x="55880" y="196850"/>
                  </a:lnTo>
                  <a:close/>
                </a:path>
                <a:path w="55879" h="313690">
                  <a:moveTo>
                    <a:pt x="55880" y="193040"/>
                  </a:moveTo>
                  <a:lnTo>
                    <a:pt x="0" y="193040"/>
                  </a:lnTo>
                  <a:lnTo>
                    <a:pt x="0" y="195580"/>
                  </a:lnTo>
                  <a:lnTo>
                    <a:pt x="55880" y="195580"/>
                  </a:lnTo>
                  <a:lnTo>
                    <a:pt x="55880" y="193040"/>
                  </a:lnTo>
                  <a:close/>
                </a:path>
                <a:path w="55879" h="313690">
                  <a:moveTo>
                    <a:pt x="55880" y="190500"/>
                  </a:moveTo>
                  <a:lnTo>
                    <a:pt x="0" y="190500"/>
                  </a:lnTo>
                  <a:lnTo>
                    <a:pt x="0" y="191770"/>
                  </a:lnTo>
                  <a:lnTo>
                    <a:pt x="55880" y="191770"/>
                  </a:lnTo>
                  <a:lnTo>
                    <a:pt x="55880" y="190500"/>
                  </a:lnTo>
                  <a:close/>
                </a:path>
                <a:path w="55879" h="313690">
                  <a:moveTo>
                    <a:pt x="55880" y="186690"/>
                  </a:moveTo>
                  <a:lnTo>
                    <a:pt x="0" y="186690"/>
                  </a:lnTo>
                  <a:lnTo>
                    <a:pt x="0" y="189230"/>
                  </a:lnTo>
                  <a:lnTo>
                    <a:pt x="55880" y="189230"/>
                  </a:lnTo>
                  <a:lnTo>
                    <a:pt x="55880" y="186690"/>
                  </a:lnTo>
                  <a:close/>
                </a:path>
                <a:path w="55879" h="313690">
                  <a:moveTo>
                    <a:pt x="55880" y="184150"/>
                  </a:moveTo>
                  <a:lnTo>
                    <a:pt x="0" y="184150"/>
                  </a:lnTo>
                  <a:lnTo>
                    <a:pt x="0" y="185420"/>
                  </a:lnTo>
                  <a:lnTo>
                    <a:pt x="55880" y="185420"/>
                  </a:lnTo>
                  <a:lnTo>
                    <a:pt x="55880" y="184150"/>
                  </a:lnTo>
                  <a:close/>
                </a:path>
                <a:path w="55879" h="313690">
                  <a:moveTo>
                    <a:pt x="55880" y="180340"/>
                  </a:moveTo>
                  <a:lnTo>
                    <a:pt x="0" y="180340"/>
                  </a:lnTo>
                  <a:lnTo>
                    <a:pt x="0" y="182880"/>
                  </a:lnTo>
                  <a:lnTo>
                    <a:pt x="55880" y="182880"/>
                  </a:lnTo>
                  <a:lnTo>
                    <a:pt x="55880" y="180340"/>
                  </a:lnTo>
                  <a:close/>
                </a:path>
                <a:path w="55879" h="313690">
                  <a:moveTo>
                    <a:pt x="55880" y="177800"/>
                  </a:moveTo>
                  <a:lnTo>
                    <a:pt x="0" y="177800"/>
                  </a:lnTo>
                  <a:lnTo>
                    <a:pt x="0" y="179070"/>
                  </a:lnTo>
                  <a:lnTo>
                    <a:pt x="55880" y="179070"/>
                  </a:lnTo>
                  <a:lnTo>
                    <a:pt x="55880" y="177800"/>
                  </a:lnTo>
                  <a:close/>
                </a:path>
                <a:path w="55879" h="313690">
                  <a:moveTo>
                    <a:pt x="55880" y="173990"/>
                  </a:moveTo>
                  <a:lnTo>
                    <a:pt x="0" y="173990"/>
                  </a:lnTo>
                  <a:lnTo>
                    <a:pt x="0" y="176530"/>
                  </a:lnTo>
                  <a:lnTo>
                    <a:pt x="55880" y="176530"/>
                  </a:lnTo>
                  <a:lnTo>
                    <a:pt x="55880" y="173990"/>
                  </a:lnTo>
                  <a:close/>
                </a:path>
                <a:path w="55879" h="313690">
                  <a:moveTo>
                    <a:pt x="55880" y="171450"/>
                  </a:moveTo>
                  <a:lnTo>
                    <a:pt x="0" y="171450"/>
                  </a:lnTo>
                  <a:lnTo>
                    <a:pt x="0" y="172720"/>
                  </a:lnTo>
                  <a:lnTo>
                    <a:pt x="55880" y="172720"/>
                  </a:lnTo>
                  <a:lnTo>
                    <a:pt x="55880" y="171450"/>
                  </a:lnTo>
                  <a:close/>
                </a:path>
                <a:path w="55879" h="313690">
                  <a:moveTo>
                    <a:pt x="55880" y="167640"/>
                  </a:moveTo>
                  <a:lnTo>
                    <a:pt x="0" y="167640"/>
                  </a:lnTo>
                  <a:lnTo>
                    <a:pt x="0" y="170180"/>
                  </a:lnTo>
                  <a:lnTo>
                    <a:pt x="55880" y="170180"/>
                  </a:lnTo>
                  <a:lnTo>
                    <a:pt x="55880" y="167640"/>
                  </a:lnTo>
                  <a:close/>
                </a:path>
                <a:path w="55879" h="313690">
                  <a:moveTo>
                    <a:pt x="55880" y="165100"/>
                  </a:moveTo>
                  <a:lnTo>
                    <a:pt x="0" y="165100"/>
                  </a:lnTo>
                  <a:lnTo>
                    <a:pt x="0" y="166370"/>
                  </a:lnTo>
                  <a:lnTo>
                    <a:pt x="55880" y="166370"/>
                  </a:lnTo>
                  <a:lnTo>
                    <a:pt x="55880" y="165100"/>
                  </a:lnTo>
                  <a:close/>
                </a:path>
                <a:path w="55879" h="313690">
                  <a:moveTo>
                    <a:pt x="55880" y="161290"/>
                  </a:moveTo>
                  <a:lnTo>
                    <a:pt x="0" y="161290"/>
                  </a:lnTo>
                  <a:lnTo>
                    <a:pt x="0" y="163830"/>
                  </a:lnTo>
                  <a:lnTo>
                    <a:pt x="55880" y="163830"/>
                  </a:lnTo>
                  <a:lnTo>
                    <a:pt x="55880" y="161290"/>
                  </a:lnTo>
                  <a:close/>
                </a:path>
                <a:path w="55879" h="313690">
                  <a:moveTo>
                    <a:pt x="55880" y="158750"/>
                  </a:moveTo>
                  <a:lnTo>
                    <a:pt x="0" y="158750"/>
                  </a:lnTo>
                  <a:lnTo>
                    <a:pt x="0" y="160020"/>
                  </a:lnTo>
                  <a:lnTo>
                    <a:pt x="55880" y="160020"/>
                  </a:lnTo>
                  <a:lnTo>
                    <a:pt x="55880" y="158750"/>
                  </a:lnTo>
                  <a:close/>
                </a:path>
                <a:path w="55879" h="313690">
                  <a:moveTo>
                    <a:pt x="55880" y="154940"/>
                  </a:moveTo>
                  <a:lnTo>
                    <a:pt x="0" y="154940"/>
                  </a:lnTo>
                  <a:lnTo>
                    <a:pt x="0" y="157480"/>
                  </a:lnTo>
                  <a:lnTo>
                    <a:pt x="55880" y="157480"/>
                  </a:lnTo>
                  <a:lnTo>
                    <a:pt x="55880" y="154940"/>
                  </a:lnTo>
                  <a:close/>
                </a:path>
                <a:path w="55879" h="313690">
                  <a:moveTo>
                    <a:pt x="55880" y="152400"/>
                  </a:moveTo>
                  <a:lnTo>
                    <a:pt x="0" y="152400"/>
                  </a:lnTo>
                  <a:lnTo>
                    <a:pt x="0" y="153670"/>
                  </a:lnTo>
                  <a:lnTo>
                    <a:pt x="55880" y="153670"/>
                  </a:lnTo>
                  <a:lnTo>
                    <a:pt x="55880" y="152400"/>
                  </a:lnTo>
                  <a:close/>
                </a:path>
                <a:path w="55879" h="313690">
                  <a:moveTo>
                    <a:pt x="55880" y="148590"/>
                  </a:moveTo>
                  <a:lnTo>
                    <a:pt x="0" y="148590"/>
                  </a:lnTo>
                  <a:lnTo>
                    <a:pt x="0" y="151130"/>
                  </a:lnTo>
                  <a:lnTo>
                    <a:pt x="55880" y="151130"/>
                  </a:lnTo>
                  <a:lnTo>
                    <a:pt x="55880" y="148590"/>
                  </a:lnTo>
                  <a:close/>
                </a:path>
                <a:path w="55879" h="313690">
                  <a:moveTo>
                    <a:pt x="55880" y="146050"/>
                  </a:moveTo>
                  <a:lnTo>
                    <a:pt x="0" y="146050"/>
                  </a:lnTo>
                  <a:lnTo>
                    <a:pt x="0" y="147320"/>
                  </a:lnTo>
                  <a:lnTo>
                    <a:pt x="55880" y="147320"/>
                  </a:lnTo>
                  <a:lnTo>
                    <a:pt x="55880" y="146050"/>
                  </a:lnTo>
                  <a:close/>
                </a:path>
                <a:path w="55879" h="313690">
                  <a:moveTo>
                    <a:pt x="55880" y="142240"/>
                  </a:moveTo>
                  <a:lnTo>
                    <a:pt x="0" y="142240"/>
                  </a:lnTo>
                  <a:lnTo>
                    <a:pt x="0" y="144780"/>
                  </a:lnTo>
                  <a:lnTo>
                    <a:pt x="55880" y="144780"/>
                  </a:lnTo>
                  <a:lnTo>
                    <a:pt x="55880" y="142240"/>
                  </a:lnTo>
                  <a:close/>
                </a:path>
                <a:path w="55879" h="313690">
                  <a:moveTo>
                    <a:pt x="55880" y="139700"/>
                  </a:moveTo>
                  <a:lnTo>
                    <a:pt x="0" y="139700"/>
                  </a:lnTo>
                  <a:lnTo>
                    <a:pt x="0" y="140970"/>
                  </a:lnTo>
                  <a:lnTo>
                    <a:pt x="55880" y="140970"/>
                  </a:lnTo>
                  <a:lnTo>
                    <a:pt x="55880" y="139700"/>
                  </a:lnTo>
                  <a:close/>
                </a:path>
                <a:path w="55879" h="313690">
                  <a:moveTo>
                    <a:pt x="55880" y="135890"/>
                  </a:moveTo>
                  <a:lnTo>
                    <a:pt x="0" y="135890"/>
                  </a:lnTo>
                  <a:lnTo>
                    <a:pt x="0" y="138430"/>
                  </a:lnTo>
                  <a:lnTo>
                    <a:pt x="55880" y="138430"/>
                  </a:lnTo>
                  <a:lnTo>
                    <a:pt x="55880" y="135890"/>
                  </a:lnTo>
                  <a:close/>
                </a:path>
                <a:path w="55879" h="313690">
                  <a:moveTo>
                    <a:pt x="55880" y="133350"/>
                  </a:moveTo>
                  <a:lnTo>
                    <a:pt x="0" y="133350"/>
                  </a:lnTo>
                  <a:lnTo>
                    <a:pt x="0" y="134620"/>
                  </a:lnTo>
                  <a:lnTo>
                    <a:pt x="55880" y="134620"/>
                  </a:lnTo>
                  <a:lnTo>
                    <a:pt x="55880" y="133350"/>
                  </a:lnTo>
                  <a:close/>
                </a:path>
                <a:path w="55879" h="313690">
                  <a:moveTo>
                    <a:pt x="55880" y="129540"/>
                  </a:moveTo>
                  <a:lnTo>
                    <a:pt x="0" y="129540"/>
                  </a:lnTo>
                  <a:lnTo>
                    <a:pt x="0" y="132080"/>
                  </a:lnTo>
                  <a:lnTo>
                    <a:pt x="55880" y="132080"/>
                  </a:lnTo>
                  <a:lnTo>
                    <a:pt x="55880" y="129540"/>
                  </a:lnTo>
                  <a:close/>
                </a:path>
                <a:path w="55879" h="313690">
                  <a:moveTo>
                    <a:pt x="55880" y="127000"/>
                  </a:moveTo>
                  <a:lnTo>
                    <a:pt x="0" y="127000"/>
                  </a:lnTo>
                  <a:lnTo>
                    <a:pt x="0" y="128270"/>
                  </a:lnTo>
                  <a:lnTo>
                    <a:pt x="55880" y="128270"/>
                  </a:lnTo>
                  <a:lnTo>
                    <a:pt x="55880" y="127000"/>
                  </a:lnTo>
                  <a:close/>
                </a:path>
                <a:path w="55879" h="313690">
                  <a:moveTo>
                    <a:pt x="55880" y="123190"/>
                  </a:moveTo>
                  <a:lnTo>
                    <a:pt x="0" y="123190"/>
                  </a:lnTo>
                  <a:lnTo>
                    <a:pt x="0" y="125730"/>
                  </a:lnTo>
                  <a:lnTo>
                    <a:pt x="55880" y="125730"/>
                  </a:lnTo>
                  <a:lnTo>
                    <a:pt x="55880" y="123190"/>
                  </a:lnTo>
                  <a:close/>
                </a:path>
                <a:path w="55879" h="313690">
                  <a:moveTo>
                    <a:pt x="55880" y="120650"/>
                  </a:moveTo>
                  <a:lnTo>
                    <a:pt x="0" y="120650"/>
                  </a:lnTo>
                  <a:lnTo>
                    <a:pt x="0" y="121920"/>
                  </a:lnTo>
                  <a:lnTo>
                    <a:pt x="55880" y="121920"/>
                  </a:lnTo>
                  <a:lnTo>
                    <a:pt x="55880" y="120650"/>
                  </a:lnTo>
                  <a:close/>
                </a:path>
                <a:path w="55879" h="313690">
                  <a:moveTo>
                    <a:pt x="55880" y="116840"/>
                  </a:moveTo>
                  <a:lnTo>
                    <a:pt x="0" y="116840"/>
                  </a:lnTo>
                  <a:lnTo>
                    <a:pt x="0" y="119380"/>
                  </a:lnTo>
                  <a:lnTo>
                    <a:pt x="55880" y="119380"/>
                  </a:lnTo>
                  <a:lnTo>
                    <a:pt x="55880" y="116840"/>
                  </a:lnTo>
                  <a:close/>
                </a:path>
                <a:path w="55879" h="313690">
                  <a:moveTo>
                    <a:pt x="55880" y="114300"/>
                  </a:moveTo>
                  <a:lnTo>
                    <a:pt x="0" y="114300"/>
                  </a:lnTo>
                  <a:lnTo>
                    <a:pt x="0" y="115570"/>
                  </a:lnTo>
                  <a:lnTo>
                    <a:pt x="55880" y="115570"/>
                  </a:lnTo>
                  <a:lnTo>
                    <a:pt x="55880" y="114300"/>
                  </a:lnTo>
                  <a:close/>
                </a:path>
                <a:path w="55879" h="313690">
                  <a:moveTo>
                    <a:pt x="55880" y="110490"/>
                  </a:moveTo>
                  <a:lnTo>
                    <a:pt x="0" y="110490"/>
                  </a:lnTo>
                  <a:lnTo>
                    <a:pt x="0" y="113030"/>
                  </a:lnTo>
                  <a:lnTo>
                    <a:pt x="55880" y="113030"/>
                  </a:lnTo>
                  <a:lnTo>
                    <a:pt x="55880" y="110490"/>
                  </a:lnTo>
                  <a:close/>
                </a:path>
                <a:path w="55879" h="313690">
                  <a:moveTo>
                    <a:pt x="55880" y="107950"/>
                  </a:moveTo>
                  <a:lnTo>
                    <a:pt x="0" y="107950"/>
                  </a:lnTo>
                  <a:lnTo>
                    <a:pt x="0" y="109220"/>
                  </a:lnTo>
                  <a:lnTo>
                    <a:pt x="55880" y="109220"/>
                  </a:lnTo>
                  <a:lnTo>
                    <a:pt x="55880" y="107950"/>
                  </a:lnTo>
                  <a:close/>
                </a:path>
                <a:path w="55879" h="313690">
                  <a:moveTo>
                    <a:pt x="55880" y="104140"/>
                  </a:moveTo>
                  <a:lnTo>
                    <a:pt x="0" y="104140"/>
                  </a:lnTo>
                  <a:lnTo>
                    <a:pt x="0" y="106680"/>
                  </a:lnTo>
                  <a:lnTo>
                    <a:pt x="55880" y="106680"/>
                  </a:lnTo>
                  <a:lnTo>
                    <a:pt x="55880" y="104140"/>
                  </a:lnTo>
                  <a:close/>
                </a:path>
                <a:path w="55879" h="313690">
                  <a:moveTo>
                    <a:pt x="55880" y="101600"/>
                  </a:moveTo>
                  <a:lnTo>
                    <a:pt x="0" y="101600"/>
                  </a:lnTo>
                  <a:lnTo>
                    <a:pt x="0" y="102870"/>
                  </a:lnTo>
                  <a:lnTo>
                    <a:pt x="55880" y="102870"/>
                  </a:lnTo>
                  <a:lnTo>
                    <a:pt x="55880" y="101600"/>
                  </a:lnTo>
                  <a:close/>
                </a:path>
                <a:path w="55879" h="313690">
                  <a:moveTo>
                    <a:pt x="55880" y="95250"/>
                  </a:moveTo>
                  <a:lnTo>
                    <a:pt x="0" y="95250"/>
                  </a:lnTo>
                  <a:lnTo>
                    <a:pt x="0" y="100330"/>
                  </a:lnTo>
                  <a:lnTo>
                    <a:pt x="55880" y="100330"/>
                  </a:lnTo>
                  <a:lnTo>
                    <a:pt x="55880" y="95250"/>
                  </a:lnTo>
                  <a:close/>
                </a:path>
                <a:path w="55879" h="313690">
                  <a:moveTo>
                    <a:pt x="55880" y="88900"/>
                  </a:moveTo>
                  <a:lnTo>
                    <a:pt x="0" y="88900"/>
                  </a:lnTo>
                  <a:lnTo>
                    <a:pt x="0" y="93980"/>
                  </a:lnTo>
                  <a:lnTo>
                    <a:pt x="55880" y="93980"/>
                  </a:lnTo>
                  <a:lnTo>
                    <a:pt x="55880" y="88900"/>
                  </a:lnTo>
                  <a:close/>
                </a:path>
                <a:path w="55879" h="313690">
                  <a:moveTo>
                    <a:pt x="55880" y="82550"/>
                  </a:moveTo>
                  <a:lnTo>
                    <a:pt x="0" y="82550"/>
                  </a:lnTo>
                  <a:lnTo>
                    <a:pt x="0" y="87630"/>
                  </a:lnTo>
                  <a:lnTo>
                    <a:pt x="55880" y="87630"/>
                  </a:lnTo>
                  <a:lnTo>
                    <a:pt x="55880" y="82550"/>
                  </a:lnTo>
                  <a:close/>
                </a:path>
                <a:path w="55879" h="313690">
                  <a:moveTo>
                    <a:pt x="55880" y="76200"/>
                  </a:moveTo>
                  <a:lnTo>
                    <a:pt x="0" y="76200"/>
                  </a:lnTo>
                  <a:lnTo>
                    <a:pt x="0" y="81280"/>
                  </a:lnTo>
                  <a:lnTo>
                    <a:pt x="55880" y="81280"/>
                  </a:lnTo>
                  <a:lnTo>
                    <a:pt x="55880" y="76200"/>
                  </a:lnTo>
                  <a:close/>
                </a:path>
                <a:path w="55879" h="313690">
                  <a:moveTo>
                    <a:pt x="55880" y="69850"/>
                  </a:moveTo>
                  <a:lnTo>
                    <a:pt x="0" y="69850"/>
                  </a:lnTo>
                  <a:lnTo>
                    <a:pt x="0" y="74930"/>
                  </a:lnTo>
                  <a:lnTo>
                    <a:pt x="55880" y="74930"/>
                  </a:lnTo>
                  <a:lnTo>
                    <a:pt x="55880" y="69850"/>
                  </a:lnTo>
                  <a:close/>
                </a:path>
                <a:path w="55879" h="313690">
                  <a:moveTo>
                    <a:pt x="55880" y="63500"/>
                  </a:moveTo>
                  <a:lnTo>
                    <a:pt x="0" y="63500"/>
                  </a:lnTo>
                  <a:lnTo>
                    <a:pt x="0" y="68580"/>
                  </a:lnTo>
                  <a:lnTo>
                    <a:pt x="55880" y="68580"/>
                  </a:lnTo>
                  <a:lnTo>
                    <a:pt x="55880" y="63500"/>
                  </a:lnTo>
                  <a:close/>
                </a:path>
                <a:path w="55879" h="313690">
                  <a:moveTo>
                    <a:pt x="55880" y="57150"/>
                  </a:moveTo>
                  <a:lnTo>
                    <a:pt x="0" y="57150"/>
                  </a:lnTo>
                  <a:lnTo>
                    <a:pt x="0" y="62230"/>
                  </a:lnTo>
                  <a:lnTo>
                    <a:pt x="55880" y="62230"/>
                  </a:lnTo>
                  <a:lnTo>
                    <a:pt x="55880" y="57150"/>
                  </a:lnTo>
                  <a:close/>
                </a:path>
                <a:path w="55879" h="313690">
                  <a:moveTo>
                    <a:pt x="55880" y="52070"/>
                  </a:moveTo>
                  <a:lnTo>
                    <a:pt x="0" y="52070"/>
                  </a:lnTo>
                  <a:lnTo>
                    <a:pt x="0" y="55880"/>
                  </a:lnTo>
                  <a:lnTo>
                    <a:pt x="55880" y="55880"/>
                  </a:lnTo>
                  <a:lnTo>
                    <a:pt x="55880" y="52070"/>
                  </a:lnTo>
                  <a:close/>
                </a:path>
                <a:path w="55879" h="313690">
                  <a:moveTo>
                    <a:pt x="55880" y="45720"/>
                  </a:moveTo>
                  <a:lnTo>
                    <a:pt x="0" y="45720"/>
                  </a:lnTo>
                  <a:lnTo>
                    <a:pt x="0" y="50800"/>
                  </a:lnTo>
                  <a:lnTo>
                    <a:pt x="55880" y="50800"/>
                  </a:lnTo>
                  <a:lnTo>
                    <a:pt x="55880" y="45720"/>
                  </a:lnTo>
                  <a:close/>
                </a:path>
                <a:path w="55879" h="313690">
                  <a:moveTo>
                    <a:pt x="55880" y="39370"/>
                  </a:moveTo>
                  <a:lnTo>
                    <a:pt x="0" y="39370"/>
                  </a:lnTo>
                  <a:lnTo>
                    <a:pt x="0" y="44450"/>
                  </a:lnTo>
                  <a:lnTo>
                    <a:pt x="55880" y="44450"/>
                  </a:lnTo>
                  <a:lnTo>
                    <a:pt x="55880" y="39370"/>
                  </a:lnTo>
                  <a:close/>
                </a:path>
                <a:path w="55879" h="313690">
                  <a:moveTo>
                    <a:pt x="55880" y="33020"/>
                  </a:moveTo>
                  <a:lnTo>
                    <a:pt x="0" y="33020"/>
                  </a:lnTo>
                  <a:lnTo>
                    <a:pt x="0" y="38100"/>
                  </a:lnTo>
                  <a:lnTo>
                    <a:pt x="55880" y="38100"/>
                  </a:lnTo>
                  <a:lnTo>
                    <a:pt x="55880" y="33020"/>
                  </a:lnTo>
                  <a:close/>
                </a:path>
                <a:path w="55879" h="313690">
                  <a:moveTo>
                    <a:pt x="55880" y="26670"/>
                  </a:moveTo>
                  <a:lnTo>
                    <a:pt x="0" y="26670"/>
                  </a:lnTo>
                  <a:lnTo>
                    <a:pt x="0" y="31750"/>
                  </a:lnTo>
                  <a:lnTo>
                    <a:pt x="55880" y="31750"/>
                  </a:lnTo>
                  <a:lnTo>
                    <a:pt x="55880" y="26670"/>
                  </a:lnTo>
                  <a:close/>
                </a:path>
                <a:path w="55879" h="313690">
                  <a:moveTo>
                    <a:pt x="55880" y="20320"/>
                  </a:moveTo>
                  <a:lnTo>
                    <a:pt x="0" y="20320"/>
                  </a:lnTo>
                  <a:lnTo>
                    <a:pt x="0" y="25400"/>
                  </a:lnTo>
                  <a:lnTo>
                    <a:pt x="55880" y="25400"/>
                  </a:lnTo>
                  <a:lnTo>
                    <a:pt x="55880" y="20320"/>
                  </a:lnTo>
                  <a:close/>
                </a:path>
                <a:path w="55879" h="313690">
                  <a:moveTo>
                    <a:pt x="55880" y="13970"/>
                  </a:moveTo>
                  <a:lnTo>
                    <a:pt x="0" y="13970"/>
                  </a:lnTo>
                  <a:lnTo>
                    <a:pt x="0" y="19050"/>
                  </a:lnTo>
                  <a:lnTo>
                    <a:pt x="55880" y="19050"/>
                  </a:lnTo>
                  <a:lnTo>
                    <a:pt x="55880" y="13970"/>
                  </a:lnTo>
                  <a:close/>
                </a:path>
                <a:path w="55879" h="313690">
                  <a:moveTo>
                    <a:pt x="55880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5880" y="12700"/>
                  </a:lnTo>
                  <a:lnTo>
                    <a:pt x="55880" y="7620"/>
                  </a:lnTo>
                  <a:close/>
                </a:path>
                <a:path w="55879" h="313690">
                  <a:moveTo>
                    <a:pt x="5588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55880" y="6350"/>
                  </a:lnTo>
                  <a:lnTo>
                    <a:pt x="55880" y="0"/>
                  </a:lnTo>
                  <a:close/>
                </a:path>
                <a:path w="55879" h="313690">
                  <a:moveTo>
                    <a:pt x="55880" y="278130"/>
                  </a:moveTo>
                  <a:lnTo>
                    <a:pt x="0" y="278130"/>
                  </a:lnTo>
                  <a:lnTo>
                    <a:pt x="0" y="311150"/>
                  </a:lnTo>
                  <a:lnTo>
                    <a:pt x="55880" y="311150"/>
                  </a:lnTo>
                  <a:lnTo>
                    <a:pt x="55880" y="278130"/>
                  </a:lnTo>
                  <a:close/>
                </a:path>
                <a:path w="55879" h="313690">
                  <a:moveTo>
                    <a:pt x="55880" y="311150"/>
                  </a:moveTo>
                  <a:lnTo>
                    <a:pt x="0" y="311150"/>
                  </a:lnTo>
                  <a:lnTo>
                    <a:pt x="0" y="312420"/>
                  </a:lnTo>
                  <a:lnTo>
                    <a:pt x="50800" y="312420"/>
                  </a:lnTo>
                  <a:lnTo>
                    <a:pt x="50800" y="313690"/>
                  </a:lnTo>
                  <a:lnTo>
                    <a:pt x="55880" y="313690"/>
                  </a:lnTo>
                  <a:lnTo>
                    <a:pt x="55880" y="311150"/>
                  </a:lnTo>
                  <a:close/>
                </a:path>
              </a:pathLst>
            </a:custGeom>
            <a:solidFill>
              <a:srgbClr val="3397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6" name="object 256"/>
            <p:cNvSpPr/>
            <p:nvPr/>
          </p:nvSpPr>
          <p:spPr>
            <a:xfrm>
              <a:off x="4380229" y="6396989"/>
              <a:ext cx="54610" cy="312420"/>
            </a:xfrm>
            <a:custGeom>
              <a:avLst/>
              <a:gdLst/>
              <a:ahLst/>
              <a:cxnLst/>
              <a:rect l="l" t="t" r="r" b="b"/>
              <a:pathLst>
                <a:path w="54610" h="312420">
                  <a:moveTo>
                    <a:pt x="54610" y="256540"/>
                  </a:moveTo>
                  <a:lnTo>
                    <a:pt x="0" y="256540"/>
                  </a:lnTo>
                  <a:lnTo>
                    <a:pt x="0" y="278130"/>
                  </a:lnTo>
                  <a:lnTo>
                    <a:pt x="54610" y="278130"/>
                  </a:lnTo>
                  <a:lnTo>
                    <a:pt x="54610" y="256540"/>
                  </a:lnTo>
                  <a:close/>
                </a:path>
                <a:path w="54610" h="312420">
                  <a:moveTo>
                    <a:pt x="54610" y="254000"/>
                  </a:moveTo>
                  <a:lnTo>
                    <a:pt x="0" y="254000"/>
                  </a:lnTo>
                  <a:lnTo>
                    <a:pt x="0" y="255270"/>
                  </a:lnTo>
                  <a:lnTo>
                    <a:pt x="54610" y="255270"/>
                  </a:lnTo>
                  <a:lnTo>
                    <a:pt x="54610" y="254000"/>
                  </a:lnTo>
                  <a:close/>
                </a:path>
                <a:path w="54610" h="312420">
                  <a:moveTo>
                    <a:pt x="54610" y="250190"/>
                  </a:moveTo>
                  <a:lnTo>
                    <a:pt x="0" y="250190"/>
                  </a:lnTo>
                  <a:lnTo>
                    <a:pt x="0" y="252730"/>
                  </a:lnTo>
                  <a:lnTo>
                    <a:pt x="54610" y="252730"/>
                  </a:lnTo>
                  <a:lnTo>
                    <a:pt x="54610" y="250190"/>
                  </a:lnTo>
                  <a:close/>
                </a:path>
                <a:path w="54610" h="312420">
                  <a:moveTo>
                    <a:pt x="54610" y="247650"/>
                  </a:moveTo>
                  <a:lnTo>
                    <a:pt x="0" y="247650"/>
                  </a:lnTo>
                  <a:lnTo>
                    <a:pt x="0" y="248920"/>
                  </a:lnTo>
                  <a:lnTo>
                    <a:pt x="54610" y="248920"/>
                  </a:lnTo>
                  <a:lnTo>
                    <a:pt x="54610" y="247650"/>
                  </a:lnTo>
                  <a:close/>
                </a:path>
                <a:path w="54610" h="312420">
                  <a:moveTo>
                    <a:pt x="54610" y="243840"/>
                  </a:moveTo>
                  <a:lnTo>
                    <a:pt x="0" y="243840"/>
                  </a:lnTo>
                  <a:lnTo>
                    <a:pt x="0" y="246380"/>
                  </a:lnTo>
                  <a:lnTo>
                    <a:pt x="54610" y="246380"/>
                  </a:lnTo>
                  <a:lnTo>
                    <a:pt x="54610" y="243840"/>
                  </a:lnTo>
                  <a:close/>
                </a:path>
                <a:path w="54610" h="312420">
                  <a:moveTo>
                    <a:pt x="54610" y="241300"/>
                  </a:moveTo>
                  <a:lnTo>
                    <a:pt x="0" y="241300"/>
                  </a:lnTo>
                  <a:lnTo>
                    <a:pt x="0" y="242570"/>
                  </a:lnTo>
                  <a:lnTo>
                    <a:pt x="54610" y="242570"/>
                  </a:lnTo>
                  <a:lnTo>
                    <a:pt x="54610" y="241300"/>
                  </a:lnTo>
                  <a:close/>
                </a:path>
                <a:path w="54610" h="312420">
                  <a:moveTo>
                    <a:pt x="54610" y="237490"/>
                  </a:moveTo>
                  <a:lnTo>
                    <a:pt x="0" y="237490"/>
                  </a:lnTo>
                  <a:lnTo>
                    <a:pt x="0" y="240030"/>
                  </a:lnTo>
                  <a:lnTo>
                    <a:pt x="54610" y="240030"/>
                  </a:lnTo>
                  <a:lnTo>
                    <a:pt x="54610" y="237490"/>
                  </a:lnTo>
                  <a:close/>
                </a:path>
                <a:path w="54610" h="312420">
                  <a:moveTo>
                    <a:pt x="54610" y="234950"/>
                  </a:moveTo>
                  <a:lnTo>
                    <a:pt x="0" y="234950"/>
                  </a:lnTo>
                  <a:lnTo>
                    <a:pt x="0" y="236220"/>
                  </a:lnTo>
                  <a:lnTo>
                    <a:pt x="54610" y="236220"/>
                  </a:lnTo>
                  <a:lnTo>
                    <a:pt x="54610" y="234950"/>
                  </a:lnTo>
                  <a:close/>
                </a:path>
                <a:path w="54610" h="312420">
                  <a:moveTo>
                    <a:pt x="54610" y="231140"/>
                  </a:moveTo>
                  <a:lnTo>
                    <a:pt x="0" y="231140"/>
                  </a:lnTo>
                  <a:lnTo>
                    <a:pt x="0" y="233680"/>
                  </a:lnTo>
                  <a:lnTo>
                    <a:pt x="54610" y="233680"/>
                  </a:lnTo>
                  <a:lnTo>
                    <a:pt x="54610" y="231140"/>
                  </a:lnTo>
                  <a:close/>
                </a:path>
                <a:path w="54610" h="312420">
                  <a:moveTo>
                    <a:pt x="54610" y="228600"/>
                  </a:moveTo>
                  <a:lnTo>
                    <a:pt x="0" y="228600"/>
                  </a:lnTo>
                  <a:lnTo>
                    <a:pt x="0" y="229870"/>
                  </a:lnTo>
                  <a:lnTo>
                    <a:pt x="54610" y="229870"/>
                  </a:lnTo>
                  <a:lnTo>
                    <a:pt x="54610" y="228600"/>
                  </a:lnTo>
                  <a:close/>
                </a:path>
                <a:path w="54610" h="312420">
                  <a:moveTo>
                    <a:pt x="54610" y="224790"/>
                  </a:moveTo>
                  <a:lnTo>
                    <a:pt x="0" y="224790"/>
                  </a:lnTo>
                  <a:lnTo>
                    <a:pt x="0" y="227330"/>
                  </a:lnTo>
                  <a:lnTo>
                    <a:pt x="54610" y="227330"/>
                  </a:lnTo>
                  <a:lnTo>
                    <a:pt x="54610" y="224790"/>
                  </a:lnTo>
                  <a:close/>
                </a:path>
                <a:path w="54610" h="312420">
                  <a:moveTo>
                    <a:pt x="54610" y="222250"/>
                  </a:moveTo>
                  <a:lnTo>
                    <a:pt x="0" y="222250"/>
                  </a:lnTo>
                  <a:lnTo>
                    <a:pt x="0" y="223520"/>
                  </a:lnTo>
                  <a:lnTo>
                    <a:pt x="54610" y="223520"/>
                  </a:lnTo>
                  <a:lnTo>
                    <a:pt x="54610" y="222250"/>
                  </a:lnTo>
                  <a:close/>
                </a:path>
                <a:path w="54610" h="312420">
                  <a:moveTo>
                    <a:pt x="54610" y="218440"/>
                  </a:moveTo>
                  <a:lnTo>
                    <a:pt x="0" y="218440"/>
                  </a:lnTo>
                  <a:lnTo>
                    <a:pt x="0" y="220980"/>
                  </a:lnTo>
                  <a:lnTo>
                    <a:pt x="54610" y="220980"/>
                  </a:lnTo>
                  <a:lnTo>
                    <a:pt x="54610" y="218440"/>
                  </a:lnTo>
                  <a:close/>
                </a:path>
                <a:path w="54610" h="312420">
                  <a:moveTo>
                    <a:pt x="54610" y="215900"/>
                  </a:moveTo>
                  <a:lnTo>
                    <a:pt x="0" y="215900"/>
                  </a:lnTo>
                  <a:lnTo>
                    <a:pt x="0" y="217170"/>
                  </a:lnTo>
                  <a:lnTo>
                    <a:pt x="54610" y="217170"/>
                  </a:lnTo>
                  <a:lnTo>
                    <a:pt x="54610" y="215900"/>
                  </a:lnTo>
                  <a:close/>
                </a:path>
                <a:path w="54610" h="312420">
                  <a:moveTo>
                    <a:pt x="54610" y="212090"/>
                  </a:moveTo>
                  <a:lnTo>
                    <a:pt x="0" y="212090"/>
                  </a:lnTo>
                  <a:lnTo>
                    <a:pt x="0" y="214630"/>
                  </a:lnTo>
                  <a:lnTo>
                    <a:pt x="54610" y="214630"/>
                  </a:lnTo>
                  <a:lnTo>
                    <a:pt x="54610" y="212090"/>
                  </a:lnTo>
                  <a:close/>
                </a:path>
                <a:path w="54610" h="312420">
                  <a:moveTo>
                    <a:pt x="54610" y="209550"/>
                  </a:moveTo>
                  <a:lnTo>
                    <a:pt x="0" y="209550"/>
                  </a:lnTo>
                  <a:lnTo>
                    <a:pt x="0" y="210820"/>
                  </a:lnTo>
                  <a:lnTo>
                    <a:pt x="54610" y="210820"/>
                  </a:lnTo>
                  <a:lnTo>
                    <a:pt x="54610" y="209550"/>
                  </a:lnTo>
                  <a:close/>
                </a:path>
                <a:path w="54610" h="312420">
                  <a:moveTo>
                    <a:pt x="54610" y="205740"/>
                  </a:moveTo>
                  <a:lnTo>
                    <a:pt x="0" y="205740"/>
                  </a:lnTo>
                  <a:lnTo>
                    <a:pt x="0" y="208280"/>
                  </a:lnTo>
                  <a:lnTo>
                    <a:pt x="54610" y="208280"/>
                  </a:lnTo>
                  <a:lnTo>
                    <a:pt x="54610" y="205740"/>
                  </a:lnTo>
                  <a:close/>
                </a:path>
                <a:path w="54610" h="312420">
                  <a:moveTo>
                    <a:pt x="54610" y="203200"/>
                  </a:moveTo>
                  <a:lnTo>
                    <a:pt x="0" y="203200"/>
                  </a:lnTo>
                  <a:lnTo>
                    <a:pt x="0" y="204470"/>
                  </a:lnTo>
                  <a:lnTo>
                    <a:pt x="54610" y="204470"/>
                  </a:lnTo>
                  <a:lnTo>
                    <a:pt x="54610" y="203200"/>
                  </a:lnTo>
                  <a:close/>
                </a:path>
                <a:path w="54610" h="312420">
                  <a:moveTo>
                    <a:pt x="54610" y="199390"/>
                  </a:moveTo>
                  <a:lnTo>
                    <a:pt x="0" y="199390"/>
                  </a:lnTo>
                  <a:lnTo>
                    <a:pt x="0" y="201930"/>
                  </a:lnTo>
                  <a:lnTo>
                    <a:pt x="54610" y="201930"/>
                  </a:lnTo>
                  <a:lnTo>
                    <a:pt x="54610" y="199390"/>
                  </a:lnTo>
                  <a:close/>
                </a:path>
                <a:path w="54610" h="312420">
                  <a:moveTo>
                    <a:pt x="54610" y="196850"/>
                  </a:moveTo>
                  <a:lnTo>
                    <a:pt x="0" y="196850"/>
                  </a:lnTo>
                  <a:lnTo>
                    <a:pt x="0" y="198120"/>
                  </a:lnTo>
                  <a:lnTo>
                    <a:pt x="54610" y="198120"/>
                  </a:lnTo>
                  <a:lnTo>
                    <a:pt x="54610" y="196850"/>
                  </a:lnTo>
                  <a:close/>
                </a:path>
                <a:path w="54610" h="312420">
                  <a:moveTo>
                    <a:pt x="54610" y="193040"/>
                  </a:moveTo>
                  <a:lnTo>
                    <a:pt x="0" y="193040"/>
                  </a:lnTo>
                  <a:lnTo>
                    <a:pt x="0" y="195580"/>
                  </a:lnTo>
                  <a:lnTo>
                    <a:pt x="54610" y="195580"/>
                  </a:lnTo>
                  <a:lnTo>
                    <a:pt x="54610" y="193040"/>
                  </a:lnTo>
                  <a:close/>
                </a:path>
                <a:path w="54610" h="312420">
                  <a:moveTo>
                    <a:pt x="54610" y="190500"/>
                  </a:moveTo>
                  <a:lnTo>
                    <a:pt x="0" y="190500"/>
                  </a:lnTo>
                  <a:lnTo>
                    <a:pt x="0" y="191770"/>
                  </a:lnTo>
                  <a:lnTo>
                    <a:pt x="54610" y="191770"/>
                  </a:lnTo>
                  <a:lnTo>
                    <a:pt x="54610" y="190500"/>
                  </a:lnTo>
                  <a:close/>
                </a:path>
                <a:path w="54610" h="312420">
                  <a:moveTo>
                    <a:pt x="54610" y="186690"/>
                  </a:moveTo>
                  <a:lnTo>
                    <a:pt x="0" y="186690"/>
                  </a:lnTo>
                  <a:lnTo>
                    <a:pt x="0" y="189230"/>
                  </a:lnTo>
                  <a:lnTo>
                    <a:pt x="54610" y="189230"/>
                  </a:lnTo>
                  <a:lnTo>
                    <a:pt x="54610" y="186690"/>
                  </a:lnTo>
                  <a:close/>
                </a:path>
                <a:path w="54610" h="312420">
                  <a:moveTo>
                    <a:pt x="54610" y="184150"/>
                  </a:moveTo>
                  <a:lnTo>
                    <a:pt x="0" y="184150"/>
                  </a:lnTo>
                  <a:lnTo>
                    <a:pt x="0" y="185420"/>
                  </a:lnTo>
                  <a:lnTo>
                    <a:pt x="54610" y="185420"/>
                  </a:lnTo>
                  <a:lnTo>
                    <a:pt x="54610" y="184150"/>
                  </a:lnTo>
                  <a:close/>
                </a:path>
                <a:path w="54610" h="312420">
                  <a:moveTo>
                    <a:pt x="54610" y="180340"/>
                  </a:moveTo>
                  <a:lnTo>
                    <a:pt x="0" y="180340"/>
                  </a:lnTo>
                  <a:lnTo>
                    <a:pt x="0" y="182880"/>
                  </a:lnTo>
                  <a:lnTo>
                    <a:pt x="54610" y="182880"/>
                  </a:lnTo>
                  <a:lnTo>
                    <a:pt x="54610" y="180340"/>
                  </a:lnTo>
                  <a:close/>
                </a:path>
                <a:path w="54610" h="312420">
                  <a:moveTo>
                    <a:pt x="54610" y="177800"/>
                  </a:moveTo>
                  <a:lnTo>
                    <a:pt x="0" y="177800"/>
                  </a:lnTo>
                  <a:lnTo>
                    <a:pt x="0" y="179070"/>
                  </a:lnTo>
                  <a:lnTo>
                    <a:pt x="54610" y="179070"/>
                  </a:lnTo>
                  <a:lnTo>
                    <a:pt x="54610" y="177800"/>
                  </a:lnTo>
                  <a:close/>
                </a:path>
                <a:path w="54610" h="312420">
                  <a:moveTo>
                    <a:pt x="54610" y="173990"/>
                  </a:moveTo>
                  <a:lnTo>
                    <a:pt x="0" y="173990"/>
                  </a:lnTo>
                  <a:lnTo>
                    <a:pt x="0" y="176530"/>
                  </a:lnTo>
                  <a:lnTo>
                    <a:pt x="54610" y="176530"/>
                  </a:lnTo>
                  <a:lnTo>
                    <a:pt x="54610" y="173990"/>
                  </a:lnTo>
                  <a:close/>
                </a:path>
                <a:path w="54610" h="312420">
                  <a:moveTo>
                    <a:pt x="54610" y="171450"/>
                  </a:moveTo>
                  <a:lnTo>
                    <a:pt x="0" y="171450"/>
                  </a:lnTo>
                  <a:lnTo>
                    <a:pt x="0" y="172720"/>
                  </a:lnTo>
                  <a:lnTo>
                    <a:pt x="54610" y="172720"/>
                  </a:lnTo>
                  <a:lnTo>
                    <a:pt x="54610" y="171450"/>
                  </a:lnTo>
                  <a:close/>
                </a:path>
                <a:path w="54610" h="312420">
                  <a:moveTo>
                    <a:pt x="54610" y="167640"/>
                  </a:moveTo>
                  <a:lnTo>
                    <a:pt x="0" y="167640"/>
                  </a:lnTo>
                  <a:lnTo>
                    <a:pt x="0" y="170180"/>
                  </a:lnTo>
                  <a:lnTo>
                    <a:pt x="54610" y="170180"/>
                  </a:lnTo>
                  <a:lnTo>
                    <a:pt x="54610" y="167640"/>
                  </a:lnTo>
                  <a:close/>
                </a:path>
                <a:path w="54610" h="312420">
                  <a:moveTo>
                    <a:pt x="54610" y="165100"/>
                  </a:moveTo>
                  <a:lnTo>
                    <a:pt x="0" y="165100"/>
                  </a:lnTo>
                  <a:lnTo>
                    <a:pt x="0" y="166370"/>
                  </a:lnTo>
                  <a:lnTo>
                    <a:pt x="54610" y="166370"/>
                  </a:lnTo>
                  <a:lnTo>
                    <a:pt x="54610" y="165100"/>
                  </a:lnTo>
                  <a:close/>
                </a:path>
                <a:path w="54610" h="312420">
                  <a:moveTo>
                    <a:pt x="54610" y="161290"/>
                  </a:moveTo>
                  <a:lnTo>
                    <a:pt x="0" y="161290"/>
                  </a:lnTo>
                  <a:lnTo>
                    <a:pt x="0" y="163830"/>
                  </a:lnTo>
                  <a:lnTo>
                    <a:pt x="54610" y="163830"/>
                  </a:lnTo>
                  <a:lnTo>
                    <a:pt x="54610" y="161290"/>
                  </a:lnTo>
                  <a:close/>
                </a:path>
                <a:path w="54610" h="312420">
                  <a:moveTo>
                    <a:pt x="54610" y="158750"/>
                  </a:moveTo>
                  <a:lnTo>
                    <a:pt x="0" y="158750"/>
                  </a:lnTo>
                  <a:lnTo>
                    <a:pt x="0" y="160020"/>
                  </a:lnTo>
                  <a:lnTo>
                    <a:pt x="54610" y="160020"/>
                  </a:lnTo>
                  <a:lnTo>
                    <a:pt x="54610" y="158750"/>
                  </a:lnTo>
                  <a:close/>
                </a:path>
                <a:path w="54610" h="312420">
                  <a:moveTo>
                    <a:pt x="54610" y="154940"/>
                  </a:moveTo>
                  <a:lnTo>
                    <a:pt x="0" y="154940"/>
                  </a:lnTo>
                  <a:lnTo>
                    <a:pt x="0" y="157480"/>
                  </a:lnTo>
                  <a:lnTo>
                    <a:pt x="54610" y="157480"/>
                  </a:lnTo>
                  <a:lnTo>
                    <a:pt x="54610" y="154940"/>
                  </a:lnTo>
                  <a:close/>
                </a:path>
                <a:path w="54610" h="312420">
                  <a:moveTo>
                    <a:pt x="54610" y="152400"/>
                  </a:moveTo>
                  <a:lnTo>
                    <a:pt x="0" y="152400"/>
                  </a:lnTo>
                  <a:lnTo>
                    <a:pt x="0" y="153670"/>
                  </a:lnTo>
                  <a:lnTo>
                    <a:pt x="54610" y="153670"/>
                  </a:lnTo>
                  <a:lnTo>
                    <a:pt x="54610" y="152400"/>
                  </a:lnTo>
                  <a:close/>
                </a:path>
                <a:path w="54610" h="312420">
                  <a:moveTo>
                    <a:pt x="54610" y="148590"/>
                  </a:moveTo>
                  <a:lnTo>
                    <a:pt x="0" y="148590"/>
                  </a:lnTo>
                  <a:lnTo>
                    <a:pt x="0" y="151130"/>
                  </a:lnTo>
                  <a:lnTo>
                    <a:pt x="54610" y="151130"/>
                  </a:lnTo>
                  <a:lnTo>
                    <a:pt x="54610" y="148590"/>
                  </a:lnTo>
                  <a:close/>
                </a:path>
                <a:path w="54610" h="312420">
                  <a:moveTo>
                    <a:pt x="54610" y="146050"/>
                  </a:moveTo>
                  <a:lnTo>
                    <a:pt x="0" y="146050"/>
                  </a:lnTo>
                  <a:lnTo>
                    <a:pt x="0" y="147320"/>
                  </a:lnTo>
                  <a:lnTo>
                    <a:pt x="54610" y="147320"/>
                  </a:lnTo>
                  <a:lnTo>
                    <a:pt x="54610" y="146050"/>
                  </a:lnTo>
                  <a:close/>
                </a:path>
                <a:path w="54610" h="312420">
                  <a:moveTo>
                    <a:pt x="54610" y="142240"/>
                  </a:moveTo>
                  <a:lnTo>
                    <a:pt x="0" y="142240"/>
                  </a:lnTo>
                  <a:lnTo>
                    <a:pt x="0" y="144780"/>
                  </a:lnTo>
                  <a:lnTo>
                    <a:pt x="54610" y="144780"/>
                  </a:lnTo>
                  <a:lnTo>
                    <a:pt x="54610" y="142240"/>
                  </a:lnTo>
                  <a:close/>
                </a:path>
                <a:path w="54610" h="312420">
                  <a:moveTo>
                    <a:pt x="54610" y="139700"/>
                  </a:moveTo>
                  <a:lnTo>
                    <a:pt x="0" y="139700"/>
                  </a:lnTo>
                  <a:lnTo>
                    <a:pt x="0" y="140970"/>
                  </a:lnTo>
                  <a:lnTo>
                    <a:pt x="54610" y="140970"/>
                  </a:lnTo>
                  <a:lnTo>
                    <a:pt x="54610" y="139700"/>
                  </a:lnTo>
                  <a:close/>
                </a:path>
                <a:path w="54610" h="312420">
                  <a:moveTo>
                    <a:pt x="54610" y="135890"/>
                  </a:moveTo>
                  <a:lnTo>
                    <a:pt x="0" y="135890"/>
                  </a:lnTo>
                  <a:lnTo>
                    <a:pt x="0" y="138430"/>
                  </a:lnTo>
                  <a:lnTo>
                    <a:pt x="54610" y="138430"/>
                  </a:lnTo>
                  <a:lnTo>
                    <a:pt x="54610" y="135890"/>
                  </a:lnTo>
                  <a:close/>
                </a:path>
                <a:path w="54610" h="312420">
                  <a:moveTo>
                    <a:pt x="54610" y="133350"/>
                  </a:moveTo>
                  <a:lnTo>
                    <a:pt x="0" y="133350"/>
                  </a:lnTo>
                  <a:lnTo>
                    <a:pt x="0" y="134620"/>
                  </a:lnTo>
                  <a:lnTo>
                    <a:pt x="54610" y="134620"/>
                  </a:lnTo>
                  <a:lnTo>
                    <a:pt x="54610" y="133350"/>
                  </a:lnTo>
                  <a:close/>
                </a:path>
                <a:path w="54610" h="312420">
                  <a:moveTo>
                    <a:pt x="54610" y="129540"/>
                  </a:moveTo>
                  <a:lnTo>
                    <a:pt x="0" y="129540"/>
                  </a:lnTo>
                  <a:lnTo>
                    <a:pt x="0" y="132080"/>
                  </a:lnTo>
                  <a:lnTo>
                    <a:pt x="54610" y="132080"/>
                  </a:lnTo>
                  <a:lnTo>
                    <a:pt x="54610" y="129540"/>
                  </a:lnTo>
                  <a:close/>
                </a:path>
                <a:path w="54610" h="312420">
                  <a:moveTo>
                    <a:pt x="54610" y="127000"/>
                  </a:moveTo>
                  <a:lnTo>
                    <a:pt x="0" y="127000"/>
                  </a:lnTo>
                  <a:lnTo>
                    <a:pt x="0" y="128270"/>
                  </a:lnTo>
                  <a:lnTo>
                    <a:pt x="54610" y="128270"/>
                  </a:lnTo>
                  <a:lnTo>
                    <a:pt x="54610" y="127000"/>
                  </a:lnTo>
                  <a:close/>
                </a:path>
                <a:path w="54610" h="312420">
                  <a:moveTo>
                    <a:pt x="54610" y="123190"/>
                  </a:moveTo>
                  <a:lnTo>
                    <a:pt x="0" y="123190"/>
                  </a:lnTo>
                  <a:lnTo>
                    <a:pt x="0" y="125730"/>
                  </a:lnTo>
                  <a:lnTo>
                    <a:pt x="54610" y="125730"/>
                  </a:lnTo>
                  <a:lnTo>
                    <a:pt x="54610" y="123190"/>
                  </a:lnTo>
                  <a:close/>
                </a:path>
                <a:path w="54610" h="312420">
                  <a:moveTo>
                    <a:pt x="54610" y="120650"/>
                  </a:moveTo>
                  <a:lnTo>
                    <a:pt x="0" y="120650"/>
                  </a:lnTo>
                  <a:lnTo>
                    <a:pt x="0" y="121920"/>
                  </a:lnTo>
                  <a:lnTo>
                    <a:pt x="54610" y="121920"/>
                  </a:lnTo>
                  <a:lnTo>
                    <a:pt x="54610" y="120650"/>
                  </a:lnTo>
                  <a:close/>
                </a:path>
                <a:path w="54610" h="312420">
                  <a:moveTo>
                    <a:pt x="54610" y="116840"/>
                  </a:moveTo>
                  <a:lnTo>
                    <a:pt x="0" y="116840"/>
                  </a:lnTo>
                  <a:lnTo>
                    <a:pt x="0" y="119380"/>
                  </a:lnTo>
                  <a:lnTo>
                    <a:pt x="54610" y="119380"/>
                  </a:lnTo>
                  <a:lnTo>
                    <a:pt x="54610" y="116840"/>
                  </a:lnTo>
                  <a:close/>
                </a:path>
                <a:path w="54610" h="312420">
                  <a:moveTo>
                    <a:pt x="54610" y="114300"/>
                  </a:moveTo>
                  <a:lnTo>
                    <a:pt x="0" y="114300"/>
                  </a:lnTo>
                  <a:lnTo>
                    <a:pt x="0" y="115570"/>
                  </a:lnTo>
                  <a:lnTo>
                    <a:pt x="54610" y="115570"/>
                  </a:lnTo>
                  <a:lnTo>
                    <a:pt x="54610" y="114300"/>
                  </a:lnTo>
                  <a:close/>
                </a:path>
                <a:path w="54610" h="312420">
                  <a:moveTo>
                    <a:pt x="54610" y="110490"/>
                  </a:moveTo>
                  <a:lnTo>
                    <a:pt x="0" y="110490"/>
                  </a:lnTo>
                  <a:lnTo>
                    <a:pt x="0" y="113030"/>
                  </a:lnTo>
                  <a:lnTo>
                    <a:pt x="54610" y="113030"/>
                  </a:lnTo>
                  <a:lnTo>
                    <a:pt x="54610" y="110490"/>
                  </a:lnTo>
                  <a:close/>
                </a:path>
                <a:path w="54610" h="312420">
                  <a:moveTo>
                    <a:pt x="54610" y="107950"/>
                  </a:moveTo>
                  <a:lnTo>
                    <a:pt x="0" y="107950"/>
                  </a:lnTo>
                  <a:lnTo>
                    <a:pt x="0" y="109220"/>
                  </a:lnTo>
                  <a:lnTo>
                    <a:pt x="54610" y="109220"/>
                  </a:lnTo>
                  <a:lnTo>
                    <a:pt x="54610" y="107950"/>
                  </a:lnTo>
                  <a:close/>
                </a:path>
                <a:path w="54610" h="312420">
                  <a:moveTo>
                    <a:pt x="54610" y="104140"/>
                  </a:moveTo>
                  <a:lnTo>
                    <a:pt x="0" y="104140"/>
                  </a:lnTo>
                  <a:lnTo>
                    <a:pt x="0" y="106680"/>
                  </a:lnTo>
                  <a:lnTo>
                    <a:pt x="54610" y="106680"/>
                  </a:lnTo>
                  <a:lnTo>
                    <a:pt x="54610" y="104140"/>
                  </a:lnTo>
                  <a:close/>
                </a:path>
                <a:path w="54610" h="312420">
                  <a:moveTo>
                    <a:pt x="54610" y="101600"/>
                  </a:moveTo>
                  <a:lnTo>
                    <a:pt x="0" y="101600"/>
                  </a:lnTo>
                  <a:lnTo>
                    <a:pt x="0" y="102870"/>
                  </a:lnTo>
                  <a:lnTo>
                    <a:pt x="54610" y="102870"/>
                  </a:lnTo>
                  <a:lnTo>
                    <a:pt x="54610" y="101600"/>
                  </a:lnTo>
                  <a:close/>
                </a:path>
                <a:path w="54610" h="312420">
                  <a:moveTo>
                    <a:pt x="54610" y="95250"/>
                  </a:moveTo>
                  <a:lnTo>
                    <a:pt x="0" y="95250"/>
                  </a:lnTo>
                  <a:lnTo>
                    <a:pt x="0" y="100330"/>
                  </a:lnTo>
                  <a:lnTo>
                    <a:pt x="54610" y="100330"/>
                  </a:lnTo>
                  <a:lnTo>
                    <a:pt x="54610" y="95250"/>
                  </a:lnTo>
                  <a:close/>
                </a:path>
                <a:path w="54610" h="312420">
                  <a:moveTo>
                    <a:pt x="54610" y="88900"/>
                  </a:moveTo>
                  <a:lnTo>
                    <a:pt x="0" y="88900"/>
                  </a:lnTo>
                  <a:lnTo>
                    <a:pt x="0" y="93980"/>
                  </a:lnTo>
                  <a:lnTo>
                    <a:pt x="54610" y="93980"/>
                  </a:lnTo>
                  <a:lnTo>
                    <a:pt x="54610" y="88900"/>
                  </a:lnTo>
                  <a:close/>
                </a:path>
                <a:path w="54610" h="312420">
                  <a:moveTo>
                    <a:pt x="54610" y="82550"/>
                  </a:moveTo>
                  <a:lnTo>
                    <a:pt x="0" y="82550"/>
                  </a:lnTo>
                  <a:lnTo>
                    <a:pt x="0" y="87630"/>
                  </a:lnTo>
                  <a:lnTo>
                    <a:pt x="54610" y="87630"/>
                  </a:lnTo>
                  <a:lnTo>
                    <a:pt x="54610" y="82550"/>
                  </a:lnTo>
                  <a:close/>
                </a:path>
                <a:path w="54610" h="312420">
                  <a:moveTo>
                    <a:pt x="54610" y="76200"/>
                  </a:moveTo>
                  <a:lnTo>
                    <a:pt x="0" y="76200"/>
                  </a:lnTo>
                  <a:lnTo>
                    <a:pt x="0" y="81280"/>
                  </a:lnTo>
                  <a:lnTo>
                    <a:pt x="54610" y="81280"/>
                  </a:lnTo>
                  <a:lnTo>
                    <a:pt x="54610" y="76200"/>
                  </a:lnTo>
                  <a:close/>
                </a:path>
                <a:path w="54610" h="312420">
                  <a:moveTo>
                    <a:pt x="54610" y="69850"/>
                  </a:moveTo>
                  <a:lnTo>
                    <a:pt x="0" y="69850"/>
                  </a:lnTo>
                  <a:lnTo>
                    <a:pt x="0" y="74930"/>
                  </a:lnTo>
                  <a:lnTo>
                    <a:pt x="54610" y="74930"/>
                  </a:lnTo>
                  <a:lnTo>
                    <a:pt x="54610" y="69850"/>
                  </a:lnTo>
                  <a:close/>
                </a:path>
                <a:path w="54610" h="312420">
                  <a:moveTo>
                    <a:pt x="54610" y="63500"/>
                  </a:moveTo>
                  <a:lnTo>
                    <a:pt x="0" y="63500"/>
                  </a:lnTo>
                  <a:lnTo>
                    <a:pt x="0" y="68580"/>
                  </a:lnTo>
                  <a:lnTo>
                    <a:pt x="54610" y="68580"/>
                  </a:lnTo>
                  <a:lnTo>
                    <a:pt x="54610" y="63500"/>
                  </a:lnTo>
                  <a:close/>
                </a:path>
                <a:path w="54610" h="312420">
                  <a:moveTo>
                    <a:pt x="54610" y="57150"/>
                  </a:moveTo>
                  <a:lnTo>
                    <a:pt x="0" y="57150"/>
                  </a:lnTo>
                  <a:lnTo>
                    <a:pt x="0" y="62230"/>
                  </a:lnTo>
                  <a:lnTo>
                    <a:pt x="54610" y="62230"/>
                  </a:lnTo>
                  <a:lnTo>
                    <a:pt x="54610" y="57150"/>
                  </a:lnTo>
                  <a:close/>
                </a:path>
                <a:path w="54610" h="312420">
                  <a:moveTo>
                    <a:pt x="54610" y="52070"/>
                  </a:moveTo>
                  <a:lnTo>
                    <a:pt x="0" y="52070"/>
                  </a:lnTo>
                  <a:lnTo>
                    <a:pt x="0" y="55880"/>
                  </a:lnTo>
                  <a:lnTo>
                    <a:pt x="54610" y="55880"/>
                  </a:lnTo>
                  <a:lnTo>
                    <a:pt x="54610" y="52070"/>
                  </a:lnTo>
                  <a:close/>
                </a:path>
                <a:path w="54610" h="312420">
                  <a:moveTo>
                    <a:pt x="54610" y="45720"/>
                  </a:moveTo>
                  <a:lnTo>
                    <a:pt x="0" y="45720"/>
                  </a:lnTo>
                  <a:lnTo>
                    <a:pt x="0" y="50800"/>
                  </a:lnTo>
                  <a:lnTo>
                    <a:pt x="54610" y="50800"/>
                  </a:lnTo>
                  <a:lnTo>
                    <a:pt x="54610" y="45720"/>
                  </a:lnTo>
                  <a:close/>
                </a:path>
                <a:path w="54610" h="312420">
                  <a:moveTo>
                    <a:pt x="54610" y="39370"/>
                  </a:moveTo>
                  <a:lnTo>
                    <a:pt x="0" y="39370"/>
                  </a:lnTo>
                  <a:lnTo>
                    <a:pt x="0" y="44450"/>
                  </a:lnTo>
                  <a:lnTo>
                    <a:pt x="54610" y="44450"/>
                  </a:lnTo>
                  <a:lnTo>
                    <a:pt x="54610" y="39370"/>
                  </a:lnTo>
                  <a:close/>
                </a:path>
                <a:path w="54610" h="312420">
                  <a:moveTo>
                    <a:pt x="54610" y="33020"/>
                  </a:moveTo>
                  <a:lnTo>
                    <a:pt x="0" y="33020"/>
                  </a:lnTo>
                  <a:lnTo>
                    <a:pt x="0" y="38100"/>
                  </a:lnTo>
                  <a:lnTo>
                    <a:pt x="54610" y="38100"/>
                  </a:lnTo>
                  <a:lnTo>
                    <a:pt x="54610" y="33020"/>
                  </a:lnTo>
                  <a:close/>
                </a:path>
                <a:path w="54610" h="312420">
                  <a:moveTo>
                    <a:pt x="54610" y="26670"/>
                  </a:moveTo>
                  <a:lnTo>
                    <a:pt x="0" y="26670"/>
                  </a:lnTo>
                  <a:lnTo>
                    <a:pt x="0" y="31750"/>
                  </a:lnTo>
                  <a:lnTo>
                    <a:pt x="54610" y="31750"/>
                  </a:lnTo>
                  <a:lnTo>
                    <a:pt x="54610" y="26670"/>
                  </a:lnTo>
                  <a:close/>
                </a:path>
                <a:path w="54610" h="312420">
                  <a:moveTo>
                    <a:pt x="54610" y="20320"/>
                  </a:moveTo>
                  <a:lnTo>
                    <a:pt x="0" y="20320"/>
                  </a:lnTo>
                  <a:lnTo>
                    <a:pt x="0" y="25400"/>
                  </a:lnTo>
                  <a:lnTo>
                    <a:pt x="54610" y="25400"/>
                  </a:lnTo>
                  <a:lnTo>
                    <a:pt x="54610" y="20320"/>
                  </a:lnTo>
                  <a:close/>
                </a:path>
                <a:path w="54610" h="312420">
                  <a:moveTo>
                    <a:pt x="54610" y="13970"/>
                  </a:moveTo>
                  <a:lnTo>
                    <a:pt x="0" y="13970"/>
                  </a:lnTo>
                  <a:lnTo>
                    <a:pt x="0" y="19050"/>
                  </a:lnTo>
                  <a:lnTo>
                    <a:pt x="54610" y="19050"/>
                  </a:lnTo>
                  <a:lnTo>
                    <a:pt x="54610" y="13970"/>
                  </a:lnTo>
                  <a:close/>
                </a:path>
                <a:path w="54610" h="312420">
                  <a:moveTo>
                    <a:pt x="54610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4610" y="12700"/>
                  </a:lnTo>
                  <a:lnTo>
                    <a:pt x="54610" y="7620"/>
                  </a:lnTo>
                  <a:close/>
                </a:path>
                <a:path w="54610" h="312420">
                  <a:moveTo>
                    <a:pt x="54610" y="0"/>
                  </a:moveTo>
                  <a:lnTo>
                    <a:pt x="50800" y="0"/>
                  </a:lnTo>
                  <a:lnTo>
                    <a:pt x="50800" y="1270"/>
                  </a:lnTo>
                  <a:lnTo>
                    <a:pt x="0" y="1270"/>
                  </a:lnTo>
                  <a:lnTo>
                    <a:pt x="0" y="6350"/>
                  </a:lnTo>
                  <a:lnTo>
                    <a:pt x="54610" y="6350"/>
                  </a:lnTo>
                  <a:lnTo>
                    <a:pt x="54610" y="0"/>
                  </a:lnTo>
                  <a:close/>
                </a:path>
                <a:path w="54610" h="312420">
                  <a:moveTo>
                    <a:pt x="54610" y="278130"/>
                  </a:moveTo>
                  <a:lnTo>
                    <a:pt x="0" y="278130"/>
                  </a:lnTo>
                  <a:lnTo>
                    <a:pt x="0" y="311150"/>
                  </a:lnTo>
                  <a:lnTo>
                    <a:pt x="54610" y="311150"/>
                  </a:lnTo>
                  <a:lnTo>
                    <a:pt x="54610" y="278130"/>
                  </a:lnTo>
                  <a:close/>
                </a:path>
                <a:path w="54610" h="312420">
                  <a:moveTo>
                    <a:pt x="54610" y="311150"/>
                  </a:moveTo>
                  <a:lnTo>
                    <a:pt x="26670" y="311150"/>
                  </a:lnTo>
                  <a:lnTo>
                    <a:pt x="26670" y="312420"/>
                  </a:lnTo>
                  <a:lnTo>
                    <a:pt x="54610" y="312420"/>
                  </a:lnTo>
                  <a:lnTo>
                    <a:pt x="54610" y="311150"/>
                  </a:lnTo>
                  <a:close/>
                </a:path>
              </a:pathLst>
            </a:custGeom>
            <a:solidFill>
              <a:srgbClr val="3396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7" name="object 257"/>
            <p:cNvSpPr/>
            <p:nvPr/>
          </p:nvSpPr>
          <p:spPr>
            <a:xfrm>
              <a:off x="4325620" y="6398259"/>
              <a:ext cx="54610" cy="309880"/>
            </a:xfrm>
            <a:custGeom>
              <a:avLst/>
              <a:gdLst/>
              <a:ahLst/>
              <a:cxnLst/>
              <a:rect l="l" t="t" r="r" b="b"/>
              <a:pathLst>
                <a:path w="54610" h="309879">
                  <a:moveTo>
                    <a:pt x="54609" y="255269"/>
                  </a:moveTo>
                  <a:lnTo>
                    <a:pt x="0" y="255269"/>
                  </a:lnTo>
                  <a:lnTo>
                    <a:pt x="0" y="276859"/>
                  </a:lnTo>
                  <a:lnTo>
                    <a:pt x="54609" y="276859"/>
                  </a:lnTo>
                  <a:lnTo>
                    <a:pt x="54609" y="255269"/>
                  </a:lnTo>
                  <a:close/>
                </a:path>
                <a:path w="54610" h="309879">
                  <a:moveTo>
                    <a:pt x="54609" y="252729"/>
                  </a:moveTo>
                  <a:lnTo>
                    <a:pt x="0" y="252729"/>
                  </a:lnTo>
                  <a:lnTo>
                    <a:pt x="0" y="253999"/>
                  </a:lnTo>
                  <a:lnTo>
                    <a:pt x="54609" y="253999"/>
                  </a:lnTo>
                  <a:lnTo>
                    <a:pt x="54609" y="252729"/>
                  </a:lnTo>
                  <a:close/>
                </a:path>
                <a:path w="54610" h="309879">
                  <a:moveTo>
                    <a:pt x="54609" y="248919"/>
                  </a:moveTo>
                  <a:lnTo>
                    <a:pt x="0" y="248919"/>
                  </a:lnTo>
                  <a:lnTo>
                    <a:pt x="0" y="251459"/>
                  </a:lnTo>
                  <a:lnTo>
                    <a:pt x="54609" y="251459"/>
                  </a:lnTo>
                  <a:lnTo>
                    <a:pt x="54609" y="248919"/>
                  </a:lnTo>
                  <a:close/>
                </a:path>
                <a:path w="54610" h="309879">
                  <a:moveTo>
                    <a:pt x="54609" y="246379"/>
                  </a:moveTo>
                  <a:lnTo>
                    <a:pt x="0" y="246379"/>
                  </a:lnTo>
                  <a:lnTo>
                    <a:pt x="0" y="247649"/>
                  </a:lnTo>
                  <a:lnTo>
                    <a:pt x="54609" y="247649"/>
                  </a:lnTo>
                  <a:lnTo>
                    <a:pt x="54609" y="246379"/>
                  </a:lnTo>
                  <a:close/>
                </a:path>
                <a:path w="54610" h="309879">
                  <a:moveTo>
                    <a:pt x="54609" y="242569"/>
                  </a:moveTo>
                  <a:lnTo>
                    <a:pt x="0" y="242569"/>
                  </a:lnTo>
                  <a:lnTo>
                    <a:pt x="0" y="245109"/>
                  </a:lnTo>
                  <a:lnTo>
                    <a:pt x="54609" y="245109"/>
                  </a:lnTo>
                  <a:lnTo>
                    <a:pt x="54609" y="242569"/>
                  </a:lnTo>
                  <a:close/>
                </a:path>
                <a:path w="54610" h="309879">
                  <a:moveTo>
                    <a:pt x="54609" y="240029"/>
                  </a:moveTo>
                  <a:lnTo>
                    <a:pt x="0" y="240029"/>
                  </a:lnTo>
                  <a:lnTo>
                    <a:pt x="0" y="241299"/>
                  </a:lnTo>
                  <a:lnTo>
                    <a:pt x="54609" y="241299"/>
                  </a:lnTo>
                  <a:lnTo>
                    <a:pt x="54609" y="240029"/>
                  </a:lnTo>
                  <a:close/>
                </a:path>
                <a:path w="54610" h="309879">
                  <a:moveTo>
                    <a:pt x="54609" y="236219"/>
                  </a:moveTo>
                  <a:lnTo>
                    <a:pt x="0" y="236219"/>
                  </a:lnTo>
                  <a:lnTo>
                    <a:pt x="0" y="238759"/>
                  </a:lnTo>
                  <a:lnTo>
                    <a:pt x="54609" y="238759"/>
                  </a:lnTo>
                  <a:lnTo>
                    <a:pt x="54609" y="236219"/>
                  </a:lnTo>
                  <a:close/>
                </a:path>
                <a:path w="54610" h="309879">
                  <a:moveTo>
                    <a:pt x="54609" y="233679"/>
                  </a:moveTo>
                  <a:lnTo>
                    <a:pt x="0" y="233679"/>
                  </a:lnTo>
                  <a:lnTo>
                    <a:pt x="0" y="234949"/>
                  </a:lnTo>
                  <a:lnTo>
                    <a:pt x="54609" y="234949"/>
                  </a:lnTo>
                  <a:lnTo>
                    <a:pt x="54609" y="233679"/>
                  </a:lnTo>
                  <a:close/>
                </a:path>
                <a:path w="54610" h="309879">
                  <a:moveTo>
                    <a:pt x="54609" y="229869"/>
                  </a:moveTo>
                  <a:lnTo>
                    <a:pt x="0" y="229869"/>
                  </a:lnTo>
                  <a:lnTo>
                    <a:pt x="0" y="232409"/>
                  </a:lnTo>
                  <a:lnTo>
                    <a:pt x="54609" y="232409"/>
                  </a:lnTo>
                  <a:lnTo>
                    <a:pt x="54609" y="229869"/>
                  </a:lnTo>
                  <a:close/>
                </a:path>
                <a:path w="54610" h="309879">
                  <a:moveTo>
                    <a:pt x="54609" y="227329"/>
                  </a:moveTo>
                  <a:lnTo>
                    <a:pt x="0" y="227329"/>
                  </a:lnTo>
                  <a:lnTo>
                    <a:pt x="0" y="228599"/>
                  </a:lnTo>
                  <a:lnTo>
                    <a:pt x="54609" y="228599"/>
                  </a:lnTo>
                  <a:lnTo>
                    <a:pt x="54609" y="227329"/>
                  </a:lnTo>
                  <a:close/>
                </a:path>
                <a:path w="54610" h="309879">
                  <a:moveTo>
                    <a:pt x="54609" y="223519"/>
                  </a:moveTo>
                  <a:lnTo>
                    <a:pt x="0" y="223519"/>
                  </a:lnTo>
                  <a:lnTo>
                    <a:pt x="0" y="226059"/>
                  </a:lnTo>
                  <a:lnTo>
                    <a:pt x="54609" y="226059"/>
                  </a:lnTo>
                  <a:lnTo>
                    <a:pt x="54609" y="223519"/>
                  </a:lnTo>
                  <a:close/>
                </a:path>
                <a:path w="54610" h="309879">
                  <a:moveTo>
                    <a:pt x="54609" y="220979"/>
                  </a:moveTo>
                  <a:lnTo>
                    <a:pt x="0" y="220979"/>
                  </a:lnTo>
                  <a:lnTo>
                    <a:pt x="0" y="222249"/>
                  </a:lnTo>
                  <a:lnTo>
                    <a:pt x="54609" y="222249"/>
                  </a:lnTo>
                  <a:lnTo>
                    <a:pt x="54609" y="220979"/>
                  </a:lnTo>
                  <a:close/>
                </a:path>
                <a:path w="54610" h="309879">
                  <a:moveTo>
                    <a:pt x="54609" y="217169"/>
                  </a:moveTo>
                  <a:lnTo>
                    <a:pt x="0" y="217169"/>
                  </a:lnTo>
                  <a:lnTo>
                    <a:pt x="0" y="219709"/>
                  </a:lnTo>
                  <a:lnTo>
                    <a:pt x="54609" y="219709"/>
                  </a:lnTo>
                  <a:lnTo>
                    <a:pt x="54609" y="217169"/>
                  </a:lnTo>
                  <a:close/>
                </a:path>
                <a:path w="54610" h="309879">
                  <a:moveTo>
                    <a:pt x="54609" y="214629"/>
                  </a:moveTo>
                  <a:lnTo>
                    <a:pt x="0" y="214629"/>
                  </a:lnTo>
                  <a:lnTo>
                    <a:pt x="0" y="215899"/>
                  </a:lnTo>
                  <a:lnTo>
                    <a:pt x="54609" y="215899"/>
                  </a:lnTo>
                  <a:lnTo>
                    <a:pt x="54609" y="214629"/>
                  </a:lnTo>
                  <a:close/>
                </a:path>
                <a:path w="54610" h="309879">
                  <a:moveTo>
                    <a:pt x="54609" y="210819"/>
                  </a:moveTo>
                  <a:lnTo>
                    <a:pt x="0" y="210819"/>
                  </a:lnTo>
                  <a:lnTo>
                    <a:pt x="0" y="213359"/>
                  </a:lnTo>
                  <a:lnTo>
                    <a:pt x="54609" y="213359"/>
                  </a:lnTo>
                  <a:lnTo>
                    <a:pt x="54609" y="210819"/>
                  </a:lnTo>
                  <a:close/>
                </a:path>
                <a:path w="54610" h="309879">
                  <a:moveTo>
                    <a:pt x="54609" y="208279"/>
                  </a:moveTo>
                  <a:lnTo>
                    <a:pt x="0" y="208279"/>
                  </a:lnTo>
                  <a:lnTo>
                    <a:pt x="0" y="209549"/>
                  </a:lnTo>
                  <a:lnTo>
                    <a:pt x="54609" y="209549"/>
                  </a:lnTo>
                  <a:lnTo>
                    <a:pt x="54609" y="208279"/>
                  </a:lnTo>
                  <a:close/>
                </a:path>
                <a:path w="54610" h="309879">
                  <a:moveTo>
                    <a:pt x="54609" y="204469"/>
                  </a:moveTo>
                  <a:lnTo>
                    <a:pt x="0" y="204469"/>
                  </a:lnTo>
                  <a:lnTo>
                    <a:pt x="0" y="207009"/>
                  </a:lnTo>
                  <a:lnTo>
                    <a:pt x="54609" y="207009"/>
                  </a:lnTo>
                  <a:lnTo>
                    <a:pt x="54609" y="204469"/>
                  </a:lnTo>
                  <a:close/>
                </a:path>
                <a:path w="54610" h="309879">
                  <a:moveTo>
                    <a:pt x="54609" y="201929"/>
                  </a:moveTo>
                  <a:lnTo>
                    <a:pt x="0" y="201929"/>
                  </a:lnTo>
                  <a:lnTo>
                    <a:pt x="0" y="203199"/>
                  </a:lnTo>
                  <a:lnTo>
                    <a:pt x="54609" y="203199"/>
                  </a:lnTo>
                  <a:lnTo>
                    <a:pt x="54609" y="201929"/>
                  </a:lnTo>
                  <a:close/>
                </a:path>
                <a:path w="54610" h="309879">
                  <a:moveTo>
                    <a:pt x="54609" y="198119"/>
                  </a:moveTo>
                  <a:lnTo>
                    <a:pt x="0" y="198119"/>
                  </a:lnTo>
                  <a:lnTo>
                    <a:pt x="0" y="200659"/>
                  </a:lnTo>
                  <a:lnTo>
                    <a:pt x="54609" y="200659"/>
                  </a:lnTo>
                  <a:lnTo>
                    <a:pt x="54609" y="198119"/>
                  </a:lnTo>
                  <a:close/>
                </a:path>
                <a:path w="54610" h="309879">
                  <a:moveTo>
                    <a:pt x="54609" y="195579"/>
                  </a:moveTo>
                  <a:lnTo>
                    <a:pt x="0" y="195579"/>
                  </a:lnTo>
                  <a:lnTo>
                    <a:pt x="0" y="196849"/>
                  </a:lnTo>
                  <a:lnTo>
                    <a:pt x="54609" y="196849"/>
                  </a:lnTo>
                  <a:lnTo>
                    <a:pt x="54609" y="195579"/>
                  </a:lnTo>
                  <a:close/>
                </a:path>
                <a:path w="54610" h="309879">
                  <a:moveTo>
                    <a:pt x="54609" y="191769"/>
                  </a:moveTo>
                  <a:lnTo>
                    <a:pt x="0" y="191769"/>
                  </a:lnTo>
                  <a:lnTo>
                    <a:pt x="0" y="194309"/>
                  </a:lnTo>
                  <a:lnTo>
                    <a:pt x="54609" y="194309"/>
                  </a:lnTo>
                  <a:lnTo>
                    <a:pt x="54609" y="191769"/>
                  </a:lnTo>
                  <a:close/>
                </a:path>
                <a:path w="54610" h="309879">
                  <a:moveTo>
                    <a:pt x="54609" y="189229"/>
                  </a:moveTo>
                  <a:lnTo>
                    <a:pt x="0" y="189229"/>
                  </a:lnTo>
                  <a:lnTo>
                    <a:pt x="0" y="190499"/>
                  </a:lnTo>
                  <a:lnTo>
                    <a:pt x="54609" y="190499"/>
                  </a:lnTo>
                  <a:lnTo>
                    <a:pt x="54609" y="189229"/>
                  </a:lnTo>
                  <a:close/>
                </a:path>
                <a:path w="54610" h="309879">
                  <a:moveTo>
                    <a:pt x="54609" y="185419"/>
                  </a:moveTo>
                  <a:lnTo>
                    <a:pt x="0" y="185419"/>
                  </a:lnTo>
                  <a:lnTo>
                    <a:pt x="0" y="187959"/>
                  </a:lnTo>
                  <a:lnTo>
                    <a:pt x="54609" y="187959"/>
                  </a:lnTo>
                  <a:lnTo>
                    <a:pt x="54609" y="185419"/>
                  </a:lnTo>
                  <a:close/>
                </a:path>
                <a:path w="54610" h="309879">
                  <a:moveTo>
                    <a:pt x="54609" y="182879"/>
                  </a:moveTo>
                  <a:lnTo>
                    <a:pt x="0" y="182879"/>
                  </a:lnTo>
                  <a:lnTo>
                    <a:pt x="0" y="184149"/>
                  </a:lnTo>
                  <a:lnTo>
                    <a:pt x="54609" y="184149"/>
                  </a:lnTo>
                  <a:lnTo>
                    <a:pt x="54609" y="182879"/>
                  </a:lnTo>
                  <a:close/>
                </a:path>
                <a:path w="54610" h="309879">
                  <a:moveTo>
                    <a:pt x="54609" y="179069"/>
                  </a:moveTo>
                  <a:lnTo>
                    <a:pt x="0" y="179069"/>
                  </a:lnTo>
                  <a:lnTo>
                    <a:pt x="0" y="181609"/>
                  </a:lnTo>
                  <a:lnTo>
                    <a:pt x="54609" y="181609"/>
                  </a:lnTo>
                  <a:lnTo>
                    <a:pt x="54609" y="179069"/>
                  </a:lnTo>
                  <a:close/>
                </a:path>
                <a:path w="54610" h="309879">
                  <a:moveTo>
                    <a:pt x="54609" y="176529"/>
                  </a:moveTo>
                  <a:lnTo>
                    <a:pt x="0" y="176529"/>
                  </a:lnTo>
                  <a:lnTo>
                    <a:pt x="0" y="177799"/>
                  </a:lnTo>
                  <a:lnTo>
                    <a:pt x="54609" y="177799"/>
                  </a:lnTo>
                  <a:lnTo>
                    <a:pt x="54609" y="176529"/>
                  </a:lnTo>
                  <a:close/>
                </a:path>
                <a:path w="54610" h="309879">
                  <a:moveTo>
                    <a:pt x="54609" y="172719"/>
                  </a:moveTo>
                  <a:lnTo>
                    <a:pt x="0" y="172719"/>
                  </a:lnTo>
                  <a:lnTo>
                    <a:pt x="0" y="175259"/>
                  </a:lnTo>
                  <a:lnTo>
                    <a:pt x="54609" y="175259"/>
                  </a:lnTo>
                  <a:lnTo>
                    <a:pt x="54609" y="172719"/>
                  </a:lnTo>
                  <a:close/>
                </a:path>
                <a:path w="54610" h="309879">
                  <a:moveTo>
                    <a:pt x="54609" y="170179"/>
                  </a:moveTo>
                  <a:lnTo>
                    <a:pt x="0" y="170179"/>
                  </a:lnTo>
                  <a:lnTo>
                    <a:pt x="0" y="171449"/>
                  </a:lnTo>
                  <a:lnTo>
                    <a:pt x="54609" y="171449"/>
                  </a:lnTo>
                  <a:lnTo>
                    <a:pt x="54609" y="170179"/>
                  </a:lnTo>
                  <a:close/>
                </a:path>
                <a:path w="54610" h="309879">
                  <a:moveTo>
                    <a:pt x="54609" y="166369"/>
                  </a:moveTo>
                  <a:lnTo>
                    <a:pt x="0" y="166369"/>
                  </a:lnTo>
                  <a:lnTo>
                    <a:pt x="0" y="168909"/>
                  </a:lnTo>
                  <a:lnTo>
                    <a:pt x="54609" y="168909"/>
                  </a:lnTo>
                  <a:lnTo>
                    <a:pt x="54609" y="166369"/>
                  </a:lnTo>
                  <a:close/>
                </a:path>
                <a:path w="54610" h="309879">
                  <a:moveTo>
                    <a:pt x="54609" y="163829"/>
                  </a:moveTo>
                  <a:lnTo>
                    <a:pt x="0" y="163829"/>
                  </a:lnTo>
                  <a:lnTo>
                    <a:pt x="0" y="165099"/>
                  </a:lnTo>
                  <a:lnTo>
                    <a:pt x="54609" y="165099"/>
                  </a:lnTo>
                  <a:lnTo>
                    <a:pt x="54609" y="163829"/>
                  </a:lnTo>
                  <a:close/>
                </a:path>
                <a:path w="54610" h="309879">
                  <a:moveTo>
                    <a:pt x="54609" y="160019"/>
                  </a:moveTo>
                  <a:lnTo>
                    <a:pt x="0" y="160019"/>
                  </a:lnTo>
                  <a:lnTo>
                    <a:pt x="0" y="162559"/>
                  </a:lnTo>
                  <a:lnTo>
                    <a:pt x="54609" y="162559"/>
                  </a:lnTo>
                  <a:lnTo>
                    <a:pt x="54609" y="160019"/>
                  </a:lnTo>
                  <a:close/>
                </a:path>
                <a:path w="54610" h="309879">
                  <a:moveTo>
                    <a:pt x="54609" y="157479"/>
                  </a:moveTo>
                  <a:lnTo>
                    <a:pt x="0" y="157479"/>
                  </a:lnTo>
                  <a:lnTo>
                    <a:pt x="0" y="158749"/>
                  </a:lnTo>
                  <a:lnTo>
                    <a:pt x="54609" y="158749"/>
                  </a:lnTo>
                  <a:lnTo>
                    <a:pt x="54609" y="157479"/>
                  </a:lnTo>
                  <a:close/>
                </a:path>
                <a:path w="54610" h="309879">
                  <a:moveTo>
                    <a:pt x="54609" y="153669"/>
                  </a:moveTo>
                  <a:lnTo>
                    <a:pt x="0" y="153669"/>
                  </a:lnTo>
                  <a:lnTo>
                    <a:pt x="0" y="156209"/>
                  </a:lnTo>
                  <a:lnTo>
                    <a:pt x="54609" y="156209"/>
                  </a:lnTo>
                  <a:lnTo>
                    <a:pt x="54609" y="153669"/>
                  </a:lnTo>
                  <a:close/>
                </a:path>
                <a:path w="54610" h="309879">
                  <a:moveTo>
                    <a:pt x="54609" y="151129"/>
                  </a:moveTo>
                  <a:lnTo>
                    <a:pt x="0" y="151129"/>
                  </a:lnTo>
                  <a:lnTo>
                    <a:pt x="0" y="152399"/>
                  </a:lnTo>
                  <a:lnTo>
                    <a:pt x="54609" y="152399"/>
                  </a:lnTo>
                  <a:lnTo>
                    <a:pt x="54609" y="151129"/>
                  </a:lnTo>
                  <a:close/>
                </a:path>
                <a:path w="54610" h="309879">
                  <a:moveTo>
                    <a:pt x="54609" y="147319"/>
                  </a:moveTo>
                  <a:lnTo>
                    <a:pt x="0" y="147319"/>
                  </a:lnTo>
                  <a:lnTo>
                    <a:pt x="0" y="149859"/>
                  </a:lnTo>
                  <a:lnTo>
                    <a:pt x="54609" y="149859"/>
                  </a:lnTo>
                  <a:lnTo>
                    <a:pt x="54609" y="147319"/>
                  </a:lnTo>
                  <a:close/>
                </a:path>
                <a:path w="54610" h="309879">
                  <a:moveTo>
                    <a:pt x="54609" y="144779"/>
                  </a:moveTo>
                  <a:lnTo>
                    <a:pt x="0" y="144779"/>
                  </a:lnTo>
                  <a:lnTo>
                    <a:pt x="0" y="146049"/>
                  </a:lnTo>
                  <a:lnTo>
                    <a:pt x="54609" y="146049"/>
                  </a:lnTo>
                  <a:lnTo>
                    <a:pt x="54609" y="144779"/>
                  </a:lnTo>
                  <a:close/>
                </a:path>
                <a:path w="54610" h="309879">
                  <a:moveTo>
                    <a:pt x="54609" y="140969"/>
                  </a:moveTo>
                  <a:lnTo>
                    <a:pt x="0" y="140969"/>
                  </a:lnTo>
                  <a:lnTo>
                    <a:pt x="0" y="143509"/>
                  </a:lnTo>
                  <a:lnTo>
                    <a:pt x="54609" y="143509"/>
                  </a:lnTo>
                  <a:lnTo>
                    <a:pt x="54609" y="140969"/>
                  </a:lnTo>
                  <a:close/>
                </a:path>
                <a:path w="54610" h="309879">
                  <a:moveTo>
                    <a:pt x="54609" y="138429"/>
                  </a:moveTo>
                  <a:lnTo>
                    <a:pt x="0" y="138429"/>
                  </a:lnTo>
                  <a:lnTo>
                    <a:pt x="0" y="139699"/>
                  </a:lnTo>
                  <a:lnTo>
                    <a:pt x="54609" y="139699"/>
                  </a:lnTo>
                  <a:lnTo>
                    <a:pt x="54609" y="138429"/>
                  </a:lnTo>
                  <a:close/>
                </a:path>
                <a:path w="54610" h="309879">
                  <a:moveTo>
                    <a:pt x="54609" y="134619"/>
                  </a:moveTo>
                  <a:lnTo>
                    <a:pt x="0" y="134619"/>
                  </a:lnTo>
                  <a:lnTo>
                    <a:pt x="0" y="137159"/>
                  </a:lnTo>
                  <a:lnTo>
                    <a:pt x="54609" y="137159"/>
                  </a:lnTo>
                  <a:lnTo>
                    <a:pt x="54609" y="134619"/>
                  </a:lnTo>
                  <a:close/>
                </a:path>
                <a:path w="54610" h="309879">
                  <a:moveTo>
                    <a:pt x="54609" y="132079"/>
                  </a:moveTo>
                  <a:lnTo>
                    <a:pt x="0" y="132079"/>
                  </a:lnTo>
                  <a:lnTo>
                    <a:pt x="0" y="133349"/>
                  </a:lnTo>
                  <a:lnTo>
                    <a:pt x="54609" y="133349"/>
                  </a:lnTo>
                  <a:lnTo>
                    <a:pt x="54609" y="132079"/>
                  </a:lnTo>
                  <a:close/>
                </a:path>
                <a:path w="54610" h="309879">
                  <a:moveTo>
                    <a:pt x="54609" y="128269"/>
                  </a:moveTo>
                  <a:lnTo>
                    <a:pt x="0" y="128269"/>
                  </a:lnTo>
                  <a:lnTo>
                    <a:pt x="0" y="130809"/>
                  </a:lnTo>
                  <a:lnTo>
                    <a:pt x="54609" y="130809"/>
                  </a:lnTo>
                  <a:lnTo>
                    <a:pt x="54609" y="128269"/>
                  </a:lnTo>
                  <a:close/>
                </a:path>
                <a:path w="54610" h="309879">
                  <a:moveTo>
                    <a:pt x="54609" y="125729"/>
                  </a:moveTo>
                  <a:lnTo>
                    <a:pt x="0" y="125729"/>
                  </a:lnTo>
                  <a:lnTo>
                    <a:pt x="0" y="126999"/>
                  </a:lnTo>
                  <a:lnTo>
                    <a:pt x="54609" y="126999"/>
                  </a:lnTo>
                  <a:lnTo>
                    <a:pt x="54609" y="125729"/>
                  </a:lnTo>
                  <a:close/>
                </a:path>
                <a:path w="54610" h="309879">
                  <a:moveTo>
                    <a:pt x="54609" y="121919"/>
                  </a:moveTo>
                  <a:lnTo>
                    <a:pt x="0" y="121919"/>
                  </a:lnTo>
                  <a:lnTo>
                    <a:pt x="0" y="124459"/>
                  </a:lnTo>
                  <a:lnTo>
                    <a:pt x="54609" y="124459"/>
                  </a:lnTo>
                  <a:lnTo>
                    <a:pt x="54609" y="121919"/>
                  </a:lnTo>
                  <a:close/>
                </a:path>
                <a:path w="54610" h="309879">
                  <a:moveTo>
                    <a:pt x="54609" y="119379"/>
                  </a:moveTo>
                  <a:lnTo>
                    <a:pt x="0" y="119379"/>
                  </a:lnTo>
                  <a:lnTo>
                    <a:pt x="0" y="120649"/>
                  </a:lnTo>
                  <a:lnTo>
                    <a:pt x="54609" y="120649"/>
                  </a:lnTo>
                  <a:lnTo>
                    <a:pt x="54609" y="119379"/>
                  </a:lnTo>
                  <a:close/>
                </a:path>
                <a:path w="54610" h="309879">
                  <a:moveTo>
                    <a:pt x="54609" y="115569"/>
                  </a:moveTo>
                  <a:lnTo>
                    <a:pt x="0" y="115569"/>
                  </a:lnTo>
                  <a:lnTo>
                    <a:pt x="0" y="118109"/>
                  </a:lnTo>
                  <a:lnTo>
                    <a:pt x="54609" y="118109"/>
                  </a:lnTo>
                  <a:lnTo>
                    <a:pt x="54609" y="115569"/>
                  </a:lnTo>
                  <a:close/>
                </a:path>
                <a:path w="54610" h="309879">
                  <a:moveTo>
                    <a:pt x="54609" y="113029"/>
                  </a:moveTo>
                  <a:lnTo>
                    <a:pt x="0" y="113029"/>
                  </a:lnTo>
                  <a:lnTo>
                    <a:pt x="0" y="114299"/>
                  </a:lnTo>
                  <a:lnTo>
                    <a:pt x="54609" y="114299"/>
                  </a:lnTo>
                  <a:lnTo>
                    <a:pt x="54609" y="113029"/>
                  </a:lnTo>
                  <a:close/>
                </a:path>
                <a:path w="54610" h="309879">
                  <a:moveTo>
                    <a:pt x="54609" y="109219"/>
                  </a:moveTo>
                  <a:lnTo>
                    <a:pt x="0" y="109219"/>
                  </a:lnTo>
                  <a:lnTo>
                    <a:pt x="0" y="111759"/>
                  </a:lnTo>
                  <a:lnTo>
                    <a:pt x="54609" y="111759"/>
                  </a:lnTo>
                  <a:lnTo>
                    <a:pt x="54609" y="109219"/>
                  </a:lnTo>
                  <a:close/>
                </a:path>
                <a:path w="54610" h="309879">
                  <a:moveTo>
                    <a:pt x="54609" y="106679"/>
                  </a:moveTo>
                  <a:lnTo>
                    <a:pt x="0" y="106679"/>
                  </a:lnTo>
                  <a:lnTo>
                    <a:pt x="0" y="107949"/>
                  </a:lnTo>
                  <a:lnTo>
                    <a:pt x="54609" y="107949"/>
                  </a:lnTo>
                  <a:lnTo>
                    <a:pt x="54609" y="106679"/>
                  </a:lnTo>
                  <a:close/>
                </a:path>
                <a:path w="54610" h="309879">
                  <a:moveTo>
                    <a:pt x="54609" y="102869"/>
                  </a:moveTo>
                  <a:lnTo>
                    <a:pt x="0" y="102869"/>
                  </a:lnTo>
                  <a:lnTo>
                    <a:pt x="0" y="105409"/>
                  </a:lnTo>
                  <a:lnTo>
                    <a:pt x="54609" y="105409"/>
                  </a:lnTo>
                  <a:lnTo>
                    <a:pt x="54609" y="102869"/>
                  </a:lnTo>
                  <a:close/>
                </a:path>
                <a:path w="54610" h="309879">
                  <a:moveTo>
                    <a:pt x="54609" y="100329"/>
                  </a:moveTo>
                  <a:lnTo>
                    <a:pt x="0" y="100329"/>
                  </a:lnTo>
                  <a:lnTo>
                    <a:pt x="0" y="101599"/>
                  </a:lnTo>
                  <a:lnTo>
                    <a:pt x="54609" y="101599"/>
                  </a:lnTo>
                  <a:lnTo>
                    <a:pt x="54609" y="100329"/>
                  </a:lnTo>
                  <a:close/>
                </a:path>
                <a:path w="54610" h="309879">
                  <a:moveTo>
                    <a:pt x="54609" y="93979"/>
                  </a:moveTo>
                  <a:lnTo>
                    <a:pt x="0" y="93979"/>
                  </a:lnTo>
                  <a:lnTo>
                    <a:pt x="0" y="99059"/>
                  </a:lnTo>
                  <a:lnTo>
                    <a:pt x="54609" y="99059"/>
                  </a:lnTo>
                  <a:lnTo>
                    <a:pt x="54609" y="93979"/>
                  </a:lnTo>
                  <a:close/>
                </a:path>
                <a:path w="54610" h="309879">
                  <a:moveTo>
                    <a:pt x="54609" y="87629"/>
                  </a:moveTo>
                  <a:lnTo>
                    <a:pt x="0" y="87629"/>
                  </a:lnTo>
                  <a:lnTo>
                    <a:pt x="0" y="92709"/>
                  </a:lnTo>
                  <a:lnTo>
                    <a:pt x="54609" y="92709"/>
                  </a:lnTo>
                  <a:lnTo>
                    <a:pt x="54609" y="87629"/>
                  </a:lnTo>
                  <a:close/>
                </a:path>
                <a:path w="54610" h="309879">
                  <a:moveTo>
                    <a:pt x="54609" y="81279"/>
                  </a:moveTo>
                  <a:lnTo>
                    <a:pt x="0" y="81279"/>
                  </a:lnTo>
                  <a:lnTo>
                    <a:pt x="0" y="86359"/>
                  </a:lnTo>
                  <a:lnTo>
                    <a:pt x="54609" y="86359"/>
                  </a:lnTo>
                  <a:lnTo>
                    <a:pt x="54609" y="81279"/>
                  </a:lnTo>
                  <a:close/>
                </a:path>
                <a:path w="54610" h="309879">
                  <a:moveTo>
                    <a:pt x="54609" y="74929"/>
                  </a:moveTo>
                  <a:lnTo>
                    <a:pt x="0" y="74929"/>
                  </a:lnTo>
                  <a:lnTo>
                    <a:pt x="0" y="80009"/>
                  </a:lnTo>
                  <a:lnTo>
                    <a:pt x="54609" y="80009"/>
                  </a:lnTo>
                  <a:lnTo>
                    <a:pt x="54609" y="74929"/>
                  </a:lnTo>
                  <a:close/>
                </a:path>
                <a:path w="54610" h="309879">
                  <a:moveTo>
                    <a:pt x="54609" y="68579"/>
                  </a:moveTo>
                  <a:lnTo>
                    <a:pt x="0" y="68579"/>
                  </a:lnTo>
                  <a:lnTo>
                    <a:pt x="0" y="73659"/>
                  </a:lnTo>
                  <a:lnTo>
                    <a:pt x="54609" y="73659"/>
                  </a:lnTo>
                  <a:lnTo>
                    <a:pt x="54609" y="68579"/>
                  </a:lnTo>
                  <a:close/>
                </a:path>
                <a:path w="54610" h="309879">
                  <a:moveTo>
                    <a:pt x="54609" y="62229"/>
                  </a:moveTo>
                  <a:lnTo>
                    <a:pt x="0" y="62229"/>
                  </a:lnTo>
                  <a:lnTo>
                    <a:pt x="0" y="67309"/>
                  </a:lnTo>
                  <a:lnTo>
                    <a:pt x="54609" y="67309"/>
                  </a:lnTo>
                  <a:lnTo>
                    <a:pt x="54609" y="62229"/>
                  </a:lnTo>
                  <a:close/>
                </a:path>
                <a:path w="54610" h="309879">
                  <a:moveTo>
                    <a:pt x="54609" y="55879"/>
                  </a:moveTo>
                  <a:lnTo>
                    <a:pt x="0" y="55879"/>
                  </a:lnTo>
                  <a:lnTo>
                    <a:pt x="0" y="60959"/>
                  </a:lnTo>
                  <a:lnTo>
                    <a:pt x="54609" y="60959"/>
                  </a:lnTo>
                  <a:lnTo>
                    <a:pt x="54609" y="55879"/>
                  </a:lnTo>
                  <a:close/>
                </a:path>
                <a:path w="54610" h="309879">
                  <a:moveTo>
                    <a:pt x="54609" y="50799"/>
                  </a:moveTo>
                  <a:lnTo>
                    <a:pt x="0" y="50799"/>
                  </a:lnTo>
                  <a:lnTo>
                    <a:pt x="0" y="54609"/>
                  </a:lnTo>
                  <a:lnTo>
                    <a:pt x="54609" y="54609"/>
                  </a:lnTo>
                  <a:lnTo>
                    <a:pt x="54609" y="50799"/>
                  </a:lnTo>
                  <a:close/>
                </a:path>
                <a:path w="54610" h="309879">
                  <a:moveTo>
                    <a:pt x="54609" y="44449"/>
                  </a:moveTo>
                  <a:lnTo>
                    <a:pt x="0" y="44449"/>
                  </a:lnTo>
                  <a:lnTo>
                    <a:pt x="0" y="49529"/>
                  </a:lnTo>
                  <a:lnTo>
                    <a:pt x="54609" y="49529"/>
                  </a:lnTo>
                  <a:lnTo>
                    <a:pt x="54609" y="44449"/>
                  </a:lnTo>
                  <a:close/>
                </a:path>
                <a:path w="54610" h="309879">
                  <a:moveTo>
                    <a:pt x="54609" y="38099"/>
                  </a:moveTo>
                  <a:lnTo>
                    <a:pt x="0" y="38099"/>
                  </a:lnTo>
                  <a:lnTo>
                    <a:pt x="0" y="43179"/>
                  </a:lnTo>
                  <a:lnTo>
                    <a:pt x="54609" y="43179"/>
                  </a:lnTo>
                  <a:lnTo>
                    <a:pt x="54609" y="38099"/>
                  </a:lnTo>
                  <a:close/>
                </a:path>
                <a:path w="54610" h="309879">
                  <a:moveTo>
                    <a:pt x="54609" y="31749"/>
                  </a:moveTo>
                  <a:lnTo>
                    <a:pt x="0" y="31749"/>
                  </a:lnTo>
                  <a:lnTo>
                    <a:pt x="0" y="36829"/>
                  </a:lnTo>
                  <a:lnTo>
                    <a:pt x="54609" y="36829"/>
                  </a:lnTo>
                  <a:lnTo>
                    <a:pt x="54609" y="31749"/>
                  </a:lnTo>
                  <a:close/>
                </a:path>
                <a:path w="54610" h="309879">
                  <a:moveTo>
                    <a:pt x="54609" y="25399"/>
                  </a:moveTo>
                  <a:lnTo>
                    <a:pt x="0" y="25399"/>
                  </a:lnTo>
                  <a:lnTo>
                    <a:pt x="0" y="30479"/>
                  </a:lnTo>
                  <a:lnTo>
                    <a:pt x="54609" y="30479"/>
                  </a:lnTo>
                  <a:lnTo>
                    <a:pt x="54609" y="25399"/>
                  </a:lnTo>
                  <a:close/>
                </a:path>
                <a:path w="54610" h="309879">
                  <a:moveTo>
                    <a:pt x="54609" y="19049"/>
                  </a:moveTo>
                  <a:lnTo>
                    <a:pt x="0" y="19049"/>
                  </a:lnTo>
                  <a:lnTo>
                    <a:pt x="0" y="24129"/>
                  </a:lnTo>
                  <a:lnTo>
                    <a:pt x="54609" y="24129"/>
                  </a:lnTo>
                  <a:lnTo>
                    <a:pt x="54609" y="19049"/>
                  </a:lnTo>
                  <a:close/>
                </a:path>
                <a:path w="54610" h="309879">
                  <a:moveTo>
                    <a:pt x="54609" y="12699"/>
                  </a:moveTo>
                  <a:lnTo>
                    <a:pt x="0" y="12699"/>
                  </a:lnTo>
                  <a:lnTo>
                    <a:pt x="0" y="17779"/>
                  </a:lnTo>
                  <a:lnTo>
                    <a:pt x="54609" y="17779"/>
                  </a:lnTo>
                  <a:lnTo>
                    <a:pt x="54609" y="12699"/>
                  </a:lnTo>
                  <a:close/>
                </a:path>
                <a:path w="54610" h="309879">
                  <a:moveTo>
                    <a:pt x="54609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4609" y="11429"/>
                  </a:lnTo>
                  <a:lnTo>
                    <a:pt x="54609" y="6349"/>
                  </a:lnTo>
                  <a:close/>
                </a:path>
                <a:path w="54610" h="309879">
                  <a:moveTo>
                    <a:pt x="54609" y="0"/>
                  </a:moveTo>
                  <a:lnTo>
                    <a:pt x="0" y="0"/>
                  </a:lnTo>
                  <a:lnTo>
                    <a:pt x="0" y="5079"/>
                  </a:lnTo>
                  <a:lnTo>
                    <a:pt x="54609" y="5079"/>
                  </a:lnTo>
                  <a:lnTo>
                    <a:pt x="54609" y="0"/>
                  </a:lnTo>
                  <a:close/>
                </a:path>
                <a:path w="54610" h="309879">
                  <a:moveTo>
                    <a:pt x="54609" y="276859"/>
                  </a:moveTo>
                  <a:lnTo>
                    <a:pt x="0" y="276859"/>
                  </a:lnTo>
                  <a:lnTo>
                    <a:pt x="0" y="308609"/>
                  </a:lnTo>
                  <a:lnTo>
                    <a:pt x="1269" y="308609"/>
                  </a:lnTo>
                  <a:lnTo>
                    <a:pt x="1269" y="309879"/>
                  </a:lnTo>
                  <a:lnTo>
                    <a:pt x="54609" y="309879"/>
                  </a:lnTo>
                  <a:lnTo>
                    <a:pt x="54609" y="276859"/>
                  </a:lnTo>
                  <a:close/>
                </a:path>
              </a:pathLst>
            </a:custGeom>
            <a:solidFill>
              <a:srgbClr val="3195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8" name="object 258"/>
            <p:cNvSpPr/>
            <p:nvPr/>
          </p:nvSpPr>
          <p:spPr>
            <a:xfrm>
              <a:off x="4271009" y="6398259"/>
              <a:ext cx="54610" cy="308610"/>
            </a:xfrm>
            <a:custGeom>
              <a:avLst/>
              <a:gdLst/>
              <a:ahLst/>
              <a:cxnLst/>
              <a:rect l="l" t="t" r="r" b="b"/>
              <a:pathLst>
                <a:path w="54610" h="308609">
                  <a:moveTo>
                    <a:pt x="54610" y="255269"/>
                  </a:moveTo>
                  <a:lnTo>
                    <a:pt x="0" y="255269"/>
                  </a:lnTo>
                  <a:lnTo>
                    <a:pt x="0" y="276859"/>
                  </a:lnTo>
                  <a:lnTo>
                    <a:pt x="54610" y="276859"/>
                  </a:lnTo>
                  <a:lnTo>
                    <a:pt x="54610" y="255269"/>
                  </a:lnTo>
                  <a:close/>
                </a:path>
                <a:path w="54610" h="308609">
                  <a:moveTo>
                    <a:pt x="54610" y="252729"/>
                  </a:moveTo>
                  <a:lnTo>
                    <a:pt x="0" y="252729"/>
                  </a:lnTo>
                  <a:lnTo>
                    <a:pt x="0" y="253999"/>
                  </a:lnTo>
                  <a:lnTo>
                    <a:pt x="54610" y="253999"/>
                  </a:lnTo>
                  <a:lnTo>
                    <a:pt x="54610" y="252729"/>
                  </a:lnTo>
                  <a:close/>
                </a:path>
                <a:path w="54610" h="308609">
                  <a:moveTo>
                    <a:pt x="54610" y="248919"/>
                  </a:moveTo>
                  <a:lnTo>
                    <a:pt x="0" y="248919"/>
                  </a:lnTo>
                  <a:lnTo>
                    <a:pt x="0" y="251459"/>
                  </a:lnTo>
                  <a:lnTo>
                    <a:pt x="54610" y="251459"/>
                  </a:lnTo>
                  <a:lnTo>
                    <a:pt x="54610" y="248919"/>
                  </a:lnTo>
                  <a:close/>
                </a:path>
                <a:path w="54610" h="308609">
                  <a:moveTo>
                    <a:pt x="54610" y="246379"/>
                  </a:moveTo>
                  <a:lnTo>
                    <a:pt x="0" y="246379"/>
                  </a:lnTo>
                  <a:lnTo>
                    <a:pt x="0" y="247649"/>
                  </a:lnTo>
                  <a:lnTo>
                    <a:pt x="54610" y="247649"/>
                  </a:lnTo>
                  <a:lnTo>
                    <a:pt x="54610" y="246379"/>
                  </a:lnTo>
                  <a:close/>
                </a:path>
                <a:path w="54610" h="308609">
                  <a:moveTo>
                    <a:pt x="54610" y="242569"/>
                  </a:moveTo>
                  <a:lnTo>
                    <a:pt x="0" y="242569"/>
                  </a:lnTo>
                  <a:lnTo>
                    <a:pt x="0" y="245109"/>
                  </a:lnTo>
                  <a:lnTo>
                    <a:pt x="54610" y="245109"/>
                  </a:lnTo>
                  <a:lnTo>
                    <a:pt x="54610" y="242569"/>
                  </a:lnTo>
                  <a:close/>
                </a:path>
                <a:path w="54610" h="308609">
                  <a:moveTo>
                    <a:pt x="54610" y="240029"/>
                  </a:moveTo>
                  <a:lnTo>
                    <a:pt x="0" y="240029"/>
                  </a:lnTo>
                  <a:lnTo>
                    <a:pt x="0" y="241299"/>
                  </a:lnTo>
                  <a:lnTo>
                    <a:pt x="54610" y="241299"/>
                  </a:lnTo>
                  <a:lnTo>
                    <a:pt x="54610" y="240029"/>
                  </a:lnTo>
                  <a:close/>
                </a:path>
                <a:path w="54610" h="308609">
                  <a:moveTo>
                    <a:pt x="54610" y="236219"/>
                  </a:moveTo>
                  <a:lnTo>
                    <a:pt x="0" y="236219"/>
                  </a:lnTo>
                  <a:lnTo>
                    <a:pt x="0" y="238759"/>
                  </a:lnTo>
                  <a:lnTo>
                    <a:pt x="54610" y="238759"/>
                  </a:lnTo>
                  <a:lnTo>
                    <a:pt x="54610" y="236219"/>
                  </a:lnTo>
                  <a:close/>
                </a:path>
                <a:path w="54610" h="308609">
                  <a:moveTo>
                    <a:pt x="54610" y="233679"/>
                  </a:moveTo>
                  <a:lnTo>
                    <a:pt x="0" y="233679"/>
                  </a:lnTo>
                  <a:lnTo>
                    <a:pt x="0" y="234949"/>
                  </a:lnTo>
                  <a:lnTo>
                    <a:pt x="54610" y="234949"/>
                  </a:lnTo>
                  <a:lnTo>
                    <a:pt x="54610" y="233679"/>
                  </a:lnTo>
                  <a:close/>
                </a:path>
                <a:path w="54610" h="308609">
                  <a:moveTo>
                    <a:pt x="54610" y="229869"/>
                  </a:moveTo>
                  <a:lnTo>
                    <a:pt x="0" y="229869"/>
                  </a:lnTo>
                  <a:lnTo>
                    <a:pt x="0" y="232409"/>
                  </a:lnTo>
                  <a:lnTo>
                    <a:pt x="54610" y="232409"/>
                  </a:lnTo>
                  <a:lnTo>
                    <a:pt x="54610" y="229869"/>
                  </a:lnTo>
                  <a:close/>
                </a:path>
                <a:path w="54610" h="308609">
                  <a:moveTo>
                    <a:pt x="54610" y="227329"/>
                  </a:moveTo>
                  <a:lnTo>
                    <a:pt x="0" y="227329"/>
                  </a:lnTo>
                  <a:lnTo>
                    <a:pt x="0" y="228599"/>
                  </a:lnTo>
                  <a:lnTo>
                    <a:pt x="54610" y="228599"/>
                  </a:lnTo>
                  <a:lnTo>
                    <a:pt x="54610" y="227329"/>
                  </a:lnTo>
                  <a:close/>
                </a:path>
                <a:path w="54610" h="308609">
                  <a:moveTo>
                    <a:pt x="54610" y="223519"/>
                  </a:moveTo>
                  <a:lnTo>
                    <a:pt x="0" y="223519"/>
                  </a:lnTo>
                  <a:lnTo>
                    <a:pt x="0" y="226059"/>
                  </a:lnTo>
                  <a:lnTo>
                    <a:pt x="54610" y="226059"/>
                  </a:lnTo>
                  <a:lnTo>
                    <a:pt x="54610" y="223519"/>
                  </a:lnTo>
                  <a:close/>
                </a:path>
                <a:path w="54610" h="308609">
                  <a:moveTo>
                    <a:pt x="54610" y="220979"/>
                  </a:moveTo>
                  <a:lnTo>
                    <a:pt x="0" y="220979"/>
                  </a:lnTo>
                  <a:lnTo>
                    <a:pt x="0" y="222249"/>
                  </a:lnTo>
                  <a:lnTo>
                    <a:pt x="54610" y="222249"/>
                  </a:lnTo>
                  <a:lnTo>
                    <a:pt x="54610" y="220979"/>
                  </a:lnTo>
                  <a:close/>
                </a:path>
                <a:path w="54610" h="308609">
                  <a:moveTo>
                    <a:pt x="54610" y="217169"/>
                  </a:moveTo>
                  <a:lnTo>
                    <a:pt x="0" y="217169"/>
                  </a:lnTo>
                  <a:lnTo>
                    <a:pt x="0" y="219709"/>
                  </a:lnTo>
                  <a:lnTo>
                    <a:pt x="54610" y="219709"/>
                  </a:lnTo>
                  <a:lnTo>
                    <a:pt x="54610" y="217169"/>
                  </a:lnTo>
                  <a:close/>
                </a:path>
                <a:path w="54610" h="308609">
                  <a:moveTo>
                    <a:pt x="54610" y="214629"/>
                  </a:moveTo>
                  <a:lnTo>
                    <a:pt x="0" y="214629"/>
                  </a:lnTo>
                  <a:lnTo>
                    <a:pt x="0" y="215899"/>
                  </a:lnTo>
                  <a:lnTo>
                    <a:pt x="54610" y="215899"/>
                  </a:lnTo>
                  <a:lnTo>
                    <a:pt x="54610" y="214629"/>
                  </a:lnTo>
                  <a:close/>
                </a:path>
                <a:path w="54610" h="308609">
                  <a:moveTo>
                    <a:pt x="54610" y="210819"/>
                  </a:moveTo>
                  <a:lnTo>
                    <a:pt x="0" y="210819"/>
                  </a:lnTo>
                  <a:lnTo>
                    <a:pt x="0" y="213359"/>
                  </a:lnTo>
                  <a:lnTo>
                    <a:pt x="54610" y="213359"/>
                  </a:lnTo>
                  <a:lnTo>
                    <a:pt x="54610" y="210819"/>
                  </a:lnTo>
                  <a:close/>
                </a:path>
                <a:path w="54610" h="308609">
                  <a:moveTo>
                    <a:pt x="54610" y="208279"/>
                  </a:moveTo>
                  <a:lnTo>
                    <a:pt x="0" y="208279"/>
                  </a:lnTo>
                  <a:lnTo>
                    <a:pt x="0" y="209549"/>
                  </a:lnTo>
                  <a:lnTo>
                    <a:pt x="54610" y="209549"/>
                  </a:lnTo>
                  <a:lnTo>
                    <a:pt x="54610" y="208279"/>
                  </a:lnTo>
                  <a:close/>
                </a:path>
                <a:path w="54610" h="308609">
                  <a:moveTo>
                    <a:pt x="54610" y="204469"/>
                  </a:moveTo>
                  <a:lnTo>
                    <a:pt x="0" y="204469"/>
                  </a:lnTo>
                  <a:lnTo>
                    <a:pt x="0" y="207009"/>
                  </a:lnTo>
                  <a:lnTo>
                    <a:pt x="54610" y="207009"/>
                  </a:lnTo>
                  <a:lnTo>
                    <a:pt x="54610" y="204469"/>
                  </a:lnTo>
                  <a:close/>
                </a:path>
                <a:path w="54610" h="308609">
                  <a:moveTo>
                    <a:pt x="54610" y="201929"/>
                  </a:moveTo>
                  <a:lnTo>
                    <a:pt x="0" y="201929"/>
                  </a:lnTo>
                  <a:lnTo>
                    <a:pt x="0" y="203199"/>
                  </a:lnTo>
                  <a:lnTo>
                    <a:pt x="54610" y="203199"/>
                  </a:lnTo>
                  <a:lnTo>
                    <a:pt x="54610" y="201929"/>
                  </a:lnTo>
                  <a:close/>
                </a:path>
                <a:path w="54610" h="308609">
                  <a:moveTo>
                    <a:pt x="54610" y="198119"/>
                  </a:moveTo>
                  <a:lnTo>
                    <a:pt x="0" y="198119"/>
                  </a:lnTo>
                  <a:lnTo>
                    <a:pt x="0" y="200659"/>
                  </a:lnTo>
                  <a:lnTo>
                    <a:pt x="54610" y="200659"/>
                  </a:lnTo>
                  <a:lnTo>
                    <a:pt x="54610" y="198119"/>
                  </a:lnTo>
                  <a:close/>
                </a:path>
                <a:path w="54610" h="308609">
                  <a:moveTo>
                    <a:pt x="54610" y="195579"/>
                  </a:moveTo>
                  <a:lnTo>
                    <a:pt x="0" y="195579"/>
                  </a:lnTo>
                  <a:lnTo>
                    <a:pt x="0" y="196849"/>
                  </a:lnTo>
                  <a:lnTo>
                    <a:pt x="54610" y="196849"/>
                  </a:lnTo>
                  <a:lnTo>
                    <a:pt x="54610" y="195579"/>
                  </a:lnTo>
                  <a:close/>
                </a:path>
                <a:path w="54610" h="308609">
                  <a:moveTo>
                    <a:pt x="54610" y="191769"/>
                  </a:moveTo>
                  <a:lnTo>
                    <a:pt x="0" y="191769"/>
                  </a:lnTo>
                  <a:lnTo>
                    <a:pt x="0" y="194309"/>
                  </a:lnTo>
                  <a:lnTo>
                    <a:pt x="54610" y="194309"/>
                  </a:lnTo>
                  <a:lnTo>
                    <a:pt x="54610" y="191769"/>
                  </a:lnTo>
                  <a:close/>
                </a:path>
                <a:path w="54610" h="308609">
                  <a:moveTo>
                    <a:pt x="54610" y="189229"/>
                  </a:moveTo>
                  <a:lnTo>
                    <a:pt x="0" y="189229"/>
                  </a:lnTo>
                  <a:lnTo>
                    <a:pt x="0" y="190499"/>
                  </a:lnTo>
                  <a:lnTo>
                    <a:pt x="54610" y="190499"/>
                  </a:lnTo>
                  <a:lnTo>
                    <a:pt x="54610" y="189229"/>
                  </a:lnTo>
                  <a:close/>
                </a:path>
                <a:path w="54610" h="308609">
                  <a:moveTo>
                    <a:pt x="54610" y="185419"/>
                  </a:moveTo>
                  <a:lnTo>
                    <a:pt x="0" y="185419"/>
                  </a:lnTo>
                  <a:lnTo>
                    <a:pt x="0" y="187959"/>
                  </a:lnTo>
                  <a:lnTo>
                    <a:pt x="54610" y="187959"/>
                  </a:lnTo>
                  <a:lnTo>
                    <a:pt x="54610" y="185419"/>
                  </a:lnTo>
                  <a:close/>
                </a:path>
                <a:path w="54610" h="308609">
                  <a:moveTo>
                    <a:pt x="54610" y="182879"/>
                  </a:moveTo>
                  <a:lnTo>
                    <a:pt x="0" y="182879"/>
                  </a:lnTo>
                  <a:lnTo>
                    <a:pt x="0" y="184149"/>
                  </a:lnTo>
                  <a:lnTo>
                    <a:pt x="54610" y="184149"/>
                  </a:lnTo>
                  <a:lnTo>
                    <a:pt x="54610" y="182879"/>
                  </a:lnTo>
                  <a:close/>
                </a:path>
                <a:path w="54610" h="308609">
                  <a:moveTo>
                    <a:pt x="54610" y="179069"/>
                  </a:moveTo>
                  <a:lnTo>
                    <a:pt x="0" y="179069"/>
                  </a:lnTo>
                  <a:lnTo>
                    <a:pt x="0" y="181609"/>
                  </a:lnTo>
                  <a:lnTo>
                    <a:pt x="54610" y="181609"/>
                  </a:lnTo>
                  <a:lnTo>
                    <a:pt x="54610" y="179069"/>
                  </a:lnTo>
                  <a:close/>
                </a:path>
                <a:path w="54610" h="308609">
                  <a:moveTo>
                    <a:pt x="54610" y="176529"/>
                  </a:moveTo>
                  <a:lnTo>
                    <a:pt x="0" y="176529"/>
                  </a:lnTo>
                  <a:lnTo>
                    <a:pt x="0" y="177799"/>
                  </a:lnTo>
                  <a:lnTo>
                    <a:pt x="54610" y="177799"/>
                  </a:lnTo>
                  <a:lnTo>
                    <a:pt x="54610" y="176529"/>
                  </a:lnTo>
                  <a:close/>
                </a:path>
                <a:path w="54610" h="308609">
                  <a:moveTo>
                    <a:pt x="54610" y="172719"/>
                  </a:moveTo>
                  <a:lnTo>
                    <a:pt x="0" y="172719"/>
                  </a:lnTo>
                  <a:lnTo>
                    <a:pt x="0" y="175259"/>
                  </a:lnTo>
                  <a:lnTo>
                    <a:pt x="54610" y="175259"/>
                  </a:lnTo>
                  <a:lnTo>
                    <a:pt x="54610" y="172719"/>
                  </a:lnTo>
                  <a:close/>
                </a:path>
                <a:path w="54610" h="308609">
                  <a:moveTo>
                    <a:pt x="54610" y="170179"/>
                  </a:moveTo>
                  <a:lnTo>
                    <a:pt x="0" y="170179"/>
                  </a:lnTo>
                  <a:lnTo>
                    <a:pt x="0" y="171449"/>
                  </a:lnTo>
                  <a:lnTo>
                    <a:pt x="54610" y="171449"/>
                  </a:lnTo>
                  <a:lnTo>
                    <a:pt x="54610" y="170179"/>
                  </a:lnTo>
                  <a:close/>
                </a:path>
                <a:path w="54610" h="308609">
                  <a:moveTo>
                    <a:pt x="54610" y="166369"/>
                  </a:moveTo>
                  <a:lnTo>
                    <a:pt x="0" y="166369"/>
                  </a:lnTo>
                  <a:lnTo>
                    <a:pt x="0" y="168909"/>
                  </a:lnTo>
                  <a:lnTo>
                    <a:pt x="54610" y="168909"/>
                  </a:lnTo>
                  <a:lnTo>
                    <a:pt x="54610" y="166369"/>
                  </a:lnTo>
                  <a:close/>
                </a:path>
                <a:path w="54610" h="308609">
                  <a:moveTo>
                    <a:pt x="54610" y="163829"/>
                  </a:moveTo>
                  <a:lnTo>
                    <a:pt x="0" y="163829"/>
                  </a:lnTo>
                  <a:lnTo>
                    <a:pt x="0" y="165099"/>
                  </a:lnTo>
                  <a:lnTo>
                    <a:pt x="54610" y="165099"/>
                  </a:lnTo>
                  <a:lnTo>
                    <a:pt x="54610" y="163829"/>
                  </a:lnTo>
                  <a:close/>
                </a:path>
                <a:path w="54610" h="308609">
                  <a:moveTo>
                    <a:pt x="54610" y="160019"/>
                  </a:moveTo>
                  <a:lnTo>
                    <a:pt x="0" y="160019"/>
                  </a:lnTo>
                  <a:lnTo>
                    <a:pt x="0" y="162559"/>
                  </a:lnTo>
                  <a:lnTo>
                    <a:pt x="54610" y="162559"/>
                  </a:lnTo>
                  <a:lnTo>
                    <a:pt x="54610" y="160019"/>
                  </a:lnTo>
                  <a:close/>
                </a:path>
                <a:path w="54610" h="308609">
                  <a:moveTo>
                    <a:pt x="54610" y="157479"/>
                  </a:moveTo>
                  <a:lnTo>
                    <a:pt x="0" y="157479"/>
                  </a:lnTo>
                  <a:lnTo>
                    <a:pt x="0" y="158749"/>
                  </a:lnTo>
                  <a:lnTo>
                    <a:pt x="54610" y="158749"/>
                  </a:lnTo>
                  <a:lnTo>
                    <a:pt x="54610" y="157479"/>
                  </a:lnTo>
                  <a:close/>
                </a:path>
                <a:path w="54610" h="308609">
                  <a:moveTo>
                    <a:pt x="54610" y="153669"/>
                  </a:moveTo>
                  <a:lnTo>
                    <a:pt x="0" y="153669"/>
                  </a:lnTo>
                  <a:lnTo>
                    <a:pt x="0" y="156209"/>
                  </a:lnTo>
                  <a:lnTo>
                    <a:pt x="54610" y="156209"/>
                  </a:lnTo>
                  <a:lnTo>
                    <a:pt x="54610" y="153669"/>
                  </a:lnTo>
                  <a:close/>
                </a:path>
                <a:path w="54610" h="308609">
                  <a:moveTo>
                    <a:pt x="54610" y="151129"/>
                  </a:moveTo>
                  <a:lnTo>
                    <a:pt x="0" y="151129"/>
                  </a:lnTo>
                  <a:lnTo>
                    <a:pt x="0" y="152399"/>
                  </a:lnTo>
                  <a:lnTo>
                    <a:pt x="54610" y="152399"/>
                  </a:lnTo>
                  <a:lnTo>
                    <a:pt x="54610" y="151129"/>
                  </a:lnTo>
                  <a:close/>
                </a:path>
                <a:path w="54610" h="308609">
                  <a:moveTo>
                    <a:pt x="54610" y="147319"/>
                  </a:moveTo>
                  <a:lnTo>
                    <a:pt x="0" y="147319"/>
                  </a:lnTo>
                  <a:lnTo>
                    <a:pt x="0" y="149859"/>
                  </a:lnTo>
                  <a:lnTo>
                    <a:pt x="54610" y="149859"/>
                  </a:lnTo>
                  <a:lnTo>
                    <a:pt x="54610" y="147319"/>
                  </a:lnTo>
                  <a:close/>
                </a:path>
                <a:path w="54610" h="308609">
                  <a:moveTo>
                    <a:pt x="54610" y="144779"/>
                  </a:moveTo>
                  <a:lnTo>
                    <a:pt x="0" y="144779"/>
                  </a:lnTo>
                  <a:lnTo>
                    <a:pt x="0" y="146049"/>
                  </a:lnTo>
                  <a:lnTo>
                    <a:pt x="54610" y="146049"/>
                  </a:lnTo>
                  <a:lnTo>
                    <a:pt x="54610" y="144779"/>
                  </a:lnTo>
                  <a:close/>
                </a:path>
                <a:path w="54610" h="308609">
                  <a:moveTo>
                    <a:pt x="54610" y="140969"/>
                  </a:moveTo>
                  <a:lnTo>
                    <a:pt x="0" y="140969"/>
                  </a:lnTo>
                  <a:lnTo>
                    <a:pt x="0" y="143509"/>
                  </a:lnTo>
                  <a:lnTo>
                    <a:pt x="54610" y="143509"/>
                  </a:lnTo>
                  <a:lnTo>
                    <a:pt x="54610" y="140969"/>
                  </a:lnTo>
                  <a:close/>
                </a:path>
                <a:path w="54610" h="308609">
                  <a:moveTo>
                    <a:pt x="54610" y="138429"/>
                  </a:moveTo>
                  <a:lnTo>
                    <a:pt x="0" y="138429"/>
                  </a:lnTo>
                  <a:lnTo>
                    <a:pt x="0" y="139699"/>
                  </a:lnTo>
                  <a:lnTo>
                    <a:pt x="54610" y="139699"/>
                  </a:lnTo>
                  <a:lnTo>
                    <a:pt x="54610" y="138429"/>
                  </a:lnTo>
                  <a:close/>
                </a:path>
                <a:path w="54610" h="308609">
                  <a:moveTo>
                    <a:pt x="54610" y="134619"/>
                  </a:moveTo>
                  <a:lnTo>
                    <a:pt x="0" y="134619"/>
                  </a:lnTo>
                  <a:lnTo>
                    <a:pt x="0" y="137159"/>
                  </a:lnTo>
                  <a:lnTo>
                    <a:pt x="54610" y="137159"/>
                  </a:lnTo>
                  <a:lnTo>
                    <a:pt x="54610" y="134619"/>
                  </a:lnTo>
                  <a:close/>
                </a:path>
                <a:path w="54610" h="308609">
                  <a:moveTo>
                    <a:pt x="54610" y="132079"/>
                  </a:moveTo>
                  <a:lnTo>
                    <a:pt x="0" y="132079"/>
                  </a:lnTo>
                  <a:lnTo>
                    <a:pt x="0" y="133349"/>
                  </a:lnTo>
                  <a:lnTo>
                    <a:pt x="54610" y="133349"/>
                  </a:lnTo>
                  <a:lnTo>
                    <a:pt x="54610" y="132079"/>
                  </a:lnTo>
                  <a:close/>
                </a:path>
                <a:path w="54610" h="308609">
                  <a:moveTo>
                    <a:pt x="54610" y="128269"/>
                  </a:moveTo>
                  <a:lnTo>
                    <a:pt x="0" y="128269"/>
                  </a:lnTo>
                  <a:lnTo>
                    <a:pt x="0" y="130809"/>
                  </a:lnTo>
                  <a:lnTo>
                    <a:pt x="54610" y="130809"/>
                  </a:lnTo>
                  <a:lnTo>
                    <a:pt x="54610" y="128269"/>
                  </a:lnTo>
                  <a:close/>
                </a:path>
                <a:path w="54610" h="308609">
                  <a:moveTo>
                    <a:pt x="54610" y="125729"/>
                  </a:moveTo>
                  <a:lnTo>
                    <a:pt x="0" y="125729"/>
                  </a:lnTo>
                  <a:lnTo>
                    <a:pt x="0" y="126999"/>
                  </a:lnTo>
                  <a:lnTo>
                    <a:pt x="54610" y="126999"/>
                  </a:lnTo>
                  <a:lnTo>
                    <a:pt x="54610" y="125729"/>
                  </a:lnTo>
                  <a:close/>
                </a:path>
                <a:path w="54610" h="308609">
                  <a:moveTo>
                    <a:pt x="54610" y="121919"/>
                  </a:moveTo>
                  <a:lnTo>
                    <a:pt x="0" y="121919"/>
                  </a:lnTo>
                  <a:lnTo>
                    <a:pt x="0" y="124459"/>
                  </a:lnTo>
                  <a:lnTo>
                    <a:pt x="54610" y="124459"/>
                  </a:lnTo>
                  <a:lnTo>
                    <a:pt x="54610" y="121919"/>
                  </a:lnTo>
                  <a:close/>
                </a:path>
                <a:path w="54610" h="308609">
                  <a:moveTo>
                    <a:pt x="54610" y="119379"/>
                  </a:moveTo>
                  <a:lnTo>
                    <a:pt x="0" y="119379"/>
                  </a:lnTo>
                  <a:lnTo>
                    <a:pt x="0" y="120649"/>
                  </a:lnTo>
                  <a:lnTo>
                    <a:pt x="54610" y="120649"/>
                  </a:lnTo>
                  <a:lnTo>
                    <a:pt x="54610" y="119379"/>
                  </a:lnTo>
                  <a:close/>
                </a:path>
                <a:path w="54610" h="308609">
                  <a:moveTo>
                    <a:pt x="54610" y="115569"/>
                  </a:moveTo>
                  <a:lnTo>
                    <a:pt x="0" y="115569"/>
                  </a:lnTo>
                  <a:lnTo>
                    <a:pt x="0" y="118109"/>
                  </a:lnTo>
                  <a:lnTo>
                    <a:pt x="54610" y="118109"/>
                  </a:lnTo>
                  <a:lnTo>
                    <a:pt x="54610" y="115569"/>
                  </a:lnTo>
                  <a:close/>
                </a:path>
                <a:path w="54610" h="308609">
                  <a:moveTo>
                    <a:pt x="54610" y="113029"/>
                  </a:moveTo>
                  <a:lnTo>
                    <a:pt x="0" y="113029"/>
                  </a:lnTo>
                  <a:lnTo>
                    <a:pt x="0" y="114299"/>
                  </a:lnTo>
                  <a:lnTo>
                    <a:pt x="54610" y="114299"/>
                  </a:lnTo>
                  <a:lnTo>
                    <a:pt x="54610" y="113029"/>
                  </a:lnTo>
                  <a:close/>
                </a:path>
                <a:path w="54610" h="308609">
                  <a:moveTo>
                    <a:pt x="54610" y="109219"/>
                  </a:moveTo>
                  <a:lnTo>
                    <a:pt x="0" y="109219"/>
                  </a:lnTo>
                  <a:lnTo>
                    <a:pt x="0" y="111759"/>
                  </a:lnTo>
                  <a:lnTo>
                    <a:pt x="54610" y="111759"/>
                  </a:lnTo>
                  <a:lnTo>
                    <a:pt x="54610" y="109219"/>
                  </a:lnTo>
                  <a:close/>
                </a:path>
                <a:path w="54610" h="308609">
                  <a:moveTo>
                    <a:pt x="54610" y="106679"/>
                  </a:moveTo>
                  <a:lnTo>
                    <a:pt x="0" y="106679"/>
                  </a:lnTo>
                  <a:lnTo>
                    <a:pt x="0" y="107949"/>
                  </a:lnTo>
                  <a:lnTo>
                    <a:pt x="54610" y="107949"/>
                  </a:lnTo>
                  <a:lnTo>
                    <a:pt x="54610" y="106679"/>
                  </a:lnTo>
                  <a:close/>
                </a:path>
                <a:path w="54610" h="308609">
                  <a:moveTo>
                    <a:pt x="54610" y="102869"/>
                  </a:moveTo>
                  <a:lnTo>
                    <a:pt x="0" y="102869"/>
                  </a:lnTo>
                  <a:lnTo>
                    <a:pt x="0" y="105409"/>
                  </a:lnTo>
                  <a:lnTo>
                    <a:pt x="54610" y="105409"/>
                  </a:lnTo>
                  <a:lnTo>
                    <a:pt x="54610" y="102869"/>
                  </a:lnTo>
                  <a:close/>
                </a:path>
                <a:path w="54610" h="308609">
                  <a:moveTo>
                    <a:pt x="54610" y="100329"/>
                  </a:moveTo>
                  <a:lnTo>
                    <a:pt x="0" y="100329"/>
                  </a:lnTo>
                  <a:lnTo>
                    <a:pt x="0" y="101599"/>
                  </a:lnTo>
                  <a:lnTo>
                    <a:pt x="54610" y="101599"/>
                  </a:lnTo>
                  <a:lnTo>
                    <a:pt x="54610" y="100329"/>
                  </a:lnTo>
                  <a:close/>
                </a:path>
                <a:path w="54610" h="308609">
                  <a:moveTo>
                    <a:pt x="54610" y="93979"/>
                  </a:moveTo>
                  <a:lnTo>
                    <a:pt x="0" y="93979"/>
                  </a:lnTo>
                  <a:lnTo>
                    <a:pt x="0" y="99059"/>
                  </a:lnTo>
                  <a:lnTo>
                    <a:pt x="54610" y="99059"/>
                  </a:lnTo>
                  <a:lnTo>
                    <a:pt x="54610" y="93979"/>
                  </a:lnTo>
                  <a:close/>
                </a:path>
                <a:path w="54610" h="308609">
                  <a:moveTo>
                    <a:pt x="54610" y="87629"/>
                  </a:moveTo>
                  <a:lnTo>
                    <a:pt x="0" y="87629"/>
                  </a:lnTo>
                  <a:lnTo>
                    <a:pt x="0" y="92709"/>
                  </a:lnTo>
                  <a:lnTo>
                    <a:pt x="54610" y="92709"/>
                  </a:lnTo>
                  <a:lnTo>
                    <a:pt x="54610" y="87629"/>
                  </a:lnTo>
                  <a:close/>
                </a:path>
                <a:path w="54610" h="308609">
                  <a:moveTo>
                    <a:pt x="54610" y="81279"/>
                  </a:moveTo>
                  <a:lnTo>
                    <a:pt x="0" y="81279"/>
                  </a:lnTo>
                  <a:lnTo>
                    <a:pt x="0" y="86359"/>
                  </a:lnTo>
                  <a:lnTo>
                    <a:pt x="54610" y="86359"/>
                  </a:lnTo>
                  <a:lnTo>
                    <a:pt x="54610" y="81279"/>
                  </a:lnTo>
                  <a:close/>
                </a:path>
                <a:path w="54610" h="308609">
                  <a:moveTo>
                    <a:pt x="54610" y="74929"/>
                  </a:moveTo>
                  <a:lnTo>
                    <a:pt x="0" y="74929"/>
                  </a:lnTo>
                  <a:lnTo>
                    <a:pt x="0" y="80009"/>
                  </a:lnTo>
                  <a:lnTo>
                    <a:pt x="54610" y="80009"/>
                  </a:lnTo>
                  <a:lnTo>
                    <a:pt x="54610" y="74929"/>
                  </a:lnTo>
                  <a:close/>
                </a:path>
                <a:path w="54610" h="308609">
                  <a:moveTo>
                    <a:pt x="54610" y="68579"/>
                  </a:moveTo>
                  <a:lnTo>
                    <a:pt x="0" y="68579"/>
                  </a:lnTo>
                  <a:lnTo>
                    <a:pt x="0" y="73659"/>
                  </a:lnTo>
                  <a:lnTo>
                    <a:pt x="54610" y="73659"/>
                  </a:lnTo>
                  <a:lnTo>
                    <a:pt x="54610" y="68579"/>
                  </a:lnTo>
                  <a:close/>
                </a:path>
                <a:path w="54610" h="308609">
                  <a:moveTo>
                    <a:pt x="54610" y="62229"/>
                  </a:moveTo>
                  <a:lnTo>
                    <a:pt x="0" y="62229"/>
                  </a:lnTo>
                  <a:lnTo>
                    <a:pt x="0" y="67309"/>
                  </a:lnTo>
                  <a:lnTo>
                    <a:pt x="54610" y="67309"/>
                  </a:lnTo>
                  <a:lnTo>
                    <a:pt x="54610" y="62229"/>
                  </a:lnTo>
                  <a:close/>
                </a:path>
                <a:path w="54610" h="308609">
                  <a:moveTo>
                    <a:pt x="54610" y="55879"/>
                  </a:moveTo>
                  <a:lnTo>
                    <a:pt x="0" y="55879"/>
                  </a:lnTo>
                  <a:lnTo>
                    <a:pt x="0" y="60959"/>
                  </a:lnTo>
                  <a:lnTo>
                    <a:pt x="54610" y="60959"/>
                  </a:lnTo>
                  <a:lnTo>
                    <a:pt x="54610" y="55879"/>
                  </a:lnTo>
                  <a:close/>
                </a:path>
                <a:path w="54610" h="308609">
                  <a:moveTo>
                    <a:pt x="54610" y="50799"/>
                  </a:moveTo>
                  <a:lnTo>
                    <a:pt x="0" y="50799"/>
                  </a:lnTo>
                  <a:lnTo>
                    <a:pt x="0" y="54609"/>
                  </a:lnTo>
                  <a:lnTo>
                    <a:pt x="54610" y="54609"/>
                  </a:lnTo>
                  <a:lnTo>
                    <a:pt x="54610" y="50799"/>
                  </a:lnTo>
                  <a:close/>
                </a:path>
                <a:path w="54610" h="308609">
                  <a:moveTo>
                    <a:pt x="54610" y="44449"/>
                  </a:moveTo>
                  <a:lnTo>
                    <a:pt x="0" y="44449"/>
                  </a:lnTo>
                  <a:lnTo>
                    <a:pt x="0" y="49529"/>
                  </a:lnTo>
                  <a:lnTo>
                    <a:pt x="54610" y="49529"/>
                  </a:lnTo>
                  <a:lnTo>
                    <a:pt x="54610" y="44449"/>
                  </a:lnTo>
                  <a:close/>
                </a:path>
                <a:path w="54610" h="308609">
                  <a:moveTo>
                    <a:pt x="54610" y="38099"/>
                  </a:moveTo>
                  <a:lnTo>
                    <a:pt x="0" y="38099"/>
                  </a:lnTo>
                  <a:lnTo>
                    <a:pt x="0" y="43179"/>
                  </a:lnTo>
                  <a:lnTo>
                    <a:pt x="54610" y="43179"/>
                  </a:lnTo>
                  <a:lnTo>
                    <a:pt x="54610" y="38099"/>
                  </a:lnTo>
                  <a:close/>
                </a:path>
                <a:path w="54610" h="308609">
                  <a:moveTo>
                    <a:pt x="54610" y="31749"/>
                  </a:moveTo>
                  <a:lnTo>
                    <a:pt x="0" y="31749"/>
                  </a:lnTo>
                  <a:lnTo>
                    <a:pt x="0" y="36829"/>
                  </a:lnTo>
                  <a:lnTo>
                    <a:pt x="54610" y="36829"/>
                  </a:lnTo>
                  <a:lnTo>
                    <a:pt x="54610" y="31749"/>
                  </a:lnTo>
                  <a:close/>
                </a:path>
                <a:path w="54610" h="308609">
                  <a:moveTo>
                    <a:pt x="54610" y="25399"/>
                  </a:moveTo>
                  <a:lnTo>
                    <a:pt x="0" y="25399"/>
                  </a:lnTo>
                  <a:lnTo>
                    <a:pt x="0" y="30479"/>
                  </a:lnTo>
                  <a:lnTo>
                    <a:pt x="54610" y="30479"/>
                  </a:lnTo>
                  <a:lnTo>
                    <a:pt x="54610" y="25399"/>
                  </a:lnTo>
                  <a:close/>
                </a:path>
                <a:path w="54610" h="308609">
                  <a:moveTo>
                    <a:pt x="54610" y="19049"/>
                  </a:moveTo>
                  <a:lnTo>
                    <a:pt x="0" y="19049"/>
                  </a:lnTo>
                  <a:lnTo>
                    <a:pt x="0" y="24129"/>
                  </a:lnTo>
                  <a:lnTo>
                    <a:pt x="54610" y="24129"/>
                  </a:lnTo>
                  <a:lnTo>
                    <a:pt x="54610" y="19049"/>
                  </a:lnTo>
                  <a:close/>
                </a:path>
                <a:path w="54610" h="308609">
                  <a:moveTo>
                    <a:pt x="54610" y="12699"/>
                  </a:moveTo>
                  <a:lnTo>
                    <a:pt x="0" y="12699"/>
                  </a:lnTo>
                  <a:lnTo>
                    <a:pt x="0" y="17779"/>
                  </a:lnTo>
                  <a:lnTo>
                    <a:pt x="54610" y="17779"/>
                  </a:lnTo>
                  <a:lnTo>
                    <a:pt x="54610" y="12699"/>
                  </a:lnTo>
                  <a:close/>
                </a:path>
                <a:path w="54610" h="308609">
                  <a:moveTo>
                    <a:pt x="54610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4610" y="11429"/>
                  </a:lnTo>
                  <a:lnTo>
                    <a:pt x="54610" y="6349"/>
                  </a:lnTo>
                  <a:close/>
                </a:path>
                <a:path w="54610" h="308609">
                  <a:moveTo>
                    <a:pt x="54610" y="0"/>
                  </a:moveTo>
                  <a:lnTo>
                    <a:pt x="19050" y="0"/>
                  </a:lnTo>
                  <a:lnTo>
                    <a:pt x="19050" y="1269"/>
                  </a:lnTo>
                  <a:lnTo>
                    <a:pt x="0" y="1269"/>
                  </a:lnTo>
                  <a:lnTo>
                    <a:pt x="0" y="5079"/>
                  </a:lnTo>
                  <a:lnTo>
                    <a:pt x="54610" y="5079"/>
                  </a:lnTo>
                  <a:lnTo>
                    <a:pt x="54610" y="0"/>
                  </a:lnTo>
                  <a:close/>
                </a:path>
                <a:path w="54610" h="308609">
                  <a:moveTo>
                    <a:pt x="54610" y="276859"/>
                  </a:moveTo>
                  <a:lnTo>
                    <a:pt x="0" y="276859"/>
                  </a:lnTo>
                  <a:lnTo>
                    <a:pt x="0" y="308609"/>
                  </a:lnTo>
                  <a:lnTo>
                    <a:pt x="54610" y="308609"/>
                  </a:lnTo>
                  <a:lnTo>
                    <a:pt x="54610" y="276859"/>
                  </a:lnTo>
                  <a:close/>
                </a:path>
              </a:pathLst>
            </a:custGeom>
            <a:solidFill>
              <a:srgbClr val="3194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9" name="object 259"/>
            <p:cNvSpPr/>
            <p:nvPr/>
          </p:nvSpPr>
          <p:spPr>
            <a:xfrm>
              <a:off x="4215129" y="6399529"/>
              <a:ext cx="55880" cy="307340"/>
            </a:xfrm>
            <a:custGeom>
              <a:avLst/>
              <a:gdLst/>
              <a:ahLst/>
              <a:cxnLst/>
              <a:rect l="l" t="t" r="r" b="b"/>
              <a:pathLst>
                <a:path w="55879" h="307340">
                  <a:moveTo>
                    <a:pt x="55880" y="254000"/>
                  </a:moveTo>
                  <a:lnTo>
                    <a:pt x="0" y="254000"/>
                  </a:lnTo>
                  <a:lnTo>
                    <a:pt x="0" y="275590"/>
                  </a:lnTo>
                  <a:lnTo>
                    <a:pt x="55880" y="275590"/>
                  </a:lnTo>
                  <a:lnTo>
                    <a:pt x="55880" y="254000"/>
                  </a:lnTo>
                  <a:close/>
                </a:path>
                <a:path w="55879" h="307340">
                  <a:moveTo>
                    <a:pt x="55880" y="251460"/>
                  </a:moveTo>
                  <a:lnTo>
                    <a:pt x="0" y="251460"/>
                  </a:lnTo>
                  <a:lnTo>
                    <a:pt x="0" y="252730"/>
                  </a:lnTo>
                  <a:lnTo>
                    <a:pt x="55880" y="252730"/>
                  </a:lnTo>
                  <a:lnTo>
                    <a:pt x="55880" y="251460"/>
                  </a:lnTo>
                  <a:close/>
                </a:path>
                <a:path w="55879" h="307340">
                  <a:moveTo>
                    <a:pt x="55880" y="247650"/>
                  </a:moveTo>
                  <a:lnTo>
                    <a:pt x="0" y="247650"/>
                  </a:lnTo>
                  <a:lnTo>
                    <a:pt x="0" y="250190"/>
                  </a:lnTo>
                  <a:lnTo>
                    <a:pt x="55880" y="250190"/>
                  </a:lnTo>
                  <a:lnTo>
                    <a:pt x="55880" y="247650"/>
                  </a:lnTo>
                  <a:close/>
                </a:path>
                <a:path w="55879" h="307340">
                  <a:moveTo>
                    <a:pt x="55880" y="245110"/>
                  </a:moveTo>
                  <a:lnTo>
                    <a:pt x="0" y="245110"/>
                  </a:lnTo>
                  <a:lnTo>
                    <a:pt x="0" y="246380"/>
                  </a:lnTo>
                  <a:lnTo>
                    <a:pt x="55880" y="246380"/>
                  </a:lnTo>
                  <a:lnTo>
                    <a:pt x="55880" y="245110"/>
                  </a:lnTo>
                  <a:close/>
                </a:path>
                <a:path w="55879" h="307340">
                  <a:moveTo>
                    <a:pt x="55880" y="241300"/>
                  </a:moveTo>
                  <a:lnTo>
                    <a:pt x="0" y="241300"/>
                  </a:lnTo>
                  <a:lnTo>
                    <a:pt x="0" y="243840"/>
                  </a:lnTo>
                  <a:lnTo>
                    <a:pt x="55880" y="243840"/>
                  </a:lnTo>
                  <a:lnTo>
                    <a:pt x="55880" y="241300"/>
                  </a:lnTo>
                  <a:close/>
                </a:path>
                <a:path w="55879" h="307340">
                  <a:moveTo>
                    <a:pt x="55880" y="238760"/>
                  </a:moveTo>
                  <a:lnTo>
                    <a:pt x="0" y="238760"/>
                  </a:lnTo>
                  <a:lnTo>
                    <a:pt x="0" y="240030"/>
                  </a:lnTo>
                  <a:lnTo>
                    <a:pt x="55880" y="240030"/>
                  </a:lnTo>
                  <a:lnTo>
                    <a:pt x="55880" y="238760"/>
                  </a:lnTo>
                  <a:close/>
                </a:path>
                <a:path w="55879" h="307340">
                  <a:moveTo>
                    <a:pt x="55880" y="234950"/>
                  </a:moveTo>
                  <a:lnTo>
                    <a:pt x="0" y="234950"/>
                  </a:lnTo>
                  <a:lnTo>
                    <a:pt x="0" y="237490"/>
                  </a:lnTo>
                  <a:lnTo>
                    <a:pt x="55880" y="237490"/>
                  </a:lnTo>
                  <a:lnTo>
                    <a:pt x="55880" y="234950"/>
                  </a:lnTo>
                  <a:close/>
                </a:path>
                <a:path w="55879" h="307340">
                  <a:moveTo>
                    <a:pt x="55880" y="232410"/>
                  </a:moveTo>
                  <a:lnTo>
                    <a:pt x="0" y="232410"/>
                  </a:lnTo>
                  <a:lnTo>
                    <a:pt x="0" y="233680"/>
                  </a:lnTo>
                  <a:lnTo>
                    <a:pt x="55880" y="233680"/>
                  </a:lnTo>
                  <a:lnTo>
                    <a:pt x="55880" y="232410"/>
                  </a:lnTo>
                  <a:close/>
                </a:path>
                <a:path w="55879" h="307340">
                  <a:moveTo>
                    <a:pt x="55880" y="228600"/>
                  </a:moveTo>
                  <a:lnTo>
                    <a:pt x="0" y="228600"/>
                  </a:lnTo>
                  <a:lnTo>
                    <a:pt x="0" y="231140"/>
                  </a:lnTo>
                  <a:lnTo>
                    <a:pt x="55880" y="231140"/>
                  </a:lnTo>
                  <a:lnTo>
                    <a:pt x="55880" y="228600"/>
                  </a:lnTo>
                  <a:close/>
                </a:path>
                <a:path w="55879" h="307340">
                  <a:moveTo>
                    <a:pt x="55880" y="226060"/>
                  </a:moveTo>
                  <a:lnTo>
                    <a:pt x="0" y="226060"/>
                  </a:lnTo>
                  <a:lnTo>
                    <a:pt x="0" y="227330"/>
                  </a:lnTo>
                  <a:lnTo>
                    <a:pt x="55880" y="227330"/>
                  </a:lnTo>
                  <a:lnTo>
                    <a:pt x="55880" y="226060"/>
                  </a:lnTo>
                  <a:close/>
                </a:path>
                <a:path w="55879" h="307340">
                  <a:moveTo>
                    <a:pt x="55880" y="222250"/>
                  </a:moveTo>
                  <a:lnTo>
                    <a:pt x="0" y="222250"/>
                  </a:lnTo>
                  <a:lnTo>
                    <a:pt x="0" y="224790"/>
                  </a:lnTo>
                  <a:lnTo>
                    <a:pt x="55880" y="224790"/>
                  </a:lnTo>
                  <a:lnTo>
                    <a:pt x="55880" y="222250"/>
                  </a:lnTo>
                  <a:close/>
                </a:path>
                <a:path w="55879" h="307340">
                  <a:moveTo>
                    <a:pt x="55880" y="219710"/>
                  </a:moveTo>
                  <a:lnTo>
                    <a:pt x="0" y="219710"/>
                  </a:lnTo>
                  <a:lnTo>
                    <a:pt x="0" y="220980"/>
                  </a:lnTo>
                  <a:lnTo>
                    <a:pt x="55880" y="220980"/>
                  </a:lnTo>
                  <a:lnTo>
                    <a:pt x="55880" y="219710"/>
                  </a:lnTo>
                  <a:close/>
                </a:path>
                <a:path w="55879" h="307340">
                  <a:moveTo>
                    <a:pt x="55880" y="215900"/>
                  </a:moveTo>
                  <a:lnTo>
                    <a:pt x="0" y="215900"/>
                  </a:lnTo>
                  <a:lnTo>
                    <a:pt x="0" y="218440"/>
                  </a:lnTo>
                  <a:lnTo>
                    <a:pt x="55880" y="218440"/>
                  </a:lnTo>
                  <a:lnTo>
                    <a:pt x="55880" y="215900"/>
                  </a:lnTo>
                  <a:close/>
                </a:path>
                <a:path w="55879" h="307340">
                  <a:moveTo>
                    <a:pt x="55880" y="213360"/>
                  </a:moveTo>
                  <a:lnTo>
                    <a:pt x="0" y="213360"/>
                  </a:lnTo>
                  <a:lnTo>
                    <a:pt x="0" y="214630"/>
                  </a:lnTo>
                  <a:lnTo>
                    <a:pt x="55880" y="214630"/>
                  </a:lnTo>
                  <a:lnTo>
                    <a:pt x="55880" y="213360"/>
                  </a:lnTo>
                  <a:close/>
                </a:path>
                <a:path w="55879" h="307340">
                  <a:moveTo>
                    <a:pt x="55880" y="209550"/>
                  </a:moveTo>
                  <a:lnTo>
                    <a:pt x="0" y="209550"/>
                  </a:lnTo>
                  <a:lnTo>
                    <a:pt x="0" y="212090"/>
                  </a:lnTo>
                  <a:lnTo>
                    <a:pt x="55880" y="212090"/>
                  </a:lnTo>
                  <a:lnTo>
                    <a:pt x="55880" y="209550"/>
                  </a:lnTo>
                  <a:close/>
                </a:path>
                <a:path w="55879" h="307340">
                  <a:moveTo>
                    <a:pt x="55880" y="207010"/>
                  </a:moveTo>
                  <a:lnTo>
                    <a:pt x="0" y="207010"/>
                  </a:lnTo>
                  <a:lnTo>
                    <a:pt x="0" y="208280"/>
                  </a:lnTo>
                  <a:lnTo>
                    <a:pt x="55880" y="208280"/>
                  </a:lnTo>
                  <a:lnTo>
                    <a:pt x="55880" y="207010"/>
                  </a:lnTo>
                  <a:close/>
                </a:path>
                <a:path w="55879" h="307340">
                  <a:moveTo>
                    <a:pt x="55880" y="203200"/>
                  </a:moveTo>
                  <a:lnTo>
                    <a:pt x="0" y="203200"/>
                  </a:lnTo>
                  <a:lnTo>
                    <a:pt x="0" y="205740"/>
                  </a:lnTo>
                  <a:lnTo>
                    <a:pt x="55880" y="205740"/>
                  </a:lnTo>
                  <a:lnTo>
                    <a:pt x="55880" y="203200"/>
                  </a:lnTo>
                  <a:close/>
                </a:path>
                <a:path w="55879" h="307340">
                  <a:moveTo>
                    <a:pt x="55880" y="200660"/>
                  </a:moveTo>
                  <a:lnTo>
                    <a:pt x="0" y="200660"/>
                  </a:lnTo>
                  <a:lnTo>
                    <a:pt x="0" y="201930"/>
                  </a:lnTo>
                  <a:lnTo>
                    <a:pt x="55880" y="201930"/>
                  </a:lnTo>
                  <a:lnTo>
                    <a:pt x="55880" y="200660"/>
                  </a:lnTo>
                  <a:close/>
                </a:path>
                <a:path w="55879" h="307340">
                  <a:moveTo>
                    <a:pt x="55880" y="196850"/>
                  </a:moveTo>
                  <a:lnTo>
                    <a:pt x="0" y="196850"/>
                  </a:lnTo>
                  <a:lnTo>
                    <a:pt x="0" y="199390"/>
                  </a:lnTo>
                  <a:lnTo>
                    <a:pt x="55880" y="199390"/>
                  </a:lnTo>
                  <a:lnTo>
                    <a:pt x="55880" y="196850"/>
                  </a:lnTo>
                  <a:close/>
                </a:path>
                <a:path w="55879" h="307340">
                  <a:moveTo>
                    <a:pt x="55880" y="194310"/>
                  </a:moveTo>
                  <a:lnTo>
                    <a:pt x="0" y="194310"/>
                  </a:lnTo>
                  <a:lnTo>
                    <a:pt x="0" y="195580"/>
                  </a:lnTo>
                  <a:lnTo>
                    <a:pt x="55880" y="195580"/>
                  </a:lnTo>
                  <a:lnTo>
                    <a:pt x="55880" y="194310"/>
                  </a:lnTo>
                  <a:close/>
                </a:path>
                <a:path w="55879" h="307340">
                  <a:moveTo>
                    <a:pt x="55880" y="190500"/>
                  </a:moveTo>
                  <a:lnTo>
                    <a:pt x="0" y="190500"/>
                  </a:lnTo>
                  <a:lnTo>
                    <a:pt x="0" y="193040"/>
                  </a:lnTo>
                  <a:lnTo>
                    <a:pt x="55880" y="193040"/>
                  </a:lnTo>
                  <a:lnTo>
                    <a:pt x="55880" y="190500"/>
                  </a:lnTo>
                  <a:close/>
                </a:path>
                <a:path w="55879" h="307340">
                  <a:moveTo>
                    <a:pt x="55880" y="187960"/>
                  </a:moveTo>
                  <a:lnTo>
                    <a:pt x="0" y="187960"/>
                  </a:lnTo>
                  <a:lnTo>
                    <a:pt x="0" y="189230"/>
                  </a:lnTo>
                  <a:lnTo>
                    <a:pt x="55880" y="189230"/>
                  </a:lnTo>
                  <a:lnTo>
                    <a:pt x="55880" y="187960"/>
                  </a:lnTo>
                  <a:close/>
                </a:path>
                <a:path w="55879" h="307340">
                  <a:moveTo>
                    <a:pt x="55880" y="184150"/>
                  </a:moveTo>
                  <a:lnTo>
                    <a:pt x="0" y="184150"/>
                  </a:lnTo>
                  <a:lnTo>
                    <a:pt x="0" y="186690"/>
                  </a:lnTo>
                  <a:lnTo>
                    <a:pt x="55880" y="186690"/>
                  </a:lnTo>
                  <a:lnTo>
                    <a:pt x="55880" y="184150"/>
                  </a:lnTo>
                  <a:close/>
                </a:path>
                <a:path w="55879" h="307340">
                  <a:moveTo>
                    <a:pt x="55880" y="181610"/>
                  </a:moveTo>
                  <a:lnTo>
                    <a:pt x="0" y="181610"/>
                  </a:lnTo>
                  <a:lnTo>
                    <a:pt x="0" y="182880"/>
                  </a:lnTo>
                  <a:lnTo>
                    <a:pt x="55880" y="182880"/>
                  </a:lnTo>
                  <a:lnTo>
                    <a:pt x="55880" y="181610"/>
                  </a:lnTo>
                  <a:close/>
                </a:path>
                <a:path w="55879" h="307340">
                  <a:moveTo>
                    <a:pt x="55880" y="177800"/>
                  </a:moveTo>
                  <a:lnTo>
                    <a:pt x="0" y="177800"/>
                  </a:lnTo>
                  <a:lnTo>
                    <a:pt x="0" y="180340"/>
                  </a:lnTo>
                  <a:lnTo>
                    <a:pt x="55880" y="180340"/>
                  </a:lnTo>
                  <a:lnTo>
                    <a:pt x="55880" y="177800"/>
                  </a:lnTo>
                  <a:close/>
                </a:path>
                <a:path w="55879" h="307340">
                  <a:moveTo>
                    <a:pt x="55880" y="175260"/>
                  </a:moveTo>
                  <a:lnTo>
                    <a:pt x="0" y="175260"/>
                  </a:lnTo>
                  <a:lnTo>
                    <a:pt x="0" y="176530"/>
                  </a:lnTo>
                  <a:lnTo>
                    <a:pt x="55880" y="176530"/>
                  </a:lnTo>
                  <a:lnTo>
                    <a:pt x="55880" y="175260"/>
                  </a:lnTo>
                  <a:close/>
                </a:path>
                <a:path w="55879" h="307340">
                  <a:moveTo>
                    <a:pt x="55880" y="171450"/>
                  </a:moveTo>
                  <a:lnTo>
                    <a:pt x="0" y="171450"/>
                  </a:lnTo>
                  <a:lnTo>
                    <a:pt x="0" y="173990"/>
                  </a:lnTo>
                  <a:lnTo>
                    <a:pt x="55880" y="173990"/>
                  </a:lnTo>
                  <a:lnTo>
                    <a:pt x="55880" y="171450"/>
                  </a:lnTo>
                  <a:close/>
                </a:path>
                <a:path w="55879" h="307340">
                  <a:moveTo>
                    <a:pt x="55880" y="168910"/>
                  </a:moveTo>
                  <a:lnTo>
                    <a:pt x="0" y="168910"/>
                  </a:lnTo>
                  <a:lnTo>
                    <a:pt x="0" y="170180"/>
                  </a:lnTo>
                  <a:lnTo>
                    <a:pt x="55880" y="170180"/>
                  </a:lnTo>
                  <a:lnTo>
                    <a:pt x="55880" y="168910"/>
                  </a:lnTo>
                  <a:close/>
                </a:path>
                <a:path w="55879" h="307340">
                  <a:moveTo>
                    <a:pt x="55880" y="165100"/>
                  </a:moveTo>
                  <a:lnTo>
                    <a:pt x="0" y="165100"/>
                  </a:lnTo>
                  <a:lnTo>
                    <a:pt x="0" y="167640"/>
                  </a:lnTo>
                  <a:lnTo>
                    <a:pt x="55880" y="167640"/>
                  </a:lnTo>
                  <a:lnTo>
                    <a:pt x="55880" y="165100"/>
                  </a:lnTo>
                  <a:close/>
                </a:path>
                <a:path w="55879" h="307340">
                  <a:moveTo>
                    <a:pt x="55880" y="162560"/>
                  </a:moveTo>
                  <a:lnTo>
                    <a:pt x="0" y="162560"/>
                  </a:lnTo>
                  <a:lnTo>
                    <a:pt x="0" y="163830"/>
                  </a:lnTo>
                  <a:lnTo>
                    <a:pt x="55880" y="163830"/>
                  </a:lnTo>
                  <a:lnTo>
                    <a:pt x="55880" y="162560"/>
                  </a:lnTo>
                  <a:close/>
                </a:path>
                <a:path w="55879" h="307340">
                  <a:moveTo>
                    <a:pt x="55880" y="158750"/>
                  </a:moveTo>
                  <a:lnTo>
                    <a:pt x="0" y="158750"/>
                  </a:lnTo>
                  <a:lnTo>
                    <a:pt x="0" y="161290"/>
                  </a:lnTo>
                  <a:lnTo>
                    <a:pt x="55880" y="161290"/>
                  </a:lnTo>
                  <a:lnTo>
                    <a:pt x="55880" y="158750"/>
                  </a:lnTo>
                  <a:close/>
                </a:path>
                <a:path w="55879" h="307340">
                  <a:moveTo>
                    <a:pt x="55880" y="156210"/>
                  </a:moveTo>
                  <a:lnTo>
                    <a:pt x="0" y="156210"/>
                  </a:lnTo>
                  <a:lnTo>
                    <a:pt x="0" y="157480"/>
                  </a:lnTo>
                  <a:lnTo>
                    <a:pt x="55880" y="157480"/>
                  </a:lnTo>
                  <a:lnTo>
                    <a:pt x="55880" y="156210"/>
                  </a:lnTo>
                  <a:close/>
                </a:path>
                <a:path w="55879" h="307340">
                  <a:moveTo>
                    <a:pt x="55880" y="152400"/>
                  </a:moveTo>
                  <a:lnTo>
                    <a:pt x="0" y="152400"/>
                  </a:lnTo>
                  <a:lnTo>
                    <a:pt x="0" y="154940"/>
                  </a:lnTo>
                  <a:lnTo>
                    <a:pt x="55880" y="154940"/>
                  </a:lnTo>
                  <a:lnTo>
                    <a:pt x="55880" y="152400"/>
                  </a:lnTo>
                  <a:close/>
                </a:path>
                <a:path w="55879" h="307340">
                  <a:moveTo>
                    <a:pt x="55880" y="149860"/>
                  </a:moveTo>
                  <a:lnTo>
                    <a:pt x="0" y="149860"/>
                  </a:lnTo>
                  <a:lnTo>
                    <a:pt x="0" y="151130"/>
                  </a:lnTo>
                  <a:lnTo>
                    <a:pt x="55880" y="151130"/>
                  </a:lnTo>
                  <a:lnTo>
                    <a:pt x="55880" y="149860"/>
                  </a:lnTo>
                  <a:close/>
                </a:path>
                <a:path w="55879" h="307340">
                  <a:moveTo>
                    <a:pt x="55880" y="146050"/>
                  </a:moveTo>
                  <a:lnTo>
                    <a:pt x="0" y="146050"/>
                  </a:lnTo>
                  <a:lnTo>
                    <a:pt x="0" y="148590"/>
                  </a:lnTo>
                  <a:lnTo>
                    <a:pt x="55880" y="148590"/>
                  </a:lnTo>
                  <a:lnTo>
                    <a:pt x="55880" y="146050"/>
                  </a:lnTo>
                  <a:close/>
                </a:path>
                <a:path w="55879" h="307340">
                  <a:moveTo>
                    <a:pt x="55880" y="143510"/>
                  </a:moveTo>
                  <a:lnTo>
                    <a:pt x="0" y="143510"/>
                  </a:lnTo>
                  <a:lnTo>
                    <a:pt x="0" y="144780"/>
                  </a:lnTo>
                  <a:lnTo>
                    <a:pt x="55880" y="144780"/>
                  </a:lnTo>
                  <a:lnTo>
                    <a:pt x="55880" y="143510"/>
                  </a:lnTo>
                  <a:close/>
                </a:path>
                <a:path w="55879" h="307340">
                  <a:moveTo>
                    <a:pt x="55880" y="139700"/>
                  </a:moveTo>
                  <a:lnTo>
                    <a:pt x="0" y="139700"/>
                  </a:lnTo>
                  <a:lnTo>
                    <a:pt x="0" y="142240"/>
                  </a:lnTo>
                  <a:lnTo>
                    <a:pt x="55880" y="142240"/>
                  </a:lnTo>
                  <a:lnTo>
                    <a:pt x="55880" y="139700"/>
                  </a:lnTo>
                  <a:close/>
                </a:path>
                <a:path w="55879" h="307340">
                  <a:moveTo>
                    <a:pt x="55880" y="137160"/>
                  </a:moveTo>
                  <a:lnTo>
                    <a:pt x="0" y="137160"/>
                  </a:lnTo>
                  <a:lnTo>
                    <a:pt x="0" y="138430"/>
                  </a:lnTo>
                  <a:lnTo>
                    <a:pt x="55880" y="138430"/>
                  </a:lnTo>
                  <a:lnTo>
                    <a:pt x="55880" y="137160"/>
                  </a:lnTo>
                  <a:close/>
                </a:path>
                <a:path w="55879" h="307340">
                  <a:moveTo>
                    <a:pt x="55880" y="133350"/>
                  </a:moveTo>
                  <a:lnTo>
                    <a:pt x="0" y="133350"/>
                  </a:lnTo>
                  <a:lnTo>
                    <a:pt x="0" y="135890"/>
                  </a:lnTo>
                  <a:lnTo>
                    <a:pt x="55880" y="135890"/>
                  </a:lnTo>
                  <a:lnTo>
                    <a:pt x="55880" y="133350"/>
                  </a:lnTo>
                  <a:close/>
                </a:path>
                <a:path w="55879" h="307340">
                  <a:moveTo>
                    <a:pt x="55880" y="130810"/>
                  </a:moveTo>
                  <a:lnTo>
                    <a:pt x="0" y="130810"/>
                  </a:lnTo>
                  <a:lnTo>
                    <a:pt x="0" y="132080"/>
                  </a:lnTo>
                  <a:lnTo>
                    <a:pt x="55880" y="132080"/>
                  </a:lnTo>
                  <a:lnTo>
                    <a:pt x="55880" y="130810"/>
                  </a:lnTo>
                  <a:close/>
                </a:path>
                <a:path w="55879" h="307340">
                  <a:moveTo>
                    <a:pt x="55880" y="127000"/>
                  </a:moveTo>
                  <a:lnTo>
                    <a:pt x="0" y="127000"/>
                  </a:lnTo>
                  <a:lnTo>
                    <a:pt x="0" y="129540"/>
                  </a:lnTo>
                  <a:lnTo>
                    <a:pt x="55880" y="129540"/>
                  </a:lnTo>
                  <a:lnTo>
                    <a:pt x="55880" y="127000"/>
                  </a:lnTo>
                  <a:close/>
                </a:path>
                <a:path w="55879" h="307340">
                  <a:moveTo>
                    <a:pt x="55880" y="124460"/>
                  </a:moveTo>
                  <a:lnTo>
                    <a:pt x="0" y="124460"/>
                  </a:lnTo>
                  <a:lnTo>
                    <a:pt x="0" y="125730"/>
                  </a:lnTo>
                  <a:lnTo>
                    <a:pt x="55880" y="125730"/>
                  </a:lnTo>
                  <a:lnTo>
                    <a:pt x="55880" y="124460"/>
                  </a:lnTo>
                  <a:close/>
                </a:path>
                <a:path w="55879" h="307340">
                  <a:moveTo>
                    <a:pt x="55880" y="120650"/>
                  </a:moveTo>
                  <a:lnTo>
                    <a:pt x="0" y="120650"/>
                  </a:lnTo>
                  <a:lnTo>
                    <a:pt x="0" y="123190"/>
                  </a:lnTo>
                  <a:lnTo>
                    <a:pt x="55880" y="123190"/>
                  </a:lnTo>
                  <a:lnTo>
                    <a:pt x="55880" y="120650"/>
                  </a:lnTo>
                  <a:close/>
                </a:path>
                <a:path w="55879" h="307340">
                  <a:moveTo>
                    <a:pt x="55880" y="118110"/>
                  </a:moveTo>
                  <a:lnTo>
                    <a:pt x="0" y="118110"/>
                  </a:lnTo>
                  <a:lnTo>
                    <a:pt x="0" y="119380"/>
                  </a:lnTo>
                  <a:lnTo>
                    <a:pt x="55880" y="119380"/>
                  </a:lnTo>
                  <a:lnTo>
                    <a:pt x="55880" y="118110"/>
                  </a:lnTo>
                  <a:close/>
                </a:path>
                <a:path w="55879" h="307340">
                  <a:moveTo>
                    <a:pt x="55880" y="114300"/>
                  </a:moveTo>
                  <a:lnTo>
                    <a:pt x="0" y="114300"/>
                  </a:lnTo>
                  <a:lnTo>
                    <a:pt x="0" y="116840"/>
                  </a:lnTo>
                  <a:lnTo>
                    <a:pt x="55880" y="116840"/>
                  </a:lnTo>
                  <a:lnTo>
                    <a:pt x="55880" y="114300"/>
                  </a:lnTo>
                  <a:close/>
                </a:path>
                <a:path w="55879" h="307340">
                  <a:moveTo>
                    <a:pt x="55880" y="111760"/>
                  </a:moveTo>
                  <a:lnTo>
                    <a:pt x="0" y="111760"/>
                  </a:lnTo>
                  <a:lnTo>
                    <a:pt x="0" y="113030"/>
                  </a:lnTo>
                  <a:lnTo>
                    <a:pt x="55880" y="113030"/>
                  </a:lnTo>
                  <a:lnTo>
                    <a:pt x="55880" y="111760"/>
                  </a:lnTo>
                  <a:close/>
                </a:path>
                <a:path w="55879" h="307340">
                  <a:moveTo>
                    <a:pt x="55880" y="107950"/>
                  </a:moveTo>
                  <a:lnTo>
                    <a:pt x="0" y="107950"/>
                  </a:lnTo>
                  <a:lnTo>
                    <a:pt x="0" y="110490"/>
                  </a:lnTo>
                  <a:lnTo>
                    <a:pt x="55880" y="110490"/>
                  </a:lnTo>
                  <a:lnTo>
                    <a:pt x="55880" y="107950"/>
                  </a:lnTo>
                  <a:close/>
                </a:path>
                <a:path w="55879" h="307340">
                  <a:moveTo>
                    <a:pt x="55880" y="105410"/>
                  </a:moveTo>
                  <a:lnTo>
                    <a:pt x="0" y="105410"/>
                  </a:lnTo>
                  <a:lnTo>
                    <a:pt x="0" y="106680"/>
                  </a:lnTo>
                  <a:lnTo>
                    <a:pt x="55880" y="106680"/>
                  </a:lnTo>
                  <a:lnTo>
                    <a:pt x="55880" y="105410"/>
                  </a:lnTo>
                  <a:close/>
                </a:path>
                <a:path w="55879" h="307340">
                  <a:moveTo>
                    <a:pt x="55880" y="101600"/>
                  </a:moveTo>
                  <a:lnTo>
                    <a:pt x="0" y="101600"/>
                  </a:lnTo>
                  <a:lnTo>
                    <a:pt x="0" y="104140"/>
                  </a:lnTo>
                  <a:lnTo>
                    <a:pt x="55880" y="104140"/>
                  </a:lnTo>
                  <a:lnTo>
                    <a:pt x="55880" y="101600"/>
                  </a:lnTo>
                  <a:close/>
                </a:path>
                <a:path w="55879" h="307340">
                  <a:moveTo>
                    <a:pt x="55880" y="99060"/>
                  </a:moveTo>
                  <a:lnTo>
                    <a:pt x="0" y="99060"/>
                  </a:lnTo>
                  <a:lnTo>
                    <a:pt x="0" y="100330"/>
                  </a:lnTo>
                  <a:lnTo>
                    <a:pt x="55880" y="100330"/>
                  </a:lnTo>
                  <a:lnTo>
                    <a:pt x="55880" y="99060"/>
                  </a:lnTo>
                  <a:close/>
                </a:path>
                <a:path w="55879" h="307340">
                  <a:moveTo>
                    <a:pt x="55880" y="92710"/>
                  </a:moveTo>
                  <a:lnTo>
                    <a:pt x="0" y="92710"/>
                  </a:lnTo>
                  <a:lnTo>
                    <a:pt x="0" y="97790"/>
                  </a:lnTo>
                  <a:lnTo>
                    <a:pt x="55880" y="97790"/>
                  </a:lnTo>
                  <a:lnTo>
                    <a:pt x="55880" y="92710"/>
                  </a:lnTo>
                  <a:close/>
                </a:path>
                <a:path w="55879" h="307340">
                  <a:moveTo>
                    <a:pt x="55880" y="86360"/>
                  </a:moveTo>
                  <a:lnTo>
                    <a:pt x="0" y="86360"/>
                  </a:lnTo>
                  <a:lnTo>
                    <a:pt x="0" y="91440"/>
                  </a:lnTo>
                  <a:lnTo>
                    <a:pt x="55880" y="91440"/>
                  </a:lnTo>
                  <a:lnTo>
                    <a:pt x="55880" y="86360"/>
                  </a:lnTo>
                  <a:close/>
                </a:path>
                <a:path w="55879" h="307340">
                  <a:moveTo>
                    <a:pt x="55880" y="80010"/>
                  </a:moveTo>
                  <a:lnTo>
                    <a:pt x="0" y="80010"/>
                  </a:lnTo>
                  <a:lnTo>
                    <a:pt x="0" y="85090"/>
                  </a:lnTo>
                  <a:lnTo>
                    <a:pt x="55880" y="85090"/>
                  </a:lnTo>
                  <a:lnTo>
                    <a:pt x="55880" y="80010"/>
                  </a:lnTo>
                  <a:close/>
                </a:path>
                <a:path w="55879" h="307340">
                  <a:moveTo>
                    <a:pt x="55880" y="73660"/>
                  </a:moveTo>
                  <a:lnTo>
                    <a:pt x="0" y="73660"/>
                  </a:lnTo>
                  <a:lnTo>
                    <a:pt x="0" y="78740"/>
                  </a:lnTo>
                  <a:lnTo>
                    <a:pt x="55880" y="78740"/>
                  </a:lnTo>
                  <a:lnTo>
                    <a:pt x="55880" y="73660"/>
                  </a:lnTo>
                  <a:close/>
                </a:path>
                <a:path w="55879" h="307340">
                  <a:moveTo>
                    <a:pt x="55880" y="67310"/>
                  </a:moveTo>
                  <a:lnTo>
                    <a:pt x="0" y="67310"/>
                  </a:lnTo>
                  <a:lnTo>
                    <a:pt x="0" y="72390"/>
                  </a:lnTo>
                  <a:lnTo>
                    <a:pt x="55880" y="72390"/>
                  </a:lnTo>
                  <a:lnTo>
                    <a:pt x="55880" y="67310"/>
                  </a:lnTo>
                  <a:close/>
                </a:path>
                <a:path w="55879" h="307340">
                  <a:moveTo>
                    <a:pt x="55880" y="60960"/>
                  </a:moveTo>
                  <a:lnTo>
                    <a:pt x="0" y="60960"/>
                  </a:lnTo>
                  <a:lnTo>
                    <a:pt x="0" y="66040"/>
                  </a:lnTo>
                  <a:lnTo>
                    <a:pt x="55880" y="66040"/>
                  </a:lnTo>
                  <a:lnTo>
                    <a:pt x="55880" y="60960"/>
                  </a:lnTo>
                  <a:close/>
                </a:path>
                <a:path w="55879" h="307340">
                  <a:moveTo>
                    <a:pt x="55880" y="54610"/>
                  </a:moveTo>
                  <a:lnTo>
                    <a:pt x="0" y="54610"/>
                  </a:lnTo>
                  <a:lnTo>
                    <a:pt x="0" y="59690"/>
                  </a:lnTo>
                  <a:lnTo>
                    <a:pt x="55880" y="59690"/>
                  </a:lnTo>
                  <a:lnTo>
                    <a:pt x="55880" y="54610"/>
                  </a:lnTo>
                  <a:close/>
                </a:path>
                <a:path w="55879" h="307340">
                  <a:moveTo>
                    <a:pt x="55880" y="49530"/>
                  </a:moveTo>
                  <a:lnTo>
                    <a:pt x="0" y="49530"/>
                  </a:lnTo>
                  <a:lnTo>
                    <a:pt x="0" y="53340"/>
                  </a:lnTo>
                  <a:lnTo>
                    <a:pt x="55880" y="53340"/>
                  </a:lnTo>
                  <a:lnTo>
                    <a:pt x="55880" y="49530"/>
                  </a:lnTo>
                  <a:close/>
                </a:path>
                <a:path w="55879" h="307340">
                  <a:moveTo>
                    <a:pt x="55880" y="43180"/>
                  </a:moveTo>
                  <a:lnTo>
                    <a:pt x="0" y="43180"/>
                  </a:lnTo>
                  <a:lnTo>
                    <a:pt x="0" y="48260"/>
                  </a:lnTo>
                  <a:lnTo>
                    <a:pt x="55880" y="48260"/>
                  </a:lnTo>
                  <a:lnTo>
                    <a:pt x="55880" y="43180"/>
                  </a:lnTo>
                  <a:close/>
                </a:path>
                <a:path w="55879" h="307340">
                  <a:moveTo>
                    <a:pt x="55880" y="36830"/>
                  </a:moveTo>
                  <a:lnTo>
                    <a:pt x="0" y="36830"/>
                  </a:lnTo>
                  <a:lnTo>
                    <a:pt x="0" y="41910"/>
                  </a:lnTo>
                  <a:lnTo>
                    <a:pt x="55880" y="41910"/>
                  </a:lnTo>
                  <a:lnTo>
                    <a:pt x="55880" y="36830"/>
                  </a:lnTo>
                  <a:close/>
                </a:path>
                <a:path w="55879" h="307340">
                  <a:moveTo>
                    <a:pt x="55880" y="30480"/>
                  </a:moveTo>
                  <a:lnTo>
                    <a:pt x="0" y="30480"/>
                  </a:lnTo>
                  <a:lnTo>
                    <a:pt x="0" y="35560"/>
                  </a:lnTo>
                  <a:lnTo>
                    <a:pt x="55880" y="35560"/>
                  </a:lnTo>
                  <a:lnTo>
                    <a:pt x="55880" y="30480"/>
                  </a:lnTo>
                  <a:close/>
                </a:path>
                <a:path w="55879" h="307340">
                  <a:moveTo>
                    <a:pt x="55880" y="24130"/>
                  </a:moveTo>
                  <a:lnTo>
                    <a:pt x="0" y="24130"/>
                  </a:lnTo>
                  <a:lnTo>
                    <a:pt x="0" y="29210"/>
                  </a:lnTo>
                  <a:lnTo>
                    <a:pt x="55880" y="29210"/>
                  </a:lnTo>
                  <a:lnTo>
                    <a:pt x="55880" y="24130"/>
                  </a:lnTo>
                  <a:close/>
                </a:path>
                <a:path w="55879" h="307340">
                  <a:moveTo>
                    <a:pt x="55880" y="17780"/>
                  </a:moveTo>
                  <a:lnTo>
                    <a:pt x="0" y="17780"/>
                  </a:lnTo>
                  <a:lnTo>
                    <a:pt x="0" y="22860"/>
                  </a:lnTo>
                  <a:lnTo>
                    <a:pt x="55880" y="22860"/>
                  </a:lnTo>
                  <a:lnTo>
                    <a:pt x="55880" y="17780"/>
                  </a:lnTo>
                  <a:close/>
                </a:path>
                <a:path w="55879" h="307340">
                  <a:moveTo>
                    <a:pt x="55880" y="11430"/>
                  </a:moveTo>
                  <a:lnTo>
                    <a:pt x="0" y="11430"/>
                  </a:lnTo>
                  <a:lnTo>
                    <a:pt x="0" y="16510"/>
                  </a:lnTo>
                  <a:lnTo>
                    <a:pt x="55880" y="16510"/>
                  </a:lnTo>
                  <a:lnTo>
                    <a:pt x="55880" y="11430"/>
                  </a:lnTo>
                  <a:close/>
                </a:path>
                <a:path w="55879" h="307340">
                  <a:moveTo>
                    <a:pt x="55880" y="5080"/>
                  </a:moveTo>
                  <a:lnTo>
                    <a:pt x="0" y="5080"/>
                  </a:lnTo>
                  <a:lnTo>
                    <a:pt x="0" y="10160"/>
                  </a:lnTo>
                  <a:lnTo>
                    <a:pt x="55880" y="10160"/>
                  </a:lnTo>
                  <a:lnTo>
                    <a:pt x="55880" y="5080"/>
                  </a:lnTo>
                  <a:close/>
                </a:path>
                <a:path w="55879" h="307340">
                  <a:moveTo>
                    <a:pt x="558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55880" y="3810"/>
                  </a:lnTo>
                  <a:lnTo>
                    <a:pt x="55880" y="0"/>
                  </a:lnTo>
                  <a:close/>
                </a:path>
                <a:path w="55879" h="307340">
                  <a:moveTo>
                    <a:pt x="55880" y="275590"/>
                  </a:moveTo>
                  <a:lnTo>
                    <a:pt x="0" y="275590"/>
                  </a:lnTo>
                  <a:lnTo>
                    <a:pt x="0" y="306070"/>
                  </a:lnTo>
                  <a:lnTo>
                    <a:pt x="33019" y="306070"/>
                  </a:lnTo>
                  <a:lnTo>
                    <a:pt x="33020" y="307340"/>
                  </a:lnTo>
                  <a:lnTo>
                    <a:pt x="55880" y="307340"/>
                  </a:lnTo>
                  <a:lnTo>
                    <a:pt x="55880" y="275590"/>
                  </a:lnTo>
                  <a:close/>
                </a:path>
              </a:pathLst>
            </a:custGeom>
            <a:solidFill>
              <a:srgbClr val="3193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0" name="object 260"/>
            <p:cNvSpPr/>
            <p:nvPr/>
          </p:nvSpPr>
          <p:spPr>
            <a:xfrm>
              <a:off x="4160520" y="6399529"/>
              <a:ext cx="54610" cy="306070"/>
            </a:xfrm>
            <a:custGeom>
              <a:avLst/>
              <a:gdLst/>
              <a:ahLst/>
              <a:cxnLst/>
              <a:rect l="l" t="t" r="r" b="b"/>
              <a:pathLst>
                <a:path w="54610" h="306070">
                  <a:moveTo>
                    <a:pt x="54609" y="254000"/>
                  </a:moveTo>
                  <a:lnTo>
                    <a:pt x="0" y="254000"/>
                  </a:lnTo>
                  <a:lnTo>
                    <a:pt x="0" y="275590"/>
                  </a:lnTo>
                  <a:lnTo>
                    <a:pt x="54609" y="275590"/>
                  </a:lnTo>
                  <a:lnTo>
                    <a:pt x="54609" y="254000"/>
                  </a:lnTo>
                  <a:close/>
                </a:path>
                <a:path w="54610" h="306070">
                  <a:moveTo>
                    <a:pt x="54609" y="251460"/>
                  </a:moveTo>
                  <a:lnTo>
                    <a:pt x="0" y="251460"/>
                  </a:lnTo>
                  <a:lnTo>
                    <a:pt x="0" y="252730"/>
                  </a:lnTo>
                  <a:lnTo>
                    <a:pt x="54609" y="252730"/>
                  </a:lnTo>
                  <a:lnTo>
                    <a:pt x="54609" y="251460"/>
                  </a:lnTo>
                  <a:close/>
                </a:path>
                <a:path w="54610" h="306070">
                  <a:moveTo>
                    <a:pt x="54609" y="247650"/>
                  </a:moveTo>
                  <a:lnTo>
                    <a:pt x="0" y="247650"/>
                  </a:lnTo>
                  <a:lnTo>
                    <a:pt x="0" y="250190"/>
                  </a:lnTo>
                  <a:lnTo>
                    <a:pt x="54609" y="250190"/>
                  </a:lnTo>
                  <a:lnTo>
                    <a:pt x="54609" y="247650"/>
                  </a:lnTo>
                  <a:close/>
                </a:path>
                <a:path w="54610" h="306070">
                  <a:moveTo>
                    <a:pt x="54609" y="245110"/>
                  </a:moveTo>
                  <a:lnTo>
                    <a:pt x="0" y="245110"/>
                  </a:lnTo>
                  <a:lnTo>
                    <a:pt x="0" y="246380"/>
                  </a:lnTo>
                  <a:lnTo>
                    <a:pt x="54609" y="246380"/>
                  </a:lnTo>
                  <a:lnTo>
                    <a:pt x="54609" y="245110"/>
                  </a:lnTo>
                  <a:close/>
                </a:path>
                <a:path w="54610" h="306070">
                  <a:moveTo>
                    <a:pt x="54609" y="241300"/>
                  </a:moveTo>
                  <a:lnTo>
                    <a:pt x="0" y="241300"/>
                  </a:lnTo>
                  <a:lnTo>
                    <a:pt x="0" y="243840"/>
                  </a:lnTo>
                  <a:lnTo>
                    <a:pt x="54609" y="243840"/>
                  </a:lnTo>
                  <a:lnTo>
                    <a:pt x="54609" y="241300"/>
                  </a:lnTo>
                  <a:close/>
                </a:path>
                <a:path w="54610" h="306070">
                  <a:moveTo>
                    <a:pt x="54609" y="238760"/>
                  </a:moveTo>
                  <a:lnTo>
                    <a:pt x="0" y="238760"/>
                  </a:lnTo>
                  <a:lnTo>
                    <a:pt x="0" y="240030"/>
                  </a:lnTo>
                  <a:lnTo>
                    <a:pt x="54609" y="240030"/>
                  </a:lnTo>
                  <a:lnTo>
                    <a:pt x="54609" y="238760"/>
                  </a:lnTo>
                  <a:close/>
                </a:path>
                <a:path w="54610" h="306070">
                  <a:moveTo>
                    <a:pt x="54609" y="234950"/>
                  </a:moveTo>
                  <a:lnTo>
                    <a:pt x="0" y="234950"/>
                  </a:lnTo>
                  <a:lnTo>
                    <a:pt x="0" y="237490"/>
                  </a:lnTo>
                  <a:lnTo>
                    <a:pt x="54609" y="237490"/>
                  </a:lnTo>
                  <a:lnTo>
                    <a:pt x="54609" y="234950"/>
                  </a:lnTo>
                  <a:close/>
                </a:path>
                <a:path w="54610" h="306070">
                  <a:moveTo>
                    <a:pt x="54609" y="232410"/>
                  </a:moveTo>
                  <a:lnTo>
                    <a:pt x="0" y="232410"/>
                  </a:lnTo>
                  <a:lnTo>
                    <a:pt x="0" y="233680"/>
                  </a:lnTo>
                  <a:lnTo>
                    <a:pt x="54609" y="233680"/>
                  </a:lnTo>
                  <a:lnTo>
                    <a:pt x="54609" y="232410"/>
                  </a:lnTo>
                  <a:close/>
                </a:path>
                <a:path w="54610" h="306070">
                  <a:moveTo>
                    <a:pt x="54609" y="228600"/>
                  </a:moveTo>
                  <a:lnTo>
                    <a:pt x="0" y="228600"/>
                  </a:lnTo>
                  <a:lnTo>
                    <a:pt x="0" y="231140"/>
                  </a:lnTo>
                  <a:lnTo>
                    <a:pt x="54609" y="231140"/>
                  </a:lnTo>
                  <a:lnTo>
                    <a:pt x="54609" y="228600"/>
                  </a:lnTo>
                  <a:close/>
                </a:path>
                <a:path w="54610" h="306070">
                  <a:moveTo>
                    <a:pt x="54609" y="226060"/>
                  </a:moveTo>
                  <a:lnTo>
                    <a:pt x="0" y="226060"/>
                  </a:lnTo>
                  <a:lnTo>
                    <a:pt x="0" y="227330"/>
                  </a:lnTo>
                  <a:lnTo>
                    <a:pt x="54609" y="227330"/>
                  </a:lnTo>
                  <a:lnTo>
                    <a:pt x="54609" y="226060"/>
                  </a:lnTo>
                  <a:close/>
                </a:path>
                <a:path w="54610" h="306070">
                  <a:moveTo>
                    <a:pt x="54609" y="222250"/>
                  </a:moveTo>
                  <a:lnTo>
                    <a:pt x="0" y="222250"/>
                  </a:lnTo>
                  <a:lnTo>
                    <a:pt x="0" y="224790"/>
                  </a:lnTo>
                  <a:lnTo>
                    <a:pt x="54609" y="224790"/>
                  </a:lnTo>
                  <a:lnTo>
                    <a:pt x="54609" y="222250"/>
                  </a:lnTo>
                  <a:close/>
                </a:path>
                <a:path w="54610" h="306070">
                  <a:moveTo>
                    <a:pt x="54609" y="219710"/>
                  </a:moveTo>
                  <a:lnTo>
                    <a:pt x="0" y="219710"/>
                  </a:lnTo>
                  <a:lnTo>
                    <a:pt x="0" y="220980"/>
                  </a:lnTo>
                  <a:lnTo>
                    <a:pt x="54609" y="220980"/>
                  </a:lnTo>
                  <a:lnTo>
                    <a:pt x="54609" y="219710"/>
                  </a:lnTo>
                  <a:close/>
                </a:path>
                <a:path w="54610" h="306070">
                  <a:moveTo>
                    <a:pt x="54609" y="215900"/>
                  </a:moveTo>
                  <a:lnTo>
                    <a:pt x="0" y="215900"/>
                  </a:lnTo>
                  <a:lnTo>
                    <a:pt x="0" y="218440"/>
                  </a:lnTo>
                  <a:lnTo>
                    <a:pt x="54609" y="218440"/>
                  </a:lnTo>
                  <a:lnTo>
                    <a:pt x="54609" y="215900"/>
                  </a:lnTo>
                  <a:close/>
                </a:path>
                <a:path w="54610" h="306070">
                  <a:moveTo>
                    <a:pt x="54609" y="213360"/>
                  </a:moveTo>
                  <a:lnTo>
                    <a:pt x="0" y="213360"/>
                  </a:lnTo>
                  <a:lnTo>
                    <a:pt x="0" y="214630"/>
                  </a:lnTo>
                  <a:lnTo>
                    <a:pt x="54609" y="214630"/>
                  </a:lnTo>
                  <a:lnTo>
                    <a:pt x="54609" y="213360"/>
                  </a:lnTo>
                  <a:close/>
                </a:path>
                <a:path w="54610" h="306070">
                  <a:moveTo>
                    <a:pt x="54609" y="209550"/>
                  </a:moveTo>
                  <a:lnTo>
                    <a:pt x="0" y="209550"/>
                  </a:lnTo>
                  <a:lnTo>
                    <a:pt x="0" y="212090"/>
                  </a:lnTo>
                  <a:lnTo>
                    <a:pt x="54609" y="212090"/>
                  </a:lnTo>
                  <a:lnTo>
                    <a:pt x="54609" y="209550"/>
                  </a:lnTo>
                  <a:close/>
                </a:path>
                <a:path w="54610" h="306070">
                  <a:moveTo>
                    <a:pt x="54609" y="207010"/>
                  </a:moveTo>
                  <a:lnTo>
                    <a:pt x="0" y="207010"/>
                  </a:lnTo>
                  <a:lnTo>
                    <a:pt x="0" y="208280"/>
                  </a:lnTo>
                  <a:lnTo>
                    <a:pt x="54609" y="208280"/>
                  </a:lnTo>
                  <a:lnTo>
                    <a:pt x="54609" y="207010"/>
                  </a:lnTo>
                  <a:close/>
                </a:path>
                <a:path w="54610" h="306070">
                  <a:moveTo>
                    <a:pt x="54609" y="203200"/>
                  </a:moveTo>
                  <a:lnTo>
                    <a:pt x="0" y="203200"/>
                  </a:lnTo>
                  <a:lnTo>
                    <a:pt x="0" y="205740"/>
                  </a:lnTo>
                  <a:lnTo>
                    <a:pt x="54609" y="205740"/>
                  </a:lnTo>
                  <a:lnTo>
                    <a:pt x="54609" y="203200"/>
                  </a:lnTo>
                  <a:close/>
                </a:path>
                <a:path w="54610" h="306070">
                  <a:moveTo>
                    <a:pt x="54609" y="200660"/>
                  </a:moveTo>
                  <a:lnTo>
                    <a:pt x="0" y="200660"/>
                  </a:lnTo>
                  <a:lnTo>
                    <a:pt x="0" y="201930"/>
                  </a:lnTo>
                  <a:lnTo>
                    <a:pt x="54609" y="201930"/>
                  </a:lnTo>
                  <a:lnTo>
                    <a:pt x="54609" y="200660"/>
                  </a:lnTo>
                  <a:close/>
                </a:path>
                <a:path w="54610" h="306070">
                  <a:moveTo>
                    <a:pt x="54609" y="196850"/>
                  </a:moveTo>
                  <a:lnTo>
                    <a:pt x="0" y="196850"/>
                  </a:lnTo>
                  <a:lnTo>
                    <a:pt x="0" y="199390"/>
                  </a:lnTo>
                  <a:lnTo>
                    <a:pt x="54609" y="199390"/>
                  </a:lnTo>
                  <a:lnTo>
                    <a:pt x="54609" y="196850"/>
                  </a:lnTo>
                  <a:close/>
                </a:path>
                <a:path w="54610" h="306070">
                  <a:moveTo>
                    <a:pt x="54609" y="194310"/>
                  </a:moveTo>
                  <a:lnTo>
                    <a:pt x="0" y="194310"/>
                  </a:lnTo>
                  <a:lnTo>
                    <a:pt x="0" y="195580"/>
                  </a:lnTo>
                  <a:lnTo>
                    <a:pt x="54609" y="195580"/>
                  </a:lnTo>
                  <a:lnTo>
                    <a:pt x="54609" y="194310"/>
                  </a:lnTo>
                  <a:close/>
                </a:path>
                <a:path w="54610" h="306070">
                  <a:moveTo>
                    <a:pt x="54609" y="190500"/>
                  </a:moveTo>
                  <a:lnTo>
                    <a:pt x="0" y="190500"/>
                  </a:lnTo>
                  <a:lnTo>
                    <a:pt x="0" y="193040"/>
                  </a:lnTo>
                  <a:lnTo>
                    <a:pt x="54609" y="193040"/>
                  </a:lnTo>
                  <a:lnTo>
                    <a:pt x="54609" y="190500"/>
                  </a:lnTo>
                  <a:close/>
                </a:path>
                <a:path w="54610" h="306070">
                  <a:moveTo>
                    <a:pt x="54609" y="187960"/>
                  </a:moveTo>
                  <a:lnTo>
                    <a:pt x="0" y="187960"/>
                  </a:lnTo>
                  <a:lnTo>
                    <a:pt x="0" y="189230"/>
                  </a:lnTo>
                  <a:lnTo>
                    <a:pt x="54609" y="189230"/>
                  </a:lnTo>
                  <a:lnTo>
                    <a:pt x="54609" y="187960"/>
                  </a:lnTo>
                  <a:close/>
                </a:path>
                <a:path w="54610" h="306070">
                  <a:moveTo>
                    <a:pt x="54609" y="184150"/>
                  </a:moveTo>
                  <a:lnTo>
                    <a:pt x="0" y="184150"/>
                  </a:lnTo>
                  <a:lnTo>
                    <a:pt x="0" y="186690"/>
                  </a:lnTo>
                  <a:lnTo>
                    <a:pt x="54609" y="186690"/>
                  </a:lnTo>
                  <a:lnTo>
                    <a:pt x="54609" y="184150"/>
                  </a:lnTo>
                  <a:close/>
                </a:path>
                <a:path w="54610" h="306070">
                  <a:moveTo>
                    <a:pt x="54609" y="181610"/>
                  </a:moveTo>
                  <a:lnTo>
                    <a:pt x="0" y="181610"/>
                  </a:lnTo>
                  <a:lnTo>
                    <a:pt x="0" y="182880"/>
                  </a:lnTo>
                  <a:lnTo>
                    <a:pt x="54609" y="182880"/>
                  </a:lnTo>
                  <a:lnTo>
                    <a:pt x="54609" y="181610"/>
                  </a:lnTo>
                  <a:close/>
                </a:path>
                <a:path w="54610" h="306070">
                  <a:moveTo>
                    <a:pt x="54609" y="177800"/>
                  </a:moveTo>
                  <a:lnTo>
                    <a:pt x="0" y="177800"/>
                  </a:lnTo>
                  <a:lnTo>
                    <a:pt x="0" y="180340"/>
                  </a:lnTo>
                  <a:lnTo>
                    <a:pt x="54609" y="180340"/>
                  </a:lnTo>
                  <a:lnTo>
                    <a:pt x="54609" y="177800"/>
                  </a:lnTo>
                  <a:close/>
                </a:path>
                <a:path w="54610" h="306070">
                  <a:moveTo>
                    <a:pt x="54609" y="175260"/>
                  </a:moveTo>
                  <a:lnTo>
                    <a:pt x="0" y="175260"/>
                  </a:lnTo>
                  <a:lnTo>
                    <a:pt x="0" y="176530"/>
                  </a:lnTo>
                  <a:lnTo>
                    <a:pt x="54609" y="176530"/>
                  </a:lnTo>
                  <a:lnTo>
                    <a:pt x="54609" y="175260"/>
                  </a:lnTo>
                  <a:close/>
                </a:path>
                <a:path w="54610" h="306070">
                  <a:moveTo>
                    <a:pt x="54609" y="171450"/>
                  </a:moveTo>
                  <a:lnTo>
                    <a:pt x="0" y="171450"/>
                  </a:lnTo>
                  <a:lnTo>
                    <a:pt x="0" y="173990"/>
                  </a:lnTo>
                  <a:lnTo>
                    <a:pt x="54609" y="173990"/>
                  </a:lnTo>
                  <a:lnTo>
                    <a:pt x="54609" y="171450"/>
                  </a:lnTo>
                  <a:close/>
                </a:path>
                <a:path w="54610" h="306070">
                  <a:moveTo>
                    <a:pt x="54609" y="168910"/>
                  </a:moveTo>
                  <a:lnTo>
                    <a:pt x="0" y="168910"/>
                  </a:lnTo>
                  <a:lnTo>
                    <a:pt x="0" y="170180"/>
                  </a:lnTo>
                  <a:lnTo>
                    <a:pt x="54609" y="170180"/>
                  </a:lnTo>
                  <a:lnTo>
                    <a:pt x="54609" y="168910"/>
                  </a:lnTo>
                  <a:close/>
                </a:path>
                <a:path w="54610" h="306070">
                  <a:moveTo>
                    <a:pt x="54609" y="165100"/>
                  </a:moveTo>
                  <a:lnTo>
                    <a:pt x="0" y="165100"/>
                  </a:lnTo>
                  <a:lnTo>
                    <a:pt x="0" y="167640"/>
                  </a:lnTo>
                  <a:lnTo>
                    <a:pt x="54609" y="167640"/>
                  </a:lnTo>
                  <a:lnTo>
                    <a:pt x="54609" y="165100"/>
                  </a:lnTo>
                  <a:close/>
                </a:path>
                <a:path w="54610" h="306070">
                  <a:moveTo>
                    <a:pt x="54609" y="162560"/>
                  </a:moveTo>
                  <a:lnTo>
                    <a:pt x="0" y="162560"/>
                  </a:lnTo>
                  <a:lnTo>
                    <a:pt x="0" y="163830"/>
                  </a:lnTo>
                  <a:lnTo>
                    <a:pt x="54609" y="163830"/>
                  </a:lnTo>
                  <a:lnTo>
                    <a:pt x="54609" y="162560"/>
                  </a:lnTo>
                  <a:close/>
                </a:path>
                <a:path w="54610" h="306070">
                  <a:moveTo>
                    <a:pt x="54609" y="158750"/>
                  </a:moveTo>
                  <a:lnTo>
                    <a:pt x="0" y="158750"/>
                  </a:lnTo>
                  <a:lnTo>
                    <a:pt x="0" y="161290"/>
                  </a:lnTo>
                  <a:lnTo>
                    <a:pt x="54609" y="161290"/>
                  </a:lnTo>
                  <a:lnTo>
                    <a:pt x="54609" y="158750"/>
                  </a:lnTo>
                  <a:close/>
                </a:path>
                <a:path w="54610" h="306070">
                  <a:moveTo>
                    <a:pt x="54609" y="156210"/>
                  </a:moveTo>
                  <a:lnTo>
                    <a:pt x="0" y="156210"/>
                  </a:lnTo>
                  <a:lnTo>
                    <a:pt x="0" y="157480"/>
                  </a:lnTo>
                  <a:lnTo>
                    <a:pt x="54609" y="157480"/>
                  </a:lnTo>
                  <a:lnTo>
                    <a:pt x="54609" y="156210"/>
                  </a:lnTo>
                  <a:close/>
                </a:path>
                <a:path w="54610" h="306070">
                  <a:moveTo>
                    <a:pt x="54609" y="152400"/>
                  </a:moveTo>
                  <a:lnTo>
                    <a:pt x="0" y="152400"/>
                  </a:lnTo>
                  <a:lnTo>
                    <a:pt x="0" y="154940"/>
                  </a:lnTo>
                  <a:lnTo>
                    <a:pt x="54609" y="154940"/>
                  </a:lnTo>
                  <a:lnTo>
                    <a:pt x="54609" y="152400"/>
                  </a:lnTo>
                  <a:close/>
                </a:path>
                <a:path w="54610" h="306070">
                  <a:moveTo>
                    <a:pt x="54609" y="149860"/>
                  </a:moveTo>
                  <a:lnTo>
                    <a:pt x="0" y="149860"/>
                  </a:lnTo>
                  <a:lnTo>
                    <a:pt x="0" y="151130"/>
                  </a:lnTo>
                  <a:lnTo>
                    <a:pt x="54609" y="151130"/>
                  </a:lnTo>
                  <a:lnTo>
                    <a:pt x="54609" y="149860"/>
                  </a:lnTo>
                  <a:close/>
                </a:path>
                <a:path w="54610" h="306070">
                  <a:moveTo>
                    <a:pt x="54609" y="146050"/>
                  </a:moveTo>
                  <a:lnTo>
                    <a:pt x="0" y="146050"/>
                  </a:lnTo>
                  <a:lnTo>
                    <a:pt x="0" y="148590"/>
                  </a:lnTo>
                  <a:lnTo>
                    <a:pt x="54609" y="148590"/>
                  </a:lnTo>
                  <a:lnTo>
                    <a:pt x="54609" y="146050"/>
                  </a:lnTo>
                  <a:close/>
                </a:path>
                <a:path w="54610" h="306070">
                  <a:moveTo>
                    <a:pt x="54609" y="143510"/>
                  </a:moveTo>
                  <a:lnTo>
                    <a:pt x="0" y="143510"/>
                  </a:lnTo>
                  <a:lnTo>
                    <a:pt x="0" y="144780"/>
                  </a:lnTo>
                  <a:lnTo>
                    <a:pt x="54609" y="144780"/>
                  </a:lnTo>
                  <a:lnTo>
                    <a:pt x="54609" y="143510"/>
                  </a:lnTo>
                  <a:close/>
                </a:path>
                <a:path w="54610" h="306070">
                  <a:moveTo>
                    <a:pt x="54609" y="139700"/>
                  </a:moveTo>
                  <a:lnTo>
                    <a:pt x="0" y="139700"/>
                  </a:lnTo>
                  <a:lnTo>
                    <a:pt x="0" y="142240"/>
                  </a:lnTo>
                  <a:lnTo>
                    <a:pt x="54609" y="142240"/>
                  </a:lnTo>
                  <a:lnTo>
                    <a:pt x="54609" y="139700"/>
                  </a:lnTo>
                  <a:close/>
                </a:path>
                <a:path w="54610" h="306070">
                  <a:moveTo>
                    <a:pt x="54609" y="137160"/>
                  </a:moveTo>
                  <a:lnTo>
                    <a:pt x="0" y="137160"/>
                  </a:lnTo>
                  <a:lnTo>
                    <a:pt x="0" y="138430"/>
                  </a:lnTo>
                  <a:lnTo>
                    <a:pt x="54609" y="138430"/>
                  </a:lnTo>
                  <a:lnTo>
                    <a:pt x="54609" y="137160"/>
                  </a:lnTo>
                  <a:close/>
                </a:path>
                <a:path w="54610" h="306070">
                  <a:moveTo>
                    <a:pt x="54609" y="133350"/>
                  </a:moveTo>
                  <a:lnTo>
                    <a:pt x="0" y="133350"/>
                  </a:lnTo>
                  <a:lnTo>
                    <a:pt x="0" y="135890"/>
                  </a:lnTo>
                  <a:lnTo>
                    <a:pt x="54609" y="135890"/>
                  </a:lnTo>
                  <a:lnTo>
                    <a:pt x="54609" y="133350"/>
                  </a:lnTo>
                  <a:close/>
                </a:path>
                <a:path w="54610" h="306070">
                  <a:moveTo>
                    <a:pt x="54609" y="130810"/>
                  </a:moveTo>
                  <a:lnTo>
                    <a:pt x="0" y="130810"/>
                  </a:lnTo>
                  <a:lnTo>
                    <a:pt x="0" y="132080"/>
                  </a:lnTo>
                  <a:lnTo>
                    <a:pt x="54609" y="132080"/>
                  </a:lnTo>
                  <a:lnTo>
                    <a:pt x="54609" y="130810"/>
                  </a:lnTo>
                  <a:close/>
                </a:path>
                <a:path w="54610" h="306070">
                  <a:moveTo>
                    <a:pt x="54609" y="127000"/>
                  </a:moveTo>
                  <a:lnTo>
                    <a:pt x="0" y="127000"/>
                  </a:lnTo>
                  <a:lnTo>
                    <a:pt x="0" y="129540"/>
                  </a:lnTo>
                  <a:lnTo>
                    <a:pt x="54609" y="129540"/>
                  </a:lnTo>
                  <a:lnTo>
                    <a:pt x="54609" y="127000"/>
                  </a:lnTo>
                  <a:close/>
                </a:path>
                <a:path w="54610" h="306070">
                  <a:moveTo>
                    <a:pt x="54609" y="124460"/>
                  </a:moveTo>
                  <a:lnTo>
                    <a:pt x="0" y="124460"/>
                  </a:lnTo>
                  <a:lnTo>
                    <a:pt x="0" y="125730"/>
                  </a:lnTo>
                  <a:lnTo>
                    <a:pt x="54609" y="125730"/>
                  </a:lnTo>
                  <a:lnTo>
                    <a:pt x="54609" y="124460"/>
                  </a:lnTo>
                  <a:close/>
                </a:path>
                <a:path w="54610" h="306070">
                  <a:moveTo>
                    <a:pt x="54609" y="120650"/>
                  </a:moveTo>
                  <a:lnTo>
                    <a:pt x="0" y="120650"/>
                  </a:lnTo>
                  <a:lnTo>
                    <a:pt x="0" y="123190"/>
                  </a:lnTo>
                  <a:lnTo>
                    <a:pt x="54609" y="123190"/>
                  </a:lnTo>
                  <a:lnTo>
                    <a:pt x="54609" y="120650"/>
                  </a:lnTo>
                  <a:close/>
                </a:path>
                <a:path w="54610" h="306070">
                  <a:moveTo>
                    <a:pt x="54609" y="118110"/>
                  </a:moveTo>
                  <a:lnTo>
                    <a:pt x="0" y="118110"/>
                  </a:lnTo>
                  <a:lnTo>
                    <a:pt x="0" y="119380"/>
                  </a:lnTo>
                  <a:lnTo>
                    <a:pt x="54609" y="119380"/>
                  </a:lnTo>
                  <a:lnTo>
                    <a:pt x="54609" y="118110"/>
                  </a:lnTo>
                  <a:close/>
                </a:path>
                <a:path w="54610" h="306070">
                  <a:moveTo>
                    <a:pt x="54609" y="114300"/>
                  </a:moveTo>
                  <a:lnTo>
                    <a:pt x="0" y="114300"/>
                  </a:lnTo>
                  <a:lnTo>
                    <a:pt x="0" y="116840"/>
                  </a:lnTo>
                  <a:lnTo>
                    <a:pt x="54609" y="116840"/>
                  </a:lnTo>
                  <a:lnTo>
                    <a:pt x="54609" y="114300"/>
                  </a:lnTo>
                  <a:close/>
                </a:path>
                <a:path w="54610" h="306070">
                  <a:moveTo>
                    <a:pt x="54609" y="111760"/>
                  </a:moveTo>
                  <a:lnTo>
                    <a:pt x="0" y="111760"/>
                  </a:lnTo>
                  <a:lnTo>
                    <a:pt x="0" y="113030"/>
                  </a:lnTo>
                  <a:lnTo>
                    <a:pt x="54609" y="113030"/>
                  </a:lnTo>
                  <a:lnTo>
                    <a:pt x="54609" y="111760"/>
                  </a:lnTo>
                  <a:close/>
                </a:path>
                <a:path w="54610" h="306070">
                  <a:moveTo>
                    <a:pt x="54609" y="107950"/>
                  </a:moveTo>
                  <a:lnTo>
                    <a:pt x="0" y="107950"/>
                  </a:lnTo>
                  <a:lnTo>
                    <a:pt x="0" y="110490"/>
                  </a:lnTo>
                  <a:lnTo>
                    <a:pt x="54609" y="110490"/>
                  </a:lnTo>
                  <a:lnTo>
                    <a:pt x="54609" y="107950"/>
                  </a:lnTo>
                  <a:close/>
                </a:path>
                <a:path w="54610" h="306070">
                  <a:moveTo>
                    <a:pt x="54609" y="105410"/>
                  </a:moveTo>
                  <a:lnTo>
                    <a:pt x="0" y="105410"/>
                  </a:lnTo>
                  <a:lnTo>
                    <a:pt x="0" y="106680"/>
                  </a:lnTo>
                  <a:lnTo>
                    <a:pt x="54609" y="106680"/>
                  </a:lnTo>
                  <a:lnTo>
                    <a:pt x="54609" y="105410"/>
                  </a:lnTo>
                  <a:close/>
                </a:path>
                <a:path w="54610" h="306070">
                  <a:moveTo>
                    <a:pt x="54609" y="101600"/>
                  </a:moveTo>
                  <a:lnTo>
                    <a:pt x="0" y="101600"/>
                  </a:lnTo>
                  <a:lnTo>
                    <a:pt x="0" y="104140"/>
                  </a:lnTo>
                  <a:lnTo>
                    <a:pt x="54609" y="104140"/>
                  </a:lnTo>
                  <a:lnTo>
                    <a:pt x="54609" y="101600"/>
                  </a:lnTo>
                  <a:close/>
                </a:path>
                <a:path w="54610" h="306070">
                  <a:moveTo>
                    <a:pt x="54609" y="99060"/>
                  </a:moveTo>
                  <a:lnTo>
                    <a:pt x="0" y="99060"/>
                  </a:lnTo>
                  <a:lnTo>
                    <a:pt x="0" y="100330"/>
                  </a:lnTo>
                  <a:lnTo>
                    <a:pt x="54609" y="100330"/>
                  </a:lnTo>
                  <a:lnTo>
                    <a:pt x="54609" y="99060"/>
                  </a:lnTo>
                  <a:close/>
                </a:path>
                <a:path w="54610" h="306070">
                  <a:moveTo>
                    <a:pt x="54609" y="92710"/>
                  </a:moveTo>
                  <a:lnTo>
                    <a:pt x="0" y="92710"/>
                  </a:lnTo>
                  <a:lnTo>
                    <a:pt x="0" y="97790"/>
                  </a:lnTo>
                  <a:lnTo>
                    <a:pt x="54609" y="97790"/>
                  </a:lnTo>
                  <a:lnTo>
                    <a:pt x="54609" y="92710"/>
                  </a:lnTo>
                  <a:close/>
                </a:path>
                <a:path w="54610" h="306070">
                  <a:moveTo>
                    <a:pt x="54609" y="86360"/>
                  </a:moveTo>
                  <a:lnTo>
                    <a:pt x="0" y="86360"/>
                  </a:lnTo>
                  <a:lnTo>
                    <a:pt x="0" y="91440"/>
                  </a:lnTo>
                  <a:lnTo>
                    <a:pt x="54609" y="91440"/>
                  </a:lnTo>
                  <a:lnTo>
                    <a:pt x="54609" y="86360"/>
                  </a:lnTo>
                  <a:close/>
                </a:path>
                <a:path w="54610" h="306070">
                  <a:moveTo>
                    <a:pt x="54609" y="80010"/>
                  </a:moveTo>
                  <a:lnTo>
                    <a:pt x="0" y="80010"/>
                  </a:lnTo>
                  <a:lnTo>
                    <a:pt x="0" y="85090"/>
                  </a:lnTo>
                  <a:lnTo>
                    <a:pt x="54609" y="85090"/>
                  </a:lnTo>
                  <a:lnTo>
                    <a:pt x="54609" y="80010"/>
                  </a:lnTo>
                  <a:close/>
                </a:path>
                <a:path w="54610" h="306070">
                  <a:moveTo>
                    <a:pt x="54609" y="73660"/>
                  </a:moveTo>
                  <a:lnTo>
                    <a:pt x="0" y="73660"/>
                  </a:lnTo>
                  <a:lnTo>
                    <a:pt x="0" y="78740"/>
                  </a:lnTo>
                  <a:lnTo>
                    <a:pt x="54609" y="78740"/>
                  </a:lnTo>
                  <a:lnTo>
                    <a:pt x="54609" y="73660"/>
                  </a:lnTo>
                  <a:close/>
                </a:path>
                <a:path w="54610" h="306070">
                  <a:moveTo>
                    <a:pt x="54609" y="67310"/>
                  </a:moveTo>
                  <a:lnTo>
                    <a:pt x="0" y="67310"/>
                  </a:lnTo>
                  <a:lnTo>
                    <a:pt x="0" y="72390"/>
                  </a:lnTo>
                  <a:lnTo>
                    <a:pt x="54609" y="72390"/>
                  </a:lnTo>
                  <a:lnTo>
                    <a:pt x="54609" y="67310"/>
                  </a:lnTo>
                  <a:close/>
                </a:path>
                <a:path w="54610" h="306070">
                  <a:moveTo>
                    <a:pt x="54609" y="60960"/>
                  </a:moveTo>
                  <a:lnTo>
                    <a:pt x="0" y="60960"/>
                  </a:lnTo>
                  <a:lnTo>
                    <a:pt x="0" y="66040"/>
                  </a:lnTo>
                  <a:lnTo>
                    <a:pt x="54609" y="66040"/>
                  </a:lnTo>
                  <a:lnTo>
                    <a:pt x="54609" y="60960"/>
                  </a:lnTo>
                  <a:close/>
                </a:path>
                <a:path w="54610" h="306070">
                  <a:moveTo>
                    <a:pt x="54609" y="54610"/>
                  </a:moveTo>
                  <a:lnTo>
                    <a:pt x="0" y="54610"/>
                  </a:lnTo>
                  <a:lnTo>
                    <a:pt x="0" y="59690"/>
                  </a:lnTo>
                  <a:lnTo>
                    <a:pt x="54609" y="59690"/>
                  </a:lnTo>
                  <a:lnTo>
                    <a:pt x="54609" y="54610"/>
                  </a:lnTo>
                  <a:close/>
                </a:path>
                <a:path w="54610" h="306070">
                  <a:moveTo>
                    <a:pt x="54609" y="49530"/>
                  </a:moveTo>
                  <a:lnTo>
                    <a:pt x="0" y="49530"/>
                  </a:lnTo>
                  <a:lnTo>
                    <a:pt x="0" y="53340"/>
                  </a:lnTo>
                  <a:lnTo>
                    <a:pt x="54609" y="53340"/>
                  </a:lnTo>
                  <a:lnTo>
                    <a:pt x="54609" y="49530"/>
                  </a:lnTo>
                  <a:close/>
                </a:path>
                <a:path w="54610" h="306070">
                  <a:moveTo>
                    <a:pt x="54609" y="43180"/>
                  </a:moveTo>
                  <a:lnTo>
                    <a:pt x="0" y="43180"/>
                  </a:lnTo>
                  <a:lnTo>
                    <a:pt x="0" y="48260"/>
                  </a:lnTo>
                  <a:lnTo>
                    <a:pt x="54609" y="48260"/>
                  </a:lnTo>
                  <a:lnTo>
                    <a:pt x="54609" y="43180"/>
                  </a:lnTo>
                  <a:close/>
                </a:path>
                <a:path w="54610" h="306070">
                  <a:moveTo>
                    <a:pt x="54609" y="36830"/>
                  </a:moveTo>
                  <a:lnTo>
                    <a:pt x="0" y="36830"/>
                  </a:lnTo>
                  <a:lnTo>
                    <a:pt x="0" y="41910"/>
                  </a:lnTo>
                  <a:lnTo>
                    <a:pt x="54609" y="41910"/>
                  </a:lnTo>
                  <a:lnTo>
                    <a:pt x="54609" y="36830"/>
                  </a:lnTo>
                  <a:close/>
                </a:path>
                <a:path w="54610" h="306070">
                  <a:moveTo>
                    <a:pt x="54609" y="30480"/>
                  </a:moveTo>
                  <a:lnTo>
                    <a:pt x="0" y="30480"/>
                  </a:lnTo>
                  <a:lnTo>
                    <a:pt x="0" y="35560"/>
                  </a:lnTo>
                  <a:lnTo>
                    <a:pt x="54609" y="35560"/>
                  </a:lnTo>
                  <a:lnTo>
                    <a:pt x="54609" y="30480"/>
                  </a:lnTo>
                  <a:close/>
                </a:path>
                <a:path w="54610" h="306070">
                  <a:moveTo>
                    <a:pt x="54609" y="24130"/>
                  </a:moveTo>
                  <a:lnTo>
                    <a:pt x="0" y="24130"/>
                  </a:lnTo>
                  <a:lnTo>
                    <a:pt x="0" y="29210"/>
                  </a:lnTo>
                  <a:lnTo>
                    <a:pt x="54609" y="29210"/>
                  </a:lnTo>
                  <a:lnTo>
                    <a:pt x="54609" y="24130"/>
                  </a:lnTo>
                  <a:close/>
                </a:path>
                <a:path w="54610" h="306070">
                  <a:moveTo>
                    <a:pt x="54609" y="17780"/>
                  </a:moveTo>
                  <a:lnTo>
                    <a:pt x="0" y="17780"/>
                  </a:lnTo>
                  <a:lnTo>
                    <a:pt x="0" y="22860"/>
                  </a:lnTo>
                  <a:lnTo>
                    <a:pt x="54609" y="22860"/>
                  </a:lnTo>
                  <a:lnTo>
                    <a:pt x="54609" y="17780"/>
                  </a:lnTo>
                  <a:close/>
                </a:path>
                <a:path w="54610" h="306070">
                  <a:moveTo>
                    <a:pt x="54609" y="11430"/>
                  </a:moveTo>
                  <a:lnTo>
                    <a:pt x="0" y="11430"/>
                  </a:lnTo>
                  <a:lnTo>
                    <a:pt x="0" y="16510"/>
                  </a:lnTo>
                  <a:lnTo>
                    <a:pt x="54609" y="16510"/>
                  </a:lnTo>
                  <a:lnTo>
                    <a:pt x="54609" y="11430"/>
                  </a:lnTo>
                  <a:close/>
                </a:path>
                <a:path w="54610" h="306070">
                  <a:moveTo>
                    <a:pt x="54609" y="5080"/>
                  </a:moveTo>
                  <a:lnTo>
                    <a:pt x="0" y="5080"/>
                  </a:lnTo>
                  <a:lnTo>
                    <a:pt x="0" y="10160"/>
                  </a:lnTo>
                  <a:lnTo>
                    <a:pt x="54609" y="10160"/>
                  </a:lnTo>
                  <a:lnTo>
                    <a:pt x="54609" y="5080"/>
                  </a:lnTo>
                  <a:close/>
                </a:path>
                <a:path w="54610" h="306070">
                  <a:moveTo>
                    <a:pt x="54609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54609" y="3810"/>
                  </a:lnTo>
                  <a:lnTo>
                    <a:pt x="54609" y="0"/>
                  </a:lnTo>
                  <a:close/>
                </a:path>
                <a:path w="54610" h="306070">
                  <a:moveTo>
                    <a:pt x="54609" y="275590"/>
                  </a:moveTo>
                  <a:lnTo>
                    <a:pt x="0" y="275590"/>
                  </a:lnTo>
                  <a:lnTo>
                    <a:pt x="0" y="304800"/>
                  </a:lnTo>
                  <a:lnTo>
                    <a:pt x="7619" y="304800"/>
                  </a:lnTo>
                  <a:lnTo>
                    <a:pt x="7619" y="306070"/>
                  </a:lnTo>
                  <a:lnTo>
                    <a:pt x="54609" y="306070"/>
                  </a:lnTo>
                  <a:lnTo>
                    <a:pt x="54609" y="275590"/>
                  </a:lnTo>
                  <a:close/>
                </a:path>
              </a:pathLst>
            </a:custGeom>
            <a:solidFill>
              <a:srgbClr val="3092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1" name="object 261"/>
            <p:cNvSpPr/>
            <p:nvPr/>
          </p:nvSpPr>
          <p:spPr>
            <a:xfrm>
              <a:off x="4105909" y="6399529"/>
              <a:ext cx="54610" cy="304800"/>
            </a:xfrm>
            <a:custGeom>
              <a:avLst/>
              <a:gdLst/>
              <a:ahLst/>
              <a:cxnLst/>
              <a:rect l="l" t="t" r="r" b="b"/>
              <a:pathLst>
                <a:path w="54610" h="304800">
                  <a:moveTo>
                    <a:pt x="54610" y="254000"/>
                  </a:moveTo>
                  <a:lnTo>
                    <a:pt x="0" y="254000"/>
                  </a:lnTo>
                  <a:lnTo>
                    <a:pt x="0" y="275590"/>
                  </a:lnTo>
                  <a:lnTo>
                    <a:pt x="54610" y="275590"/>
                  </a:lnTo>
                  <a:lnTo>
                    <a:pt x="54610" y="254000"/>
                  </a:lnTo>
                  <a:close/>
                </a:path>
                <a:path w="54610" h="304800">
                  <a:moveTo>
                    <a:pt x="54610" y="251460"/>
                  </a:moveTo>
                  <a:lnTo>
                    <a:pt x="0" y="251460"/>
                  </a:lnTo>
                  <a:lnTo>
                    <a:pt x="0" y="252730"/>
                  </a:lnTo>
                  <a:lnTo>
                    <a:pt x="54610" y="252730"/>
                  </a:lnTo>
                  <a:lnTo>
                    <a:pt x="54610" y="251460"/>
                  </a:lnTo>
                  <a:close/>
                </a:path>
                <a:path w="54610" h="304800">
                  <a:moveTo>
                    <a:pt x="54610" y="247650"/>
                  </a:moveTo>
                  <a:lnTo>
                    <a:pt x="0" y="247650"/>
                  </a:lnTo>
                  <a:lnTo>
                    <a:pt x="0" y="250190"/>
                  </a:lnTo>
                  <a:lnTo>
                    <a:pt x="54610" y="250190"/>
                  </a:lnTo>
                  <a:lnTo>
                    <a:pt x="54610" y="247650"/>
                  </a:lnTo>
                  <a:close/>
                </a:path>
                <a:path w="54610" h="304800">
                  <a:moveTo>
                    <a:pt x="54610" y="245110"/>
                  </a:moveTo>
                  <a:lnTo>
                    <a:pt x="0" y="245110"/>
                  </a:lnTo>
                  <a:lnTo>
                    <a:pt x="0" y="246380"/>
                  </a:lnTo>
                  <a:lnTo>
                    <a:pt x="54610" y="246380"/>
                  </a:lnTo>
                  <a:lnTo>
                    <a:pt x="54610" y="245110"/>
                  </a:lnTo>
                  <a:close/>
                </a:path>
                <a:path w="54610" h="304800">
                  <a:moveTo>
                    <a:pt x="54610" y="241300"/>
                  </a:moveTo>
                  <a:lnTo>
                    <a:pt x="0" y="241300"/>
                  </a:lnTo>
                  <a:lnTo>
                    <a:pt x="0" y="243840"/>
                  </a:lnTo>
                  <a:lnTo>
                    <a:pt x="54610" y="243840"/>
                  </a:lnTo>
                  <a:lnTo>
                    <a:pt x="54610" y="241300"/>
                  </a:lnTo>
                  <a:close/>
                </a:path>
                <a:path w="54610" h="304800">
                  <a:moveTo>
                    <a:pt x="54610" y="238760"/>
                  </a:moveTo>
                  <a:lnTo>
                    <a:pt x="0" y="238760"/>
                  </a:lnTo>
                  <a:lnTo>
                    <a:pt x="0" y="240030"/>
                  </a:lnTo>
                  <a:lnTo>
                    <a:pt x="54610" y="240030"/>
                  </a:lnTo>
                  <a:lnTo>
                    <a:pt x="54610" y="238760"/>
                  </a:lnTo>
                  <a:close/>
                </a:path>
                <a:path w="54610" h="304800">
                  <a:moveTo>
                    <a:pt x="54610" y="234950"/>
                  </a:moveTo>
                  <a:lnTo>
                    <a:pt x="0" y="234950"/>
                  </a:lnTo>
                  <a:lnTo>
                    <a:pt x="0" y="237490"/>
                  </a:lnTo>
                  <a:lnTo>
                    <a:pt x="54610" y="237490"/>
                  </a:lnTo>
                  <a:lnTo>
                    <a:pt x="54610" y="234950"/>
                  </a:lnTo>
                  <a:close/>
                </a:path>
                <a:path w="54610" h="304800">
                  <a:moveTo>
                    <a:pt x="54610" y="232410"/>
                  </a:moveTo>
                  <a:lnTo>
                    <a:pt x="0" y="232410"/>
                  </a:lnTo>
                  <a:lnTo>
                    <a:pt x="0" y="233680"/>
                  </a:lnTo>
                  <a:lnTo>
                    <a:pt x="54610" y="233680"/>
                  </a:lnTo>
                  <a:lnTo>
                    <a:pt x="54610" y="232410"/>
                  </a:lnTo>
                  <a:close/>
                </a:path>
                <a:path w="54610" h="304800">
                  <a:moveTo>
                    <a:pt x="54610" y="228600"/>
                  </a:moveTo>
                  <a:lnTo>
                    <a:pt x="0" y="228600"/>
                  </a:lnTo>
                  <a:lnTo>
                    <a:pt x="0" y="231140"/>
                  </a:lnTo>
                  <a:lnTo>
                    <a:pt x="54610" y="231140"/>
                  </a:lnTo>
                  <a:lnTo>
                    <a:pt x="54610" y="228600"/>
                  </a:lnTo>
                  <a:close/>
                </a:path>
                <a:path w="54610" h="304800">
                  <a:moveTo>
                    <a:pt x="54610" y="226060"/>
                  </a:moveTo>
                  <a:lnTo>
                    <a:pt x="0" y="226060"/>
                  </a:lnTo>
                  <a:lnTo>
                    <a:pt x="0" y="227330"/>
                  </a:lnTo>
                  <a:lnTo>
                    <a:pt x="54610" y="227330"/>
                  </a:lnTo>
                  <a:lnTo>
                    <a:pt x="54610" y="226060"/>
                  </a:lnTo>
                  <a:close/>
                </a:path>
                <a:path w="54610" h="304800">
                  <a:moveTo>
                    <a:pt x="54610" y="222250"/>
                  </a:moveTo>
                  <a:lnTo>
                    <a:pt x="0" y="222250"/>
                  </a:lnTo>
                  <a:lnTo>
                    <a:pt x="0" y="224790"/>
                  </a:lnTo>
                  <a:lnTo>
                    <a:pt x="54610" y="224790"/>
                  </a:lnTo>
                  <a:lnTo>
                    <a:pt x="54610" y="222250"/>
                  </a:lnTo>
                  <a:close/>
                </a:path>
                <a:path w="54610" h="304800">
                  <a:moveTo>
                    <a:pt x="54610" y="219710"/>
                  </a:moveTo>
                  <a:lnTo>
                    <a:pt x="0" y="219710"/>
                  </a:lnTo>
                  <a:lnTo>
                    <a:pt x="0" y="220980"/>
                  </a:lnTo>
                  <a:lnTo>
                    <a:pt x="54610" y="220980"/>
                  </a:lnTo>
                  <a:lnTo>
                    <a:pt x="54610" y="219710"/>
                  </a:lnTo>
                  <a:close/>
                </a:path>
                <a:path w="54610" h="304800">
                  <a:moveTo>
                    <a:pt x="54610" y="215900"/>
                  </a:moveTo>
                  <a:lnTo>
                    <a:pt x="0" y="215900"/>
                  </a:lnTo>
                  <a:lnTo>
                    <a:pt x="0" y="218440"/>
                  </a:lnTo>
                  <a:lnTo>
                    <a:pt x="54610" y="218440"/>
                  </a:lnTo>
                  <a:lnTo>
                    <a:pt x="54610" y="215900"/>
                  </a:lnTo>
                  <a:close/>
                </a:path>
                <a:path w="54610" h="304800">
                  <a:moveTo>
                    <a:pt x="54610" y="213360"/>
                  </a:moveTo>
                  <a:lnTo>
                    <a:pt x="0" y="213360"/>
                  </a:lnTo>
                  <a:lnTo>
                    <a:pt x="0" y="214630"/>
                  </a:lnTo>
                  <a:lnTo>
                    <a:pt x="54610" y="214630"/>
                  </a:lnTo>
                  <a:lnTo>
                    <a:pt x="54610" y="213360"/>
                  </a:lnTo>
                  <a:close/>
                </a:path>
                <a:path w="54610" h="304800">
                  <a:moveTo>
                    <a:pt x="54610" y="209550"/>
                  </a:moveTo>
                  <a:lnTo>
                    <a:pt x="0" y="209550"/>
                  </a:lnTo>
                  <a:lnTo>
                    <a:pt x="0" y="212090"/>
                  </a:lnTo>
                  <a:lnTo>
                    <a:pt x="54610" y="212090"/>
                  </a:lnTo>
                  <a:lnTo>
                    <a:pt x="54610" y="209550"/>
                  </a:lnTo>
                  <a:close/>
                </a:path>
                <a:path w="54610" h="304800">
                  <a:moveTo>
                    <a:pt x="54610" y="207010"/>
                  </a:moveTo>
                  <a:lnTo>
                    <a:pt x="0" y="207010"/>
                  </a:lnTo>
                  <a:lnTo>
                    <a:pt x="0" y="208280"/>
                  </a:lnTo>
                  <a:lnTo>
                    <a:pt x="54610" y="208280"/>
                  </a:lnTo>
                  <a:lnTo>
                    <a:pt x="54610" y="207010"/>
                  </a:lnTo>
                  <a:close/>
                </a:path>
                <a:path w="54610" h="304800">
                  <a:moveTo>
                    <a:pt x="54610" y="203200"/>
                  </a:moveTo>
                  <a:lnTo>
                    <a:pt x="0" y="203200"/>
                  </a:lnTo>
                  <a:lnTo>
                    <a:pt x="0" y="205740"/>
                  </a:lnTo>
                  <a:lnTo>
                    <a:pt x="54610" y="205740"/>
                  </a:lnTo>
                  <a:lnTo>
                    <a:pt x="54610" y="203200"/>
                  </a:lnTo>
                  <a:close/>
                </a:path>
                <a:path w="54610" h="304800">
                  <a:moveTo>
                    <a:pt x="54610" y="200660"/>
                  </a:moveTo>
                  <a:lnTo>
                    <a:pt x="0" y="200660"/>
                  </a:lnTo>
                  <a:lnTo>
                    <a:pt x="0" y="201930"/>
                  </a:lnTo>
                  <a:lnTo>
                    <a:pt x="54610" y="201930"/>
                  </a:lnTo>
                  <a:lnTo>
                    <a:pt x="54610" y="200660"/>
                  </a:lnTo>
                  <a:close/>
                </a:path>
                <a:path w="54610" h="304800">
                  <a:moveTo>
                    <a:pt x="54610" y="196850"/>
                  </a:moveTo>
                  <a:lnTo>
                    <a:pt x="0" y="196850"/>
                  </a:lnTo>
                  <a:lnTo>
                    <a:pt x="0" y="199390"/>
                  </a:lnTo>
                  <a:lnTo>
                    <a:pt x="54610" y="199390"/>
                  </a:lnTo>
                  <a:lnTo>
                    <a:pt x="54610" y="196850"/>
                  </a:lnTo>
                  <a:close/>
                </a:path>
                <a:path w="54610" h="304800">
                  <a:moveTo>
                    <a:pt x="54610" y="194310"/>
                  </a:moveTo>
                  <a:lnTo>
                    <a:pt x="0" y="194310"/>
                  </a:lnTo>
                  <a:lnTo>
                    <a:pt x="0" y="195580"/>
                  </a:lnTo>
                  <a:lnTo>
                    <a:pt x="54610" y="195580"/>
                  </a:lnTo>
                  <a:lnTo>
                    <a:pt x="54610" y="194310"/>
                  </a:lnTo>
                  <a:close/>
                </a:path>
                <a:path w="54610" h="304800">
                  <a:moveTo>
                    <a:pt x="54610" y="190500"/>
                  </a:moveTo>
                  <a:lnTo>
                    <a:pt x="0" y="190500"/>
                  </a:lnTo>
                  <a:lnTo>
                    <a:pt x="0" y="193040"/>
                  </a:lnTo>
                  <a:lnTo>
                    <a:pt x="54610" y="193040"/>
                  </a:lnTo>
                  <a:lnTo>
                    <a:pt x="54610" y="190500"/>
                  </a:lnTo>
                  <a:close/>
                </a:path>
                <a:path w="54610" h="304800">
                  <a:moveTo>
                    <a:pt x="54610" y="187960"/>
                  </a:moveTo>
                  <a:lnTo>
                    <a:pt x="0" y="187960"/>
                  </a:lnTo>
                  <a:lnTo>
                    <a:pt x="0" y="189230"/>
                  </a:lnTo>
                  <a:lnTo>
                    <a:pt x="54610" y="189230"/>
                  </a:lnTo>
                  <a:lnTo>
                    <a:pt x="54610" y="187960"/>
                  </a:lnTo>
                  <a:close/>
                </a:path>
                <a:path w="54610" h="304800">
                  <a:moveTo>
                    <a:pt x="54610" y="184150"/>
                  </a:moveTo>
                  <a:lnTo>
                    <a:pt x="0" y="184150"/>
                  </a:lnTo>
                  <a:lnTo>
                    <a:pt x="0" y="186690"/>
                  </a:lnTo>
                  <a:lnTo>
                    <a:pt x="54610" y="186690"/>
                  </a:lnTo>
                  <a:lnTo>
                    <a:pt x="54610" y="184150"/>
                  </a:lnTo>
                  <a:close/>
                </a:path>
                <a:path w="54610" h="304800">
                  <a:moveTo>
                    <a:pt x="54610" y="181610"/>
                  </a:moveTo>
                  <a:lnTo>
                    <a:pt x="0" y="181610"/>
                  </a:lnTo>
                  <a:lnTo>
                    <a:pt x="0" y="182880"/>
                  </a:lnTo>
                  <a:lnTo>
                    <a:pt x="54610" y="182880"/>
                  </a:lnTo>
                  <a:lnTo>
                    <a:pt x="54610" y="181610"/>
                  </a:lnTo>
                  <a:close/>
                </a:path>
                <a:path w="54610" h="304800">
                  <a:moveTo>
                    <a:pt x="54610" y="177800"/>
                  </a:moveTo>
                  <a:lnTo>
                    <a:pt x="0" y="177800"/>
                  </a:lnTo>
                  <a:lnTo>
                    <a:pt x="0" y="180340"/>
                  </a:lnTo>
                  <a:lnTo>
                    <a:pt x="54610" y="180340"/>
                  </a:lnTo>
                  <a:lnTo>
                    <a:pt x="54610" y="177800"/>
                  </a:lnTo>
                  <a:close/>
                </a:path>
                <a:path w="54610" h="304800">
                  <a:moveTo>
                    <a:pt x="54610" y="175260"/>
                  </a:moveTo>
                  <a:lnTo>
                    <a:pt x="0" y="175260"/>
                  </a:lnTo>
                  <a:lnTo>
                    <a:pt x="0" y="176530"/>
                  </a:lnTo>
                  <a:lnTo>
                    <a:pt x="54610" y="176530"/>
                  </a:lnTo>
                  <a:lnTo>
                    <a:pt x="54610" y="175260"/>
                  </a:lnTo>
                  <a:close/>
                </a:path>
                <a:path w="54610" h="304800">
                  <a:moveTo>
                    <a:pt x="54610" y="171450"/>
                  </a:moveTo>
                  <a:lnTo>
                    <a:pt x="0" y="171450"/>
                  </a:lnTo>
                  <a:lnTo>
                    <a:pt x="0" y="173990"/>
                  </a:lnTo>
                  <a:lnTo>
                    <a:pt x="54610" y="173990"/>
                  </a:lnTo>
                  <a:lnTo>
                    <a:pt x="54610" y="171450"/>
                  </a:lnTo>
                  <a:close/>
                </a:path>
                <a:path w="54610" h="304800">
                  <a:moveTo>
                    <a:pt x="54610" y="168910"/>
                  </a:moveTo>
                  <a:lnTo>
                    <a:pt x="0" y="168910"/>
                  </a:lnTo>
                  <a:lnTo>
                    <a:pt x="0" y="170180"/>
                  </a:lnTo>
                  <a:lnTo>
                    <a:pt x="54610" y="170180"/>
                  </a:lnTo>
                  <a:lnTo>
                    <a:pt x="54610" y="168910"/>
                  </a:lnTo>
                  <a:close/>
                </a:path>
                <a:path w="54610" h="304800">
                  <a:moveTo>
                    <a:pt x="54610" y="165100"/>
                  </a:moveTo>
                  <a:lnTo>
                    <a:pt x="0" y="165100"/>
                  </a:lnTo>
                  <a:lnTo>
                    <a:pt x="0" y="167640"/>
                  </a:lnTo>
                  <a:lnTo>
                    <a:pt x="54610" y="167640"/>
                  </a:lnTo>
                  <a:lnTo>
                    <a:pt x="54610" y="165100"/>
                  </a:lnTo>
                  <a:close/>
                </a:path>
                <a:path w="54610" h="304800">
                  <a:moveTo>
                    <a:pt x="54610" y="162560"/>
                  </a:moveTo>
                  <a:lnTo>
                    <a:pt x="0" y="162560"/>
                  </a:lnTo>
                  <a:lnTo>
                    <a:pt x="0" y="163830"/>
                  </a:lnTo>
                  <a:lnTo>
                    <a:pt x="54610" y="163830"/>
                  </a:lnTo>
                  <a:lnTo>
                    <a:pt x="54610" y="162560"/>
                  </a:lnTo>
                  <a:close/>
                </a:path>
                <a:path w="54610" h="304800">
                  <a:moveTo>
                    <a:pt x="54610" y="158750"/>
                  </a:moveTo>
                  <a:lnTo>
                    <a:pt x="0" y="158750"/>
                  </a:lnTo>
                  <a:lnTo>
                    <a:pt x="0" y="161290"/>
                  </a:lnTo>
                  <a:lnTo>
                    <a:pt x="54610" y="161290"/>
                  </a:lnTo>
                  <a:lnTo>
                    <a:pt x="54610" y="158750"/>
                  </a:lnTo>
                  <a:close/>
                </a:path>
                <a:path w="54610" h="304800">
                  <a:moveTo>
                    <a:pt x="54610" y="156210"/>
                  </a:moveTo>
                  <a:lnTo>
                    <a:pt x="0" y="156210"/>
                  </a:lnTo>
                  <a:lnTo>
                    <a:pt x="0" y="157480"/>
                  </a:lnTo>
                  <a:lnTo>
                    <a:pt x="54610" y="157480"/>
                  </a:lnTo>
                  <a:lnTo>
                    <a:pt x="54610" y="156210"/>
                  </a:lnTo>
                  <a:close/>
                </a:path>
                <a:path w="54610" h="304800">
                  <a:moveTo>
                    <a:pt x="54610" y="152400"/>
                  </a:moveTo>
                  <a:lnTo>
                    <a:pt x="0" y="152400"/>
                  </a:lnTo>
                  <a:lnTo>
                    <a:pt x="0" y="154940"/>
                  </a:lnTo>
                  <a:lnTo>
                    <a:pt x="54610" y="154940"/>
                  </a:lnTo>
                  <a:lnTo>
                    <a:pt x="54610" y="152400"/>
                  </a:lnTo>
                  <a:close/>
                </a:path>
                <a:path w="54610" h="304800">
                  <a:moveTo>
                    <a:pt x="54610" y="149860"/>
                  </a:moveTo>
                  <a:lnTo>
                    <a:pt x="0" y="149860"/>
                  </a:lnTo>
                  <a:lnTo>
                    <a:pt x="0" y="151130"/>
                  </a:lnTo>
                  <a:lnTo>
                    <a:pt x="54610" y="151130"/>
                  </a:lnTo>
                  <a:lnTo>
                    <a:pt x="54610" y="149860"/>
                  </a:lnTo>
                  <a:close/>
                </a:path>
                <a:path w="54610" h="304800">
                  <a:moveTo>
                    <a:pt x="54610" y="146050"/>
                  </a:moveTo>
                  <a:lnTo>
                    <a:pt x="0" y="146050"/>
                  </a:lnTo>
                  <a:lnTo>
                    <a:pt x="0" y="148590"/>
                  </a:lnTo>
                  <a:lnTo>
                    <a:pt x="54610" y="148590"/>
                  </a:lnTo>
                  <a:lnTo>
                    <a:pt x="54610" y="146050"/>
                  </a:lnTo>
                  <a:close/>
                </a:path>
                <a:path w="54610" h="304800">
                  <a:moveTo>
                    <a:pt x="54610" y="143510"/>
                  </a:moveTo>
                  <a:lnTo>
                    <a:pt x="0" y="143510"/>
                  </a:lnTo>
                  <a:lnTo>
                    <a:pt x="0" y="144780"/>
                  </a:lnTo>
                  <a:lnTo>
                    <a:pt x="54610" y="144780"/>
                  </a:lnTo>
                  <a:lnTo>
                    <a:pt x="54610" y="143510"/>
                  </a:lnTo>
                  <a:close/>
                </a:path>
                <a:path w="54610" h="304800">
                  <a:moveTo>
                    <a:pt x="54610" y="139700"/>
                  </a:moveTo>
                  <a:lnTo>
                    <a:pt x="0" y="139700"/>
                  </a:lnTo>
                  <a:lnTo>
                    <a:pt x="0" y="142240"/>
                  </a:lnTo>
                  <a:lnTo>
                    <a:pt x="54610" y="142240"/>
                  </a:lnTo>
                  <a:lnTo>
                    <a:pt x="54610" y="139700"/>
                  </a:lnTo>
                  <a:close/>
                </a:path>
                <a:path w="54610" h="304800">
                  <a:moveTo>
                    <a:pt x="54610" y="137160"/>
                  </a:moveTo>
                  <a:lnTo>
                    <a:pt x="0" y="137160"/>
                  </a:lnTo>
                  <a:lnTo>
                    <a:pt x="0" y="138430"/>
                  </a:lnTo>
                  <a:lnTo>
                    <a:pt x="54610" y="138430"/>
                  </a:lnTo>
                  <a:lnTo>
                    <a:pt x="54610" y="137160"/>
                  </a:lnTo>
                  <a:close/>
                </a:path>
                <a:path w="54610" h="304800">
                  <a:moveTo>
                    <a:pt x="54610" y="133350"/>
                  </a:moveTo>
                  <a:lnTo>
                    <a:pt x="0" y="133350"/>
                  </a:lnTo>
                  <a:lnTo>
                    <a:pt x="0" y="135890"/>
                  </a:lnTo>
                  <a:lnTo>
                    <a:pt x="54610" y="135890"/>
                  </a:lnTo>
                  <a:lnTo>
                    <a:pt x="54610" y="133350"/>
                  </a:lnTo>
                  <a:close/>
                </a:path>
                <a:path w="54610" h="304800">
                  <a:moveTo>
                    <a:pt x="54610" y="130810"/>
                  </a:moveTo>
                  <a:lnTo>
                    <a:pt x="0" y="130810"/>
                  </a:lnTo>
                  <a:lnTo>
                    <a:pt x="0" y="132080"/>
                  </a:lnTo>
                  <a:lnTo>
                    <a:pt x="54610" y="132080"/>
                  </a:lnTo>
                  <a:lnTo>
                    <a:pt x="54610" y="130810"/>
                  </a:lnTo>
                  <a:close/>
                </a:path>
                <a:path w="54610" h="304800">
                  <a:moveTo>
                    <a:pt x="54610" y="127000"/>
                  </a:moveTo>
                  <a:lnTo>
                    <a:pt x="0" y="127000"/>
                  </a:lnTo>
                  <a:lnTo>
                    <a:pt x="0" y="129540"/>
                  </a:lnTo>
                  <a:lnTo>
                    <a:pt x="54610" y="129540"/>
                  </a:lnTo>
                  <a:lnTo>
                    <a:pt x="54610" y="127000"/>
                  </a:lnTo>
                  <a:close/>
                </a:path>
                <a:path w="54610" h="304800">
                  <a:moveTo>
                    <a:pt x="54610" y="124460"/>
                  </a:moveTo>
                  <a:lnTo>
                    <a:pt x="0" y="124460"/>
                  </a:lnTo>
                  <a:lnTo>
                    <a:pt x="0" y="125730"/>
                  </a:lnTo>
                  <a:lnTo>
                    <a:pt x="54610" y="125730"/>
                  </a:lnTo>
                  <a:lnTo>
                    <a:pt x="54610" y="124460"/>
                  </a:lnTo>
                  <a:close/>
                </a:path>
                <a:path w="54610" h="304800">
                  <a:moveTo>
                    <a:pt x="54610" y="120650"/>
                  </a:moveTo>
                  <a:lnTo>
                    <a:pt x="0" y="120650"/>
                  </a:lnTo>
                  <a:lnTo>
                    <a:pt x="0" y="123190"/>
                  </a:lnTo>
                  <a:lnTo>
                    <a:pt x="54610" y="123190"/>
                  </a:lnTo>
                  <a:lnTo>
                    <a:pt x="54610" y="120650"/>
                  </a:lnTo>
                  <a:close/>
                </a:path>
                <a:path w="54610" h="304800">
                  <a:moveTo>
                    <a:pt x="54610" y="118110"/>
                  </a:moveTo>
                  <a:lnTo>
                    <a:pt x="0" y="118110"/>
                  </a:lnTo>
                  <a:lnTo>
                    <a:pt x="0" y="119380"/>
                  </a:lnTo>
                  <a:lnTo>
                    <a:pt x="54610" y="119380"/>
                  </a:lnTo>
                  <a:lnTo>
                    <a:pt x="54610" y="118110"/>
                  </a:lnTo>
                  <a:close/>
                </a:path>
                <a:path w="54610" h="304800">
                  <a:moveTo>
                    <a:pt x="54610" y="114300"/>
                  </a:moveTo>
                  <a:lnTo>
                    <a:pt x="0" y="114300"/>
                  </a:lnTo>
                  <a:lnTo>
                    <a:pt x="0" y="116840"/>
                  </a:lnTo>
                  <a:lnTo>
                    <a:pt x="54610" y="116840"/>
                  </a:lnTo>
                  <a:lnTo>
                    <a:pt x="54610" y="114300"/>
                  </a:lnTo>
                  <a:close/>
                </a:path>
                <a:path w="54610" h="304800">
                  <a:moveTo>
                    <a:pt x="54610" y="111760"/>
                  </a:moveTo>
                  <a:lnTo>
                    <a:pt x="0" y="111760"/>
                  </a:lnTo>
                  <a:lnTo>
                    <a:pt x="0" y="113030"/>
                  </a:lnTo>
                  <a:lnTo>
                    <a:pt x="54610" y="113030"/>
                  </a:lnTo>
                  <a:lnTo>
                    <a:pt x="54610" y="111760"/>
                  </a:lnTo>
                  <a:close/>
                </a:path>
                <a:path w="54610" h="304800">
                  <a:moveTo>
                    <a:pt x="54610" y="107950"/>
                  </a:moveTo>
                  <a:lnTo>
                    <a:pt x="0" y="107950"/>
                  </a:lnTo>
                  <a:lnTo>
                    <a:pt x="0" y="110490"/>
                  </a:lnTo>
                  <a:lnTo>
                    <a:pt x="54610" y="110490"/>
                  </a:lnTo>
                  <a:lnTo>
                    <a:pt x="54610" y="107950"/>
                  </a:lnTo>
                  <a:close/>
                </a:path>
                <a:path w="54610" h="304800">
                  <a:moveTo>
                    <a:pt x="54610" y="105410"/>
                  </a:moveTo>
                  <a:lnTo>
                    <a:pt x="0" y="105410"/>
                  </a:lnTo>
                  <a:lnTo>
                    <a:pt x="0" y="106680"/>
                  </a:lnTo>
                  <a:lnTo>
                    <a:pt x="54610" y="106680"/>
                  </a:lnTo>
                  <a:lnTo>
                    <a:pt x="54610" y="105410"/>
                  </a:lnTo>
                  <a:close/>
                </a:path>
                <a:path w="54610" h="304800">
                  <a:moveTo>
                    <a:pt x="54610" y="101600"/>
                  </a:moveTo>
                  <a:lnTo>
                    <a:pt x="0" y="101600"/>
                  </a:lnTo>
                  <a:lnTo>
                    <a:pt x="0" y="104140"/>
                  </a:lnTo>
                  <a:lnTo>
                    <a:pt x="54610" y="104140"/>
                  </a:lnTo>
                  <a:lnTo>
                    <a:pt x="54610" y="101600"/>
                  </a:lnTo>
                  <a:close/>
                </a:path>
                <a:path w="54610" h="304800">
                  <a:moveTo>
                    <a:pt x="54610" y="99060"/>
                  </a:moveTo>
                  <a:lnTo>
                    <a:pt x="0" y="99060"/>
                  </a:lnTo>
                  <a:lnTo>
                    <a:pt x="0" y="100330"/>
                  </a:lnTo>
                  <a:lnTo>
                    <a:pt x="54610" y="100330"/>
                  </a:lnTo>
                  <a:lnTo>
                    <a:pt x="54610" y="99060"/>
                  </a:lnTo>
                  <a:close/>
                </a:path>
                <a:path w="54610" h="304800">
                  <a:moveTo>
                    <a:pt x="54610" y="92710"/>
                  </a:moveTo>
                  <a:lnTo>
                    <a:pt x="0" y="92710"/>
                  </a:lnTo>
                  <a:lnTo>
                    <a:pt x="0" y="97790"/>
                  </a:lnTo>
                  <a:lnTo>
                    <a:pt x="54610" y="97790"/>
                  </a:lnTo>
                  <a:lnTo>
                    <a:pt x="54610" y="92710"/>
                  </a:lnTo>
                  <a:close/>
                </a:path>
                <a:path w="54610" h="304800">
                  <a:moveTo>
                    <a:pt x="54610" y="86360"/>
                  </a:moveTo>
                  <a:lnTo>
                    <a:pt x="0" y="86360"/>
                  </a:lnTo>
                  <a:lnTo>
                    <a:pt x="0" y="91440"/>
                  </a:lnTo>
                  <a:lnTo>
                    <a:pt x="54610" y="91440"/>
                  </a:lnTo>
                  <a:lnTo>
                    <a:pt x="54610" y="86360"/>
                  </a:lnTo>
                  <a:close/>
                </a:path>
                <a:path w="54610" h="304800">
                  <a:moveTo>
                    <a:pt x="54610" y="80010"/>
                  </a:moveTo>
                  <a:lnTo>
                    <a:pt x="0" y="80010"/>
                  </a:lnTo>
                  <a:lnTo>
                    <a:pt x="0" y="85090"/>
                  </a:lnTo>
                  <a:lnTo>
                    <a:pt x="54610" y="85090"/>
                  </a:lnTo>
                  <a:lnTo>
                    <a:pt x="54610" y="80010"/>
                  </a:lnTo>
                  <a:close/>
                </a:path>
                <a:path w="54610" h="304800">
                  <a:moveTo>
                    <a:pt x="54610" y="73660"/>
                  </a:moveTo>
                  <a:lnTo>
                    <a:pt x="0" y="73660"/>
                  </a:lnTo>
                  <a:lnTo>
                    <a:pt x="0" y="78740"/>
                  </a:lnTo>
                  <a:lnTo>
                    <a:pt x="54610" y="78740"/>
                  </a:lnTo>
                  <a:lnTo>
                    <a:pt x="54610" y="73660"/>
                  </a:lnTo>
                  <a:close/>
                </a:path>
                <a:path w="54610" h="304800">
                  <a:moveTo>
                    <a:pt x="54610" y="67310"/>
                  </a:moveTo>
                  <a:lnTo>
                    <a:pt x="0" y="67310"/>
                  </a:lnTo>
                  <a:lnTo>
                    <a:pt x="0" y="72390"/>
                  </a:lnTo>
                  <a:lnTo>
                    <a:pt x="54610" y="72390"/>
                  </a:lnTo>
                  <a:lnTo>
                    <a:pt x="54610" y="67310"/>
                  </a:lnTo>
                  <a:close/>
                </a:path>
                <a:path w="54610" h="304800">
                  <a:moveTo>
                    <a:pt x="54610" y="60960"/>
                  </a:moveTo>
                  <a:lnTo>
                    <a:pt x="0" y="60960"/>
                  </a:lnTo>
                  <a:lnTo>
                    <a:pt x="0" y="66040"/>
                  </a:lnTo>
                  <a:lnTo>
                    <a:pt x="54610" y="66040"/>
                  </a:lnTo>
                  <a:lnTo>
                    <a:pt x="54610" y="60960"/>
                  </a:lnTo>
                  <a:close/>
                </a:path>
                <a:path w="54610" h="304800">
                  <a:moveTo>
                    <a:pt x="54610" y="54610"/>
                  </a:moveTo>
                  <a:lnTo>
                    <a:pt x="0" y="54610"/>
                  </a:lnTo>
                  <a:lnTo>
                    <a:pt x="0" y="59690"/>
                  </a:lnTo>
                  <a:lnTo>
                    <a:pt x="54610" y="59690"/>
                  </a:lnTo>
                  <a:lnTo>
                    <a:pt x="54610" y="54610"/>
                  </a:lnTo>
                  <a:close/>
                </a:path>
                <a:path w="54610" h="304800">
                  <a:moveTo>
                    <a:pt x="54610" y="49530"/>
                  </a:moveTo>
                  <a:lnTo>
                    <a:pt x="0" y="49530"/>
                  </a:lnTo>
                  <a:lnTo>
                    <a:pt x="0" y="53340"/>
                  </a:lnTo>
                  <a:lnTo>
                    <a:pt x="54610" y="53340"/>
                  </a:lnTo>
                  <a:lnTo>
                    <a:pt x="54610" y="49530"/>
                  </a:lnTo>
                  <a:close/>
                </a:path>
                <a:path w="54610" h="304800">
                  <a:moveTo>
                    <a:pt x="54610" y="43180"/>
                  </a:moveTo>
                  <a:lnTo>
                    <a:pt x="0" y="43180"/>
                  </a:lnTo>
                  <a:lnTo>
                    <a:pt x="0" y="48260"/>
                  </a:lnTo>
                  <a:lnTo>
                    <a:pt x="54610" y="48260"/>
                  </a:lnTo>
                  <a:lnTo>
                    <a:pt x="54610" y="43180"/>
                  </a:lnTo>
                  <a:close/>
                </a:path>
                <a:path w="54610" h="304800">
                  <a:moveTo>
                    <a:pt x="54610" y="36830"/>
                  </a:moveTo>
                  <a:lnTo>
                    <a:pt x="0" y="36830"/>
                  </a:lnTo>
                  <a:lnTo>
                    <a:pt x="0" y="41910"/>
                  </a:lnTo>
                  <a:lnTo>
                    <a:pt x="54610" y="41910"/>
                  </a:lnTo>
                  <a:lnTo>
                    <a:pt x="54610" y="36830"/>
                  </a:lnTo>
                  <a:close/>
                </a:path>
                <a:path w="54610" h="304800">
                  <a:moveTo>
                    <a:pt x="54610" y="30480"/>
                  </a:moveTo>
                  <a:lnTo>
                    <a:pt x="0" y="30480"/>
                  </a:lnTo>
                  <a:lnTo>
                    <a:pt x="0" y="35560"/>
                  </a:lnTo>
                  <a:lnTo>
                    <a:pt x="54610" y="35560"/>
                  </a:lnTo>
                  <a:lnTo>
                    <a:pt x="54610" y="30480"/>
                  </a:lnTo>
                  <a:close/>
                </a:path>
                <a:path w="54610" h="304800">
                  <a:moveTo>
                    <a:pt x="54610" y="24130"/>
                  </a:moveTo>
                  <a:lnTo>
                    <a:pt x="0" y="24130"/>
                  </a:lnTo>
                  <a:lnTo>
                    <a:pt x="0" y="29210"/>
                  </a:lnTo>
                  <a:lnTo>
                    <a:pt x="54610" y="29210"/>
                  </a:lnTo>
                  <a:lnTo>
                    <a:pt x="54610" y="24130"/>
                  </a:lnTo>
                  <a:close/>
                </a:path>
                <a:path w="54610" h="304800">
                  <a:moveTo>
                    <a:pt x="54610" y="17780"/>
                  </a:moveTo>
                  <a:lnTo>
                    <a:pt x="0" y="17780"/>
                  </a:lnTo>
                  <a:lnTo>
                    <a:pt x="0" y="22860"/>
                  </a:lnTo>
                  <a:lnTo>
                    <a:pt x="54610" y="22860"/>
                  </a:lnTo>
                  <a:lnTo>
                    <a:pt x="54610" y="17780"/>
                  </a:lnTo>
                  <a:close/>
                </a:path>
                <a:path w="54610" h="304800">
                  <a:moveTo>
                    <a:pt x="54610" y="11430"/>
                  </a:moveTo>
                  <a:lnTo>
                    <a:pt x="0" y="11430"/>
                  </a:lnTo>
                  <a:lnTo>
                    <a:pt x="0" y="16510"/>
                  </a:lnTo>
                  <a:lnTo>
                    <a:pt x="54610" y="16510"/>
                  </a:lnTo>
                  <a:lnTo>
                    <a:pt x="54610" y="11430"/>
                  </a:lnTo>
                  <a:close/>
                </a:path>
                <a:path w="54610" h="304800">
                  <a:moveTo>
                    <a:pt x="54610" y="5080"/>
                  </a:moveTo>
                  <a:lnTo>
                    <a:pt x="0" y="5080"/>
                  </a:lnTo>
                  <a:lnTo>
                    <a:pt x="0" y="10160"/>
                  </a:lnTo>
                  <a:lnTo>
                    <a:pt x="54610" y="10160"/>
                  </a:lnTo>
                  <a:lnTo>
                    <a:pt x="54610" y="5080"/>
                  </a:lnTo>
                  <a:close/>
                </a:path>
                <a:path w="54610" h="304800">
                  <a:moveTo>
                    <a:pt x="54610" y="0"/>
                  </a:moveTo>
                  <a:lnTo>
                    <a:pt x="43179" y="0"/>
                  </a:lnTo>
                  <a:lnTo>
                    <a:pt x="43179" y="1270"/>
                  </a:lnTo>
                  <a:lnTo>
                    <a:pt x="0" y="1270"/>
                  </a:lnTo>
                  <a:lnTo>
                    <a:pt x="0" y="3810"/>
                  </a:lnTo>
                  <a:lnTo>
                    <a:pt x="54610" y="3810"/>
                  </a:lnTo>
                  <a:lnTo>
                    <a:pt x="54610" y="0"/>
                  </a:lnTo>
                  <a:close/>
                </a:path>
                <a:path w="54610" h="304800">
                  <a:moveTo>
                    <a:pt x="54610" y="275590"/>
                  </a:moveTo>
                  <a:lnTo>
                    <a:pt x="0" y="275590"/>
                  </a:lnTo>
                  <a:lnTo>
                    <a:pt x="0" y="304800"/>
                  </a:lnTo>
                  <a:lnTo>
                    <a:pt x="54610" y="304800"/>
                  </a:lnTo>
                  <a:lnTo>
                    <a:pt x="54610" y="275590"/>
                  </a:lnTo>
                  <a:close/>
                </a:path>
              </a:pathLst>
            </a:custGeom>
            <a:solidFill>
              <a:srgbClr val="3091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2" name="object 262"/>
            <p:cNvSpPr/>
            <p:nvPr/>
          </p:nvSpPr>
          <p:spPr>
            <a:xfrm>
              <a:off x="4051300" y="6400800"/>
              <a:ext cx="54610" cy="303530"/>
            </a:xfrm>
            <a:custGeom>
              <a:avLst/>
              <a:gdLst/>
              <a:ahLst/>
              <a:cxnLst/>
              <a:rect l="l" t="t" r="r" b="b"/>
              <a:pathLst>
                <a:path w="54610" h="303529">
                  <a:moveTo>
                    <a:pt x="54610" y="252730"/>
                  </a:moveTo>
                  <a:lnTo>
                    <a:pt x="0" y="252730"/>
                  </a:lnTo>
                  <a:lnTo>
                    <a:pt x="0" y="274320"/>
                  </a:lnTo>
                  <a:lnTo>
                    <a:pt x="54610" y="274320"/>
                  </a:lnTo>
                  <a:lnTo>
                    <a:pt x="54610" y="252730"/>
                  </a:lnTo>
                  <a:close/>
                </a:path>
                <a:path w="54610" h="303529">
                  <a:moveTo>
                    <a:pt x="54610" y="250190"/>
                  </a:moveTo>
                  <a:lnTo>
                    <a:pt x="0" y="250190"/>
                  </a:lnTo>
                  <a:lnTo>
                    <a:pt x="0" y="251460"/>
                  </a:lnTo>
                  <a:lnTo>
                    <a:pt x="54610" y="251460"/>
                  </a:lnTo>
                  <a:lnTo>
                    <a:pt x="54610" y="250190"/>
                  </a:lnTo>
                  <a:close/>
                </a:path>
                <a:path w="54610" h="303529">
                  <a:moveTo>
                    <a:pt x="54610" y="246379"/>
                  </a:moveTo>
                  <a:lnTo>
                    <a:pt x="0" y="246379"/>
                  </a:lnTo>
                  <a:lnTo>
                    <a:pt x="0" y="248919"/>
                  </a:lnTo>
                  <a:lnTo>
                    <a:pt x="54610" y="248919"/>
                  </a:lnTo>
                  <a:lnTo>
                    <a:pt x="54610" y="246379"/>
                  </a:lnTo>
                  <a:close/>
                </a:path>
                <a:path w="54610" h="303529">
                  <a:moveTo>
                    <a:pt x="54610" y="243840"/>
                  </a:moveTo>
                  <a:lnTo>
                    <a:pt x="0" y="243840"/>
                  </a:lnTo>
                  <a:lnTo>
                    <a:pt x="0" y="245110"/>
                  </a:lnTo>
                  <a:lnTo>
                    <a:pt x="54610" y="245110"/>
                  </a:lnTo>
                  <a:lnTo>
                    <a:pt x="54610" y="243840"/>
                  </a:lnTo>
                  <a:close/>
                </a:path>
                <a:path w="54610" h="303529">
                  <a:moveTo>
                    <a:pt x="54610" y="240030"/>
                  </a:moveTo>
                  <a:lnTo>
                    <a:pt x="0" y="240030"/>
                  </a:lnTo>
                  <a:lnTo>
                    <a:pt x="0" y="242570"/>
                  </a:lnTo>
                  <a:lnTo>
                    <a:pt x="54610" y="242570"/>
                  </a:lnTo>
                  <a:lnTo>
                    <a:pt x="54610" y="240030"/>
                  </a:lnTo>
                  <a:close/>
                </a:path>
                <a:path w="54610" h="303529">
                  <a:moveTo>
                    <a:pt x="54610" y="237490"/>
                  </a:moveTo>
                  <a:lnTo>
                    <a:pt x="0" y="237490"/>
                  </a:lnTo>
                  <a:lnTo>
                    <a:pt x="0" y="238760"/>
                  </a:lnTo>
                  <a:lnTo>
                    <a:pt x="54610" y="238760"/>
                  </a:lnTo>
                  <a:lnTo>
                    <a:pt x="54610" y="237490"/>
                  </a:lnTo>
                  <a:close/>
                </a:path>
                <a:path w="54610" h="303529">
                  <a:moveTo>
                    <a:pt x="54610" y="233680"/>
                  </a:moveTo>
                  <a:lnTo>
                    <a:pt x="0" y="233680"/>
                  </a:lnTo>
                  <a:lnTo>
                    <a:pt x="0" y="236219"/>
                  </a:lnTo>
                  <a:lnTo>
                    <a:pt x="54610" y="236219"/>
                  </a:lnTo>
                  <a:lnTo>
                    <a:pt x="54610" y="233680"/>
                  </a:lnTo>
                  <a:close/>
                </a:path>
                <a:path w="54610" h="303529">
                  <a:moveTo>
                    <a:pt x="54610" y="231140"/>
                  </a:moveTo>
                  <a:lnTo>
                    <a:pt x="0" y="231140"/>
                  </a:lnTo>
                  <a:lnTo>
                    <a:pt x="0" y="232409"/>
                  </a:lnTo>
                  <a:lnTo>
                    <a:pt x="54610" y="232409"/>
                  </a:lnTo>
                  <a:lnTo>
                    <a:pt x="54610" y="231140"/>
                  </a:lnTo>
                  <a:close/>
                </a:path>
                <a:path w="54610" h="303529">
                  <a:moveTo>
                    <a:pt x="54610" y="227329"/>
                  </a:moveTo>
                  <a:lnTo>
                    <a:pt x="0" y="227329"/>
                  </a:lnTo>
                  <a:lnTo>
                    <a:pt x="0" y="229869"/>
                  </a:lnTo>
                  <a:lnTo>
                    <a:pt x="54610" y="229869"/>
                  </a:lnTo>
                  <a:lnTo>
                    <a:pt x="54610" y="227329"/>
                  </a:lnTo>
                  <a:close/>
                </a:path>
                <a:path w="54610" h="303529">
                  <a:moveTo>
                    <a:pt x="54610" y="224790"/>
                  </a:moveTo>
                  <a:lnTo>
                    <a:pt x="0" y="224790"/>
                  </a:lnTo>
                  <a:lnTo>
                    <a:pt x="0" y="226060"/>
                  </a:lnTo>
                  <a:lnTo>
                    <a:pt x="54610" y="226060"/>
                  </a:lnTo>
                  <a:lnTo>
                    <a:pt x="54610" y="224790"/>
                  </a:lnTo>
                  <a:close/>
                </a:path>
                <a:path w="54610" h="303529">
                  <a:moveTo>
                    <a:pt x="54610" y="220980"/>
                  </a:moveTo>
                  <a:lnTo>
                    <a:pt x="0" y="220980"/>
                  </a:lnTo>
                  <a:lnTo>
                    <a:pt x="0" y="223519"/>
                  </a:lnTo>
                  <a:lnTo>
                    <a:pt x="54610" y="223519"/>
                  </a:lnTo>
                  <a:lnTo>
                    <a:pt x="54610" y="220980"/>
                  </a:lnTo>
                  <a:close/>
                </a:path>
                <a:path w="54610" h="303529">
                  <a:moveTo>
                    <a:pt x="54610" y="218440"/>
                  </a:moveTo>
                  <a:lnTo>
                    <a:pt x="0" y="218440"/>
                  </a:lnTo>
                  <a:lnTo>
                    <a:pt x="0" y="219710"/>
                  </a:lnTo>
                  <a:lnTo>
                    <a:pt x="54610" y="219710"/>
                  </a:lnTo>
                  <a:lnTo>
                    <a:pt x="54610" y="218440"/>
                  </a:lnTo>
                  <a:close/>
                </a:path>
                <a:path w="54610" h="303529">
                  <a:moveTo>
                    <a:pt x="54610" y="214629"/>
                  </a:moveTo>
                  <a:lnTo>
                    <a:pt x="0" y="214629"/>
                  </a:lnTo>
                  <a:lnTo>
                    <a:pt x="0" y="217169"/>
                  </a:lnTo>
                  <a:lnTo>
                    <a:pt x="54610" y="217169"/>
                  </a:lnTo>
                  <a:lnTo>
                    <a:pt x="54610" y="214629"/>
                  </a:lnTo>
                  <a:close/>
                </a:path>
                <a:path w="54610" h="303529">
                  <a:moveTo>
                    <a:pt x="54610" y="212090"/>
                  </a:moveTo>
                  <a:lnTo>
                    <a:pt x="0" y="212090"/>
                  </a:lnTo>
                  <a:lnTo>
                    <a:pt x="0" y="213360"/>
                  </a:lnTo>
                  <a:lnTo>
                    <a:pt x="54610" y="213360"/>
                  </a:lnTo>
                  <a:lnTo>
                    <a:pt x="54610" y="212090"/>
                  </a:lnTo>
                  <a:close/>
                </a:path>
                <a:path w="54610" h="303529">
                  <a:moveTo>
                    <a:pt x="54610" y="208279"/>
                  </a:moveTo>
                  <a:lnTo>
                    <a:pt x="0" y="208279"/>
                  </a:lnTo>
                  <a:lnTo>
                    <a:pt x="0" y="210820"/>
                  </a:lnTo>
                  <a:lnTo>
                    <a:pt x="54610" y="210820"/>
                  </a:lnTo>
                  <a:lnTo>
                    <a:pt x="54610" y="208279"/>
                  </a:lnTo>
                  <a:close/>
                </a:path>
                <a:path w="54610" h="303529">
                  <a:moveTo>
                    <a:pt x="54610" y="205740"/>
                  </a:moveTo>
                  <a:lnTo>
                    <a:pt x="0" y="205740"/>
                  </a:lnTo>
                  <a:lnTo>
                    <a:pt x="0" y="207010"/>
                  </a:lnTo>
                  <a:lnTo>
                    <a:pt x="54610" y="207010"/>
                  </a:lnTo>
                  <a:lnTo>
                    <a:pt x="54610" y="205740"/>
                  </a:lnTo>
                  <a:close/>
                </a:path>
                <a:path w="54610" h="303529">
                  <a:moveTo>
                    <a:pt x="54610" y="201930"/>
                  </a:moveTo>
                  <a:lnTo>
                    <a:pt x="0" y="201930"/>
                  </a:lnTo>
                  <a:lnTo>
                    <a:pt x="0" y="204470"/>
                  </a:lnTo>
                  <a:lnTo>
                    <a:pt x="54610" y="204470"/>
                  </a:lnTo>
                  <a:lnTo>
                    <a:pt x="54610" y="201930"/>
                  </a:lnTo>
                  <a:close/>
                </a:path>
                <a:path w="54610" h="303529">
                  <a:moveTo>
                    <a:pt x="54610" y="199390"/>
                  </a:moveTo>
                  <a:lnTo>
                    <a:pt x="0" y="199390"/>
                  </a:lnTo>
                  <a:lnTo>
                    <a:pt x="0" y="200659"/>
                  </a:lnTo>
                  <a:lnTo>
                    <a:pt x="54610" y="200659"/>
                  </a:lnTo>
                  <a:lnTo>
                    <a:pt x="54610" y="199390"/>
                  </a:lnTo>
                  <a:close/>
                </a:path>
                <a:path w="54610" h="303529">
                  <a:moveTo>
                    <a:pt x="54610" y="195579"/>
                  </a:moveTo>
                  <a:lnTo>
                    <a:pt x="0" y="195579"/>
                  </a:lnTo>
                  <a:lnTo>
                    <a:pt x="0" y="198120"/>
                  </a:lnTo>
                  <a:lnTo>
                    <a:pt x="54610" y="198120"/>
                  </a:lnTo>
                  <a:lnTo>
                    <a:pt x="54610" y="195579"/>
                  </a:lnTo>
                  <a:close/>
                </a:path>
                <a:path w="54610" h="303529">
                  <a:moveTo>
                    <a:pt x="54610" y="193040"/>
                  </a:moveTo>
                  <a:lnTo>
                    <a:pt x="0" y="193040"/>
                  </a:lnTo>
                  <a:lnTo>
                    <a:pt x="0" y="194310"/>
                  </a:lnTo>
                  <a:lnTo>
                    <a:pt x="54610" y="194310"/>
                  </a:lnTo>
                  <a:lnTo>
                    <a:pt x="54610" y="193040"/>
                  </a:lnTo>
                  <a:close/>
                </a:path>
                <a:path w="54610" h="303529">
                  <a:moveTo>
                    <a:pt x="54610" y="189229"/>
                  </a:moveTo>
                  <a:lnTo>
                    <a:pt x="0" y="189229"/>
                  </a:lnTo>
                  <a:lnTo>
                    <a:pt x="0" y="191770"/>
                  </a:lnTo>
                  <a:lnTo>
                    <a:pt x="54610" y="191770"/>
                  </a:lnTo>
                  <a:lnTo>
                    <a:pt x="54610" y="189229"/>
                  </a:lnTo>
                  <a:close/>
                </a:path>
                <a:path w="54610" h="303529">
                  <a:moveTo>
                    <a:pt x="54610" y="186690"/>
                  </a:moveTo>
                  <a:lnTo>
                    <a:pt x="0" y="186690"/>
                  </a:lnTo>
                  <a:lnTo>
                    <a:pt x="0" y="187959"/>
                  </a:lnTo>
                  <a:lnTo>
                    <a:pt x="54610" y="187959"/>
                  </a:lnTo>
                  <a:lnTo>
                    <a:pt x="54610" y="186690"/>
                  </a:lnTo>
                  <a:close/>
                </a:path>
                <a:path w="54610" h="303529">
                  <a:moveTo>
                    <a:pt x="54610" y="182879"/>
                  </a:moveTo>
                  <a:lnTo>
                    <a:pt x="0" y="182879"/>
                  </a:lnTo>
                  <a:lnTo>
                    <a:pt x="0" y="185420"/>
                  </a:lnTo>
                  <a:lnTo>
                    <a:pt x="54610" y="185420"/>
                  </a:lnTo>
                  <a:lnTo>
                    <a:pt x="54610" y="182879"/>
                  </a:lnTo>
                  <a:close/>
                </a:path>
                <a:path w="54610" h="303529">
                  <a:moveTo>
                    <a:pt x="54610" y="180340"/>
                  </a:moveTo>
                  <a:lnTo>
                    <a:pt x="0" y="180340"/>
                  </a:lnTo>
                  <a:lnTo>
                    <a:pt x="0" y="181609"/>
                  </a:lnTo>
                  <a:lnTo>
                    <a:pt x="54610" y="181609"/>
                  </a:lnTo>
                  <a:lnTo>
                    <a:pt x="54610" y="180340"/>
                  </a:lnTo>
                  <a:close/>
                </a:path>
                <a:path w="54610" h="303529">
                  <a:moveTo>
                    <a:pt x="54610" y="176530"/>
                  </a:moveTo>
                  <a:lnTo>
                    <a:pt x="0" y="176530"/>
                  </a:lnTo>
                  <a:lnTo>
                    <a:pt x="0" y="179070"/>
                  </a:lnTo>
                  <a:lnTo>
                    <a:pt x="54610" y="179070"/>
                  </a:lnTo>
                  <a:lnTo>
                    <a:pt x="54610" y="176530"/>
                  </a:lnTo>
                  <a:close/>
                </a:path>
                <a:path w="54610" h="303529">
                  <a:moveTo>
                    <a:pt x="54610" y="173990"/>
                  </a:moveTo>
                  <a:lnTo>
                    <a:pt x="0" y="173990"/>
                  </a:lnTo>
                  <a:lnTo>
                    <a:pt x="0" y="175260"/>
                  </a:lnTo>
                  <a:lnTo>
                    <a:pt x="54610" y="175260"/>
                  </a:lnTo>
                  <a:lnTo>
                    <a:pt x="54610" y="173990"/>
                  </a:lnTo>
                  <a:close/>
                </a:path>
                <a:path w="54610" h="303529">
                  <a:moveTo>
                    <a:pt x="54610" y="170179"/>
                  </a:moveTo>
                  <a:lnTo>
                    <a:pt x="0" y="170179"/>
                  </a:lnTo>
                  <a:lnTo>
                    <a:pt x="0" y="172720"/>
                  </a:lnTo>
                  <a:lnTo>
                    <a:pt x="54610" y="172720"/>
                  </a:lnTo>
                  <a:lnTo>
                    <a:pt x="54610" y="170179"/>
                  </a:lnTo>
                  <a:close/>
                </a:path>
                <a:path w="54610" h="303529">
                  <a:moveTo>
                    <a:pt x="54610" y="167640"/>
                  </a:moveTo>
                  <a:lnTo>
                    <a:pt x="0" y="167640"/>
                  </a:lnTo>
                  <a:lnTo>
                    <a:pt x="0" y="168909"/>
                  </a:lnTo>
                  <a:lnTo>
                    <a:pt x="54610" y="168909"/>
                  </a:lnTo>
                  <a:lnTo>
                    <a:pt x="54610" y="167640"/>
                  </a:lnTo>
                  <a:close/>
                </a:path>
                <a:path w="54610" h="303529">
                  <a:moveTo>
                    <a:pt x="54610" y="163830"/>
                  </a:moveTo>
                  <a:lnTo>
                    <a:pt x="0" y="163830"/>
                  </a:lnTo>
                  <a:lnTo>
                    <a:pt x="0" y="166370"/>
                  </a:lnTo>
                  <a:lnTo>
                    <a:pt x="54610" y="166370"/>
                  </a:lnTo>
                  <a:lnTo>
                    <a:pt x="54610" y="163830"/>
                  </a:lnTo>
                  <a:close/>
                </a:path>
                <a:path w="54610" h="303529">
                  <a:moveTo>
                    <a:pt x="54610" y="161290"/>
                  </a:moveTo>
                  <a:lnTo>
                    <a:pt x="0" y="161290"/>
                  </a:lnTo>
                  <a:lnTo>
                    <a:pt x="0" y="162559"/>
                  </a:lnTo>
                  <a:lnTo>
                    <a:pt x="54610" y="162559"/>
                  </a:lnTo>
                  <a:lnTo>
                    <a:pt x="54610" y="161290"/>
                  </a:lnTo>
                  <a:close/>
                </a:path>
                <a:path w="54610" h="303529">
                  <a:moveTo>
                    <a:pt x="54610" y="157479"/>
                  </a:moveTo>
                  <a:lnTo>
                    <a:pt x="0" y="157479"/>
                  </a:lnTo>
                  <a:lnTo>
                    <a:pt x="0" y="160020"/>
                  </a:lnTo>
                  <a:lnTo>
                    <a:pt x="54610" y="160020"/>
                  </a:lnTo>
                  <a:lnTo>
                    <a:pt x="54610" y="157479"/>
                  </a:lnTo>
                  <a:close/>
                </a:path>
                <a:path w="54610" h="303529">
                  <a:moveTo>
                    <a:pt x="54610" y="154940"/>
                  </a:moveTo>
                  <a:lnTo>
                    <a:pt x="0" y="154940"/>
                  </a:lnTo>
                  <a:lnTo>
                    <a:pt x="0" y="156209"/>
                  </a:lnTo>
                  <a:lnTo>
                    <a:pt x="54610" y="156209"/>
                  </a:lnTo>
                  <a:lnTo>
                    <a:pt x="54610" y="154940"/>
                  </a:lnTo>
                  <a:close/>
                </a:path>
                <a:path w="54610" h="303529">
                  <a:moveTo>
                    <a:pt x="54610" y="151130"/>
                  </a:moveTo>
                  <a:lnTo>
                    <a:pt x="0" y="151130"/>
                  </a:lnTo>
                  <a:lnTo>
                    <a:pt x="0" y="153670"/>
                  </a:lnTo>
                  <a:lnTo>
                    <a:pt x="54610" y="153670"/>
                  </a:lnTo>
                  <a:lnTo>
                    <a:pt x="54610" y="151130"/>
                  </a:lnTo>
                  <a:close/>
                </a:path>
                <a:path w="54610" h="303529">
                  <a:moveTo>
                    <a:pt x="54610" y="148590"/>
                  </a:moveTo>
                  <a:lnTo>
                    <a:pt x="0" y="148590"/>
                  </a:lnTo>
                  <a:lnTo>
                    <a:pt x="0" y="149859"/>
                  </a:lnTo>
                  <a:lnTo>
                    <a:pt x="54610" y="149859"/>
                  </a:lnTo>
                  <a:lnTo>
                    <a:pt x="54610" y="148590"/>
                  </a:lnTo>
                  <a:close/>
                </a:path>
                <a:path w="54610" h="303529">
                  <a:moveTo>
                    <a:pt x="54610" y="144780"/>
                  </a:moveTo>
                  <a:lnTo>
                    <a:pt x="0" y="144780"/>
                  </a:lnTo>
                  <a:lnTo>
                    <a:pt x="0" y="147320"/>
                  </a:lnTo>
                  <a:lnTo>
                    <a:pt x="54610" y="147320"/>
                  </a:lnTo>
                  <a:lnTo>
                    <a:pt x="54610" y="144780"/>
                  </a:lnTo>
                  <a:close/>
                </a:path>
                <a:path w="54610" h="303529">
                  <a:moveTo>
                    <a:pt x="54610" y="142240"/>
                  </a:moveTo>
                  <a:lnTo>
                    <a:pt x="0" y="142240"/>
                  </a:lnTo>
                  <a:lnTo>
                    <a:pt x="0" y="143509"/>
                  </a:lnTo>
                  <a:lnTo>
                    <a:pt x="54610" y="143509"/>
                  </a:lnTo>
                  <a:lnTo>
                    <a:pt x="54610" y="142240"/>
                  </a:lnTo>
                  <a:close/>
                </a:path>
                <a:path w="54610" h="303529">
                  <a:moveTo>
                    <a:pt x="54610" y="138430"/>
                  </a:moveTo>
                  <a:lnTo>
                    <a:pt x="0" y="138430"/>
                  </a:lnTo>
                  <a:lnTo>
                    <a:pt x="0" y="140970"/>
                  </a:lnTo>
                  <a:lnTo>
                    <a:pt x="54610" y="140970"/>
                  </a:lnTo>
                  <a:lnTo>
                    <a:pt x="54610" y="138430"/>
                  </a:lnTo>
                  <a:close/>
                </a:path>
                <a:path w="54610" h="303529">
                  <a:moveTo>
                    <a:pt x="54610" y="135890"/>
                  </a:moveTo>
                  <a:lnTo>
                    <a:pt x="0" y="135890"/>
                  </a:lnTo>
                  <a:lnTo>
                    <a:pt x="0" y="137159"/>
                  </a:lnTo>
                  <a:lnTo>
                    <a:pt x="54610" y="137159"/>
                  </a:lnTo>
                  <a:lnTo>
                    <a:pt x="54610" y="135890"/>
                  </a:lnTo>
                  <a:close/>
                </a:path>
                <a:path w="54610" h="303529">
                  <a:moveTo>
                    <a:pt x="54610" y="132079"/>
                  </a:moveTo>
                  <a:lnTo>
                    <a:pt x="0" y="132079"/>
                  </a:lnTo>
                  <a:lnTo>
                    <a:pt x="0" y="134620"/>
                  </a:lnTo>
                  <a:lnTo>
                    <a:pt x="54610" y="134620"/>
                  </a:lnTo>
                  <a:lnTo>
                    <a:pt x="54610" y="132079"/>
                  </a:lnTo>
                  <a:close/>
                </a:path>
                <a:path w="54610" h="303529">
                  <a:moveTo>
                    <a:pt x="54610" y="129539"/>
                  </a:moveTo>
                  <a:lnTo>
                    <a:pt x="0" y="129539"/>
                  </a:lnTo>
                  <a:lnTo>
                    <a:pt x="0" y="130810"/>
                  </a:lnTo>
                  <a:lnTo>
                    <a:pt x="54610" y="130810"/>
                  </a:lnTo>
                  <a:lnTo>
                    <a:pt x="54610" y="129539"/>
                  </a:lnTo>
                  <a:close/>
                </a:path>
                <a:path w="54610" h="303529">
                  <a:moveTo>
                    <a:pt x="54610" y="125729"/>
                  </a:moveTo>
                  <a:lnTo>
                    <a:pt x="0" y="125729"/>
                  </a:lnTo>
                  <a:lnTo>
                    <a:pt x="0" y="128270"/>
                  </a:lnTo>
                  <a:lnTo>
                    <a:pt x="54610" y="128270"/>
                  </a:lnTo>
                  <a:lnTo>
                    <a:pt x="54610" y="125729"/>
                  </a:lnTo>
                  <a:close/>
                </a:path>
                <a:path w="54610" h="303529">
                  <a:moveTo>
                    <a:pt x="54610" y="123189"/>
                  </a:moveTo>
                  <a:lnTo>
                    <a:pt x="0" y="123189"/>
                  </a:lnTo>
                  <a:lnTo>
                    <a:pt x="0" y="124459"/>
                  </a:lnTo>
                  <a:lnTo>
                    <a:pt x="54610" y="124459"/>
                  </a:lnTo>
                  <a:lnTo>
                    <a:pt x="54610" y="123189"/>
                  </a:lnTo>
                  <a:close/>
                </a:path>
                <a:path w="54610" h="303529">
                  <a:moveTo>
                    <a:pt x="54610" y="119379"/>
                  </a:moveTo>
                  <a:lnTo>
                    <a:pt x="0" y="119379"/>
                  </a:lnTo>
                  <a:lnTo>
                    <a:pt x="0" y="121920"/>
                  </a:lnTo>
                  <a:lnTo>
                    <a:pt x="54610" y="121920"/>
                  </a:lnTo>
                  <a:lnTo>
                    <a:pt x="54610" y="119379"/>
                  </a:lnTo>
                  <a:close/>
                </a:path>
                <a:path w="54610" h="303529">
                  <a:moveTo>
                    <a:pt x="54610" y="116840"/>
                  </a:moveTo>
                  <a:lnTo>
                    <a:pt x="0" y="116840"/>
                  </a:lnTo>
                  <a:lnTo>
                    <a:pt x="0" y="118110"/>
                  </a:lnTo>
                  <a:lnTo>
                    <a:pt x="54610" y="118110"/>
                  </a:lnTo>
                  <a:lnTo>
                    <a:pt x="54610" y="116840"/>
                  </a:lnTo>
                  <a:close/>
                </a:path>
                <a:path w="54610" h="303529">
                  <a:moveTo>
                    <a:pt x="54610" y="113030"/>
                  </a:moveTo>
                  <a:lnTo>
                    <a:pt x="0" y="113030"/>
                  </a:lnTo>
                  <a:lnTo>
                    <a:pt x="0" y="115570"/>
                  </a:lnTo>
                  <a:lnTo>
                    <a:pt x="54610" y="115570"/>
                  </a:lnTo>
                  <a:lnTo>
                    <a:pt x="54610" y="113030"/>
                  </a:lnTo>
                  <a:close/>
                </a:path>
                <a:path w="54610" h="303529">
                  <a:moveTo>
                    <a:pt x="54610" y="110490"/>
                  </a:moveTo>
                  <a:lnTo>
                    <a:pt x="0" y="110490"/>
                  </a:lnTo>
                  <a:lnTo>
                    <a:pt x="0" y="111759"/>
                  </a:lnTo>
                  <a:lnTo>
                    <a:pt x="54610" y="111759"/>
                  </a:lnTo>
                  <a:lnTo>
                    <a:pt x="54610" y="110490"/>
                  </a:lnTo>
                  <a:close/>
                </a:path>
                <a:path w="54610" h="303529">
                  <a:moveTo>
                    <a:pt x="54610" y="106680"/>
                  </a:moveTo>
                  <a:lnTo>
                    <a:pt x="0" y="106680"/>
                  </a:lnTo>
                  <a:lnTo>
                    <a:pt x="0" y="109220"/>
                  </a:lnTo>
                  <a:lnTo>
                    <a:pt x="54610" y="109220"/>
                  </a:lnTo>
                  <a:lnTo>
                    <a:pt x="54610" y="106680"/>
                  </a:lnTo>
                  <a:close/>
                </a:path>
                <a:path w="54610" h="303529">
                  <a:moveTo>
                    <a:pt x="54610" y="104140"/>
                  </a:moveTo>
                  <a:lnTo>
                    <a:pt x="0" y="104140"/>
                  </a:lnTo>
                  <a:lnTo>
                    <a:pt x="0" y="105409"/>
                  </a:lnTo>
                  <a:lnTo>
                    <a:pt x="54610" y="105409"/>
                  </a:lnTo>
                  <a:lnTo>
                    <a:pt x="54610" y="104140"/>
                  </a:lnTo>
                  <a:close/>
                </a:path>
                <a:path w="54610" h="303529">
                  <a:moveTo>
                    <a:pt x="54610" y="100329"/>
                  </a:moveTo>
                  <a:lnTo>
                    <a:pt x="0" y="100329"/>
                  </a:lnTo>
                  <a:lnTo>
                    <a:pt x="0" y="102870"/>
                  </a:lnTo>
                  <a:lnTo>
                    <a:pt x="54610" y="102870"/>
                  </a:lnTo>
                  <a:lnTo>
                    <a:pt x="54610" y="100329"/>
                  </a:lnTo>
                  <a:close/>
                </a:path>
                <a:path w="54610" h="303529">
                  <a:moveTo>
                    <a:pt x="54610" y="97789"/>
                  </a:moveTo>
                  <a:lnTo>
                    <a:pt x="0" y="97789"/>
                  </a:lnTo>
                  <a:lnTo>
                    <a:pt x="0" y="99059"/>
                  </a:lnTo>
                  <a:lnTo>
                    <a:pt x="54610" y="99059"/>
                  </a:lnTo>
                  <a:lnTo>
                    <a:pt x="54610" y="97789"/>
                  </a:lnTo>
                  <a:close/>
                </a:path>
                <a:path w="54610" h="303529">
                  <a:moveTo>
                    <a:pt x="54610" y="91439"/>
                  </a:moveTo>
                  <a:lnTo>
                    <a:pt x="0" y="91439"/>
                  </a:lnTo>
                  <a:lnTo>
                    <a:pt x="0" y="96520"/>
                  </a:lnTo>
                  <a:lnTo>
                    <a:pt x="54610" y="96520"/>
                  </a:lnTo>
                  <a:lnTo>
                    <a:pt x="54610" y="91439"/>
                  </a:lnTo>
                  <a:close/>
                </a:path>
                <a:path w="54610" h="303529">
                  <a:moveTo>
                    <a:pt x="54610" y="85090"/>
                  </a:moveTo>
                  <a:lnTo>
                    <a:pt x="0" y="85090"/>
                  </a:lnTo>
                  <a:lnTo>
                    <a:pt x="0" y="90170"/>
                  </a:lnTo>
                  <a:lnTo>
                    <a:pt x="54610" y="90170"/>
                  </a:lnTo>
                  <a:lnTo>
                    <a:pt x="54610" y="85090"/>
                  </a:lnTo>
                  <a:close/>
                </a:path>
                <a:path w="54610" h="303529">
                  <a:moveTo>
                    <a:pt x="54610" y="78739"/>
                  </a:moveTo>
                  <a:lnTo>
                    <a:pt x="0" y="78739"/>
                  </a:lnTo>
                  <a:lnTo>
                    <a:pt x="0" y="83820"/>
                  </a:lnTo>
                  <a:lnTo>
                    <a:pt x="54610" y="83820"/>
                  </a:lnTo>
                  <a:lnTo>
                    <a:pt x="54610" y="78739"/>
                  </a:lnTo>
                  <a:close/>
                </a:path>
                <a:path w="54610" h="303529">
                  <a:moveTo>
                    <a:pt x="54610" y="72389"/>
                  </a:moveTo>
                  <a:lnTo>
                    <a:pt x="0" y="72389"/>
                  </a:lnTo>
                  <a:lnTo>
                    <a:pt x="0" y="77470"/>
                  </a:lnTo>
                  <a:lnTo>
                    <a:pt x="54610" y="77470"/>
                  </a:lnTo>
                  <a:lnTo>
                    <a:pt x="54610" y="72389"/>
                  </a:lnTo>
                  <a:close/>
                </a:path>
                <a:path w="54610" h="303529">
                  <a:moveTo>
                    <a:pt x="54610" y="66039"/>
                  </a:moveTo>
                  <a:lnTo>
                    <a:pt x="0" y="66039"/>
                  </a:lnTo>
                  <a:lnTo>
                    <a:pt x="0" y="71120"/>
                  </a:lnTo>
                  <a:lnTo>
                    <a:pt x="54610" y="71120"/>
                  </a:lnTo>
                  <a:lnTo>
                    <a:pt x="54610" y="66039"/>
                  </a:lnTo>
                  <a:close/>
                </a:path>
                <a:path w="54610" h="303529">
                  <a:moveTo>
                    <a:pt x="54610" y="59689"/>
                  </a:moveTo>
                  <a:lnTo>
                    <a:pt x="0" y="59689"/>
                  </a:lnTo>
                  <a:lnTo>
                    <a:pt x="0" y="64770"/>
                  </a:lnTo>
                  <a:lnTo>
                    <a:pt x="54610" y="64770"/>
                  </a:lnTo>
                  <a:lnTo>
                    <a:pt x="54610" y="59689"/>
                  </a:lnTo>
                  <a:close/>
                </a:path>
                <a:path w="54610" h="303529">
                  <a:moveTo>
                    <a:pt x="54610" y="53339"/>
                  </a:moveTo>
                  <a:lnTo>
                    <a:pt x="0" y="53339"/>
                  </a:lnTo>
                  <a:lnTo>
                    <a:pt x="0" y="58420"/>
                  </a:lnTo>
                  <a:lnTo>
                    <a:pt x="54610" y="58420"/>
                  </a:lnTo>
                  <a:lnTo>
                    <a:pt x="54610" y="53339"/>
                  </a:lnTo>
                  <a:close/>
                </a:path>
                <a:path w="54610" h="303529">
                  <a:moveTo>
                    <a:pt x="54610" y="48259"/>
                  </a:moveTo>
                  <a:lnTo>
                    <a:pt x="0" y="48259"/>
                  </a:lnTo>
                  <a:lnTo>
                    <a:pt x="0" y="52069"/>
                  </a:lnTo>
                  <a:lnTo>
                    <a:pt x="54610" y="52069"/>
                  </a:lnTo>
                  <a:lnTo>
                    <a:pt x="54610" y="48259"/>
                  </a:lnTo>
                  <a:close/>
                </a:path>
                <a:path w="54610" h="303529">
                  <a:moveTo>
                    <a:pt x="54610" y="41909"/>
                  </a:moveTo>
                  <a:lnTo>
                    <a:pt x="0" y="41909"/>
                  </a:lnTo>
                  <a:lnTo>
                    <a:pt x="0" y="46990"/>
                  </a:lnTo>
                  <a:lnTo>
                    <a:pt x="54610" y="46990"/>
                  </a:lnTo>
                  <a:lnTo>
                    <a:pt x="54610" y="41909"/>
                  </a:lnTo>
                  <a:close/>
                </a:path>
                <a:path w="54610" h="303529">
                  <a:moveTo>
                    <a:pt x="54610" y="35559"/>
                  </a:moveTo>
                  <a:lnTo>
                    <a:pt x="0" y="35559"/>
                  </a:lnTo>
                  <a:lnTo>
                    <a:pt x="0" y="40640"/>
                  </a:lnTo>
                  <a:lnTo>
                    <a:pt x="54610" y="40640"/>
                  </a:lnTo>
                  <a:lnTo>
                    <a:pt x="54610" y="35559"/>
                  </a:lnTo>
                  <a:close/>
                </a:path>
                <a:path w="54610" h="303529">
                  <a:moveTo>
                    <a:pt x="54610" y="29209"/>
                  </a:moveTo>
                  <a:lnTo>
                    <a:pt x="0" y="29209"/>
                  </a:lnTo>
                  <a:lnTo>
                    <a:pt x="0" y="34290"/>
                  </a:lnTo>
                  <a:lnTo>
                    <a:pt x="54610" y="34290"/>
                  </a:lnTo>
                  <a:lnTo>
                    <a:pt x="54610" y="29209"/>
                  </a:lnTo>
                  <a:close/>
                </a:path>
                <a:path w="54610" h="303529">
                  <a:moveTo>
                    <a:pt x="54610" y="22859"/>
                  </a:moveTo>
                  <a:lnTo>
                    <a:pt x="0" y="22859"/>
                  </a:lnTo>
                  <a:lnTo>
                    <a:pt x="0" y="27940"/>
                  </a:lnTo>
                  <a:lnTo>
                    <a:pt x="54610" y="27940"/>
                  </a:lnTo>
                  <a:lnTo>
                    <a:pt x="54610" y="22859"/>
                  </a:lnTo>
                  <a:close/>
                </a:path>
                <a:path w="54610" h="303529">
                  <a:moveTo>
                    <a:pt x="54610" y="16509"/>
                  </a:moveTo>
                  <a:lnTo>
                    <a:pt x="0" y="16509"/>
                  </a:lnTo>
                  <a:lnTo>
                    <a:pt x="0" y="21590"/>
                  </a:lnTo>
                  <a:lnTo>
                    <a:pt x="54610" y="21590"/>
                  </a:lnTo>
                  <a:lnTo>
                    <a:pt x="54610" y="16509"/>
                  </a:lnTo>
                  <a:close/>
                </a:path>
                <a:path w="54610" h="303529">
                  <a:moveTo>
                    <a:pt x="54610" y="10159"/>
                  </a:moveTo>
                  <a:lnTo>
                    <a:pt x="0" y="10159"/>
                  </a:lnTo>
                  <a:lnTo>
                    <a:pt x="0" y="15240"/>
                  </a:lnTo>
                  <a:lnTo>
                    <a:pt x="54610" y="15240"/>
                  </a:lnTo>
                  <a:lnTo>
                    <a:pt x="54610" y="10159"/>
                  </a:lnTo>
                  <a:close/>
                </a:path>
                <a:path w="54610" h="303529">
                  <a:moveTo>
                    <a:pt x="54610" y="3809"/>
                  </a:moveTo>
                  <a:lnTo>
                    <a:pt x="0" y="3809"/>
                  </a:lnTo>
                  <a:lnTo>
                    <a:pt x="0" y="8890"/>
                  </a:lnTo>
                  <a:lnTo>
                    <a:pt x="54610" y="8890"/>
                  </a:lnTo>
                  <a:lnTo>
                    <a:pt x="54610" y="3809"/>
                  </a:lnTo>
                  <a:close/>
                </a:path>
                <a:path w="54610" h="303529">
                  <a:moveTo>
                    <a:pt x="5461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54610" y="2540"/>
                  </a:lnTo>
                  <a:lnTo>
                    <a:pt x="54610" y="0"/>
                  </a:lnTo>
                  <a:close/>
                </a:path>
                <a:path w="54610" h="303529">
                  <a:moveTo>
                    <a:pt x="54610" y="274320"/>
                  </a:moveTo>
                  <a:lnTo>
                    <a:pt x="0" y="274320"/>
                  </a:lnTo>
                  <a:lnTo>
                    <a:pt x="0" y="302260"/>
                  </a:lnTo>
                  <a:lnTo>
                    <a:pt x="38100" y="302260"/>
                  </a:lnTo>
                  <a:lnTo>
                    <a:pt x="38100" y="303530"/>
                  </a:lnTo>
                  <a:lnTo>
                    <a:pt x="54610" y="303530"/>
                  </a:lnTo>
                  <a:lnTo>
                    <a:pt x="54610" y="274320"/>
                  </a:lnTo>
                  <a:close/>
                </a:path>
              </a:pathLst>
            </a:custGeom>
            <a:solidFill>
              <a:srgbClr val="3090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3" name="object 263"/>
            <p:cNvSpPr/>
            <p:nvPr/>
          </p:nvSpPr>
          <p:spPr>
            <a:xfrm>
              <a:off x="3995420" y="6400800"/>
              <a:ext cx="55880" cy="302260"/>
            </a:xfrm>
            <a:custGeom>
              <a:avLst/>
              <a:gdLst/>
              <a:ahLst/>
              <a:cxnLst/>
              <a:rect l="l" t="t" r="r" b="b"/>
              <a:pathLst>
                <a:path w="55879" h="302259">
                  <a:moveTo>
                    <a:pt x="55879" y="252730"/>
                  </a:moveTo>
                  <a:lnTo>
                    <a:pt x="0" y="252730"/>
                  </a:lnTo>
                  <a:lnTo>
                    <a:pt x="0" y="274320"/>
                  </a:lnTo>
                  <a:lnTo>
                    <a:pt x="55879" y="274320"/>
                  </a:lnTo>
                  <a:lnTo>
                    <a:pt x="55879" y="252730"/>
                  </a:lnTo>
                  <a:close/>
                </a:path>
                <a:path w="55879" h="302259">
                  <a:moveTo>
                    <a:pt x="55879" y="250190"/>
                  </a:moveTo>
                  <a:lnTo>
                    <a:pt x="0" y="250190"/>
                  </a:lnTo>
                  <a:lnTo>
                    <a:pt x="0" y="251460"/>
                  </a:lnTo>
                  <a:lnTo>
                    <a:pt x="55879" y="251460"/>
                  </a:lnTo>
                  <a:lnTo>
                    <a:pt x="55879" y="250190"/>
                  </a:lnTo>
                  <a:close/>
                </a:path>
                <a:path w="55879" h="302259">
                  <a:moveTo>
                    <a:pt x="55879" y="246379"/>
                  </a:moveTo>
                  <a:lnTo>
                    <a:pt x="0" y="246379"/>
                  </a:lnTo>
                  <a:lnTo>
                    <a:pt x="0" y="248919"/>
                  </a:lnTo>
                  <a:lnTo>
                    <a:pt x="55879" y="248919"/>
                  </a:lnTo>
                  <a:lnTo>
                    <a:pt x="55879" y="246379"/>
                  </a:lnTo>
                  <a:close/>
                </a:path>
                <a:path w="55879" h="302259">
                  <a:moveTo>
                    <a:pt x="55879" y="243840"/>
                  </a:moveTo>
                  <a:lnTo>
                    <a:pt x="0" y="243840"/>
                  </a:lnTo>
                  <a:lnTo>
                    <a:pt x="0" y="245110"/>
                  </a:lnTo>
                  <a:lnTo>
                    <a:pt x="55879" y="245110"/>
                  </a:lnTo>
                  <a:lnTo>
                    <a:pt x="55879" y="243840"/>
                  </a:lnTo>
                  <a:close/>
                </a:path>
                <a:path w="55879" h="302259">
                  <a:moveTo>
                    <a:pt x="55879" y="240030"/>
                  </a:moveTo>
                  <a:lnTo>
                    <a:pt x="0" y="240030"/>
                  </a:lnTo>
                  <a:lnTo>
                    <a:pt x="0" y="242570"/>
                  </a:lnTo>
                  <a:lnTo>
                    <a:pt x="55879" y="242570"/>
                  </a:lnTo>
                  <a:lnTo>
                    <a:pt x="55879" y="240030"/>
                  </a:lnTo>
                  <a:close/>
                </a:path>
                <a:path w="55879" h="302259">
                  <a:moveTo>
                    <a:pt x="55879" y="237490"/>
                  </a:moveTo>
                  <a:lnTo>
                    <a:pt x="0" y="237490"/>
                  </a:lnTo>
                  <a:lnTo>
                    <a:pt x="0" y="238760"/>
                  </a:lnTo>
                  <a:lnTo>
                    <a:pt x="55879" y="238760"/>
                  </a:lnTo>
                  <a:lnTo>
                    <a:pt x="55879" y="237490"/>
                  </a:lnTo>
                  <a:close/>
                </a:path>
                <a:path w="55879" h="302259">
                  <a:moveTo>
                    <a:pt x="55879" y="233680"/>
                  </a:moveTo>
                  <a:lnTo>
                    <a:pt x="0" y="233680"/>
                  </a:lnTo>
                  <a:lnTo>
                    <a:pt x="0" y="236219"/>
                  </a:lnTo>
                  <a:lnTo>
                    <a:pt x="55879" y="236219"/>
                  </a:lnTo>
                  <a:lnTo>
                    <a:pt x="55879" y="233680"/>
                  </a:lnTo>
                  <a:close/>
                </a:path>
                <a:path w="55879" h="302259">
                  <a:moveTo>
                    <a:pt x="55879" y="231140"/>
                  </a:moveTo>
                  <a:lnTo>
                    <a:pt x="0" y="231140"/>
                  </a:lnTo>
                  <a:lnTo>
                    <a:pt x="0" y="232409"/>
                  </a:lnTo>
                  <a:lnTo>
                    <a:pt x="55879" y="232409"/>
                  </a:lnTo>
                  <a:lnTo>
                    <a:pt x="55879" y="231140"/>
                  </a:lnTo>
                  <a:close/>
                </a:path>
                <a:path w="55879" h="302259">
                  <a:moveTo>
                    <a:pt x="55879" y="227329"/>
                  </a:moveTo>
                  <a:lnTo>
                    <a:pt x="0" y="227329"/>
                  </a:lnTo>
                  <a:lnTo>
                    <a:pt x="0" y="229869"/>
                  </a:lnTo>
                  <a:lnTo>
                    <a:pt x="55879" y="229869"/>
                  </a:lnTo>
                  <a:lnTo>
                    <a:pt x="55879" y="227329"/>
                  </a:lnTo>
                  <a:close/>
                </a:path>
                <a:path w="55879" h="302259">
                  <a:moveTo>
                    <a:pt x="55879" y="224790"/>
                  </a:moveTo>
                  <a:lnTo>
                    <a:pt x="0" y="224790"/>
                  </a:lnTo>
                  <a:lnTo>
                    <a:pt x="0" y="226060"/>
                  </a:lnTo>
                  <a:lnTo>
                    <a:pt x="55879" y="226060"/>
                  </a:lnTo>
                  <a:lnTo>
                    <a:pt x="55879" y="224790"/>
                  </a:lnTo>
                  <a:close/>
                </a:path>
                <a:path w="55879" h="302259">
                  <a:moveTo>
                    <a:pt x="55879" y="220980"/>
                  </a:moveTo>
                  <a:lnTo>
                    <a:pt x="0" y="220980"/>
                  </a:lnTo>
                  <a:lnTo>
                    <a:pt x="0" y="223519"/>
                  </a:lnTo>
                  <a:lnTo>
                    <a:pt x="55879" y="223519"/>
                  </a:lnTo>
                  <a:lnTo>
                    <a:pt x="55879" y="220980"/>
                  </a:lnTo>
                  <a:close/>
                </a:path>
                <a:path w="55879" h="302259">
                  <a:moveTo>
                    <a:pt x="55879" y="218440"/>
                  </a:moveTo>
                  <a:lnTo>
                    <a:pt x="0" y="218440"/>
                  </a:lnTo>
                  <a:lnTo>
                    <a:pt x="0" y="219710"/>
                  </a:lnTo>
                  <a:lnTo>
                    <a:pt x="55879" y="219710"/>
                  </a:lnTo>
                  <a:lnTo>
                    <a:pt x="55879" y="218440"/>
                  </a:lnTo>
                  <a:close/>
                </a:path>
                <a:path w="55879" h="302259">
                  <a:moveTo>
                    <a:pt x="55879" y="214629"/>
                  </a:moveTo>
                  <a:lnTo>
                    <a:pt x="0" y="214629"/>
                  </a:lnTo>
                  <a:lnTo>
                    <a:pt x="0" y="217169"/>
                  </a:lnTo>
                  <a:lnTo>
                    <a:pt x="55879" y="217169"/>
                  </a:lnTo>
                  <a:lnTo>
                    <a:pt x="55879" y="214629"/>
                  </a:lnTo>
                  <a:close/>
                </a:path>
                <a:path w="55879" h="302259">
                  <a:moveTo>
                    <a:pt x="55879" y="212090"/>
                  </a:moveTo>
                  <a:lnTo>
                    <a:pt x="0" y="212090"/>
                  </a:lnTo>
                  <a:lnTo>
                    <a:pt x="0" y="213360"/>
                  </a:lnTo>
                  <a:lnTo>
                    <a:pt x="55879" y="213360"/>
                  </a:lnTo>
                  <a:lnTo>
                    <a:pt x="55879" y="212090"/>
                  </a:lnTo>
                  <a:close/>
                </a:path>
                <a:path w="55879" h="302259">
                  <a:moveTo>
                    <a:pt x="55879" y="208279"/>
                  </a:moveTo>
                  <a:lnTo>
                    <a:pt x="0" y="208279"/>
                  </a:lnTo>
                  <a:lnTo>
                    <a:pt x="0" y="210820"/>
                  </a:lnTo>
                  <a:lnTo>
                    <a:pt x="55879" y="210820"/>
                  </a:lnTo>
                  <a:lnTo>
                    <a:pt x="55879" y="208279"/>
                  </a:lnTo>
                  <a:close/>
                </a:path>
                <a:path w="55879" h="302259">
                  <a:moveTo>
                    <a:pt x="55879" y="205740"/>
                  </a:moveTo>
                  <a:lnTo>
                    <a:pt x="0" y="205740"/>
                  </a:lnTo>
                  <a:lnTo>
                    <a:pt x="0" y="207010"/>
                  </a:lnTo>
                  <a:lnTo>
                    <a:pt x="55879" y="207010"/>
                  </a:lnTo>
                  <a:lnTo>
                    <a:pt x="55879" y="205740"/>
                  </a:lnTo>
                  <a:close/>
                </a:path>
                <a:path w="55879" h="302259">
                  <a:moveTo>
                    <a:pt x="55879" y="201930"/>
                  </a:moveTo>
                  <a:lnTo>
                    <a:pt x="0" y="201930"/>
                  </a:lnTo>
                  <a:lnTo>
                    <a:pt x="0" y="204470"/>
                  </a:lnTo>
                  <a:lnTo>
                    <a:pt x="55879" y="204470"/>
                  </a:lnTo>
                  <a:lnTo>
                    <a:pt x="55879" y="201930"/>
                  </a:lnTo>
                  <a:close/>
                </a:path>
                <a:path w="55879" h="302259">
                  <a:moveTo>
                    <a:pt x="55879" y="199390"/>
                  </a:moveTo>
                  <a:lnTo>
                    <a:pt x="0" y="199390"/>
                  </a:lnTo>
                  <a:lnTo>
                    <a:pt x="0" y="200659"/>
                  </a:lnTo>
                  <a:lnTo>
                    <a:pt x="55879" y="200659"/>
                  </a:lnTo>
                  <a:lnTo>
                    <a:pt x="55879" y="199390"/>
                  </a:lnTo>
                  <a:close/>
                </a:path>
                <a:path w="55879" h="302259">
                  <a:moveTo>
                    <a:pt x="55879" y="195579"/>
                  </a:moveTo>
                  <a:lnTo>
                    <a:pt x="0" y="195579"/>
                  </a:lnTo>
                  <a:lnTo>
                    <a:pt x="0" y="198120"/>
                  </a:lnTo>
                  <a:lnTo>
                    <a:pt x="55879" y="198120"/>
                  </a:lnTo>
                  <a:lnTo>
                    <a:pt x="55879" y="195579"/>
                  </a:lnTo>
                  <a:close/>
                </a:path>
                <a:path w="55879" h="302259">
                  <a:moveTo>
                    <a:pt x="55879" y="193040"/>
                  </a:moveTo>
                  <a:lnTo>
                    <a:pt x="0" y="193040"/>
                  </a:lnTo>
                  <a:lnTo>
                    <a:pt x="0" y="194310"/>
                  </a:lnTo>
                  <a:lnTo>
                    <a:pt x="55879" y="194310"/>
                  </a:lnTo>
                  <a:lnTo>
                    <a:pt x="55879" y="193040"/>
                  </a:lnTo>
                  <a:close/>
                </a:path>
                <a:path w="55879" h="302259">
                  <a:moveTo>
                    <a:pt x="55879" y="189229"/>
                  </a:moveTo>
                  <a:lnTo>
                    <a:pt x="0" y="189229"/>
                  </a:lnTo>
                  <a:lnTo>
                    <a:pt x="0" y="191770"/>
                  </a:lnTo>
                  <a:lnTo>
                    <a:pt x="55879" y="191770"/>
                  </a:lnTo>
                  <a:lnTo>
                    <a:pt x="55879" y="189229"/>
                  </a:lnTo>
                  <a:close/>
                </a:path>
                <a:path w="55879" h="302259">
                  <a:moveTo>
                    <a:pt x="55879" y="186690"/>
                  </a:moveTo>
                  <a:lnTo>
                    <a:pt x="0" y="186690"/>
                  </a:lnTo>
                  <a:lnTo>
                    <a:pt x="0" y="187959"/>
                  </a:lnTo>
                  <a:lnTo>
                    <a:pt x="55879" y="187959"/>
                  </a:lnTo>
                  <a:lnTo>
                    <a:pt x="55879" y="186690"/>
                  </a:lnTo>
                  <a:close/>
                </a:path>
                <a:path w="55879" h="302259">
                  <a:moveTo>
                    <a:pt x="55879" y="182879"/>
                  </a:moveTo>
                  <a:lnTo>
                    <a:pt x="0" y="182879"/>
                  </a:lnTo>
                  <a:lnTo>
                    <a:pt x="0" y="185420"/>
                  </a:lnTo>
                  <a:lnTo>
                    <a:pt x="55879" y="185420"/>
                  </a:lnTo>
                  <a:lnTo>
                    <a:pt x="55879" y="182879"/>
                  </a:lnTo>
                  <a:close/>
                </a:path>
                <a:path w="55879" h="302259">
                  <a:moveTo>
                    <a:pt x="55879" y="180340"/>
                  </a:moveTo>
                  <a:lnTo>
                    <a:pt x="0" y="180340"/>
                  </a:lnTo>
                  <a:lnTo>
                    <a:pt x="0" y="181609"/>
                  </a:lnTo>
                  <a:lnTo>
                    <a:pt x="55879" y="181609"/>
                  </a:lnTo>
                  <a:lnTo>
                    <a:pt x="55879" y="180340"/>
                  </a:lnTo>
                  <a:close/>
                </a:path>
                <a:path w="55879" h="302259">
                  <a:moveTo>
                    <a:pt x="55879" y="176530"/>
                  </a:moveTo>
                  <a:lnTo>
                    <a:pt x="0" y="176530"/>
                  </a:lnTo>
                  <a:lnTo>
                    <a:pt x="0" y="179070"/>
                  </a:lnTo>
                  <a:lnTo>
                    <a:pt x="55879" y="179070"/>
                  </a:lnTo>
                  <a:lnTo>
                    <a:pt x="55879" y="176530"/>
                  </a:lnTo>
                  <a:close/>
                </a:path>
                <a:path w="55879" h="302259">
                  <a:moveTo>
                    <a:pt x="55879" y="173990"/>
                  </a:moveTo>
                  <a:lnTo>
                    <a:pt x="0" y="173990"/>
                  </a:lnTo>
                  <a:lnTo>
                    <a:pt x="0" y="175260"/>
                  </a:lnTo>
                  <a:lnTo>
                    <a:pt x="55879" y="175260"/>
                  </a:lnTo>
                  <a:lnTo>
                    <a:pt x="55879" y="173990"/>
                  </a:lnTo>
                  <a:close/>
                </a:path>
                <a:path w="55879" h="302259">
                  <a:moveTo>
                    <a:pt x="55879" y="170179"/>
                  </a:moveTo>
                  <a:lnTo>
                    <a:pt x="0" y="170179"/>
                  </a:lnTo>
                  <a:lnTo>
                    <a:pt x="0" y="172720"/>
                  </a:lnTo>
                  <a:lnTo>
                    <a:pt x="55879" y="172720"/>
                  </a:lnTo>
                  <a:lnTo>
                    <a:pt x="55879" y="170179"/>
                  </a:lnTo>
                  <a:close/>
                </a:path>
                <a:path w="55879" h="302259">
                  <a:moveTo>
                    <a:pt x="55879" y="167640"/>
                  </a:moveTo>
                  <a:lnTo>
                    <a:pt x="0" y="167640"/>
                  </a:lnTo>
                  <a:lnTo>
                    <a:pt x="0" y="168909"/>
                  </a:lnTo>
                  <a:lnTo>
                    <a:pt x="55879" y="168909"/>
                  </a:lnTo>
                  <a:lnTo>
                    <a:pt x="55879" y="167640"/>
                  </a:lnTo>
                  <a:close/>
                </a:path>
                <a:path w="55879" h="302259">
                  <a:moveTo>
                    <a:pt x="55879" y="163830"/>
                  </a:moveTo>
                  <a:lnTo>
                    <a:pt x="0" y="163830"/>
                  </a:lnTo>
                  <a:lnTo>
                    <a:pt x="0" y="166370"/>
                  </a:lnTo>
                  <a:lnTo>
                    <a:pt x="55879" y="166370"/>
                  </a:lnTo>
                  <a:lnTo>
                    <a:pt x="55879" y="163830"/>
                  </a:lnTo>
                  <a:close/>
                </a:path>
                <a:path w="55879" h="302259">
                  <a:moveTo>
                    <a:pt x="55879" y="161290"/>
                  </a:moveTo>
                  <a:lnTo>
                    <a:pt x="0" y="161290"/>
                  </a:lnTo>
                  <a:lnTo>
                    <a:pt x="0" y="162559"/>
                  </a:lnTo>
                  <a:lnTo>
                    <a:pt x="55879" y="162559"/>
                  </a:lnTo>
                  <a:lnTo>
                    <a:pt x="55879" y="161290"/>
                  </a:lnTo>
                  <a:close/>
                </a:path>
                <a:path w="55879" h="302259">
                  <a:moveTo>
                    <a:pt x="55879" y="157479"/>
                  </a:moveTo>
                  <a:lnTo>
                    <a:pt x="0" y="157479"/>
                  </a:lnTo>
                  <a:lnTo>
                    <a:pt x="0" y="160020"/>
                  </a:lnTo>
                  <a:lnTo>
                    <a:pt x="55879" y="160020"/>
                  </a:lnTo>
                  <a:lnTo>
                    <a:pt x="55879" y="157479"/>
                  </a:lnTo>
                  <a:close/>
                </a:path>
                <a:path w="55879" h="302259">
                  <a:moveTo>
                    <a:pt x="55879" y="154940"/>
                  </a:moveTo>
                  <a:lnTo>
                    <a:pt x="0" y="154940"/>
                  </a:lnTo>
                  <a:lnTo>
                    <a:pt x="0" y="156209"/>
                  </a:lnTo>
                  <a:lnTo>
                    <a:pt x="55879" y="156209"/>
                  </a:lnTo>
                  <a:lnTo>
                    <a:pt x="55879" y="154940"/>
                  </a:lnTo>
                  <a:close/>
                </a:path>
                <a:path w="55879" h="302259">
                  <a:moveTo>
                    <a:pt x="55879" y="151130"/>
                  </a:moveTo>
                  <a:lnTo>
                    <a:pt x="0" y="151130"/>
                  </a:lnTo>
                  <a:lnTo>
                    <a:pt x="0" y="153670"/>
                  </a:lnTo>
                  <a:lnTo>
                    <a:pt x="55879" y="153670"/>
                  </a:lnTo>
                  <a:lnTo>
                    <a:pt x="55879" y="151130"/>
                  </a:lnTo>
                  <a:close/>
                </a:path>
                <a:path w="55879" h="302259">
                  <a:moveTo>
                    <a:pt x="55879" y="148590"/>
                  </a:moveTo>
                  <a:lnTo>
                    <a:pt x="0" y="148590"/>
                  </a:lnTo>
                  <a:lnTo>
                    <a:pt x="0" y="149859"/>
                  </a:lnTo>
                  <a:lnTo>
                    <a:pt x="55879" y="149859"/>
                  </a:lnTo>
                  <a:lnTo>
                    <a:pt x="55879" y="148590"/>
                  </a:lnTo>
                  <a:close/>
                </a:path>
                <a:path w="55879" h="302259">
                  <a:moveTo>
                    <a:pt x="55879" y="144780"/>
                  </a:moveTo>
                  <a:lnTo>
                    <a:pt x="0" y="144780"/>
                  </a:lnTo>
                  <a:lnTo>
                    <a:pt x="0" y="147320"/>
                  </a:lnTo>
                  <a:lnTo>
                    <a:pt x="55879" y="147320"/>
                  </a:lnTo>
                  <a:lnTo>
                    <a:pt x="55879" y="144780"/>
                  </a:lnTo>
                  <a:close/>
                </a:path>
                <a:path w="55879" h="302259">
                  <a:moveTo>
                    <a:pt x="55879" y="142240"/>
                  </a:moveTo>
                  <a:lnTo>
                    <a:pt x="0" y="142240"/>
                  </a:lnTo>
                  <a:lnTo>
                    <a:pt x="0" y="143509"/>
                  </a:lnTo>
                  <a:lnTo>
                    <a:pt x="55879" y="143509"/>
                  </a:lnTo>
                  <a:lnTo>
                    <a:pt x="55879" y="142240"/>
                  </a:lnTo>
                  <a:close/>
                </a:path>
                <a:path w="55879" h="302259">
                  <a:moveTo>
                    <a:pt x="55879" y="138430"/>
                  </a:moveTo>
                  <a:lnTo>
                    <a:pt x="0" y="138430"/>
                  </a:lnTo>
                  <a:lnTo>
                    <a:pt x="0" y="140970"/>
                  </a:lnTo>
                  <a:lnTo>
                    <a:pt x="55879" y="140970"/>
                  </a:lnTo>
                  <a:lnTo>
                    <a:pt x="55879" y="138430"/>
                  </a:lnTo>
                  <a:close/>
                </a:path>
                <a:path w="55879" h="302259">
                  <a:moveTo>
                    <a:pt x="55879" y="135890"/>
                  </a:moveTo>
                  <a:lnTo>
                    <a:pt x="0" y="135890"/>
                  </a:lnTo>
                  <a:lnTo>
                    <a:pt x="0" y="137159"/>
                  </a:lnTo>
                  <a:lnTo>
                    <a:pt x="55879" y="137159"/>
                  </a:lnTo>
                  <a:lnTo>
                    <a:pt x="55879" y="135890"/>
                  </a:lnTo>
                  <a:close/>
                </a:path>
                <a:path w="55879" h="302259">
                  <a:moveTo>
                    <a:pt x="55879" y="132079"/>
                  </a:moveTo>
                  <a:lnTo>
                    <a:pt x="0" y="132079"/>
                  </a:lnTo>
                  <a:lnTo>
                    <a:pt x="0" y="134620"/>
                  </a:lnTo>
                  <a:lnTo>
                    <a:pt x="55879" y="134620"/>
                  </a:lnTo>
                  <a:lnTo>
                    <a:pt x="55879" y="132079"/>
                  </a:lnTo>
                  <a:close/>
                </a:path>
                <a:path w="55879" h="302259">
                  <a:moveTo>
                    <a:pt x="55879" y="129539"/>
                  </a:moveTo>
                  <a:lnTo>
                    <a:pt x="0" y="129539"/>
                  </a:lnTo>
                  <a:lnTo>
                    <a:pt x="0" y="130810"/>
                  </a:lnTo>
                  <a:lnTo>
                    <a:pt x="55879" y="130810"/>
                  </a:lnTo>
                  <a:lnTo>
                    <a:pt x="55879" y="129539"/>
                  </a:lnTo>
                  <a:close/>
                </a:path>
                <a:path w="55879" h="302259">
                  <a:moveTo>
                    <a:pt x="55879" y="125729"/>
                  </a:moveTo>
                  <a:lnTo>
                    <a:pt x="0" y="125729"/>
                  </a:lnTo>
                  <a:lnTo>
                    <a:pt x="0" y="128270"/>
                  </a:lnTo>
                  <a:lnTo>
                    <a:pt x="55879" y="128270"/>
                  </a:lnTo>
                  <a:lnTo>
                    <a:pt x="55879" y="125729"/>
                  </a:lnTo>
                  <a:close/>
                </a:path>
                <a:path w="55879" h="302259">
                  <a:moveTo>
                    <a:pt x="55879" y="123189"/>
                  </a:moveTo>
                  <a:lnTo>
                    <a:pt x="0" y="123189"/>
                  </a:lnTo>
                  <a:lnTo>
                    <a:pt x="0" y="124459"/>
                  </a:lnTo>
                  <a:lnTo>
                    <a:pt x="55879" y="124459"/>
                  </a:lnTo>
                  <a:lnTo>
                    <a:pt x="55879" y="123189"/>
                  </a:lnTo>
                  <a:close/>
                </a:path>
                <a:path w="55879" h="302259">
                  <a:moveTo>
                    <a:pt x="55879" y="119379"/>
                  </a:moveTo>
                  <a:lnTo>
                    <a:pt x="0" y="119379"/>
                  </a:lnTo>
                  <a:lnTo>
                    <a:pt x="0" y="121920"/>
                  </a:lnTo>
                  <a:lnTo>
                    <a:pt x="55879" y="121920"/>
                  </a:lnTo>
                  <a:lnTo>
                    <a:pt x="55879" y="119379"/>
                  </a:lnTo>
                  <a:close/>
                </a:path>
                <a:path w="55879" h="302259">
                  <a:moveTo>
                    <a:pt x="55879" y="116840"/>
                  </a:moveTo>
                  <a:lnTo>
                    <a:pt x="0" y="116840"/>
                  </a:lnTo>
                  <a:lnTo>
                    <a:pt x="0" y="118110"/>
                  </a:lnTo>
                  <a:lnTo>
                    <a:pt x="55879" y="118110"/>
                  </a:lnTo>
                  <a:lnTo>
                    <a:pt x="55879" y="116840"/>
                  </a:lnTo>
                  <a:close/>
                </a:path>
                <a:path w="55879" h="302259">
                  <a:moveTo>
                    <a:pt x="55879" y="113030"/>
                  </a:moveTo>
                  <a:lnTo>
                    <a:pt x="0" y="113030"/>
                  </a:lnTo>
                  <a:lnTo>
                    <a:pt x="0" y="115570"/>
                  </a:lnTo>
                  <a:lnTo>
                    <a:pt x="55879" y="115570"/>
                  </a:lnTo>
                  <a:lnTo>
                    <a:pt x="55879" y="113030"/>
                  </a:lnTo>
                  <a:close/>
                </a:path>
                <a:path w="55879" h="302259">
                  <a:moveTo>
                    <a:pt x="55879" y="110490"/>
                  </a:moveTo>
                  <a:lnTo>
                    <a:pt x="0" y="110490"/>
                  </a:lnTo>
                  <a:lnTo>
                    <a:pt x="0" y="111759"/>
                  </a:lnTo>
                  <a:lnTo>
                    <a:pt x="55879" y="111759"/>
                  </a:lnTo>
                  <a:lnTo>
                    <a:pt x="55879" y="110490"/>
                  </a:lnTo>
                  <a:close/>
                </a:path>
                <a:path w="55879" h="302259">
                  <a:moveTo>
                    <a:pt x="55879" y="106680"/>
                  </a:moveTo>
                  <a:lnTo>
                    <a:pt x="0" y="106680"/>
                  </a:lnTo>
                  <a:lnTo>
                    <a:pt x="0" y="109220"/>
                  </a:lnTo>
                  <a:lnTo>
                    <a:pt x="55879" y="109220"/>
                  </a:lnTo>
                  <a:lnTo>
                    <a:pt x="55879" y="106680"/>
                  </a:lnTo>
                  <a:close/>
                </a:path>
                <a:path w="55879" h="302259">
                  <a:moveTo>
                    <a:pt x="55879" y="104140"/>
                  </a:moveTo>
                  <a:lnTo>
                    <a:pt x="0" y="104140"/>
                  </a:lnTo>
                  <a:lnTo>
                    <a:pt x="0" y="105409"/>
                  </a:lnTo>
                  <a:lnTo>
                    <a:pt x="55879" y="105409"/>
                  </a:lnTo>
                  <a:lnTo>
                    <a:pt x="55879" y="104140"/>
                  </a:lnTo>
                  <a:close/>
                </a:path>
                <a:path w="55879" h="302259">
                  <a:moveTo>
                    <a:pt x="55879" y="100329"/>
                  </a:moveTo>
                  <a:lnTo>
                    <a:pt x="0" y="100329"/>
                  </a:lnTo>
                  <a:lnTo>
                    <a:pt x="0" y="102870"/>
                  </a:lnTo>
                  <a:lnTo>
                    <a:pt x="55879" y="102870"/>
                  </a:lnTo>
                  <a:lnTo>
                    <a:pt x="55879" y="100329"/>
                  </a:lnTo>
                  <a:close/>
                </a:path>
                <a:path w="55879" h="302259">
                  <a:moveTo>
                    <a:pt x="55879" y="97789"/>
                  </a:moveTo>
                  <a:lnTo>
                    <a:pt x="0" y="97789"/>
                  </a:lnTo>
                  <a:lnTo>
                    <a:pt x="0" y="99059"/>
                  </a:lnTo>
                  <a:lnTo>
                    <a:pt x="55879" y="99059"/>
                  </a:lnTo>
                  <a:lnTo>
                    <a:pt x="55879" y="97789"/>
                  </a:lnTo>
                  <a:close/>
                </a:path>
                <a:path w="55879" h="302259">
                  <a:moveTo>
                    <a:pt x="55879" y="91439"/>
                  </a:moveTo>
                  <a:lnTo>
                    <a:pt x="0" y="91439"/>
                  </a:lnTo>
                  <a:lnTo>
                    <a:pt x="0" y="96520"/>
                  </a:lnTo>
                  <a:lnTo>
                    <a:pt x="55879" y="96520"/>
                  </a:lnTo>
                  <a:lnTo>
                    <a:pt x="55879" y="91439"/>
                  </a:lnTo>
                  <a:close/>
                </a:path>
                <a:path w="55879" h="302259">
                  <a:moveTo>
                    <a:pt x="55879" y="85090"/>
                  </a:moveTo>
                  <a:lnTo>
                    <a:pt x="0" y="85090"/>
                  </a:lnTo>
                  <a:lnTo>
                    <a:pt x="0" y="90170"/>
                  </a:lnTo>
                  <a:lnTo>
                    <a:pt x="55879" y="90170"/>
                  </a:lnTo>
                  <a:lnTo>
                    <a:pt x="55879" y="85090"/>
                  </a:lnTo>
                  <a:close/>
                </a:path>
                <a:path w="55879" h="302259">
                  <a:moveTo>
                    <a:pt x="55879" y="78739"/>
                  </a:moveTo>
                  <a:lnTo>
                    <a:pt x="0" y="78739"/>
                  </a:lnTo>
                  <a:lnTo>
                    <a:pt x="0" y="83820"/>
                  </a:lnTo>
                  <a:lnTo>
                    <a:pt x="55879" y="83820"/>
                  </a:lnTo>
                  <a:lnTo>
                    <a:pt x="55879" y="78739"/>
                  </a:lnTo>
                  <a:close/>
                </a:path>
                <a:path w="55879" h="302259">
                  <a:moveTo>
                    <a:pt x="55879" y="72389"/>
                  </a:moveTo>
                  <a:lnTo>
                    <a:pt x="0" y="72389"/>
                  </a:lnTo>
                  <a:lnTo>
                    <a:pt x="0" y="77470"/>
                  </a:lnTo>
                  <a:lnTo>
                    <a:pt x="55879" y="77470"/>
                  </a:lnTo>
                  <a:lnTo>
                    <a:pt x="55879" y="72389"/>
                  </a:lnTo>
                  <a:close/>
                </a:path>
                <a:path w="55879" h="302259">
                  <a:moveTo>
                    <a:pt x="55879" y="66039"/>
                  </a:moveTo>
                  <a:lnTo>
                    <a:pt x="0" y="66039"/>
                  </a:lnTo>
                  <a:lnTo>
                    <a:pt x="0" y="71120"/>
                  </a:lnTo>
                  <a:lnTo>
                    <a:pt x="55879" y="71120"/>
                  </a:lnTo>
                  <a:lnTo>
                    <a:pt x="55879" y="66039"/>
                  </a:lnTo>
                  <a:close/>
                </a:path>
                <a:path w="55879" h="302259">
                  <a:moveTo>
                    <a:pt x="55879" y="59689"/>
                  </a:moveTo>
                  <a:lnTo>
                    <a:pt x="0" y="59689"/>
                  </a:lnTo>
                  <a:lnTo>
                    <a:pt x="0" y="64770"/>
                  </a:lnTo>
                  <a:lnTo>
                    <a:pt x="55879" y="64770"/>
                  </a:lnTo>
                  <a:lnTo>
                    <a:pt x="55879" y="59689"/>
                  </a:lnTo>
                  <a:close/>
                </a:path>
                <a:path w="55879" h="302259">
                  <a:moveTo>
                    <a:pt x="55879" y="53339"/>
                  </a:moveTo>
                  <a:lnTo>
                    <a:pt x="0" y="53339"/>
                  </a:lnTo>
                  <a:lnTo>
                    <a:pt x="0" y="58420"/>
                  </a:lnTo>
                  <a:lnTo>
                    <a:pt x="55879" y="58420"/>
                  </a:lnTo>
                  <a:lnTo>
                    <a:pt x="55879" y="53339"/>
                  </a:lnTo>
                  <a:close/>
                </a:path>
                <a:path w="55879" h="302259">
                  <a:moveTo>
                    <a:pt x="55879" y="48259"/>
                  </a:moveTo>
                  <a:lnTo>
                    <a:pt x="0" y="48259"/>
                  </a:lnTo>
                  <a:lnTo>
                    <a:pt x="0" y="52069"/>
                  </a:lnTo>
                  <a:lnTo>
                    <a:pt x="55879" y="52069"/>
                  </a:lnTo>
                  <a:lnTo>
                    <a:pt x="55879" y="48259"/>
                  </a:lnTo>
                  <a:close/>
                </a:path>
                <a:path w="55879" h="302259">
                  <a:moveTo>
                    <a:pt x="55879" y="41909"/>
                  </a:moveTo>
                  <a:lnTo>
                    <a:pt x="0" y="41909"/>
                  </a:lnTo>
                  <a:lnTo>
                    <a:pt x="0" y="46990"/>
                  </a:lnTo>
                  <a:lnTo>
                    <a:pt x="55879" y="46990"/>
                  </a:lnTo>
                  <a:lnTo>
                    <a:pt x="55879" y="41909"/>
                  </a:lnTo>
                  <a:close/>
                </a:path>
                <a:path w="55879" h="302259">
                  <a:moveTo>
                    <a:pt x="55879" y="35559"/>
                  </a:moveTo>
                  <a:lnTo>
                    <a:pt x="0" y="35559"/>
                  </a:lnTo>
                  <a:lnTo>
                    <a:pt x="0" y="40640"/>
                  </a:lnTo>
                  <a:lnTo>
                    <a:pt x="55879" y="40640"/>
                  </a:lnTo>
                  <a:lnTo>
                    <a:pt x="55879" y="35559"/>
                  </a:lnTo>
                  <a:close/>
                </a:path>
                <a:path w="55879" h="302259">
                  <a:moveTo>
                    <a:pt x="55879" y="29209"/>
                  </a:moveTo>
                  <a:lnTo>
                    <a:pt x="0" y="29209"/>
                  </a:lnTo>
                  <a:lnTo>
                    <a:pt x="0" y="34290"/>
                  </a:lnTo>
                  <a:lnTo>
                    <a:pt x="55879" y="34290"/>
                  </a:lnTo>
                  <a:lnTo>
                    <a:pt x="55879" y="29209"/>
                  </a:lnTo>
                  <a:close/>
                </a:path>
                <a:path w="55879" h="302259">
                  <a:moveTo>
                    <a:pt x="55879" y="22859"/>
                  </a:moveTo>
                  <a:lnTo>
                    <a:pt x="0" y="22859"/>
                  </a:lnTo>
                  <a:lnTo>
                    <a:pt x="0" y="27940"/>
                  </a:lnTo>
                  <a:lnTo>
                    <a:pt x="55879" y="27940"/>
                  </a:lnTo>
                  <a:lnTo>
                    <a:pt x="55879" y="22859"/>
                  </a:lnTo>
                  <a:close/>
                </a:path>
                <a:path w="55879" h="302259">
                  <a:moveTo>
                    <a:pt x="55879" y="16509"/>
                  </a:moveTo>
                  <a:lnTo>
                    <a:pt x="0" y="16509"/>
                  </a:lnTo>
                  <a:lnTo>
                    <a:pt x="0" y="21590"/>
                  </a:lnTo>
                  <a:lnTo>
                    <a:pt x="55879" y="21590"/>
                  </a:lnTo>
                  <a:lnTo>
                    <a:pt x="55879" y="16509"/>
                  </a:lnTo>
                  <a:close/>
                </a:path>
                <a:path w="55879" h="302259">
                  <a:moveTo>
                    <a:pt x="55879" y="10159"/>
                  </a:moveTo>
                  <a:lnTo>
                    <a:pt x="0" y="10159"/>
                  </a:lnTo>
                  <a:lnTo>
                    <a:pt x="0" y="15240"/>
                  </a:lnTo>
                  <a:lnTo>
                    <a:pt x="55879" y="15240"/>
                  </a:lnTo>
                  <a:lnTo>
                    <a:pt x="55879" y="10159"/>
                  </a:lnTo>
                  <a:close/>
                </a:path>
                <a:path w="55879" h="302259">
                  <a:moveTo>
                    <a:pt x="55879" y="3809"/>
                  </a:moveTo>
                  <a:lnTo>
                    <a:pt x="0" y="3809"/>
                  </a:lnTo>
                  <a:lnTo>
                    <a:pt x="0" y="8890"/>
                  </a:lnTo>
                  <a:lnTo>
                    <a:pt x="55879" y="8890"/>
                  </a:lnTo>
                  <a:lnTo>
                    <a:pt x="55879" y="3809"/>
                  </a:lnTo>
                  <a:close/>
                </a:path>
                <a:path w="55879" h="302259">
                  <a:moveTo>
                    <a:pt x="55879" y="0"/>
                  </a:moveTo>
                  <a:lnTo>
                    <a:pt x="12700" y="0"/>
                  </a:lnTo>
                  <a:lnTo>
                    <a:pt x="12700" y="2540"/>
                  </a:lnTo>
                  <a:lnTo>
                    <a:pt x="55879" y="2540"/>
                  </a:lnTo>
                  <a:lnTo>
                    <a:pt x="55879" y="0"/>
                  </a:lnTo>
                  <a:close/>
                </a:path>
                <a:path w="55879" h="302259">
                  <a:moveTo>
                    <a:pt x="55879" y="274320"/>
                  </a:moveTo>
                  <a:lnTo>
                    <a:pt x="0" y="274320"/>
                  </a:lnTo>
                  <a:lnTo>
                    <a:pt x="0" y="300990"/>
                  </a:lnTo>
                  <a:lnTo>
                    <a:pt x="15240" y="300990"/>
                  </a:lnTo>
                  <a:lnTo>
                    <a:pt x="15239" y="302260"/>
                  </a:lnTo>
                  <a:lnTo>
                    <a:pt x="55879" y="302260"/>
                  </a:lnTo>
                  <a:lnTo>
                    <a:pt x="55879" y="274320"/>
                  </a:lnTo>
                  <a:close/>
                </a:path>
              </a:pathLst>
            </a:custGeom>
            <a:solidFill>
              <a:srgbClr val="2F8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4" name="object 264"/>
            <p:cNvSpPr/>
            <p:nvPr/>
          </p:nvSpPr>
          <p:spPr>
            <a:xfrm>
              <a:off x="3940810" y="6404609"/>
              <a:ext cx="54610" cy="297180"/>
            </a:xfrm>
            <a:custGeom>
              <a:avLst/>
              <a:gdLst/>
              <a:ahLst/>
              <a:cxnLst/>
              <a:rect l="l" t="t" r="r" b="b"/>
              <a:pathLst>
                <a:path w="54610" h="297179">
                  <a:moveTo>
                    <a:pt x="54610" y="270522"/>
                  </a:moveTo>
                  <a:lnTo>
                    <a:pt x="0" y="270522"/>
                  </a:lnTo>
                  <a:lnTo>
                    <a:pt x="0" y="297180"/>
                  </a:lnTo>
                  <a:lnTo>
                    <a:pt x="54610" y="297180"/>
                  </a:lnTo>
                  <a:lnTo>
                    <a:pt x="54610" y="270522"/>
                  </a:lnTo>
                  <a:close/>
                </a:path>
                <a:path w="54610" h="297179">
                  <a:moveTo>
                    <a:pt x="54610" y="248932"/>
                  </a:moveTo>
                  <a:lnTo>
                    <a:pt x="0" y="248932"/>
                  </a:lnTo>
                  <a:lnTo>
                    <a:pt x="0" y="270510"/>
                  </a:lnTo>
                  <a:lnTo>
                    <a:pt x="54610" y="270510"/>
                  </a:lnTo>
                  <a:lnTo>
                    <a:pt x="54610" y="248932"/>
                  </a:lnTo>
                  <a:close/>
                </a:path>
                <a:path w="54610" h="297179">
                  <a:moveTo>
                    <a:pt x="54610" y="246380"/>
                  </a:moveTo>
                  <a:lnTo>
                    <a:pt x="0" y="246380"/>
                  </a:lnTo>
                  <a:lnTo>
                    <a:pt x="0" y="247650"/>
                  </a:lnTo>
                  <a:lnTo>
                    <a:pt x="54610" y="247650"/>
                  </a:lnTo>
                  <a:lnTo>
                    <a:pt x="54610" y="246380"/>
                  </a:lnTo>
                  <a:close/>
                </a:path>
                <a:path w="54610" h="297179">
                  <a:moveTo>
                    <a:pt x="54610" y="242570"/>
                  </a:moveTo>
                  <a:lnTo>
                    <a:pt x="0" y="242570"/>
                  </a:lnTo>
                  <a:lnTo>
                    <a:pt x="0" y="245110"/>
                  </a:lnTo>
                  <a:lnTo>
                    <a:pt x="54610" y="245110"/>
                  </a:lnTo>
                  <a:lnTo>
                    <a:pt x="54610" y="242570"/>
                  </a:lnTo>
                  <a:close/>
                </a:path>
                <a:path w="54610" h="297179">
                  <a:moveTo>
                    <a:pt x="54610" y="240030"/>
                  </a:moveTo>
                  <a:lnTo>
                    <a:pt x="0" y="240030"/>
                  </a:lnTo>
                  <a:lnTo>
                    <a:pt x="0" y="241300"/>
                  </a:lnTo>
                  <a:lnTo>
                    <a:pt x="54610" y="241300"/>
                  </a:lnTo>
                  <a:lnTo>
                    <a:pt x="54610" y="240030"/>
                  </a:lnTo>
                  <a:close/>
                </a:path>
                <a:path w="54610" h="297179">
                  <a:moveTo>
                    <a:pt x="54610" y="236232"/>
                  </a:moveTo>
                  <a:lnTo>
                    <a:pt x="0" y="236232"/>
                  </a:lnTo>
                  <a:lnTo>
                    <a:pt x="0" y="238760"/>
                  </a:lnTo>
                  <a:lnTo>
                    <a:pt x="54610" y="238760"/>
                  </a:lnTo>
                  <a:lnTo>
                    <a:pt x="54610" y="236232"/>
                  </a:lnTo>
                  <a:close/>
                </a:path>
                <a:path w="54610" h="297179">
                  <a:moveTo>
                    <a:pt x="54610" y="233692"/>
                  </a:moveTo>
                  <a:lnTo>
                    <a:pt x="0" y="233692"/>
                  </a:lnTo>
                  <a:lnTo>
                    <a:pt x="0" y="234950"/>
                  </a:lnTo>
                  <a:lnTo>
                    <a:pt x="54610" y="234950"/>
                  </a:lnTo>
                  <a:lnTo>
                    <a:pt x="54610" y="233692"/>
                  </a:lnTo>
                  <a:close/>
                </a:path>
                <a:path w="54610" h="297179">
                  <a:moveTo>
                    <a:pt x="54610" y="229882"/>
                  </a:moveTo>
                  <a:lnTo>
                    <a:pt x="0" y="229882"/>
                  </a:lnTo>
                  <a:lnTo>
                    <a:pt x="0" y="232410"/>
                  </a:lnTo>
                  <a:lnTo>
                    <a:pt x="54610" y="232410"/>
                  </a:lnTo>
                  <a:lnTo>
                    <a:pt x="54610" y="229882"/>
                  </a:lnTo>
                  <a:close/>
                </a:path>
                <a:path w="54610" h="297179">
                  <a:moveTo>
                    <a:pt x="54610" y="227342"/>
                  </a:moveTo>
                  <a:lnTo>
                    <a:pt x="0" y="227342"/>
                  </a:lnTo>
                  <a:lnTo>
                    <a:pt x="0" y="228600"/>
                  </a:lnTo>
                  <a:lnTo>
                    <a:pt x="54610" y="228600"/>
                  </a:lnTo>
                  <a:lnTo>
                    <a:pt x="54610" y="227342"/>
                  </a:lnTo>
                  <a:close/>
                </a:path>
                <a:path w="54610" h="297179">
                  <a:moveTo>
                    <a:pt x="54610" y="223520"/>
                  </a:moveTo>
                  <a:lnTo>
                    <a:pt x="0" y="223520"/>
                  </a:lnTo>
                  <a:lnTo>
                    <a:pt x="0" y="226060"/>
                  </a:lnTo>
                  <a:lnTo>
                    <a:pt x="54610" y="226060"/>
                  </a:lnTo>
                  <a:lnTo>
                    <a:pt x="54610" y="223520"/>
                  </a:lnTo>
                  <a:close/>
                </a:path>
                <a:path w="54610" h="297179">
                  <a:moveTo>
                    <a:pt x="54610" y="220980"/>
                  </a:moveTo>
                  <a:lnTo>
                    <a:pt x="0" y="220980"/>
                  </a:lnTo>
                  <a:lnTo>
                    <a:pt x="0" y="222262"/>
                  </a:lnTo>
                  <a:lnTo>
                    <a:pt x="54610" y="222262"/>
                  </a:lnTo>
                  <a:lnTo>
                    <a:pt x="54610" y="220980"/>
                  </a:lnTo>
                  <a:close/>
                </a:path>
                <a:path w="54610" h="297179">
                  <a:moveTo>
                    <a:pt x="54610" y="217182"/>
                  </a:moveTo>
                  <a:lnTo>
                    <a:pt x="0" y="217182"/>
                  </a:lnTo>
                  <a:lnTo>
                    <a:pt x="0" y="219710"/>
                  </a:lnTo>
                  <a:lnTo>
                    <a:pt x="54610" y="219710"/>
                  </a:lnTo>
                  <a:lnTo>
                    <a:pt x="54610" y="217182"/>
                  </a:lnTo>
                  <a:close/>
                </a:path>
                <a:path w="54610" h="297179">
                  <a:moveTo>
                    <a:pt x="54610" y="214642"/>
                  </a:moveTo>
                  <a:lnTo>
                    <a:pt x="0" y="214642"/>
                  </a:lnTo>
                  <a:lnTo>
                    <a:pt x="0" y="215912"/>
                  </a:lnTo>
                  <a:lnTo>
                    <a:pt x="54610" y="215912"/>
                  </a:lnTo>
                  <a:lnTo>
                    <a:pt x="54610" y="214642"/>
                  </a:lnTo>
                  <a:close/>
                </a:path>
                <a:path w="54610" h="297179">
                  <a:moveTo>
                    <a:pt x="54610" y="210820"/>
                  </a:moveTo>
                  <a:lnTo>
                    <a:pt x="0" y="210820"/>
                  </a:lnTo>
                  <a:lnTo>
                    <a:pt x="0" y="213360"/>
                  </a:lnTo>
                  <a:lnTo>
                    <a:pt x="54610" y="213360"/>
                  </a:lnTo>
                  <a:lnTo>
                    <a:pt x="54610" y="210820"/>
                  </a:lnTo>
                  <a:close/>
                </a:path>
                <a:path w="54610" h="297179">
                  <a:moveTo>
                    <a:pt x="54610" y="208280"/>
                  </a:moveTo>
                  <a:lnTo>
                    <a:pt x="0" y="208280"/>
                  </a:lnTo>
                  <a:lnTo>
                    <a:pt x="0" y="209562"/>
                  </a:lnTo>
                  <a:lnTo>
                    <a:pt x="54610" y="209562"/>
                  </a:lnTo>
                  <a:lnTo>
                    <a:pt x="54610" y="208280"/>
                  </a:lnTo>
                  <a:close/>
                </a:path>
                <a:path w="54610" h="297179">
                  <a:moveTo>
                    <a:pt x="54610" y="204470"/>
                  </a:moveTo>
                  <a:lnTo>
                    <a:pt x="0" y="204470"/>
                  </a:lnTo>
                  <a:lnTo>
                    <a:pt x="0" y="207010"/>
                  </a:lnTo>
                  <a:lnTo>
                    <a:pt x="54610" y="207010"/>
                  </a:lnTo>
                  <a:lnTo>
                    <a:pt x="54610" y="204470"/>
                  </a:lnTo>
                  <a:close/>
                </a:path>
                <a:path w="54610" h="297179">
                  <a:moveTo>
                    <a:pt x="54610" y="201942"/>
                  </a:moveTo>
                  <a:lnTo>
                    <a:pt x="0" y="201942"/>
                  </a:lnTo>
                  <a:lnTo>
                    <a:pt x="0" y="203212"/>
                  </a:lnTo>
                  <a:lnTo>
                    <a:pt x="54610" y="203212"/>
                  </a:lnTo>
                  <a:lnTo>
                    <a:pt x="54610" y="201942"/>
                  </a:lnTo>
                  <a:close/>
                </a:path>
                <a:path w="54610" h="297179">
                  <a:moveTo>
                    <a:pt x="54610" y="198132"/>
                  </a:moveTo>
                  <a:lnTo>
                    <a:pt x="0" y="198132"/>
                  </a:lnTo>
                  <a:lnTo>
                    <a:pt x="0" y="200672"/>
                  </a:lnTo>
                  <a:lnTo>
                    <a:pt x="54610" y="200672"/>
                  </a:lnTo>
                  <a:lnTo>
                    <a:pt x="54610" y="198132"/>
                  </a:lnTo>
                  <a:close/>
                </a:path>
                <a:path w="54610" h="297179">
                  <a:moveTo>
                    <a:pt x="54610" y="195592"/>
                  </a:moveTo>
                  <a:lnTo>
                    <a:pt x="0" y="195592"/>
                  </a:lnTo>
                  <a:lnTo>
                    <a:pt x="0" y="196850"/>
                  </a:lnTo>
                  <a:lnTo>
                    <a:pt x="54610" y="196850"/>
                  </a:lnTo>
                  <a:lnTo>
                    <a:pt x="54610" y="195592"/>
                  </a:lnTo>
                  <a:close/>
                </a:path>
                <a:path w="54610" h="297179">
                  <a:moveTo>
                    <a:pt x="54610" y="191770"/>
                  </a:moveTo>
                  <a:lnTo>
                    <a:pt x="0" y="191770"/>
                  </a:lnTo>
                  <a:lnTo>
                    <a:pt x="0" y="194310"/>
                  </a:lnTo>
                  <a:lnTo>
                    <a:pt x="54610" y="194310"/>
                  </a:lnTo>
                  <a:lnTo>
                    <a:pt x="54610" y="191770"/>
                  </a:lnTo>
                  <a:close/>
                </a:path>
                <a:path w="54610" h="297179">
                  <a:moveTo>
                    <a:pt x="54610" y="189242"/>
                  </a:moveTo>
                  <a:lnTo>
                    <a:pt x="0" y="189242"/>
                  </a:lnTo>
                  <a:lnTo>
                    <a:pt x="0" y="190500"/>
                  </a:lnTo>
                  <a:lnTo>
                    <a:pt x="54610" y="190500"/>
                  </a:lnTo>
                  <a:lnTo>
                    <a:pt x="54610" y="189242"/>
                  </a:lnTo>
                  <a:close/>
                </a:path>
                <a:path w="54610" h="297179">
                  <a:moveTo>
                    <a:pt x="54610" y="185420"/>
                  </a:moveTo>
                  <a:lnTo>
                    <a:pt x="0" y="185420"/>
                  </a:lnTo>
                  <a:lnTo>
                    <a:pt x="0" y="187960"/>
                  </a:lnTo>
                  <a:lnTo>
                    <a:pt x="54610" y="187960"/>
                  </a:lnTo>
                  <a:lnTo>
                    <a:pt x="54610" y="185420"/>
                  </a:lnTo>
                  <a:close/>
                </a:path>
                <a:path w="54610" h="297179">
                  <a:moveTo>
                    <a:pt x="54610" y="182880"/>
                  </a:moveTo>
                  <a:lnTo>
                    <a:pt x="0" y="182880"/>
                  </a:lnTo>
                  <a:lnTo>
                    <a:pt x="0" y="184150"/>
                  </a:lnTo>
                  <a:lnTo>
                    <a:pt x="54610" y="184150"/>
                  </a:lnTo>
                  <a:lnTo>
                    <a:pt x="54610" y="182880"/>
                  </a:lnTo>
                  <a:close/>
                </a:path>
                <a:path w="54610" h="297179">
                  <a:moveTo>
                    <a:pt x="54610" y="179070"/>
                  </a:moveTo>
                  <a:lnTo>
                    <a:pt x="0" y="179070"/>
                  </a:lnTo>
                  <a:lnTo>
                    <a:pt x="0" y="181622"/>
                  </a:lnTo>
                  <a:lnTo>
                    <a:pt x="54610" y="181622"/>
                  </a:lnTo>
                  <a:lnTo>
                    <a:pt x="54610" y="179070"/>
                  </a:lnTo>
                  <a:close/>
                </a:path>
                <a:path w="54610" h="297179">
                  <a:moveTo>
                    <a:pt x="54610" y="176530"/>
                  </a:moveTo>
                  <a:lnTo>
                    <a:pt x="0" y="176530"/>
                  </a:lnTo>
                  <a:lnTo>
                    <a:pt x="0" y="177800"/>
                  </a:lnTo>
                  <a:lnTo>
                    <a:pt x="54610" y="177800"/>
                  </a:lnTo>
                  <a:lnTo>
                    <a:pt x="54610" y="176530"/>
                  </a:lnTo>
                  <a:close/>
                </a:path>
                <a:path w="54610" h="297179">
                  <a:moveTo>
                    <a:pt x="54610" y="172732"/>
                  </a:moveTo>
                  <a:lnTo>
                    <a:pt x="0" y="172732"/>
                  </a:lnTo>
                  <a:lnTo>
                    <a:pt x="0" y="175260"/>
                  </a:lnTo>
                  <a:lnTo>
                    <a:pt x="54610" y="175260"/>
                  </a:lnTo>
                  <a:lnTo>
                    <a:pt x="54610" y="172732"/>
                  </a:lnTo>
                  <a:close/>
                </a:path>
                <a:path w="54610" h="297179">
                  <a:moveTo>
                    <a:pt x="54610" y="170180"/>
                  </a:moveTo>
                  <a:lnTo>
                    <a:pt x="0" y="170180"/>
                  </a:lnTo>
                  <a:lnTo>
                    <a:pt x="0" y="171450"/>
                  </a:lnTo>
                  <a:lnTo>
                    <a:pt x="54610" y="171450"/>
                  </a:lnTo>
                  <a:lnTo>
                    <a:pt x="54610" y="170180"/>
                  </a:lnTo>
                  <a:close/>
                </a:path>
                <a:path w="54610" h="297179">
                  <a:moveTo>
                    <a:pt x="54610" y="160032"/>
                  </a:moveTo>
                  <a:lnTo>
                    <a:pt x="0" y="160032"/>
                  </a:lnTo>
                  <a:lnTo>
                    <a:pt x="0" y="162572"/>
                  </a:lnTo>
                  <a:lnTo>
                    <a:pt x="54610" y="162572"/>
                  </a:lnTo>
                  <a:lnTo>
                    <a:pt x="54610" y="160032"/>
                  </a:lnTo>
                  <a:close/>
                </a:path>
                <a:path w="54610" h="297179">
                  <a:moveTo>
                    <a:pt x="54610" y="157480"/>
                  </a:moveTo>
                  <a:lnTo>
                    <a:pt x="0" y="157480"/>
                  </a:lnTo>
                  <a:lnTo>
                    <a:pt x="0" y="158750"/>
                  </a:lnTo>
                  <a:lnTo>
                    <a:pt x="54610" y="158750"/>
                  </a:lnTo>
                  <a:lnTo>
                    <a:pt x="54610" y="157480"/>
                  </a:lnTo>
                  <a:close/>
                </a:path>
                <a:path w="54610" h="297179">
                  <a:moveTo>
                    <a:pt x="54610" y="147332"/>
                  </a:moveTo>
                  <a:lnTo>
                    <a:pt x="0" y="147332"/>
                  </a:lnTo>
                  <a:lnTo>
                    <a:pt x="0" y="149860"/>
                  </a:lnTo>
                  <a:lnTo>
                    <a:pt x="54610" y="149860"/>
                  </a:lnTo>
                  <a:lnTo>
                    <a:pt x="54610" y="147332"/>
                  </a:lnTo>
                  <a:close/>
                </a:path>
                <a:path w="54610" h="297179">
                  <a:moveTo>
                    <a:pt x="54610" y="144780"/>
                  </a:moveTo>
                  <a:lnTo>
                    <a:pt x="0" y="144780"/>
                  </a:lnTo>
                  <a:lnTo>
                    <a:pt x="0" y="146050"/>
                  </a:lnTo>
                  <a:lnTo>
                    <a:pt x="54610" y="146050"/>
                  </a:lnTo>
                  <a:lnTo>
                    <a:pt x="54610" y="144780"/>
                  </a:lnTo>
                  <a:close/>
                </a:path>
                <a:path w="54610" h="297179">
                  <a:moveTo>
                    <a:pt x="54610" y="134632"/>
                  </a:moveTo>
                  <a:lnTo>
                    <a:pt x="0" y="134632"/>
                  </a:lnTo>
                  <a:lnTo>
                    <a:pt x="0" y="137172"/>
                  </a:lnTo>
                  <a:lnTo>
                    <a:pt x="54610" y="137172"/>
                  </a:lnTo>
                  <a:lnTo>
                    <a:pt x="54610" y="134632"/>
                  </a:lnTo>
                  <a:close/>
                </a:path>
                <a:path w="54610" h="297179">
                  <a:moveTo>
                    <a:pt x="54610" y="132080"/>
                  </a:moveTo>
                  <a:lnTo>
                    <a:pt x="0" y="132080"/>
                  </a:lnTo>
                  <a:lnTo>
                    <a:pt x="0" y="133350"/>
                  </a:lnTo>
                  <a:lnTo>
                    <a:pt x="54610" y="133350"/>
                  </a:lnTo>
                  <a:lnTo>
                    <a:pt x="54610" y="132080"/>
                  </a:lnTo>
                  <a:close/>
                </a:path>
                <a:path w="54610" h="297179">
                  <a:moveTo>
                    <a:pt x="54610" y="128270"/>
                  </a:moveTo>
                  <a:lnTo>
                    <a:pt x="0" y="128270"/>
                  </a:lnTo>
                  <a:lnTo>
                    <a:pt x="0" y="130822"/>
                  </a:lnTo>
                  <a:lnTo>
                    <a:pt x="54610" y="130822"/>
                  </a:lnTo>
                  <a:lnTo>
                    <a:pt x="54610" y="128270"/>
                  </a:lnTo>
                  <a:close/>
                </a:path>
                <a:path w="54610" h="297179">
                  <a:moveTo>
                    <a:pt x="54610" y="115570"/>
                  </a:moveTo>
                  <a:lnTo>
                    <a:pt x="0" y="115570"/>
                  </a:lnTo>
                  <a:lnTo>
                    <a:pt x="0" y="118122"/>
                  </a:lnTo>
                  <a:lnTo>
                    <a:pt x="54610" y="118122"/>
                  </a:lnTo>
                  <a:lnTo>
                    <a:pt x="54610" y="115570"/>
                  </a:lnTo>
                  <a:close/>
                </a:path>
                <a:path w="54610" h="297179">
                  <a:moveTo>
                    <a:pt x="54610" y="113042"/>
                  </a:moveTo>
                  <a:lnTo>
                    <a:pt x="0" y="113042"/>
                  </a:lnTo>
                  <a:lnTo>
                    <a:pt x="0" y="114300"/>
                  </a:lnTo>
                  <a:lnTo>
                    <a:pt x="54610" y="114300"/>
                  </a:lnTo>
                  <a:lnTo>
                    <a:pt x="54610" y="113042"/>
                  </a:lnTo>
                  <a:close/>
                </a:path>
                <a:path w="54610" h="297179">
                  <a:moveTo>
                    <a:pt x="54610" y="109232"/>
                  </a:moveTo>
                  <a:lnTo>
                    <a:pt x="0" y="109232"/>
                  </a:lnTo>
                  <a:lnTo>
                    <a:pt x="0" y="111760"/>
                  </a:lnTo>
                  <a:lnTo>
                    <a:pt x="54610" y="111760"/>
                  </a:lnTo>
                  <a:lnTo>
                    <a:pt x="54610" y="109232"/>
                  </a:lnTo>
                  <a:close/>
                </a:path>
                <a:path w="54610" h="297179">
                  <a:moveTo>
                    <a:pt x="54610" y="106692"/>
                  </a:moveTo>
                  <a:lnTo>
                    <a:pt x="0" y="106692"/>
                  </a:lnTo>
                  <a:lnTo>
                    <a:pt x="0" y="107950"/>
                  </a:lnTo>
                  <a:lnTo>
                    <a:pt x="54610" y="107950"/>
                  </a:lnTo>
                  <a:lnTo>
                    <a:pt x="54610" y="106692"/>
                  </a:lnTo>
                  <a:close/>
                </a:path>
                <a:path w="54610" h="297179">
                  <a:moveTo>
                    <a:pt x="54610" y="102882"/>
                  </a:moveTo>
                  <a:lnTo>
                    <a:pt x="0" y="102882"/>
                  </a:lnTo>
                  <a:lnTo>
                    <a:pt x="0" y="105410"/>
                  </a:lnTo>
                  <a:lnTo>
                    <a:pt x="54610" y="105410"/>
                  </a:lnTo>
                  <a:lnTo>
                    <a:pt x="54610" y="102882"/>
                  </a:lnTo>
                  <a:close/>
                </a:path>
                <a:path w="54610" h="297179">
                  <a:moveTo>
                    <a:pt x="54610" y="100342"/>
                  </a:moveTo>
                  <a:lnTo>
                    <a:pt x="0" y="100342"/>
                  </a:lnTo>
                  <a:lnTo>
                    <a:pt x="0" y="101600"/>
                  </a:lnTo>
                  <a:lnTo>
                    <a:pt x="54610" y="101600"/>
                  </a:lnTo>
                  <a:lnTo>
                    <a:pt x="54610" y="100342"/>
                  </a:lnTo>
                  <a:close/>
                </a:path>
                <a:path w="54610" h="297179">
                  <a:moveTo>
                    <a:pt x="54610" y="96520"/>
                  </a:moveTo>
                  <a:lnTo>
                    <a:pt x="0" y="96520"/>
                  </a:lnTo>
                  <a:lnTo>
                    <a:pt x="0" y="99072"/>
                  </a:lnTo>
                  <a:lnTo>
                    <a:pt x="54610" y="99072"/>
                  </a:lnTo>
                  <a:lnTo>
                    <a:pt x="54610" y="96520"/>
                  </a:lnTo>
                  <a:close/>
                </a:path>
                <a:path w="54610" h="297179">
                  <a:moveTo>
                    <a:pt x="54610" y="87630"/>
                  </a:moveTo>
                  <a:lnTo>
                    <a:pt x="0" y="87630"/>
                  </a:lnTo>
                  <a:lnTo>
                    <a:pt x="0" y="92710"/>
                  </a:lnTo>
                  <a:lnTo>
                    <a:pt x="54610" y="92710"/>
                  </a:lnTo>
                  <a:lnTo>
                    <a:pt x="54610" y="87630"/>
                  </a:lnTo>
                  <a:close/>
                </a:path>
                <a:path w="54610" h="297179">
                  <a:moveTo>
                    <a:pt x="54610" y="81292"/>
                  </a:moveTo>
                  <a:lnTo>
                    <a:pt x="0" y="81292"/>
                  </a:lnTo>
                  <a:lnTo>
                    <a:pt x="0" y="86360"/>
                  </a:lnTo>
                  <a:lnTo>
                    <a:pt x="54610" y="86360"/>
                  </a:lnTo>
                  <a:lnTo>
                    <a:pt x="54610" y="81292"/>
                  </a:lnTo>
                  <a:close/>
                </a:path>
                <a:path w="54610" h="297179">
                  <a:moveTo>
                    <a:pt x="54610" y="74930"/>
                  </a:moveTo>
                  <a:lnTo>
                    <a:pt x="0" y="74930"/>
                  </a:lnTo>
                  <a:lnTo>
                    <a:pt x="0" y="80010"/>
                  </a:lnTo>
                  <a:lnTo>
                    <a:pt x="54610" y="80010"/>
                  </a:lnTo>
                  <a:lnTo>
                    <a:pt x="54610" y="74930"/>
                  </a:lnTo>
                  <a:close/>
                </a:path>
                <a:path w="54610" h="297179">
                  <a:moveTo>
                    <a:pt x="54610" y="68580"/>
                  </a:moveTo>
                  <a:lnTo>
                    <a:pt x="0" y="68580"/>
                  </a:lnTo>
                  <a:lnTo>
                    <a:pt x="0" y="73672"/>
                  </a:lnTo>
                  <a:lnTo>
                    <a:pt x="54610" y="73672"/>
                  </a:lnTo>
                  <a:lnTo>
                    <a:pt x="54610" y="68580"/>
                  </a:lnTo>
                  <a:close/>
                </a:path>
                <a:path w="54610" h="297179">
                  <a:moveTo>
                    <a:pt x="54610" y="62230"/>
                  </a:moveTo>
                  <a:lnTo>
                    <a:pt x="0" y="62230"/>
                  </a:lnTo>
                  <a:lnTo>
                    <a:pt x="0" y="67310"/>
                  </a:lnTo>
                  <a:lnTo>
                    <a:pt x="54610" y="67310"/>
                  </a:lnTo>
                  <a:lnTo>
                    <a:pt x="54610" y="62230"/>
                  </a:lnTo>
                  <a:close/>
                </a:path>
                <a:path w="54610" h="297179">
                  <a:moveTo>
                    <a:pt x="54610" y="55880"/>
                  </a:moveTo>
                  <a:lnTo>
                    <a:pt x="0" y="55880"/>
                  </a:lnTo>
                  <a:lnTo>
                    <a:pt x="0" y="60960"/>
                  </a:lnTo>
                  <a:lnTo>
                    <a:pt x="54610" y="60960"/>
                  </a:lnTo>
                  <a:lnTo>
                    <a:pt x="54610" y="55880"/>
                  </a:lnTo>
                  <a:close/>
                </a:path>
                <a:path w="54610" h="297179">
                  <a:moveTo>
                    <a:pt x="54610" y="49530"/>
                  </a:moveTo>
                  <a:lnTo>
                    <a:pt x="0" y="49530"/>
                  </a:lnTo>
                  <a:lnTo>
                    <a:pt x="0" y="54622"/>
                  </a:lnTo>
                  <a:lnTo>
                    <a:pt x="54610" y="54622"/>
                  </a:lnTo>
                  <a:lnTo>
                    <a:pt x="54610" y="49530"/>
                  </a:lnTo>
                  <a:close/>
                </a:path>
                <a:path w="54610" h="297179">
                  <a:moveTo>
                    <a:pt x="54610" y="44450"/>
                  </a:moveTo>
                  <a:lnTo>
                    <a:pt x="0" y="44450"/>
                  </a:lnTo>
                  <a:lnTo>
                    <a:pt x="0" y="48260"/>
                  </a:lnTo>
                  <a:lnTo>
                    <a:pt x="54610" y="48260"/>
                  </a:lnTo>
                  <a:lnTo>
                    <a:pt x="54610" y="44450"/>
                  </a:lnTo>
                  <a:close/>
                </a:path>
                <a:path w="54610" h="297179">
                  <a:moveTo>
                    <a:pt x="54610" y="38100"/>
                  </a:moveTo>
                  <a:lnTo>
                    <a:pt x="0" y="38100"/>
                  </a:lnTo>
                  <a:lnTo>
                    <a:pt x="0" y="43192"/>
                  </a:lnTo>
                  <a:lnTo>
                    <a:pt x="54610" y="43192"/>
                  </a:lnTo>
                  <a:lnTo>
                    <a:pt x="54610" y="38100"/>
                  </a:lnTo>
                  <a:close/>
                </a:path>
                <a:path w="54610" h="297179">
                  <a:moveTo>
                    <a:pt x="54610" y="31750"/>
                  </a:moveTo>
                  <a:lnTo>
                    <a:pt x="0" y="31750"/>
                  </a:lnTo>
                  <a:lnTo>
                    <a:pt x="0" y="36830"/>
                  </a:lnTo>
                  <a:lnTo>
                    <a:pt x="54610" y="36830"/>
                  </a:lnTo>
                  <a:lnTo>
                    <a:pt x="54610" y="31750"/>
                  </a:lnTo>
                  <a:close/>
                </a:path>
                <a:path w="54610" h="297179">
                  <a:moveTo>
                    <a:pt x="54610" y="25400"/>
                  </a:moveTo>
                  <a:lnTo>
                    <a:pt x="0" y="25400"/>
                  </a:lnTo>
                  <a:lnTo>
                    <a:pt x="0" y="30480"/>
                  </a:lnTo>
                  <a:lnTo>
                    <a:pt x="54610" y="30480"/>
                  </a:lnTo>
                  <a:lnTo>
                    <a:pt x="54610" y="25400"/>
                  </a:lnTo>
                  <a:close/>
                </a:path>
                <a:path w="54610" h="297179">
                  <a:moveTo>
                    <a:pt x="54610" y="19050"/>
                  </a:moveTo>
                  <a:lnTo>
                    <a:pt x="0" y="19050"/>
                  </a:lnTo>
                  <a:lnTo>
                    <a:pt x="0" y="24130"/>
                  </a:lnTo>
                  <a:lnTo>
                    <a:pt x="54610" y="24130"/>
                  </a:lnTo>
                  <a:lnTo>
                    <a:pt x="54610" y="19050"/>
                  </a:lnTo>
                  <a:close/>
                </a:path>
                <a:path w="54610" h="297179">
                  <a:moveTo>
                    <a:pt x="54610" y="12700"/>
                  </a:moveTo>
                  <a:lnTo>
                    <a:pt x="0" y="12700"/>
                  </a:lnTo>
                  <a:lnTo>
                    <a:pt x="0" y="17780"/>
                  </a:lnTo>
                  <a:lnTo>
                    <a:pt x="54610" y="17780"/>
                  </a:lnTo>
                  <a:lnTo>
                    <a:pt x="54610" y="12700"/>
                  </a:lnTo>
                  <a:close/>
                </a:path>
                <a:path w="54610" h="297179">
                  <a:moveTo>
                    <a:pt x="54610" y="6350"/>
                  </a:moveTo>
                  <a:lnTo>
                    <a:pt x="0" y="6350"/>
                  </a:lnTo>
                  <a:lnTo>
                    <a:pt x="0" y="11430"/>
                  </a:lnTo>
                  <a:lnTo>
                    <a:pt x="54610" y="11430"/>
                  </a:lnTo>
                  <a:lnTo>
                    <a:pt x="54610" y="6350"/>
                  </a:lnTo>
                  <a:close/>
                </a:path>
                <a:path w="54610" h="297179">
                  <a:moveTo>
                    <a:pt x="54610" y="0"/>
                  </a:moveTo>
                  <a:lnTo>
                    <a:pt x="0" y="0"/>
                  </a:lnTo>
                  <a:lnTo>
                    <a:pt x="0" y="5080"/>
                  </a:lnTo>
                  <a:lnTo>
                    <a:pt x="54610" y="5080"/>
                  </a:lnTo>
                  <a:lnTo>
                    <a:pt x="54610" y="0"/>
                  </a:lnTo>
                  <a:close/>
                </a:path>
              </a:pathLst>
            </a:custGeom>
            <a:solidFill>
              <a:srgbClr val="2F8E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5" name="object 265"/>
            <p:cNvSpPr/>
            <p:nvPr/>
          </p:nvSpPr>
          <p:spPr>
            <a:xfrm>
              <a:off x="3886200" y="6404609"/>
              <a:ext cx="54610" cy="297180"/>
            </a:xfrm>
            <a:custGeom>
              <a:avLst/>
              <a:gdLst/>
              <a:ahLst/>
              <a:cxnLst/>
              <a:rect l="l" t="t" r="r" b="b"/>
              <a:pathLst>
                <a:path w="54610" h="297179">
                  <a:moveTo>
                    <a:pt x="54610" y="248919"/>
                  </a:moveTo>
                  <a:lnTo>
                    <a:pt x="0" y="248919"/>
                  </a:lnTo>
                  <a:lnTo>
                    <a:pt x="0" y="270509"/>
                  </a:lnTo>
                  <a:lnTo>
                    <a:pt x="54610" y="270509"/>
                  </a:lnTo>
                  <a:lnTo>
                    <a:pt x="54610" y="248919"/>
                  </a:lnTo>
                  <a:close/>
                </a:path>
                <a:path w="54610" h="297179">
                  <a:moveTo>
                    <a:pt x="54610" y="246379"/>
                  </a:moveTo>
                  <a:lnTo>
                    <a:pt x="0" y="246379"/>
                  </a:lnTo>
                  <a:lnTo>
                    <a:pt x="0" y="247649"/>
                  </a:lnTo>
                  <a:lnTo>
                    <a:pt x="54610" y="247649"/>
                  </a:lnTo>
                  <a:lnTo>
                    <a:pt x="54610" y="246379"/>
                  </a:lnTo>
                  <a:close/>
                </a:path>
                <a:path w="54610" h="297179">
                  <a:moveTo>
                    <a:pt x="54610" y="242569"/>
                  </a:moveTo>
                  <a:lnTo>
                    <a:pt x="0" y="242569"/>
                  </a:lnTo>
                  <a:lnTo>
                    <a:pt x="0" y="245109"/>
                  </a:lnTo>
                  <a:lnTo>
                    <a:pt x="54610" y="245109"/>
                  </a:lnTo>
                  <a:lnTo>
                    <a:pt x="54610" y="242569"/>
                  </a:lnTo>
                  <a:close/>
                </a:path>
                <a:path w="54610" h="297179">
                  <a:moveTo>
                    <a:pt x="54610" y="240029"/>
                  </a:moveTo>
                  <a:lnTo>
                    <a:pt x="0" y="240029"/>
                  </a:lnTo>
                  <a:lnTo>
                    <a:pt x="0" y="241299"/>
                  </a:lnTo>
                  <a:lnTo>
                    <a:pt x="54610" y="241299"/>
                  </a:lnTo>
                  <a:lnTo>
                    <a:pt x="54610" y="240029"/>
                  </a:lnTo>
                  <a:close/>
                </a:path>
                <a:path w="54610" h="297179">
                  <a:moveTo>
                    <a:pt x="54610" y="236219"/>
                  </a:moveTo>
                  <a:lnTo>
                    <a:pt x="0" y="236219"/>
                  </a:lnTo>
                  <a:lnTo>
                    <a:pt x="0" y="238759"/>
                  </a:lnTo>
                  <a:lnTo>
                    <a:pt x="54610" y="238759"/>
                  </a:lnTo>
                  <a:lnTo>
                    <a:pt x="54610" y="236219"/>
                  </a:lnTo>
                  <a:close/>
                </a:path>
                <a:path w="54610" h="297179">
                  <a:moveTo>
                    <a:pt x="54610" y="233679"/>
                  </a:moveTo>
                  <a:lnTo>
                    <a:pt x="0" y="233679"/>
                  </a:lnTo>
                  <a:lnTo>
                    <a:pt x="0" y="234949"/>
                  </a:lnTo>
                  <a:lnTo>
                    <a:pt x="54610" y="234949"/>
                  </a:lnTo>
                  <a:lnTo>
                    <a:pt x="54610" y="233679"/>
                  </a:lnTo>
                  <a:close/>
                </a:path>
                <a:path w="54610" h="297179">
                  <a:moveTo>
                    <a:pt x="54610" y="229869"/>
                  </a:moveTo>
                  <a:lnTo>
                    <a:pt x="0" y="229869"/>
                  </a:lnTo>
                  <a:lnTo>
                    <a:pt x="0" y="232409"/>
                  </a:lnTo>
                  <a:lnTo>
                    <a:pt x="54610" y="232409"/>
                  </a:lnTo>
                  <a:lnTo>
                    <a:pt x="54610" y="229869"/>
                  </a:lnTo>
                  <a:close/>
                </a:path>
                <a:path w="54610" h="297179">
                  <a:moveTo>
                    <a:pt x="54610" y="227329"/>
                  </a:moveTo>
                  <a:lnTo>
                    <a:pt x="0" y="227329"/>
                  </a:lnTo>
                  <a:lnTo>
                    <a:pt x="0" y="228599"/>
                  </a:lnTo>
                  <a:lnTo>
                    <a:pt x="54610" y="228599"/>
                  </a:lnTo>
                  <a:lnTo>
                    <a:pt x="54610" y="227329"/>
                  </a:lnTo>
                  <a:close/>
                </a:path>
                <a:path w="54610" h="297179">
                  <a:moveTo>
                    <a:pt x="54610" y="223519"/>
                  </a:moveTo>
                  <a:lnTo>
                    <a:pt x="0" y="223519"/>
                  </a:lnTo>
                  <a:lnTo>
                    <a:pt x="0" y="226059"/>
                  </a:lnTo>
                  <a:lnTo>
                    <a:pt x="54610" y="226059"/>
                  </a:lnTo>
                  <a:lnTo>
                    <a:pt x="54610" y="223519"/>
                  </a:lnTo>
                  <a:close/>
                </a:path>
                <a:path w="54610" h="297179">
                  <a:moveTo>
                    <a:pt x="54610" y="220979"/>
                  </a:moveTo>
                  <a:lnTo>
                    <a:pt x="0" y="220979"/>
                  </a:lnTo>
                  <a:lnTo>
                    <a:pt x="0" y="222249"/>
                  </a:lnTo>
                  <a:lnTo>
                    <a:pt x="54610" y="222249"/>
                  </a:lnTo>
                  <a:lnTo>
                    <a:pt x="54610" y="220979"/>
                  </a:lnTo>
                  <a:close/>
                </a:path>
                <a:path w="54610" h="297179">
                  <a:moveTo>
                    <a:pt x="54610" y="217169"/>
                  </a:moveTo>
                  <a:lnTo>
                    <a:pt x="0" y="217169"/>
                  </a:lnTo>
                  <a:lnTo>
                    <a:pt x="0" y="219709"/>
                  </a:lnTo>
                  <a:lnTo>
                    <a:pt x="54610" y="219709"/>
                  </a:lnTo>
                  <a:lnTo>
                    <a:pt x="54610" y="217169"/>
                  </a:lnTo>
                  <a:close/>
                </a:path>
                <a:path w="54610" h="297179">
                  <a:moveTo>
                    <a:pt x="54610" y="214629"/>
                  </a:moveTo>
                  <a:lnTo>
                    <a:pt x="0" y="214629"/>
                  </a:lnTo>
                  <a:lnTo>
                    <a:pt x="0" y="215899"/>
                  </a:lnTo>
                  <a:lnTo>
                    <a:pt x="54610" y="215899"/>
                  </a:lnTo>
                  <a:lnTo>
                    <a:pt x="54610" y="214629"/>
                  </a:lnTo>
                  <a:close/>
                </a:path>
                <a:path w="54610" h="297179">
                  <a:moveTo>
                    <a:pt x="54610" y="210819"/>
                  </a:moveTo>
                  <a:lnTo>
                    <a:pt x="0" y="210819"/>
                  </a:lnTo>
                  <a:lnTo>
                    <a:pt x="0" y="213359"/>
                  </a:lnTo>
                  <a:lnTo>
                    <a:pt x="54610" y="213359"/>
                  </a:lnTo>
                  <a:lnTo>
                    <a:pt x="54610" y="210819"/>
                  </a:lnTo>
                  <a:close/>
                </a:path>
                <a:path w="54610" h="297179">
                  <a:moveTo>
                    <a:pt x="54610" y="208279"/>
                  </a:moveTo>
                  <a:lnTo>
                    <a:pt x="0" y="208279"/>
                  </a:lnTo>
                  <a:lnTo>
                    <a:pt x="0" y="209549"/>
                  </a:lnTo>
                  <a:lnTo>
                    <a:pt x="54610" y="209549"/>
                  </a:lnTo>
                  <a:lnTo>
                    <a:pt x="54610" y="208279"/>
                  </a:lnTo>
                  <a:close/>
                </a:path>
                <a:path w="54610" h="297179">
                  <a:moveTo>
                    <a:pt x="54610" y="204469"/>
                  </a:moveTo>
                  <a:lnTo>
                    <a:pt x="0" y="204469"/>
                  </a:lnTo>
                  <a:lnTo>
                    <a:pt x="0" y="207009"/>
                  </a:lnTo>
                  <a:lnTo>
                    <a:pt x="54610" y="207009"/>
                  </a:lnTo>
                  <a:lnTo>
                    <a:pt x="54610" y="204469"/>
                  </a:lnTo>
                  <a:close/>
                </a:path>
                <a:path w="54610" h="297179">
                  <a:moveTo>
                    <a:pt x="54610" y="201929"/>
                  </a:moveTo>
                  <a:lnTo>
                    <a:pt x="0" y="201929"/>
                  </a:lnTo>
                  <a:lnTo>
                    <a:pt x="0" y="203199"/>
                  </a:lnTo>
                  <a:lnTo>
                    <a:pt x="54610" y="203199"/>
                  </a:lnTo>
                  <a:lnTo>
                    <a:pt x="54610" y="201929"/>
                  </a:lnTo>
                  <a:close/>
                </a:path>
                <a:path w="54610" h="297179">
                  <a:moveTo>
                    <a:pt x="54610" y="198119"/>
                  </a:moveTo>
                  <a:lnTo>
                    <a:pt x="0" y="198119"/>
                  </a:lnTo>
                  <a:lnTo>
                    <a:pt x="0" y="200659"/>
                  </a:lnTo>
                  <a:lnTo>
                    <a:pt x="54610" y="200659"/>
                  </a:lnTo>
                  <a:lnTo>
                    <a:pt x="54610" y="198119"/>
                  </a:lnTo>
                  <a:close/>
                </a:path>
                <a:path w="54610" h="297179">
                  <a:moveTo>
                    <a:pt x="54610" y="195579"/>
                  </a:moveTo>
                  <a:lnTo>
                    <a:pt x="0" y="195579"/>
                  </a:lnTo>
                  <a:lnTo>
                    <a:pt x="0" y="196849"/>
                  </a:lnTo>
                  <a:lnTo>
                    <a:pt x="54610" y="196849"/>
                  </a:lnTo>
                  <a:lnTo>
                    <a:pt x="54610" y="195579"/>
                  </a:lnTo>
                  <a:close/>
                </a:path>
                <a:path w="54610" h="297179">
                  <a:moveTo>
                    <a:pt x="54610" y="191769"/>
                  </a:moveTo>
                  <a:lnTo>
                    <a:pt x="0" y="191769"/>
                  </a:lnTo>
                  <a:lnTo>
                    <a:pt x="0" y="194309"/>
                  </a:lnTo>
                  <a:lnTo>
                    <a:pt x="54610" y="194309"/>
                  </a:lnTo>
                  <a:lnTo>
                    <a:pt x="54610" y="191769"/>
                  </a:lnTo>
                  <a:close/>
                </a:path>
                <a:path w="54610" h="297179">
                  <a:moveTo>
                    <a:pt x="54610" y="189229"/>
                  </a:moveTo>
                  <a:lnTo>
                    <a:pt x="0" y="189229"/>
                  </a:lnTo>
                  <a:lnTo>
                    <a:pt x="0" y="190499"/>
                  </a:lnTo>
                  <a:lnTo>
                    <a:pt x="54610" y="190499"/>
                  </a:lnTo>
                  <a:lnTo>
                    <a:pt x="54610" y="189229"/>
                  </a:lnTo>
                  <a:close/>
                </a:path>
                <a:path w="54610" h="297179">
                  <a:moveTo>
                    <a:pt x="54610" y="185419"/>
                  </a:moveTo>
                  <a:lnTo>
                    <a:pt x="0" y="185419"/>
                  </a:lnTo>
                  <a:lnTo>
                    <a:pt x="0" y="187959"/>
                  </a:lnTo>
                  <a:lnTo>
                    <a:pt x="54610" y="187959"/>
                  </a:lnTo>
                  <a:lnTo>
                    <a:pt x="54610" y="185419"/>
                  </a:lnTo>
                  <a:close/>
                </a:path>
                <a:path w="54610" h="297179">
                  <a:moveTo>
                    <a:pt x="54610" y="182879"/>
                  </a:moveTo>
                  <a:lnTo>
                    <a:pt x="0" y="182879"/>
                  </a:lnTo>
                  <a:lnTo>
                    <a:pt x="0" y="184149"/>
                  </a:lnTo>
                  <a:lnTo>
                    <a:pt x="54610" y="184149"/>
                  </a:lnTo>
                  <a:lnTo>
                    <a:pt x="54610" y="182879"/>
                  </a:lnTo>
                  <a:close/>
                </a:path>
                <a:path w="54610" h="297179">
                  <a:moveTo>
                    <a:pt x="54610" y="179069"/>
                  </a:moveTo>
                  <a:lnTo>
                    <a:pt x="0" y="179069"/>
                  </a:lnTo>
                  <a:lnTo>
                    <a:pt x="0" y="181609"/>
                  </a:lnTo>
                  <a:lnTo>
                    <a:pt x="54610" y="181609"/>
                  </a:lnTo>
                  <a:lnTo>
                    <a:pt x="54610" y="179069"/>
                  </a:lnTo>
                  <a:close/>
                </a:path>
                <a:path w="54610" h="297179">
                  <a:moveTo>
                    <a:pt x="54610" y="176529"/>
                  </a:moveTo>
                  <a:lnTo>
                    <a:pt x="0" y="176529"/>
                  </a:lnTo>
                  <a:lnTo>
                    <a:pt x="0" y="177799"/>
                  </a:lnTo>
                  <a:lnTo>
                    <a:pt x="54610" y="177799"/>
                  </a:lnTo>
                  <a:lnTo>
                    <a:pt x="54610" y="176529"/>
                  </a:lnTo>
                  <a:close/>
                </a:path>
                <a:path w="54610" h="297179">
                  <a:moveTo>
                    <a:pt x="54610" y="172719"/>
                  </a:moveTo>
                  <a:lnTo>
                    <a:pt x="0" y="172719"/>
                  </a:lnTo>
                  <a:lnTo>
                    <a:pt x="0" y="175259"/>
                  </a:lnTo>
                  <a:lnTo>
                    <a:pt x="54610" y="175259"/>
                  </a:lnTo>
                  <a:lnTo>
                    <a:pt x="54610" y="172719"/>
                  </a:lnTo>
                  <a:close/>
                </a:path>
                <a:path w="54610" h="297179">
                  <a:moveTo>
                    <a:pt x="54610" y="170179"/>
                  </a:moveTo>
                  <a:lnTo>
                    <a:pt x="0" y="170179"/>
                  </a:lnTo>
                  <a:lnTo>
                    <a:pt x="0" y="171449"/>
                  </a:lnTo>
                  <a:lnTo>
                    <a:pt x="54610" y="171449"/>
                  </a:lnTo>
                  <a:lnTo>
                    <a:pt x="54610" y="170179"/>
                  </a:lnTo>
                  <a:close/>
                </a:path>
                <a:path w="54610" h="297179">
                  <a:moveTo>
                    <a:pt x="54610" y="166369"/>
                  </a:moveTo>
                  <a:lnTo>
                    <a:pt x="0" y="166369"/>
                  </a:lnTo>
                  <a:lnTo>
                    <a:pt x="0" y="168909"/>
                  </a:lnTo>
                  <a:lnTo>
                    <a:pt x="54610" y="168909"/>
                  </a:lnTo>
                  <a:lnTo>
                    <a:pt x="54610" y="166369"/>
                  </a:lnTo>
                  <a:close/>
                </a:path>
                <a:path w="54610" h="297179">
                  <a:moveTo>
                    <a:pt x="54610" y="163829"/>
                  </a:moveTo>
                  <a:lnTo>
                    <a:pt x="0" y="163829"/>
                  </a:lnTo>
                  <a:lnTo>
                    <a:pt x="0" y="165099"/>
                  </a:lnTo>
                  <a:lnTo>
                    <a:pt x="54610" y="165099"/>
                  </a:lnTo>
                  <a:lnTo>
                    <a:pt x="54610" y="163829"/>
                  </a:lnTo>
                  <a:close/>
                </a:path>
                <a:path w="54610" h="297179">
                  <a:moveTo>
                    <a:pt x="54610" y="160019"/>
                  </a:moveTo>
                  <a:lnTo>
                    <a:pt x="0" y="160019"/>
                  </a:lnTo>
                  <a:lnTo>
                    <a:pt x="0" y="162559"/>
                  </a:lnTo>
                  <a:lnTo>
                    <a:pt x="54610" y="162559"/>
                  </a:lnTo>
                  <a:lnTo>
                    <a:pt x="54610" y="160019"/>
                  </a:lnTo>
                  <a:close/>
                </a:path>
                <a:path w="54610" h="297179">
                  <a:moveTo>
                    <a:pt x="54610" y="157479"/>
                  </a:moveTo>
                  <a:lnTo>
                    <a:pt x="0" y="157479"/>
                  </a:lnTo>
                  <a:lnTo>
                    <a:pt x="0" y="158749"/>
                  </a:lnTo>
                  <a:lnTo>
                    <a:pt x="54610" y="158749"/>
                  </a:lnTo>
                  <a:lnTo>
                    <a:pt x="54610" y="157479"/>
                  </a:lnTo>
                  <a:close/>
                </a:path>
                <a:path w="54610" h="297179">
                  <a:moveTo>
                    <a:pt x="54610" y="153669"/>
                  </a:moveTo>
                  <a:lnTo>
                    <a:pt x="0" y="153669"/>
                  </a:lnTo>
                  <a:lnTo>
                    <a:pt x="0" y="156209"/>
                  </a:lnTo>
                  <a:lnTo>
                    <a:pt x="54610" y="156209"/>
                  </a:lnTo>
                  <a:lnTo>
                    <a:pt x="54610" y="153669"/>
                  </a:lnTo>
                  <a:close/>
                </a:path>
                <a:path w="54610" h="297179">
                  <a:moveTo>
                    <a:pt x="54610" y="151129"/>
                  </a:moveTo>
                  <a:lnTo>
                    <a:pt x="0" y="151129"/>
                  </a:lnTo>
                  <a:lnTo>
                    <a:pt x="0" y="152399"/>
                  </a:lnTo>
                  <a:lnTo>
                    <a:pt x="54610" y="152399"/>
                  </a:lnTo>
                  <a:lnTo>
                    <a:pt x="54610" y="151129"/>
                  </a:lnTo>
                  <a:close/>
                </a:path>
                <a:path w="54610" h="297179">
                  <a:moveTo>
                    <a:pt x="54610" y="147319"/>
                  </a:moveTo>
                  <a:lnTo>
                    <a:pt x="0" y="147319"/>
                  </a:lnTo>
                  <a:lnTo>
                    <a:pt x="0" y="149859"/>
                  </a:lnTo>
                  <a:lnTo>
                    <a:pt x="54610" y="149859"/>
                  </a:lnTo>
                  <a:lnTo>
                    <a:pt x="54610" y="147319"/>
                  </a:lnTo>
                  <a:close/>
                </a:path>
                <a:path w="54610" h="297179">
                  <a:moveTo>
                    <a:pt x="54610" y="144779"/>
                  </a:moveTo>
                  <a:lnTo>
                    <a:pt x="0" y="144779"/>
                  </a:lnTo>
                  <a:lnTo>
                    <a:pt x="0" y="146049"/>
                  </a:lnTo>
                  <a:lnTo>
                    <a:pt x="54610" y="146049"/>
                  </a:lnTo>
                  <a:lnTo>
                    <a:pt x="54610" y="144779"/>
                  </a:lnTo>
                  <a:close/>
                </a:path>
                <a:path w="54610" h="297179">
                  <a:moveTo>
                    <a:pt x="54610" y="140969"/>
                  </a:moveTo>
                  <a:lnTo>
                    <a:pt x="0" y="140969"/>
                  </a:lnTo>
                  <a:lnTo>
                    <a:pt x="0" y="143509"/>
                  </a:lnTo>
                  <a:lnTo>
                    <a:pt x="54610" y="143509"/>
                  </a:lnTo>
                  <a:lnTo>
                    <a:pt x="54610" y="140969"/>
                  </a:lnTo>
                  <a:close/>
                </a:path>
                <a:path w="54610" h="297179">
                  <a:moveTo>
                    <a:pt x="54610" y="138429"/>
                  </a:moveTo>
                  <a:lnTo>
                    <a:pt x="0" y="138429"/>
                  </a:lnTo>
                  <a:lnTo>
                    <a:pt x="0" y="139699"/>
                  </a:lnTo>
                  <a:lnTo>
                    <a:pt x="54610" y="139699"/>
                  </a:lnTo>
                  <a:lnTo>
                    <a:pt x="54610" y="138429"/>
                  </a:lnTo>
                  <a:close/>
                </a:path>
                <a:path w="54610" h="297179">
                  <a:moveTo>
                    <a:pt x="54610" y="134619"/>
                  </a:moveTo>
                  <a:lnTo>
                    <a:pt x="0" y="134619"/>
                  </a:lnTo>
                  <a:lnTo>
                    <a:pt x="0" y="137159"/>
                  </a:lnTo>
                  <a:lnTo>
                    <a:pt x="54610" y="137159"/>
                  </a:lnTo>
                  <a:lnTo>
                    <a:pt x="54610" y="134619"/>
                  </a:lnTo>
                  <a:close/>
                </a:path>
                <a:path w="54610" h="297179">
                  <a:moveTo>
                    <a:pt x="54610" y="132079"/>
                  </a:moveTo>
                  <a:lnTo>
                    <a:pt x="0" y="132079"/>
                  </a:lnTo>
                  <a:lnTo>
                    <a:pt x="0" y="133349"/>
                  </a:lnTo>
                  <a:lnTo>
                    <a:pt x="54610" y="133349"/>
                  </a:lnTo>
                  <a:lnTo>
                    <a:pt x="54610" y="132079"/>
                  </a:lnTo>
                  <a:close/>
                </a:path>
                <a:path w="54610" h="297179">
                  <a:moveTo>
                    <a:pt x="54610" y="128269"/>
                  </a:moveTo>
                  <a:lnTo>
                    <a:pt x="0" y="128269"/>
                  </a:lnTo>
                  <a:lnTo>
                    <a:pt x="0" y="130809"/>
                  </a:lnTo>
                  <a:lnTo>
                    <a:pt x="54610" y="130809"/>
                  </a:lnTo>
                  <a:lnTo>
                    <a:pt x="54610" y="128269"/>
                  </a:lnTo>
                  <a:close/>
                </a:path>
                <a:path w="54610" h="297179">
                  <a:moveTo>
                    <a:pt x="54610" y="125729"/>
                  </a:moveTo>
                  <a:lnTo>
                    <a:pt x="0" y="125729"/>
                  </a:lnTo>
                  <a:lnTo>
                    <a:pt x="0" y="126999"/>
                  </a:lnTo>
                  <a:lnTo>
                    <a:pt x="54610" y="126999"/>
                  </a:lnTo>
                  <a:lnTo>
                    <a:pt x="54610" y="125729"/>
                  </a:lnTo>
                  <a:close/>
                </a:path>
                <a:path w="54610" h="297179">
                  <a:moveTo>
                    <a:pt x="54610" y="121919"/>
                  </a:moveTo>
                  <a:lnTo>
                    <a:pt x="0" y="121919"/>
                  </a:lnTo>
                  <a:lnTo>
                    <a:pt x="0" y="124459"/>
                  </a:lnTo>
                  <a:lnTo>
                    <a:pt x="54610" y="124459"/>
                  </a:lnTo>
                  <a:lnTo>
                    <a:pt x="54610" y="121919"/>
                  </a:lnTo>
                  <a:close/>
                </a:path>
                <a:path w="54610" h="297179">
                  <a:moveTo>
                    <a:pt x="54610" y="119379"/>
                  </a:moveTo>
                  <a:lnTo>
                    <a:pt x="0" y="119379"/>
                  </a:lnTo>
                  <a:lnTo>
                    <a:pt x="0" y="120649"/>
                  </a:lnTo>
                  <a:lnTo>
                    <a:pt x="54610" y="120649"/>
                  </a:lnTo>
                  <a:lnTo>
                    <a:pt x="54610" y="119379"/>
                  </a:lnTo>
                  <a:close/>
                </a:path>
                <a:path w="54610" h="297179">
                  <a:moveTo>
                    <a:pt x="54610" y="115569"/>
                  </a:moveTo>
                  <a:lnTo>
                    <a:pt x="0" y="115569"/>
                  </a:lnTo>
                  <a:lnTo>
                    <a:pt x="0" y="118109"/>
                  </a:lnTo>
                  <a:lnTo>
                    <a:pt x="54610" y="118109"/>
                  </a:lnTo>
                  <a:lnTo>
                    <a:pt x="54610" y="115569"/>
                  </a:lnTo>
                  <a:close/>
                </a:path>
                <a:path w="54610" h="297179">
                  <a:moveTo>
                    <a:pt x="54610" y="113029"/>
                  </a:moveTo>
                  <a:lnTo>
                    <a:pt x="0" y="113029"/>
                  </a:lnTo>
                  <a:lnTo>
                    <a:pt x="0" y="114299"/>
                  </a:lnTo>
                  <a:lnTo>
                    <a:pt x="54610" y="114299"/>
                  </a:lnTo>
                  <a:lnTo>
                    <a:pt x="54610" y="113029"/>
                  </a:lnTo>
                  <a:close/>
                </a:path>
                <a:path w="54610" h="297179">
                  <a:moveTo>
                    <a:pt x="54610" y="109219"/>
                  </a:moveTo>
                  <a:lnTo>
                    <a:pt x="0" y="109219"/>
                  </a:lnTo>
                  <a:lnTo>
                    <a:pt x="0" y="111759"/>
                  </a:lnTo>
                  <a:lnTo>
                    <a:pt x="54610" y="111759"/>
                  </a:lnTo>
                  <a:lnTo>
                    <a:pt x="54610" y="109219"/>
                  </a:lnTo>
                  <a:close/>
                </a:path>
                <a:path w="54610" h="297179">
                  <a:moveTo>
                    <a:pt x="54610" y="106679"/>
                  </a:moveTo>
                  <a:lnTo>
                    <a:pt x="0" y="106679"/>
                  </a:lnTo>
                  <a:lnTo>
                    <a:pt x="0" y="107949"/>
                  </a:lnTo>
                  <a:lnTo>
                    <a:pt x="54610" y="107949"/>
                  </a:lnTo>
                  <a:lnTo>
                    <a:pt x="54610" y="106679"/>
                  </a:lnTo>
                  <a:close/>
                </a:path>
                <a:path w="54610" h="297179">
                  <a:moveTo>
                    <a:pt x="54610" y="102869"/>
                  </a:moveTo>
                  <a:lnTo>
                    <a:pt x="0" y="102869"/>
                  </a:lnTo>
                  <a:lnTo>
                    <a:pt x="0" y="105409"/>
                  </a:lnTo>
                  <a:lnTo>
                    <a:pt x="54610" y="105409"/>
                  </a:lnTo>
                  <a:lnTo>
                    <a:pt x="54610" y="102869"/>
                  </a:lnTo>
                  <a:close/>
                </a:path>
                <a:path w="54610" h="297179">
                  <a:moveTo>
                    <a:pt x="54610" y="100329"/>
                  </a:moveTo>
                  <a:lnTo>
                    <a:pt x="0" y="100329"/>
                  </a:lnTo>
                  <a:lnTo>
                    <a:pt x="0" y="101599"/>
                  </a:lnTo>
                  <a:lnTo>
                    <a:pt x="54610" y="101599"/>
                  </a:lnTo>
                  <a:lnTo>
                    <a:pt x="54610" y="100329"/>
                  </a:lnTo>
                  <a:close/>
                </a:path>
                <a:path w="54610" h="297179">
                  <a:moveTo>
                    <a:pt x="54610" y="96519"/>
                  </a:moveTo>
                  <a:lnTo>
                    <a:pt x="0" y="96519"/>
                  </a:lnTo>
                  <a:lnTo>
                    <a:pt x="0" y="99059"/>
                  </a:lnTo>
                  <a:lnTo>
                    <a:pt x="54610" y="99059"/>
                  </a:lnTo>
                  <a:lnTo>
                    <a:pt x="54610" y="96519"/>
                  </a:lnTo>
                  <a:close/>
                </a:path>
                <a:path w="54610" h="297179">
                  <a:moveTo>
                    <a:pt x="54610" y="93979"/>
                  </a:moveTo>
                  <a:lnTo>
                    <a:pt x="0" y="93979"/>
                  </a:lnTo>
                  <a:lnTo>
                    <a:pt x="0" y="95249"/>
                  </a:lnTo>
                  <a:lnTo>
                    <a:pt x="54610" y="95249"/>
                  </a:lnTo>
                  <a:lnTo>
                    <a:pt x="54610" y="93979"/>
                  </a:lnTo>
                  <a:close/>
                </a:path>
                <a:path w="54610" h="297179">
                  <a:moveTo>
                    <a:pt x="54610" y="87629"/>
                  </a:moveTo>
                  <a:lnTo>
                    <a:pt x="0" y="87629"/>
                  </a:lnTo>
                  <a:lnTo>
                    <a:pt x="0" y="92709"/>
                  </a:lnTo>
                  <a:lnTo>
                    <a:pt x="54610" y="92709"/>
                  </a:lnTo>
                  <a:lnTo>
                    <a:pt x="54610" y="87629"/>
                  </a:lnTo>
                  <a:close/>
                </a:path>
                <a:path w="54610" h="297179">
                  <a:moveTo>
                    <a:pt x="54610" y="81279"/>
                  </a:moveTo>
                  <a:lnTo>
                    <a:pt x="0" y="81279"/>
                  </a:lnTo>
                  <a:lnTo>
                    <a:pt x="0" y="86359"/>
                  </a:lnTo>
                  <a:lnTo>
                    <a:pt x="54610" y="86359"/>
                  </a:lnTo>
                  <a:lnTo>
                    <a:pt x="54610" y="81279"/>
                  </a:lnTo>
                  <a:close/>
                </a:path>
                <a:path w="54610" h="297179">
                  <a:moveTo>
                    <a:pt x="54610" y="74929"/>
                  </a:moveTo>
                  <a:lnTo>
                    <a:pt x="0" y="74929"/>
                  </a:lnTo>
                  <a:lnTo>
                    <a:pt x="0" y="80009"/>
                  </a:lnTo>
                  <a:lnTo>
                    <a:pt x="54610" y="80009"/>
                  </a:lnTo>
                  <a:lnTo>
                    <a:pt x="54610" y="74929"/>
                  </a:lnTo>
                  <a:close/>
                </a:path>
                <a:path w="54610" h="297179">
                  <a:moveTo>
                    <a:pt x="54610" y="68579"/>
                  </a:moveTo>
                  <a:lnTo>
                    <a:pt x="0" y="68579"/>
                  </a:lnTo>
                  <a:lnTo>
                    <a:pt x="0" y="73659"/>
                  </a:lnTo>
                  <a:lnTo>
                    <a:pt x="54610" y="73659"/>
                  </a:lnTo>
                  <a:lnTo>
                    <a:pt x="54610" y="68579"/>
                  </a:lnTo>
                  <a:close/>
                </a:path>
                <a:path w="54610" h="297179">
                  <a:moveTo>
                    <a:pt x="54610" y="62229"/>
                  </a:moveTo>
                  <a:lnTo>
                    <a:pt x="0" y="62229"/>
                  </a:lnTo>
                  <a:lnTo>
                    <a:pt x="0" y="67309"/>
                  </a:lnTo>
                  <a:lnTo>
                    <a:pt x="54610" y="67309"/>
                  </a:lnTo>
                  <a:lnTo>
                    <a:pt x="54610" y="62229"/>
                  </a:lnTo>
                  <a:close/>
                </a:path>
                <a:path w="54610" h="297179">
                  <a:moveTo>
                    <a:pt x="54610" y="55879"/>
                  </a:moveTo>
                  <a:lnTo>
                    <a:pt x="0" y="55879"/>
                  </a:lnTo>
                  <a:lnTo>
                    <a:pt x="0" y="60959"/>
                  </a:lnTo>
                  <a:lnTo>
                    <a:pt x="54610" y="60959"/>
                  </a:lnTo>
                  <a:lnTo>
                    <a:pt x="54610" y="55879"/>
                  </a:lnTo>
                  <a:close/>
                </a:path>
                <a:path w="54610" h="297179">
                  <a:moveTo>
                    <a:pt x="54610" y="49529"/>
                  </a:moveTo>
                  <a:lnTo>
                    <a:pt x="0" y="49529"/>
                  </a:lnTo>
                  <a:lnTo>
                    <a:pt x="0" y="54609"/>
                  </a:lnTo>
                  <a:lnTo>
                    <a:pt x="54610" y="54609"/>
                  </a:lnTo>
                  <a:lnTo>
                    <a:pt x="54610" y="49529"/>
                  </a:lnTo>
                  <a:close/>
                </a:path>
                <a:path w="54610" h="297179">
                  <a:moveTo>
                    <a:pt x="54610" y="44449"/>
                  </a:moveTo>
                  <a:lnTo>
                    <a:pt x="0" y="44449"/>
                  </a:lnTo>
                  <a:lnTo>
                    <a:pt x="0" y="48259"/>
                  </a:lnTo>
                  <a:lnTo>
                    <a:pt x="54610" y="48259"/>
                  </a:lnTo>
                  <a:lnTo>
                    <a:pt x="54610" y="44449"/>
                  </a:lnTo>
                  <a:close/>
                </a:path>
                <a:path w="54610" h="297179">
                  <a:moveTo>
                    <a:pt x="54610" y="38099"/>
                  </a:moveTo>
                  <a:lnTo>
                    <a:pt x="0" y="38099"/>
                  </a:lnTo>
                  <a:lnTo>
                    <a:pt x="0" y="43179"/>
                  </a:lnTo>
                  <a:lnTo>
                    <a:pt x="54610" y="43179"/>
                  </a:lnTo>
                  <a:lnTo>
                    <a:pt x="54610" y="38099"/>
                  </a:lnTo>
                  <a:close/>
                </a:path>
                <a:path w="54610" h="297179">
                  <a:moveTo>
                    <a:pt x="54610" y="31749"/>
                  </a:moveTo>
                  <a:lnTo>
                    <a:pt x="0" y="31749"/>
                  </a:lnTo>
                  <a:lnTo>
                    <a:pt x="0" y="36829"/>
                  </a:lnTo>
                  <a:lnTo>
                    <a:pt x="54610" y="36829"/>
                  </a:lnTo>
                  <a:lnTo>
                    <a:pt x="54610" y="31749"/>
                  </a:lnTo>
                  <a:close/>
                </a:path>
                <a:path w="54610" h="297179">
                  <a:moveTo>
                    <a:pt x="54610" y="25399"/>
                  </a:moveTo>
                  <a:lnTo>
                    <a:pt x="0" y="25399"/>
                  </a:lnTo>
                  <a:lnTo>
                    <a:pt x="0" y="30479"/>
                  </a:lnTo>
                  <a:lnTo>
                    <a:pt x="54610" y="30479"/>
                  </a:lnTo>
                  <a:lnTo>
                    <a:pt x="54610" y="25399"/>
                  </a:lnTo>
                  <a:close/>
                </a:path>
                <a:path w="54610" h="297179">
                  <a:moveTo>
                    <a:pt x="54610" y="19049"/>
                  </a:moveTo>
                  <a:lnTo>
                    <a:pt x="0" y="19049"/>
                  </a:lnTo>
                  <a:lnTo>
                    <a:pt x="0" y="24129"/>
                  </a:lnTo>
                  <a:lnTo>
                    <a:pt x="54610" y="24129"/>
                  </a:lnTo>
                  <a:lnTo>
                    <a:pt x="54610" y="19049"/>
                  </a:lnTo>
                  <a:close/>
                </a:path>
                <a:path w="54610" h="297179">
                  <a:moveTo>
                    <a:pt x="54610" y="12699"/>
                  </a:moveTo>
                  <a:lnTo>
                    <a:pt x="0" y="12699"/>
                  </a:lnTo>
                  <a:lnTo>
                    <a:pt x="0" y="17779"/>
                  </a:lnTo>
                  <a:lnTo>
                    <a:pt x="54610" y="17779"/>
                  </a:lnTo>
                  <a:lnTo>
                    <a:pt x="54610" y="12699"/>
                  </a:lnTo>
                  <a:close/>
                </a:path>
                <a:path w="54610" h="297179">
                  <a:moveTo>
                    <a:pt x="54610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4610" y="11429"/>
                  </a:lnTo>
                  <a:lnTo>
                    <a:pt x="54610" y="6349"/>
                  </a:lnTo>
                  <a:close/>
                </a:path>
                <a:path w="54610" h="297179">
                  <a:moveTo>
                    <a:pt x="54610" y="0"/>
                  </a:moveTo>
                  <a:lnTo>
                    <a:pt x="0" y="0"/>
                  </a:lnTo>
                  <a:lnTo>
                    <a:pt x="0" y="5079"/>
                  </a:lnTo>
                  <a:lnTo>
                    <a:pt x="54610" y="5079"/>
                  </a:lnTo>
                  <a:lnTo>
                    <a:pt x="54610" y="0"/>
                  </a:lnTo>
                  <a:close/>
                </a:path>
                <a:path w="54610" h="297179">
                  <a:moveTo>
                    <a:pt x="54610" y="270509"/>
                  </a:moveTo>
                  <a:lnTo>
                    <a:pt x="0" y="270509"/>
                  </a:lnTo>
                  <a:lnTo>
                    <a:pt x="0" y="295909"/>
                  </a:lnTo>
                  <a:lnTo>
                    <a:pt x="44450" y="295909"/>
                  </a:lnTo>
                  <a:lnTo>
                    <a:pt x="44450" y="297179"/>
                  </a:lnTo>
                  <a:lnTo>
                    <a:pt x="54610" y="297179"/>
                  </a:lnTo>
                  <a:lnTo>
                    <a:pt x="54610" y="270509"/>
                  </a:lnTo>
                  <a:close/>
                </a:path>
              </a:pathLst>
            </a:custGeom>
            <a:solidFill>
              <a:srgbClr val="2F8D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6" name="object 266"/>
            <p:cNvSpPr/>
            <p:nvPr/>
          </p:nvSpPr>
          <p:spPr>
            <a:xfrm>
              <a:off x="3831589" y="6403339"/>
              <a:ext cx="54610" cy="297180"/>
            </a:xfrm>
            <a:custGeom>
              <a:avLst/>
              <a:gdLst/>
              <a:ahLst/>
              <a:cxnLst/>
              <a:rect l="l" t="t" r="r" b="b"/>
              <a:pathLst>
                <a:path w="54610" h="297179">
                  <a:moveTo>
                    <a:pt x="54610" y="250190"/>
                  </a:moveTo>
                  <a:lnTo>
                    <a:pt x="0" y="250190"/>
                  </a:lnTo>
                  <a:lnTo>
                    <a:pt x="0" y="271780"/>
                  </a:lnTo>
                  <a:lnTo>
                    <a:pt x="54610" y="271780"/>
                  </a:lnTo>
                  <a:lnTo>
                    <a:pt x="54610" y="250190"/>
                  </a:lnTo>
                  <a:close/>
                </a:path>
                <a:path w="54610" h="297179">
                  <a:moveTo>
                    <a:pt x="54610" y="247650"/>
                  </a:moveTo>
                  <a:lnTo>
                    <a:pt x="0" y="247650"/>
                  </a:lnTo>
                  <a:lnTo>
                    <a:pt x="0" y="248920"/>
                  </a:lnTo>
                  <a:lnTo>
                    <a:pt x="54610" y="248920"/>
                  </a:lnTo>
                  <a:lnTo>
                    <a:pt x="54610" y="247650"/>
                  </a:lnTo>
                  <a:close/>
                </a:path>
                <a:path w="54610" h="297179">
                  <a:moveTo>
                    <a:pt x="54610" y="243840"/>
                  </a:moveTo>
                  <a:lnTo>
                    <a:pt x="0" y="243840"/>
                  </a:lnTo>
                  <a:lnTo>
                    <a:pt x="0" y="246380"/>
                  </a:lnTo>
                  <a:lnTo>
                    <a:pt x="54610" y="246380"/>
                  </a:lnTo>
                  <a:lnTo>
                    <a:pt x="54610" y="243840"/>
                  </a:lnTo>
                  <a:close/>
                </a:path>
                <a:path w="54610" h="297179">
                  <a:moveTo>
                    <a:pt x="54610" y="241300"/>
                  </a:moveTo>
                  <a:lnTo>
                    <a:pt x="0" y="241300"/>
                  </a:lnTo>
                  <a:lnTo>
                    <a:pt x="0" y="242570"/>
                  </a:lnTo>
                  <a:lnTo>
                    <a:pt x="54610" y="242570"/>
                  </a:lnTo>
                  <a:lnTo>
                    <a:pt x="54610" y="241300"/>
                  </a:lnTo>
                  <a:close/>
                </a:path>
                <a:path w="54610" h="297179">
                  <a:moveTo>
                    <a:pt x="54610" y="237490"/>
                  </a:moveTo>
                  <a:lnTo>
                    <a:pt x="0" y="237490"/>
                  </a:lnTo>
                  <a:lnTo>
                    <a:pt x="0" y="240030"/>
                  </a:lnTo>
                  <a:lnTo>
                    <a:pt x="54610" y="240030"/>
                  </a:lnTo>
                  <a:lnTo>
                    <a:pt x="54610" y="237490"/>
                  </a:lnTo>
                  <a:close/>
                </a:path>
                <a:path w="54610" h="297179">
                  <a:moveTo>
                    <a:pt x="54610" y="234950"/>
                  </a:moveTo>
                  <a:lnTo>
                    <a:pt x="0" y="234950"/>
                  </a:lnTo>
                  <a:lnTo>
                    <a:pt x="0" y="236220"/>
                  </a:lnTo>
                  <a:lnTo>
                    <a:pt x="54610" y="236220"/>
                  </a:lnTo>
                  <a:lnTo>
                    <a:pt x="54610" y="234950"/>
                  </a:lnTo>
                  <a:close/>
                </a:path>
                <a:path w="54610" h="297179">
                  <a:moveTo>
                    <a:pt x="54610" y="231140"/>
                  </a:moveTo>
                  <a:lnTo>
                    <a:pt x="0" y="231140"/>
                  </a:lnTo>
                  <a:lnTo>
                    <a:pt x="0" y="233680"/>
                  </a:lnTo>
                  <a:lnTo>
                    <a:pt x="54610" y="233680"/>
                  </a:lnTo>
                  <a:lnTo>
                    <a:pt x="54610" y="231140"/>
                  </a:lnTo>
                  <a:close/>
                </a:path>
                <a:path w="54610" h="297179">
                  <a:moveTo>
                    <a:pt x="54610" y="228600"/>
                  </a:moveTo>
                  <a:lnTo>
                    <a:pt x="0" y="228600"/>
                  </a:lnTo>
                  <a:lnTo>
                    <a:pt x="0" y="229870"/>
                  </a:lnTo>
                  <a:lnTo>
                    <a:pt x="54610" y="229870"/>
                  </a:lnTo>
                  <a:lnTo>
                    <a:pt x="54610" y="228600"/>
                  </a:lnTo>
                  <a:close/>
                </a:path>
                <a:path w="54610" h="297179">
                  <a:moveTo>
                    <a:pt x="54610" y="224790"/>
                  </a:moveTo>
                  <a:lnTo>
                    <a:pt x="0" y="224790"/>
                  </a:lnTo>
                  <a:lnTo>
                    <a:pt x="0" y="227330"/>
                  </a:lnTo>
                  <a:lnTo>
                    <a:pt x="54610" y="227330"/>
                  </a:lnTo>
                  <a:lnTo>
                    <a:pt x="54610" y="224790"/>
                  </a:lnTo>
                  <a:close/>
                </a:path>
                <a:path w="54610" h="297179">
                  <a:moveTo>
                    <a:pt x="54610" y="222250"/>
                  </a:moveTo>
                  <a:lnTo>
                    <a:pt x="0" y="222250"/>
                  </a:lnTo>
                  <a:lnTo>
                    <a:pt x="0" y="223520"/>
                  </a:lnTo>
                  <a:lnTo>
                    <a:pt x="54610" y="223520"/>
                  </a:lnTo>
                  <a:lnTo>
                    <a:pt x="54610" y="222250"/>
                  </a:lnTo>
                  <a:close/>
                </a:path>
                <a:path w="54610" h="297179">
                  <a:moveTo>
                    <a:pt x="54610" y="218440"/>
                  </a:moveTo>
                  <a:lnTo>
                    <a:pt x="0" y="218440"/>
                  </a:lnTo>
                  <a:lnTo>
                    <a:pt x="0" y="220980"/>
                  </a:lnTo>
                  <a:lnTo>
                    <a:pt x="54610" y="220980"/>
                  </a:lnTo>
                  <a:lnTo>
                    <a:pt x="54610" y="218440"/>
                  </a:lnTo>
                  <a:close/>
                </a:path>
                <a:path w="54610" h="297179">
                  <a:moveTo>
                    <a:pt x="54610" y="215900"/>
                  </a:moveTo>
                  <a:lnTo>
                    <a:pt x="0" y="215900"/>
                  </a:lnTo>
                  <a:lnTo>
                    <a:pt x="0" y="217170"/>
                  </a:lnTo>
                  <a:lnTo>
                    <a:pt x="54610" y="217170"/>
                  </a:lnTo>
                  <a:lnTo>
                    <a:pt x="54610" y="215900"/>
                  </a:lnTo>
                  <a:close/>
                </a:path>
                <a:path w="54610" h="297179">
                  <a:moveTo>
                    <a:pt x="54610" y="212090"/>
                  </a:moveTo>
                  <a:lnTo>
                    <a:pt x="0" y="212090"/>
                  </a:lnTo>
                  <a:lnTo>
                    <a:pt x="0" y="214630"/>
                  </a:lnTo>
                  <a:lnTo>
                    <a:pt x="54610" y="214630"/>
                  </a:lnTo>
                  <a:lnTo>
                    <a:pt x="54610" y="212090"/>
                  </a:lnTo>
                  <a:close/>
                </a:path>
                <a:path w="54610" h="297179">
                  <a:moveTo>
                    <a:pt x="54610" y="209550"/>
                  </a:moveTo>
                  <a:lnTo>
                    <a:pt x="0" y="209550"/>
                  </a:lnTo>
                  <a:lnTo>
                    <a:pt x="0" y="210820"/>
                  </a:lnTo>
                  <a:lnTo>
                    <a:pt x="54610" y="210820"/>
                  </a:lnTo>
                  <a:lnTo>
                    <a:pt x="54610" y="209550"/>
                  </a:lnTo>
                  <a:close/>
                </a:path>
                <a:path w="54610" h="297179">
                  <a:moveTo>
                    <a:pt x="54610" y="205740"/>
                  </a:moveTo>
                  <a:lnTo>
                    <a:pt x="0" y="205740"/>
                  </a:lnTo>
                  <a:lnTo>
                    <a:pt x="0" y="208280"/>
                  </a:lnTo>
                  <a:lnTo>
                    <a:pt x="54610" y="208280"/>
                  </a:lnTo>
                  <a:lnTo>
                    <a:pt x="54610" y="205740"/>
                  </a:lnTo>
                  <a:close/>
                </a:path>
                <a:path w="54610" h="297179">
                  <a:moveTo>
                    <a:pt x="54610" y="203200"/>
                  </a:moveTo>
                  <a:lnTo>
                    <a:pt x="0" y="203200"/>
                  </a:lnTo>
                  <a:lnTo>
                    <a:pt x="0" y="204470"/>
                  </a:lnTo>
                  <a:lnTo>
                    <a:pt x="54610" y="204470"/>
                  </a:lnTo>
                  <a:lnTo>
                    <a:pt x="54610" y="203200"/>
                  </a:lnTo>
                  <a:close/>
                </a:path>
                <a:path w="54610" h="297179">
                  <a:moveTo>
                    <a:pt x="54610" y="199390"/>
                  </a:moveTo>
                  <a:lnTo>
                    <a:pt x="0" y="199390"/>
                  </a:lnTo>
                  <a:lnTo>
                    <a:pt x="0" y="201930"/>
                  </a:lnTo>
                  <a:lnTo>
                    <a:pt x="54610" y="201930"/>
                  </a:lnTo>
                  <a:lnTo>
                    <a:pt x="54610" y="199390"/>
                  </a:lnTo>
                  <a:close/>
                </a:path>
                <a:path w="54610" h="297179">
                  <a:moveTo>
                    <a:pt x="54610" y="196850"/>
                  </a:moveTo>
                  <a:lnTo>
                    <a:pt x="0" y="196850"/>
                  </a:lnTo>
                  <a:lnTo>
                    <a:pt x="0" y="198120"/>
                  </a:lnTo>
                  <a:lnTo>
                    <a:pt x="54610" y="198120"/>
                  </a:lnTo>
                  <a:lnTo>
                    <a:pt x="54610" y="196850"/>
                  </a:lnTo>
                  <a:close/>
                </a:path>
                <a:path w="54610" h="297179">
                  <a:moveTo>
                    <a:pt x="54610" y="193040"/>
                  </a:moveTo>
                  <a:lnTo>
                    <a:pt x="0" y="193040"/>
                  </a:lnTo>
                  <a:lnTo>
                    <a:pt x="0" y="195580"/>
                  </a:lnTo>
                  <a:lnTo>
                    <a:pt x="54610" y="195580"/>
                  </a:lnTo>
                  <a:lnTo>
                    <a:pt x="54610" y="193040"/>
                  </a:lnTo>
                  <a:close/>
                </a:path>
                <a:path w="54610" h="297179">
                  <a:moveTo>
                    <a:pt x="54610" y="190500"/>
                  </a:moveTo>
                  <a:lnTo>
                    <a:pt x="0" y="190500"/>
                  </a:lnTo>
                  <a:lnTo>
                    <a:pt x="0" y="191770"/>
                  </a:lnTo>
                  <a:lnTo>
                    <a:pt x="54610" y="191770"/>
                  </a:lnTo>
                  <a:lnTo>
                    <a:pt x="54610" y="190500"/>
                  </a:lnTo>
                  <a:close/>
                </a:path>
                <a:path w="54610" h="297179">
                  <a:moveTo>
                    <a:pt x="54610" y="186690"/>
                  </a:moveTo>
                  <a:lnTo>
                    <a:pt x="0" y="186690"/>
                  </a:lnTo>
                  <a:lnTo>
                    <a:pt x="0" y="189230"/>
                  </a:lnTo>
                  <a:lnTo>
                    <a:pt x="54610" y="189230"/>
                  </a:lnTo>
                  <a:lnTo>
                    <a:pt x="54610" y="186690"/>
                  </a:lnTo>
                  <a:close/>
                </a:path>
                <a:path w="54610" h="297179">
                  <a:moveTo>
                    <a:pt x="54610" y="184150"/>
                  </a:moveTo>
                  <a:lnTo>
                    <a:pt x="0" y="184150"/>
                  </a:lnTo>
                  <a:lnTo>
                    <a:pt x="0" y="185420"/>
                  </a:lnTo>
                  <a:lnTo>
                    <a:pt x="54610" y="185420"/>
                  </a:lnTo>
                  <a:lnTo>
                    <a:pt x="54610" y="184150"/>
                  </a:lnTo>
                  <a:close/>
                </a:path>
                <a:path w="54610" h="297179">
                  <a:moveTo>
                    <a:pt x="54610" y="180340"/>
                  </a:moveTo>
                  <a:lnTo>
                    <a:pt x="0" y="180340"/>
                  </a:lnTo>
                  <a:lnTo>
                    <a:pt x="0" y="182880"/>
                  </a:lnTo>
                  <a:lnTo>
                    <a:pt x="54610" y="182880"/>
                  </a:lnTo>
                  <a:lnTo>
                    <a:pt x="54610" y="180340"/>
                  </a:lnTo>
                  <a:close/>
                </a:path>
                <a:path w="54610" h="297179">
                  <a:moveTo>
                    <a:pt x="54610" y="177800"/>
                  </a:moveTo>
                  <a:lnTo>
                    <a:pt x="0" y="177800"/>
                  </a:lnTo>
                  <a:lnTo>
                    <a:pt x="0" y="179070"/>
                  </a:lnTo>
                  <a:lnTo>
                    <a:pt x="54610" y="179070"/>
                  </a:lnTo>
                  <a:lnTo>
                    <a:pt x="54610" y="177800"/>
                  </a:lnTo>
                  <a:close/>
                </a:path>
                <a:path w="54610" h="297179">
                  <a:moveTo>
                    <a:pt x="54610" y="173990"/>
                  </a:moveTo>
                  <a:lnTo>
                    <a:pt x="0" y="173990"/>
                  </a:lnTo>
                  <a:lnTo>
                    <a:pt x="0" y="176530"/>
                  </a:lnTo>
                  <a:lnTo>
                    <a:pt x="54610" y="176530"/>
                  </a:lnTo>
                  <a:lnTo>
                    <a:pt x="54610" y="173990"/>
                  </a:lnTo>
                  <a:close/>
                </a:path>
                <a:path w="54610" h="297179">
                  <a:moveTo>
                    <a:pt x="54610" y="171450"/>
                  </a:moveTo>
                  <a:lnTo>
                    <a:pt x="0" y="171450"/>
                  </a:lnTo>
                  <a:lnTo>
                    <a:pt x="0" y="172720"/>
                  </a:lnTo>
                  <a:lnTo>
                    <a:pt x="54610" y="172720"/>
                  </a:lnTo>
                  <a:lnTo>
                    <a:pt x="54610" y="171450"/>
                  </a:lnTo>
                  <a:close/>
                </a:path>
                <a:path w="54610" h="297179">
                  <a:moveTo>
                    <a:pt x="54610" y="167640"/>
                  </a:moveTo>
                  <a:lnTo>
                    <a:pt x="0" y="167640"/>
                  </a:lnTo>
                  <a:lnTo>
                    <a:pt x="0" y="170180"/>
                  </a:lnTo>
                  <a:lnTo>
                    <a:pt x="54610" y="170180"/>
                  </a:lnTo>
                  <a:lnTo>
                    <a:pt x="54610" y="167640"/>
                  </a:lnTo>
                  <a:close/>
                </a:path>
                <a:path w="54610" h="297179">
                  <a:moveTo>
                    <a:pt x="54610" y="165100"/>
                  </a:moveTo>
                  <a:lnTo>
                    <a:pt x="0" y="165100"/>
                  </a:lnTo>
                  <a:lnTo>
                    <a:pt x="0" y="166370"/>
                  </a:lnTo>
                  <a:lnTo>
                    <a:pt x="54610" y="166370"/>
                  </a:lnTo>
                  <a:lnTo>
                    <a:pt x="54610" y="165100"/>
                  </a:lnTo>
                  <a:close/>
                </a:path>
                <a:path w="54610" h="297179">
                  <a:moveTo>
                    <a:pt x="54610" y="161290"/>
                  </a:moveTo>
                  <a:lnTo>
                    <a:pt x="0" y="161290"/>
                  </a:lnTo>
                  <a:lnTo>
                    <a:pt x="0" y="163830"/>
                  </a:lnTo>
                  <a:lnTo>
                    <a:pt x="54610" y="163830"/>
                  </a:lnTo>
                  <a:lnTo>
                    <a:pt x="54610" y="161290"/>
                  </a:lnTo>
                  <a:close/>
                </a:path>
                <a:path w="54610" h="297179">
                  <a:moveTo>
                    <a:pt x="54610" y="158750"/>
                  </a:moveTo>
                  <a:lnTo>
                    <a:pt x="0" y="158750"/>
                  </a:lnTo>
                  <a:lnTo>
                    <a:pt x="0" y="160020"/>
                  </a:lnTo>
                  <a:lnTo>
                    <a:pt x="54610" y="160020"/>
                  </a:lnTo>
                  <a:lnTo>
                    <a:pt x="54610" y="158750"/>
                  </a:lnTo>
                  <a:close/>
                </a:path>
                <a:path w="54610" h="297179">
                  <a:moveTo>
                    <a:pt x="54610" y="154940"/>
                  </a:moveTo>
                  <a:lnTo>
                    <a:pt x="0" y="154940"/>
                  </a:lnTo>
                  <a:lnTo>
                    <a:pt x="0" y="157480"/>
                  </a:lnTo>
                  <a:lnTo>
                    <a:pt x="54610" y="157480"/>
                  </a:lnTo>
                  <a:lnTo>
                    <a:pt x="54610" y="154940"/>
                  </a:lnTo>
                  <a:close/>
                </a:path>
                <a:path w="54610" h="297179">
                  <a:moveTo>
                    <a:pt x="54610" y="152400"/>
                  </a:moveTo>
                  <a:lnTo>
                    <a:pt x="0" y="152400"/>
                  </a:lnTo>
                  <a:lnTo>
                    <a:pt x="0" y="153670"/>
                  </a:lnTo>
                  <a:lnTo>
                    <a:pt x="54610" y="153670"/>
                  </a:lnTo>
                  <a:lnTo>
                    <a:pt x="54610" y="152400"/>
                  </a:lnTo>
                  <a:close/>
                </a:path>
                <a:path w="54610" h="297179">
                  <a:moveTo>
                    <a:pt x="54610" y="148590"/>
                  </a:moveTo>
                  <a:lnTo>
                    <a:pt x="0" y="148590"/>
                  </a:lnTo>
                  <a:lnTo>
                    <a:pt x="0" y="151130"/>
                  </a:lnTo>
                  <a:lnTo>
                    <a:pt x="54610" y="151130"/>
                  </a:lnTo>
                  <a:lnTo>
                    <a:pt x="54610" y="148590"/>
                  </a:lnTo>
                  <a:close/>
                </a:path>
                <a:path w="54610" h="297179">
                  <a:moveTo>
                    <a:pt x="54610" y="146050"/>
                  </a:moveTo>
                  <a:lnTo>
                    <a:pt x="0" y="146050"/>
                  </a:lnTo>
                  <a:lnTo>
                    <a:pt x="0" y="147320"/>
                  </a:lnTo>
                  <a:lnTo>
                    <a:pt x="54610" y="147320"/>
                  </a:lnTo>
                  <a:lnTo>
                    <a:pt x="54610" y="146050"/>
                  </a:lnTo>
                  <a:close/>
                </a:path>
                <a:path w="54610" h="297179">
                  <a:moveTo>
                    <a:pt x="54610" y="142240"/>
                  </a:moveTo>
                  <a:lnTo>
                    <a:pt x="0" y="142240"/>
                  </a:lnTo>
                  <a:lnTo>
                    <a:pt x="0" y="144780"/>
                  </a:lnTo>
                  <a:lnTo>
                    <a:pt x="54610" y="144780"/>
                  </a:lnTo>
                  <a:lnTo>
                    <a:pt x="54610" y="142240"/>
                  </a:lnTo>
                  <a:close/>
                </a:path>
                <a:path w="54610" h="297179">
                  <a:moveTo>
                    <a:pt x="54610" y="139700"/>
                  </a:moveTo>
                  <a:lnTo>
                    <a:pt x="0" y="139700"/>
                  </a:lnTo>
                  <a:lnTo>
                    <a:pt x="0" y="140970"/>
                  </a:lnTo>
                  <a:lnTo>
                    <a:pt x="54610" y="140970"/>
                  </a:lnTo>
                  <a:lnTo>
                    <a:pt x="54610" y="139700"/>
                  </a:lnTo>
                  <a:close/>
                </a:path>
                <a:path w="54610" h="297179">
                  <a:moveTo>
                    <a:pt x="54610" y="135890"/>
                  </a:moveTo>
                  <a:lnTo>
                    <a:pt x="0" y="135890"/>
                  </a:lnTo>
                  <a:lnTo>
                    <a:pt x="0" y="138430"/>
                  </a:lnTo>
                  <a:lnTo>
                    <a:pt x="54610" y="138430"/>
                  </a:lnTo>
                  <a:lnTo>
                    <a:pt x="54610" y="135890"/>
                  </a:lnTo>
                  <a:close/>
                </a:path>
                <a:path w="54610" h="297179">
                  <a:moveTo>
                    <a:pt x="54610" y="133350"/>
                  </a:moveTo>
                  <a:lnTo>
                    <a:pt x="0" y="133350"/>
                  </a:lnTo>
                  <a:lnTo>
                    <a:pt x="0" y="134620"/>
                  </a:lnTo>
                  <a:lnTo>
                    <a:pt x="54610" y="134620"/>
                  </a:lnTo>
                  <a:lnTo>
                    <a:pt x="54610" y="133350"/>
                  </a:lnTo>
                  <a:close/>
                </a:path>
                <a:path w="54610" h="297179">
                  <a:moveTo>
                    <a:pt x="54610" y="129540"/>
                  </a:moveTo>
                  <a:lnTo>
                    <a:pt x="0" y="129540"/>
                  </a:lnTo>
                  <a:lnTo>
                    <a:pt x="0" y="132080"/>
                  </a:lnTo>
                  <a:lnTo>
                    <a:pt x="54610" y="132080"/>
                  </a:lnTo>
                  <a:lnTo>
                    <a:pt x="54610" y="129540"/>
                  </a:lnTo>
                  <a:close/>
                </a:path>
                <a:path w="54610" h="297179">
                  <a:moveTo>
                    <a:pt x="54610" y="127000"/>
                  </a:moveTo>
                  <a:lnTo>
                    <a:pt x="0" y="127000"/>
                  </a:lnTo>
                  <a:lnTo>
                    <a:pt x="0" y="128270"/>
                  </a:lnTo>
                  <a:lnTo>
                    <a:pt x="54610" y="128270"/>
                  </a:lnTo>
                  <a:lnTo>
                    <a:pt x="54610" y="127000"/>
                  </a:lnTo>
                  <a:close/>
                </a:path>
                <a:path w="54610" h="297179">
                  <a:moveTo>
                    <a:pt x="54610" y="123190"/>
                  </a:moveTo>
                  <a:lnTo>
                    <a:pt x="0" y="123190"/>
                  </a:lnTo>
                  <a:lnTo>
                    <a:pt x="0" y="125730"/>
                  </a:lnTo>
                  <a:lnTo>
                    <a:pt x="54610" y="125730"/>
                  </a:lnTo>
                  <a:lnTo>
                    <a:pt x="54610" y="123190"/>
                  </a:lnTo>
                  <a:close/>
                </a:path>
                <a:path w="54610" h="297179">
                  <a:moveTo>
                    <a:pt x="54610" y="120650"/>
                  </a:moveTo>
                  <a:lnTo>
                    <a:pt x="0" y="120650"/>
                  </a:lnTo>
                  <a:lnTo>
                    <a:pt x="0" y="121920"/>
                  </a:lnTo>
                  <a:lnTo>
                    <a:pt x="54610" y="121920"/>
                  </a:lnTo>
                  <a:lnTo>
                    <a:pt x="54610" y="120650"/>
                  </a:lnTo>
                  <a:close/>
                </a:path>
                <a:path w="54610" h="297179">
                  <a:moveTo>
                    <a:pt x="54610" y="116840"/>
                  </a:moveTo>
                  <a:lnTo>
                    <a:pt x="0" y="116840"/>
                  </a:lnTo>
                  <a:lnTo>
                    <a:pt x="0" y="119380"/>
                  </a:lnTo>
                  <a:lnTo>
                    <a:pt x="54610" y="119380"/>
                  </a:lnTo>
                  <a:lnTo>
                    <a:pt x="54610" y="116840"/>
                  </a:lnTo>
                  <a:close/>
                </a:path>
                <a:path w="54610" h="297179">
                  <a:moveTo>
                    <a:pt x="54610" y="114300"/>
                  </a:moveTo>
                  <a:lnTo>
                    <a:pt x="0" y="114300"/>
                  </a:lnTo>
                  <a:lnTo>
                    <a:pt x="0" y="115570"/>
                  </a:lnTo>
                  <a:lnTo>
                    <a:pt x="54610" y="115570"/>
                  </a:lnTo>
                  <a:lnTo>
                    <a:pt x="54610" y="114300"/>
                  </a:lnTo>
                  <a:close/>
                </a:path>
                <a:path w="54610" h="297179">
                  <a:moveTo>
                    <a:pt x="54610" y="110490"/>
                  </a:moveTo>
                  <a:lnTo>
                    <a:pt x="0" y="110490"/>
                  </a:lnTo>
                  <a:lnTo>
                    <a:pt x="0" y="113030"/>
                  </a:lnTo>
                  <a:lnTo>
                    <a:pt x="54610" y="113030"/>
                  </a:lnTo>
                  <a:lnTo>
                    <a:pt x="54610" y="110490"/>
                  </a:lnTo>
                  <a:close/>
                </a:path>
                <a:path w="54610" h="297179">
                  <a:moveTo>
                    <a:pt x="54610" y="107950"/>
                  </a:moveTo>
                  <a:lnTo>
                    <a:pt x="0" y="107950"/>
                  </a:lnTo>
                  <a:lnTo>
                    <a:pt x="0" y="109220"/>
                  </a:lnTo>
                  <a:lnTo>
                    <a:pt x="54610" y="109220"/>
                  </a:lnTo>
                  <a:lnTo>
                    <a:pt x="54610" y="107950"/>
                  </a:lnTo>
                  <a:close/>
                </a:path>
                <a:path w="54610" h="297179">
                  <a:moveTo>
                    <a:pt x="54610" y="104140"/>
                  </a:moveTo>
                  <a:lnTo>
                    <a:pt x="0" y="104140"/>
                  </a:lnTo>
                  <a:lnTo>
                    <a:pt x="0" y="106680"/>
                  </a:lnTo>
                  <a:lnTo>
                    <a:pt x="54610" y="106680"/>
                  </a:lnTo>
                  <a:lnTo>
                    <a:pt x="54610" y="104140"/>
                  </a:lnTo>
                  <a:close/>
                </a:path>
                <a:path w="54610" h="297179">
                  <a:moveTo>
                    <a:pt x="54610" y="101600"/>
                  </a:moveTo>
                  <a:lnTo>
                    <a:pt x="0" y="101600"/>
                  </a:lnTo>
                  <a:lnTo>
                    <a:pt x="0" y="102870"/>
                  </a:lnTo>
                  <a:lnTo>
                    <a:pt x="54610" y="102870"/>
                  </a:lnTo>
                  <a:lnTo>
                    <a:pt x="54610" y="101600"/>
                  </a:lnTo>
                  <a:close/>
                </a:path>
                <a:path w="54610" h="297179">
                  <a:moveTo>
                    <a:pt x="54610" y="97790"/>
                  </a:moveTo>
                  <a:lnTo>
                    <a:pt x="0" y="97790"/>
                  </a:lnTo>
                  <a:lnTo>
                    <a:pt x="0" y="100330"/>
                  </a:lnTo>
                  <a:lnTo>
                    <a:pt x="54610" y="100330"/>
                  </a:lnTo>
                  <a:lnTo>
                    <a:pt x="54610" y="97790"/>
                  </a:lnTo>
                  <a:close/>
                </a:path>
                <a:path w="54610" h="297179">
                  <a:moveTo>
                    <a:pt x="54610" y="95250"/>
                  </a:moveTo>
                  <a:lnTo>
                    <a:pt x="0" y="95250"/>
                  </a:lnTo>
                  <a:lnTo>
                    <a:pt x="0" y="96520"/>
                  </a:lnTo>
                  <a:lnTo>
                    <a:pt x="54610" y="96520"/>
                  </a:lnTo>
                  <a:lnTo>
                    <a:pt x="54610" y="95250"/>
                  </a:lnTo>
                  <a:close/>
                </a:path>
                <a:path w="54610" h="297179">
                  <a:moveTo>
                    <a:pt x="54610" y="88900"/>
                  </a:moveTo>
                  <a:lnTo>
                    <a:pt x="0" y="88900"/>
                  </a:lnTo>
                  <a:lnTo>
                    <a:pt x="0" y="93980"/>
                  </a:lnTo>
                  <a:lnTo>
                    <a:pt x="54610" y="93980"/>
                  </a:lnTo>
                  <a:lnTo>
                    <a:pt x="54610" y="88900"/>
                  </a:lnTo>
                  <a:close/>
                </a:path>
                <a:path w="54610" h="297179">
                  <a:moveTo>
                    <a:pt x="54610" y="82550"/>
                  </a:moveTo>
                  <a:lnTo>
                    <a:pt x="0" y="82550"/>
                  </a:lnTo>
                  <a:lnTo>
                    <a:pt x="0" y="87630"/>
                  </a:lnTo>
                  <a:lnTo>
                    <a:pt x="54610" y="87630"/>
                  </a:lnTo>
                  <a:lnTo>
                    <a:pt x="54610" y="82550"/>
                  </a:lnTo>
                  <a:close/>
                </a:path>
                <a:path w="54610" h="297179">
                  <a:moveTo>
                    <a:pt x="54610" y="76200"/>
                  </a:moveTo>
                  <a:lnTo>
                    <a:pt x="0" y="76200"/>
                  </a:lnTo>
                  <a:lnTo>
                    <a:pt x="0" y="81280"/>
                  </a:lnTo>
                  <a:lnTo>
                    <a:pt x="54610" y="81280"/>
                  </a:lnTo>
                  <a:lnTo>
                    <a:pt x="54610" y="76200"/>
                  </a:lnTo>
                  <a:close/>
                </a:path>
                <a:path w="54610" h="297179">
                  <a:moveTo>
                    <a:pt x="54610" y="69850"/>
                  </a:moveTo>
                  <a:lnTo>
                    <a:pt x="0" y="69850"/>
                  </a:lnTo>
                  <a:lnTo>
                    <a:pt x="0" y="74930"/>
                  </a:lnTo>
                  <a:lnTo>
                    <a:pt x="54610" y="74930"/>
                  </a:lnTo>
                  <a:lnTo>
                    <a:pt x="54610" y="69850"/>
                  </a:lnTo>
                  <a:close/>
                </a:path>
                <a:path w="54610" h="297179">
                  <a:moveTo>
                    <a:pt x="54610" y="63500"/>
                  </a:moveTo>
                  <a:lnTo>
                    <a:pt x="0" y="63500"/>
                  </a:lnTo>
                  <a:lnTo>
                    <a:pt x="0" y="68580"/>
                  </a:lnTo>
                  <a:lnTo>
                    <a:pt x="54610" y="68580"/>
                  </a:lnTo>
                  <a:lnTo>
                    <a:pt x="54610" y="63500"/>
                  </a:lnTo>
                  <a:close/>
                </a:path>
                <a:path w="54610" h="297179">
                  <a:moveTo>
                    <a:pt x="54610" y="57150"/>
                  </a:moveTo>
                  <a:lnTo>
                    <a:pt x="0" y="57150"/>
                  </a:lnTo>
                  <a:lnTo>
                    <a:pt x="0" y="62230"/>
                  </a:lnTo>
                  <a:lnTo>
                    <a:pt x="54610" y="62230"/>
                  </a:lnTo>
                  <a:lnTo>
                    <a:pt x="54610" y="57150"/>
                  </a:lnTo>
                  <a:close/>
                </a:path>
                <a:path w="54610" h="297179">
                  <a:moveTo>
                    <a:pt x="54610" y="50800"/>
                  </a:moveTo>
                  <a:lnTo>
                    <a:pt x="0" y="50800"/>
                  </a:lnTo>
                  <a:lnTo>
                    <a:pt x="0" y="55880"/>
                  </a:lnTo>
                  <a:lnTo>
                    <a:pt x="54610" y="55880"/>
                  </a:lnTo>
                  <a:lnTo>
                    <a:pt x="54610" y="50800"/>
                  </a:lnTo>
                  <a:close/>
                </a:path>
                <a:path w="54610" h="297179">
                  <a:moveTo>
                    <a:pt x="54610" y="45720"/>
                  </a:moveTo>
                  <a:lnTo>
                    <a:pt x="0" y="45720"/>
                  </a:lnTo>
                  <a:lnTo>
                    <a:pt x="0" y="49530"/>
                  </a:lnTo>
                  <a:lnTo>
                    <a:pt x="54610" y="49530"/>
                  </a:lnTo>
                  <a:lnTo>
                    <a:pt x="54610" y="45720"/>
                  </a:lnTo>
                  <a:close/>
                </a:path>
                <a:path w="54610" h="297179">
                  <a:moveTo>
                    <a:pt x="54610" y="39370"/>
                  </a:moveTo>
                  <a:lnTo>
                    <a:pt x="0" y="39370"/>
                  </a:lnTo>
                  <a:lnTo>
                    <a:pt x="0" y="44450"/>
                  </a:lnTo>
                  <a:lnTo>
                    <a:pt x="54610" y="44450"/>
                  </a:lnTo>
                  <a:lnTo>
                    <a:pt x="54610" y="39370"/>
                  </a:lnTo>
                  <a:close/>
                </a:path>
                <a:path w="54610" h="297179">
                  <a:moveTo>
                    <a:pt x="54610" y="33020"/>
                  </a:moveTo>
                  <a:lnTo>
                    <a:pt x="0" y="33020"/>
                  </a:lnTo>
                  <a:lnTo>
                    <a:pt x="0" y="38100"/>
                  </a:lnTo>
                  <a:lnTo>
                    <a:pt x="54610" y="38100"/>
                  </a:lnTo>
                  <a:lnTo>
                    <a:pt x="54610" y="33020"/>
                  </a:lnTo>
                  <a:close/>
                </a:path>
                <a:path w="54610" h="297179">
                  <a:moveTo>
                    <a:pt x="54610" y="26670"/>
                  </a:moveTo>
                  <a:lnTo>
                    <a:pt x="0" y="26670"/>
                  </a:lnTo>
                  <a:lnTo>
                    <a:pt x="0" y="31750"/>
                  </a:lnTo>
                  <a:lnTo>
                    <a:pt x="54610" y="31750"/>
                  </a:lnTo>
                  <a:lnTo>
                    <a:pt x="54610" y="26670"/>
                  </a:lnTo>
                  <a:close/>
                </a:path>
                <a:path w="54610" h="297179">
                  <a:moveTo>
                    <a:pt x="54610" y="20320"/>
                  </a:moveTo>
                  <a:lnTo>
                    <a:pt x="0" y="20320"/>
                  </a:lnTo>
                  <a:lnTo>
                    <a:pt x="0" y="25400"/>
                  </a:lnTo>
                  <a:lnTo>
                    <a:pt x="54610" y="25400"/>
                  </a:lnTo>
                  <a:lnTo>
                    <a:pt x="54610" y="20320"/>
                  </a:lnTo>
                  <a:close/>
                </a:path>
                <a:path w="54610" h="297179">
                  <a:moveTo>
                    <a:pt x="54610" y="13970"/>
                  </a:moveTo>
                  <a:lnTo>
                    <a:pt x="0" y="13970"/>
                  </a:lnTo>
                  <a:lnTo>
                    <a:pt x="0" y="19050"/>
                  </a:lnTo>
                  <a:lnTo>
                    <a:pt x="54610" y="19050"/>
                  </a:lnTo>
                  <a:lnTo>
                    <a:pt x="54610" y="13970"/>
                  </a:lnTo>
                  <a:close/>
                </a:path>
                <a:path w="54610" h="297179">
                  <a:moveTo>
                    <a:pt x="54610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4610" y="12700"/>
                  </a:lnTo>
                  <a:lnTo>
                    <a:pt x="54610" y="7620"/>
                  </a:lnTo>
                  <a:close/>
                </a:path>
                <a:path w="54610" h="297179">
                  <a:moveTo>
                    <a:pt x="3556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54610" y="6350"/>
                  </a:lnTo>
                  <a:lnTo>
                    <a:pt x="54610" y="1270"/>
                  </a:lnTo>
                  <a:lnTo>
                    <a:pt x="35560" y="1270"/>
                  </a:lnTo>
                  <a:lnTo>
                    <a:pt x="35560" y="0"/>
                  </a:lnTo>
                  <a:close/>
                </a:path>
                <a:path w="54610" h="297179">
                  <a:moveTo>
                    <a:pt x="54610" y="271780"/>
                  </a:moveTo>
                  <a:lnTo>
                    <a:pt x="0" y="271780"/>
                  </a:lnTo>
                  <a:lnTo>
                    <a:pt x="0" y="295910"/>
                  </a:lnTo>
                  <a:lnTo>
                    <a:pt x="20320" y="295910"/>
                  </a:lnTo>
                  <a:lnTo>
                    <a:pt x="20320" y="297180"/>
                  </a:lnTo>
                  <a:lnTo>
                    <a:pt x="54610" y="297180"/>
                  </a:lnTo>
                  <a:lnTo>
                    <a:pt x="54610" y="271780"/>
                  </a:lnTo>
                  <a:close/>
                </a:path>
              </a:pathLst>
            </a:custGeom>
            <a:solidFill>
              <a:srgbClr val="2E8C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7" name="object 267"/>
            <p:cNvSpPr/>
            <p:nvPr/>
          </p:nvSpPr>
          <p:spPr>
            <a:xfrm>
              <a:off x="3776979" y="6403339"/>
              <a:ext cx="54610" cy="295910"/>
            </a:xfrm>
            <a:custGeom>
              <a:avLst/>
              <a:gdLst/>
              <a:ahLst/>
              <a:cxnLst/>
              <a:rect l="l" t="t" r="r" b="b"/>
              <a:pathLst>
                <a:path w="54610" h="295909">
                  <a:moveTo>
                    <a:pt x="54610" y="271792"/>
                  </a:moveTo>
                  <a:lnTo>
                    <a:pt x="0" y="271792"/>
                  </a:lnTo>
                  <a:lnTo>
                    <a:pt x="0" y="295910"/>
                  </a:lnTo>
                  <a:lnTo>
                    <a:pt x="54610" y="295910"/>
                  </a:lnTo>
                  <a:lnTo>
                    <a:pt x="54610" y="271792"/>
                  </a:lnTo>
                  <a:close/>
                </a:path>
                <a:path w="54610" h="295909">
                  <a:moveTo>
                    <a:pt x="54610" y="250202"/>
                  </a:moveTo>
                  <a:lnTo>
                    <a:pt x="0" y="250202"/>
                  </a:lnTo>
                  <a:lnTo>
                    <a:pt x="0" y="271780"/>
                  </a:lnTo>
                  <a:lnTo>
                    <a:pt x="54610" y="271780"/>
                  </a:lnTo>
                  <a:lnTo>
                    <a:pt x="54610" y="250202"/>
                  </a:lnTo>
                  <a:close/>
                </a:path>
                <a:path w="54610" h="295909">
                  <a:moveTo>
                    <a:pt x="54610" y="247650"/>
                  </a:moveTo>
                  <a:lnTo>
                    <a:pt x="0" y="247650"/>
                  </a:lnTo>
                  <a:lnTo>
                    <a:pt x="0" y="248920"/>
                  </a:lnTo>
                  <a:lnTo>
                    <a:pt x="54610" y="248920"/>
                  </a:lnTo>
                  <a:lnTo>
                    <a:pt x="54610" y="247650"/>
                  </a:lnTo>
                  <a:close/>
                </a:path>
                <a:path w="54610" h="295909">
                  <a:moveTo>
                    <a:pt x="54610" y="243840"/>
                  </a:moveTo>
                  <a:lnTo>
                    <a:pt x="0" y="243840"/>
                  </a:lnTo>
                  <a:lnTo>
                    <a:pt x="0" y="246380"/>
                  </a:lnTo>
                  <a:lnTo>
                    <a:pt x="54610" y="246380"/>
                  </a:lnTo>
                  <a:lnTo>
                    <a:pt x="54610" y="243840"/>
                  </a:lnTo>
                  <a:close/>
                </a:path>
                <a:path w="54610" h="295909">
                  <a:moveTo>
                    <a:pt x="54610" y="241300"/>
                  </a:moveTo>
                  <a:lnTo>
                    <a:pt x="0" y="241300"/>
                  </a:lnTo>
                  <a:lnTo>
                    <a:pt x="0" y="242570"/>
                  </a:lnTo>
                  <a:lnTo>
                    <a:pt x="54610" y="242570"/>
                  </a:lnTo>
                  <a:lnTo>
                    <a:pt x="54610" y="241300"/>
                  </a:lnTo>
                  <a:close/>
                </a:path>
                <a:path w="54610" h="295909">
                  <a:moveTo>
                    <a:pt x="54610" y="237502"/>
                  </a:moveTo>
                  <a:lnTo>
                    <a:pt x="0" y="237502"/>
                  </a:lnTo>
                  <a:lnTo>
                    <a:pt x="0" y="240030"/>
                  </a:lnTo>
                  <a:lnTo>
                    <a:pt x="54610" y="240030"/>
                  </a:lnTo>
                  <a:lnTo>
                    <a:pt x="54610" y="237502"/>
                  </a:lnTo>
                  <a:close/>
                </a:path>
                <a:path w="54610" h="295909">
                  <a:moveTo>
                    <a:pt x="54610" y="234962"/>
                  </a:moveTo>
                  <a:lnTo>
                    <a:pt x="0" y="234962"/>
                  </a:lnTo>
                  <a:lnTo>
                    <a:pt x="0" y="236220"/>
                  </a:lnTo>
                  <a:lnTo>
                    <a:pt x="54610" y="236220"/>
                  </a:lnTo>
                  <a:lnTo>
                    <a:pt x="54610" y="234962"/>
                  </a:lnTo>
                  <a:close/>
                </a:path>
                <a:path w="54610" h="295909">
                  <a:moveTo>
                    <a:pt x="54610" y="231152"/>
                  </a:moveTo>
                  <a:lnTo>
                    <a:pt x="0" y="231152"/>
                  </a:lnTo>
                  <a:lnTo>
                    <a:pt x="0" y="233680"/>
                  </a:lnTo>
                  <a:lnTo>
                    <a:pt x="54610" y="233680"/>
                  </a:lnTo>
                  <a:lnTo>
                    <a:pt x="54610" y="231152"/>
                  </a:lnTo>
                  <a:close/>
                </a:path>
                <a:path w="54610" h="295909">
                  <a:moveTo>
                    <a:pt x="54610" y="228612"/>
                  </a:moveTo>
                  <a:lnTo>
                    <a:pt x="0" y="228612"/>
                  </a:lnTo>
                  <a:lnTo>
                    <a:pt x="0" y="229870"/>
                  </a:lnTo>
                  <a:lnTo>
                    <a:pt x="54610" y="229870"/>
                  </a:lnTo>
                  <a:lnTo>
                    <a:pt x="54610" y="228612"/>
                  </a:lnTo>
                  <a:close/>
                </a:path>
                <a:path w="54610" h="295909">
                  <a:moveTo>
                    <a:pt x="54610" y="224790"/>
                  </a:moveTo>
                  <a:lnTo>
                    <a:pt x="0" y="224790"/>
                  </a:lnTo>
                  <a:lnTo>
                    <a:pt x="0" y="227330"/>
                  </a:lnTo>
                  <a:lnTo>
                    <a:pt x="54610" y="227330"/>
                  </a:lnTo>
                  <a:lnTo>
                    <a:pt x="54610" y="224790"/>
                  </a:lnTo>
                  <a:close/>
                </a:path>
                <a:path w="54610" h="295909">
                  <a:moveTo>
                    <a:pt x="54610" y="222250"/>
                  </a:moveTo>
                  <a:lnTo>
                    <a:pt x="0" y="222250"/>
                  </a:lnTo>
                  <a:lnTo>
                    <a:pt x="0" y="223532"/>
                  </a:lnTo>
                  <a:lnTo>
                    <a:pt x="54610" y="223532"/>
                  </a:lnTo>
                  <a:lnTo>
                    <a:pt x="54610" y="222250"/>
                  </a:lnTo>
                  <a:close/>
                </a:path>
                <a:path w="54610" h="295909">
                  <a:moveTo>
                    <a:pt x="54610" y="218452"/>
                  </a:moveTo>
                  <a:lnTo>
                    <a:pt x="0" y="218452"/>
                  </a:lnTo>
                  <a:lnTo>
                    <a:pt x="0" y="220980"/>
                  </a:lnTo>
                  <a:lnTo>
                    <a:pt x="54610" y="220980"/>
                  </a:lnTo>
                  <a:lnTo>
                    <a:pt x="54610" y="218452"/>
                  </a:lnTo>
                  <a:close/>
                </a:path>
                <a:path w="54610" h="295909">
                  <a:moveTo>
                    <a:pt x="54610" y="215912"/>
                  </a:moveTo>
                  <a:lnTo>
                    <a:pt x="0" y="215912"/>
                  </a:lnTo>
                  <a:lnTo>
                    <a:pt x="0" y="217182"/>
                  </a:lnTo>
                  <a:lnTo>
                    <a:pt x="54610" y="217182"/>
                  </a:lnTo>
                  <a:lnTo>
                    <a:pt x="54610" y="215912"/>
                  </a:lnTo>
                  <a:close/>
                </a:path>
                <a:path w="54610" h="295909">
                  <a:moveTo>
                    <a:pt x="54610" y="212090"/>
                  </a:moveTo>
                  <a:lnTo>
                    <a:pt x="0" y="212090"/>
                  </a:lnTo>
                  <a:lnTo>
                    <a:pt x="0" y="214630"/>
                  </a:lnTo>
                  <a:lnTo>
                    <a:pt x="54610" y="214630"/>
                  </a:lnTo>
                  <a:lnTo>
                    <a:pt x="54610" y="212090"/>
                  </a:lnTo>
                  <a:close/>
                </a:path>
                <a:path w="54610" h="295909">
                  <a:moveTo>
                    <a:pt x="54610" y="209550"/>
                  </a:moveTo>
                  <a:lnTo>
                    <a:pt x="0" y="209550"/>
                  </a:lnTo>
                  <a:lnTo>
                    <a:pt x="0" y="210832"/>
                  </a:lnTo>
                  <a:lnTo>
                    <a:pt x="54610" y="210832"/>
                  </a:lnTo>
                  <a:lnTo>
                    <a:pt x="54610" y="209550"/>
                  </a:lnTo>
                  <a:close/>
                </a:path>
                <a:path w="54610" h="295909">
                  <a:moveTo>
                    <a:pt x="54610" y="205740"/>
                  </a:moveTo>
                  <a:lnTo>
                    <a:pt x="0" y="205740"/>
                  </a:lnTo>
                  <a:lnTo>
                    <a:pt x="0" y="208280"/>
                  </a:lnTo>
                  <a:lnTo>
                    <a:pt x="54610" y="208280"/>
                  </a:lnTo>
                  <a:lnTo>
                    <a:pt x="54610" y="205740"/>
                  </a:lnTo>
                  <a:close/>
                </a:path>
                <a:path w="54610" h="295909">
                  <a:moveTo>
                    <a:pt x="54610" y="203212"/>
                  </a:moveTo>
                  <a:lnTo>
                    <a:pt x="0" y="203212"/>
                  </a:lnTo>
                  <a:lnTo>
                    <a:pt x="0" y="204482"/>
                  </a:lnTo>
                  <a:lnTo>
                    <a:pt x="54610" y="204482"/>
                  </a:lnTo>
                  <a:lnTo>
                    <a:pt x="54610" y="203212"/>
                  </a:lnTo>
                  <a:close/>
                </a:path>
                <a:path w="54610" h="295909">
                  <a:moveTo>
                    <a:pt x="54610" y="199402"/>
                  </a:moveTo>
                  <a:lnTo>
                    <a:pt x="0" y="199402"/>
                  </a:lnTo>
                  <a:lnTo>
                    <a:pt x="0" y="201942"/>
                  </a:lnTo>
                  <a:lnTo>
                    <a:pt x="54610" y="201942"/>
                  </a:lnTo>
                  <a:lnTo>
                    <a:pt x="54610" y="199402"/>
                  </a:lnTo>
                  <a:close/>
                </a:path>
                <a:path w="54610" h="295909">
                  <a:moveTo>
                    <a:pt x="54610" y="196862"/>
                  </a:moveTo>
                  <a:lnTo>
                    <a:pt x="0" y="196862"/>
                  </a:lnTo>
                  <a:lnTo>
                    <a:pt x="0" y="198120"/>
                  </a:lnTo>
                  <a:lnTo>
                    <a:pt x="54610" y="198120"/>
                  </a:lnTo>
                  <a:lnTo>
                    <a:pt x="54610" y="196862"/>
                  </a:lnTo>
                  <a:close/>
                </a:path>
                <a:path w="54610" h="295909">
                  <a:moveTo>
                    <a:pt x="54610" y="193040"/>
                  </a:moveTo>
                  <a:lnTo>
                    <a:pt x="0" y="193040"/>
                  </a:lnTo>
                  <a:lnTo>
                    <a:pt x="0" y="195580"/>
                  </a:lnTo>
                  <a:lnTo>
                    <a:pt x="54610" y="195580"/>
                  </a:lnTo>
                  <a:lnTo>
                    <a:pt x="54610" y="193040"/>
                  </a:lnTo>
                  <a:close/>
                </a:path>
                <a:path w="54610" h="295909">
                  <a:moveTo>
                    <a:pt x="54610" y="190512"/>
                  </a:moveTo>
                  <a:lnTo>
                    <a:pt x="0" y="190512"/>
                  </a:lnTo>
                  <a:lnTo>
                    <a:pt x="0" y="191770"/>
                  </a:lnTo>
                  <a:lnTo>
                    <a:pt x="54610" y="191770"/>
                  </a:lnTo>
                  <a:lnTo>
                    <a:pt x="54610" y="190512"/>
                  </a:lnTo>
                  <a:close/>
                </a:path>
                <a:path w="54610" h="295909">
                  <a:moveTo>
                    <a:pt x="54610" y="186690"/>
                  </a:moveTo>
                  <a:lnTo>
                    <a:pt x="0" y="186690"/>
                  </a:lnTo>
                  <a:lnTo>
                    <a:pt x="0" y="189230"/>
                  </a:lnTo>
                  <a:lnTo>
                    <a:pt x="54610" y="189230"/>
                  </a:lnTo>
                  <a:lnTo>
                    <a:pt x="54610" y="186690"/>
                  </a:lnTo>
                  <a:close/>
                </a:path>
                <a:path w="54610" h="295909">
                  <a:moveTo>
                    <a:pt x="54610" y="184150"/>
                  </a:moveTo>
                  <a:lnTo>
                    <a:pt x="0" y="184150"/>
                  </a:lnTo>
                  <a:lnTo>
                    <a:pt x="0" y="185420"/>
                  </a:lnTo>
                  <a:lnTo>
                    <a:pt x="54610" y="185420"/>
                  </a:lnTo>
                  <a:lnTo>
                    <a:pt x="54610" y="184150"/>
                  </a:lnTo>
                  <a:close/>
                </a:path>
                <a:path w="54610" h="295909">
                  <a:moveTo>
                    <a:pt x="54610" y="180340"/>
                  </a:moveTo>
                  <a:lnTo>
                    <a:pt x="0" y="180340"/>
                  </a:lnTo>
                  <a:lnTo>
                    <a:pt x="0" y="182892"/>
                  </a:lnTo>
                  <a:lnTo>
                    <a:pt x="54610" y="182892"/>
                  </a:lnTo>
                  <a:lnTo>
                    <a:pt x="54610" y="180340"/>
                  </a:lnTo>
                  <a:close/>
                </a:path>
                <a:path w="54610" h="295909">
                  <a:moveTo>
                    <a:pt x="54610" y="174002"/>
                  </a:moveTo>
                  <a:lnTo>
                    <a:pt x="0" y="174002"/>
                  </a:lnTo>
                  <a:lnTo>
                    <a:pt x="0" y="176530"/>
                  </a:lnTo>
                  <a:lnTo>
                    <a:pt x="54610" y="176530"/>
                  </a:lnTo>
                  <a:lnTo>
                    <a:pt x="54610" y="174002"/>
                  </a:lnTo>
                  <a:close/>
                </a:path>
                <a:path w="54610" h="295909">
                  <a:moveTo>
                    <a:pt x="54610" y="171450"/>
                  </a:moveTo>
                  <a:lnTo>
                    <a:pt x="0" y="171450"/>
                  </a:lnTo>
                  <a:lnTo>
                    <a:pt x="0" y="172720"/>
                  </a:lnTo>
                  <a:lnTo>
                    <a:pt x="54610" y="172720"/>
                  </a:lnTo>
                  <a:lnTo>
                    <a:pt x="54610" y="171450"/>
                  </a:lnTo>
                  <a:close/>
                </a:path>
                <a:path w="54610" h="295909">
                  <a:moveTo>
                    <a:pt x="54610" y="161302"/>
                  </a:moveTo>
                  <a:lnTo>
                    <a:pt x="0" y="161302"/>
                  </a:lnTo>
                  <a:lnTo>
                    <a:pt x="0" y="163842"/>
                  </a:lnTo>
                  <a:lnTo>
                    <a:pt x="54610" y="163842"/>
                  </a:lnTo>
                  <a:lnTo>
                    <a:pt x="54610" y="161302"/>
                  </a:lnTo>
                  <a:close/>
                </a:path>
                <a:path w="54610" h="295909">
                  <a:moveTo>
                    <a:pt x="54610" y="158750"/>
                  </a:moveTo>
                  <a:lnTo>
                    <a:pt x="0" y="158750"/>
                  </a:lnTo>
                  <a:lnTo>
                    <a:pt x="0" y="160020"/>
                  </a:lnTo>
                  <a:lnTo>
                    <a:pt x="54610" y="160020"/>
                  </a:lnTo>
                  <a:lnTo>
                    <a:pt x="54610" y="158750"/>
                  </a:lnTo>
                  <a:close/>
                </a:path>
                <a:path w="54610" h="295909">
                  <a:moveTo>
                    <a:pt x="54610" y="148602"/>
                  </a:moveTo>
                  <a:lnTo>
                    <a:pt x="0" y="148602"/>
                  </a:lnTo>
                  <a:lnTo>
                    <a:pt x="0" y="151130"/>
                  </a:lnTo>
                  <a:lnTo>
                    <a:pt x="54610" y="151130"/>
                  </a:lnTo>
                  <a:lnTo>
                    <a:pt x="54610" y="148602"/>
                  </a:lnTo>
                  <a:close/>
                </a:path>
                <a:path w="54610" h="295909">
                  <a:moveTo>
                    <a:pt x="54610" y="146050"/>
                  </a:moveTo>
                  <a:lnTo>
                    <a:pt x="0" y="146050"/>
                  </a:lnTo>
                  <a:lnTo>
                    <a:pt x="0" y="147320"/>
                  </a:lnTo>
                  <a:lnTo>
                    <a:pt x="54610" y="147320"/>
                  </a:lnTo>
                  <a:lnTo>
                    <a:pt x="54610" y="146050"/>
                  </a:lnTo>
                  <a:close/>
                </a:path>
                <a:path w="54610" h="295909">
                  <a:moveTo>
                    <a:pt x="54610" y="135902"/>
                  </a:moveTo>
                  <a:lnTo>
                    <a:pt x="0" y="135902"/>
                  </a:lnTo>
                  <a:lnTo>
                    <a:pt x="0" y="138442"/>
                  </a:lnTo>
                  <a:lnTo>
                    <a:pt x="54610" y="138442"/>
                  </a:lnTo>
                  <a:lnTo>
                    <a:pt x="54610" y="135902"/>
                  </a:lnTo>
                  <a:close/>
                </a:path>
                <a:path w="54610" h="295909">
                  <a:moveTo>
                    <a:pt x="54610" y="133350"/>
                  </a:moveTo>
                  <a:lnTo>
                    <a:pt x="0" y="133350"/>
                  </a:lnTo>
                  <a:lnTo>
                    <a:pt x="0" y="134620"/>
                  </a:lnTo>
                  <a:lnTo>
                    <a:pt x="54610" y="134620"/>
                  </a:lnTo>
                  <a:lnTo>
                    <a:pt x="54610" y="133350"/>
                  </a:lnTo>
                  <a:close/>
                </a:path>
                <a:path w="54610" h="295909">
                  <a:moveTo>
                    <a:pt x="54610" y="129540"/>
                  </a:moveTo>
                  <a:lnTo>
                    <a:pt x="0" y="129540"/>
                  </a:lnTo>
                  <a:lnTo>
                    <a:pt x="0" y="132092"/>
                  </a:lnTo>
                  <a:lnTo>
                    <a:pt x="54610" y="132092"/>
                  </a:lnTo>
                  <a:lnTo>
                    <a:pt x="54610" y="129540"/>
                  </a:lnTo>
                  <a:close/>
                </a:path>
                <a:path w="54610" h="295909">
                  <a:moveTo>
                    <a:pt x="54610" y="116840"/>
                  </a:moveTo>
                  <a:lnTo>
                    <a:pt x="0" y="116840"/>
                  </a:lnTo>
                  <a:lnTo>
                    <a:pt x="0" y="119392"/>
                  </a:lnTo>
                  <a:lnTo>
                    <a:pt x="54610" y="119392"/>
                  </a:lnTo>
                  <a:lnTo>
                    <a:pt x="54610" y="116840"/>
                  </a:lnTo>
                  <a:close/>
                </a:path>
                <a:path w="54610" h="295909">
                  <a:moveTo>
                    <a:pt x="54610" y="114312"/>
                  </a:moveTo>
                  <a:lnTo>
                    <a:pt x="0" y="114312"/>
                  </a:lnTo>
                  <a:lnTo>
                    <a:pt x="0" y="115570"/>
                  </a:lnTo>
                  <a:lnTo>
                    <a:pt x="54610" y="115570"/>
                  </a:lnTo>
                  <a:lnTo>
                    <a:pt x="54610" y="114312"/>
                  </a:lnTo>
                  <a:close/>
                </a:path>
                <a:path w="54610" h="295909">
                  <a:moveTo>
                    <a:pt x="54610" y="110502"/>
                  </a:moveTo>
                  <a:lnTo>
                    <a:pt x="0" y="110502"/>
                  </a:lnTo>
                  <a:lnTo>
                    <a:pt x="0" y="113030"/>
                  </a:lnTo>
                  <a:lnTo>
                    <a:pt x="54610" y="113030"/>
                  </a:lnTo>
                  <a:lnTo>
                    <a:pt x="54610" y="110502"/>
                  </a:lnTo>
                  <a:close/>
                </a:path>
                <a:path w="54610" h="295909">
                  <a:moveTo>
                    <a:pt x="54610" y="107962"/>
                  </a:moveTo>
                  <a:lnTo>
                    <a:pt x="0" y="107962"/>
                  </a:lnTo>
                  <a:lnTo>
                    <a:pt x="0" y="109220"/>
                  </a:lnTo>
                  <a:lnTo>
                    <a:pt x="54610" y="109220"/>
                  </a:lnTo>
                  <a:lnTo>
                    <a:pt x="54610" y="107962"/>
                  </a:lnTo>
                  <a:close/>
                </a:path>
                <a:path w="54610" h="295909">
                  <a:moveTo>
                    <a:pt x="54610" y="104152"/>
                  </a:moveTo>
                  <a:lnTo>
                    <a:pt x="0" y="104152"/>
                  </a:lnTo>
                  <a:lnTo>
                    <a:pt x="0" y="106680"/>
                  </a:lnTo>
                  <a:lnTo>
                    <a:pt x="54610" y="106680"/>
                  </a:lnTo>
                  <a:lnTo>
                    <a:pt x="54610" y="104152"/>
                  </a:lnTo>
                  <a:close/>
                </a:path>
                <a:path w="54610" h="295909">
                  <a:moveTo>
                    <a:pt x="54610" y="101612"/>
                  </a:moveTo>
                  <a:lnTo>
                    <a:pt x="0" y="101612"/>
                  </a:lnTo>
                  <a:lnTo>
                    <a:pt x="0" y="102870"/>
                  </a:lnTo>
                  <a:lnTo>
                    <a:pt x="54610" y="102870"/>
                  </a:lnTo>
                  <a:lnTo>
                    <a:pt x="54610" y="101612"/>
                  </a:lnTo>
                  <a:close/>
                </a:path>
                <a:path w="54610" h="295909">
                  <a:moveTo>
                    <a:pt x="54610" y="97790"/>
                  </a:moveTo>
                  <a:lnTo>
                    <a:pt x="0" y="97790"/>
                  </a:lnTo>
                  <a:lnTo>
                    <a:pt x="0" y="100342"/>
                  </a:lnTo>
                  <a:lnTo>
                    <a:pt x="54610" y="100342"/>
                  </a:lnTo>
                  <a:lnTo>
                    <a:pt x="54610" y="97790"/>
                  </a:lnTo>
                  <a:close/>
                </a:path>
                <a:path w="54610" h="295909">
                  <a:moveTo>
                    <a:pt x="54610" y="88900"/>
                  </a:moveTo>
                  <a:lnTo>
                    <a:pt x="0" y="88900"/>
                  </a:lnTo>
                  <a:lnTo>
                    <a:pt x="0" y="93980"/>
                  </a:lnTo>
                  <a:lnTo>
                    <a:pt x="54610" y="93980"/>
                  </a:lnTo>
                  <a:lnTo>
                    <a:pt x="54610" y="88900"/>
                  </a:lnTo>
                  <a:close/>
                </a:path>
                <a:path w="54610" h="295909">
                  <a:moveTo>
                    <a:pt x="54610" y="82562"/>
                  </a:moveTo>
                  <a:lnTo>
                    <a:pt x="0" y="82562"/>
                  </a:lnTo>
                  <a:lnTo>
                    <a:pt x="0" y="87630"/>
                  </a:lnTo>
                  <a:lnTo>
                    <a:pt x="54610" y="87630"/>
                  </a:lnTo>
                  <a:lnTo>
                    <a:pt x="54610" y="82562"/>
                  </a:lnTo>
                  <a:close/>
                </a:path>
                <a:path w="54610" h="295909">
                  <a:moveTo>
                    <a:pt x="54610" y="76200"/>
                  </a:moveTo>
                  <a:lnTo>
                    <a:pt x="0" y="76200"/>
                  </a:lnTo>
                  <a:lnTo>
                    <a:pt x="0" y="81280"/>
                  </a:lnTo>
                  <a:lnTo>
                    <a:pt x="54610" y="81280"/>
                  </a:lnTo>
                  <a:lnTo>
                    <a:pt x="54610" y="76200"/>
                  </a:lnTo>
                  <a:close/>
                </a:path>
                <a:path w="54610" h="295909">
                  <a:moveTo>
                    <a:pt x="54610" y="69850"/>
                  </a:moveTo>
                  <a:lnTo>
                    <a:pt x="0" y="69850"/>
                  </a:lnTo>
                  <a:lnTo>
                    <a:pt x="0" y="74942"/>
                  </a:lnTo>
                  <a:lnTo>
                    <a:pt x="54610" y="74942"/>
                  </a:lnTo>
                  <a:lnTo>
                    <a:pt x="54610" y="69850"/>
                  </a:lnTo>
                  <a:close/>
                </a:path>
                <a:path w="54610" h="295909">
                  <a:moveTo>
                    <a:pt x="54610" y="63500"/>
                  </a:moveTo>
                  <a:lnTo>
                    <a:pt x="0" y="63500"/>
                  </a:lnTo>
                  <a:lnTo>
                    <a:pt x="0" y="68580"/>
                  </a:lnTo>
                  <a:lnTo>
                    <a:pt x="54610" y="68580"/>
                  </a:lnTo>
                  <a:lnTo>
                    <a:pt x="54610" y="63500"/>
                  </a:lnTo>
                  <a:close/>
                </a:path>
                <a:path w="54610" h="295909">
                  <a:moveTo>
                    <a:pt x="54610" y="57150"/>
                  </a:moveTo>
                  <a:lnTo>
                    <a:pt x="0" y="57150"/>
                  </a:lnTo>
                  <a:lnTo>
                    <a:pt x="0" y="62230"/>
                  </a:lnTo>
                  <a:lnTo>
                    <a:pt x="54610" y="62230"/>
                  </a:lnTo>
                  <a:lnTo>
                    <a:pt x="54610" y="57150"/>
                  </a:lnTo>
                  <a:close/>
                </a:path>
                <a:path w="54610" h="295909">
                  <a:moveTo>
                    <a:pt x="54610" y="50800"/>
                  </a:moveTo>
                  <a:lnTo>
                    <a:pt x="0" y="50800"/>
                  </a:lnTo>
                  <a:lnTo>
                    <a:pt x="0" y="55892"/>
                  </a:lnTo>
                  <a:lnTo>
                    <a:pt x="54610" y="55892"/>
                  </a:lnTo>
                  <a:lnTo>
                    <a:pt x="54610" y="50800"/>
                  </a:lnTo>
                  <a:close/>
                </a:path>
                <a:path w="54610" h="295909">
                  <a:moveTo>
                    <a:pt x="54610" y="45720"/>
                  </a:moveTo>
                  <a:lnTo>
                    <a:pt x="0" y="45720"/>
                  </a:lnTo>
                  <a:lnTo>
                    <a:pt x="0" y="49530"/>
                  </a:lnTo>
                  <a:lnTo>
                    <a:pt x="54610" y="49530"/>
                  </a:lnTo>
                  <a:lnTo>
                    <a:pt x="54610" y="45720"/>
                  </a:lnTo>
                  <a:close/>
                </a:path>
                <a:path w="54610" h="295909">
                  <a:moveTo>
                    <a:pt x="54610" y="39370"/>
                  </a:moveTo>
                  <a:lnTo>
                    <a:pt x="0" y="39370"/>
                  </a:lnTo>
                  <a:lnTo>
                    <a:pt x="0" y="44462"/>
                  </a:lnTo>
                  <a:lnTo>
                    <a:pt x="54610" y="44462"/>
                  </a:lnTo>
                  <a:lnTo>
                    <a:pt x="54610" y="39370"/>
                  </a:lnTo>
                  <a:close/>
                </a:path>
                <a:path w="54610" h="295909">
                  <a:moveTo>
                    <a:pt x="54610" y="33020"/>
                  </a:moveTo>
                  <a:lnTo>
                    <a:pt x="0" y="33020"/>
                  </a:lnTo>
                  <a:lnTo>
                    <a:pt x="0" y="38100"/>
                  </a:lnTo>
                  <a:lnTo>
                    <a:pt x="54610" y="38100"/>
                  </a:lnTo>
                  <a:lnTo>
                    <a:pt x="54610" y="33020"/>
                  </a:lnTo>
                  <a:close/>
                </a:path>
                <a:path w="54610" h="295909">
                  <a:moveTo>
                    <a:pt x="54610" y="26670"/>
                  </a:moveTo>
                  <a:lnTo>
                    <a:pt x="0" y="26670"/>
                  </a:lnTo>
                  <a:lnTo>
                    <a:pt x="0" y="31750"/>
                  </a:lnTo>
                  <a:lnTo>
                    <a:pt x="54610" y="31750"/>
                  </a:lnTo>
                  <a:lnTo>
                    <a:pt x="54610" y="26670"/>
                  </a:lnTo>
                  <a:close/>
                </a:path>
                <a:path w="54610" h="295909">
                  <a:moveTo>
                    <a:pt x="54610" y="20320"/>
                  </a:moveTo>
                  <a:lnTo>
                    <a:pt x="0" y="20320"/>
                  </a:lnTo>
                  <a:lnTo>
                    <a:pt x="0" y="25400"/>
                  </a:lnTo>
                  <a:lnTo>
                    <a:pt x="54610" y="25400"/>
                  </a:lnTo>
                  <a:lnTo>
                    <a:pt x="54610" y="20320"/>
                  </a:lnTo>
                  <a:close/>
                </a:path>
                <a:path w="54610" h="295909">
                  <a:moveTo>
                    <a:pt x="54610" y="13970"/>
                  </a:moveTo>
                  <a:lnTo>
                    <a:pt x="0" y="13970"/>
                  </a:lnTo>
                  <a:lnTo>
                    <a:pt x="0" y="19050"/>
                  </a:lnTo>
                  <a:lnTo>
                    <a:pt x="54610" y="19050"/>
                  </a:lnTo>
                  <a:lnTo>
                    <a:pt x="54610" y="13970"/>
                  </a:lnTo>
                  <a:close/>
                </a:path>
                <a:path w="54610" h="295909">
                  <a:moveTo>
                    <a:pt x="54610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4610" y="12700"/>
                  </a:lnTo>
                  <a:lnTo>
                    <a:pt x="54610" y="7620"/>
                  </a:lnTo>
                  <a:close/>
                </a:path>
                <a:path w="54610" h="295909">
                  <a:moveTo>
                    <a:pt x="5461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54610" y="6350"/>
                  </a:lnTo>
                  <a:lnTo>
                    <a:pt x="54610" y="0"/>
                  </a:lnTo>
                  <a:close/>
                </a:path>
              </a:pathLst>
            </a:custGeom>
            <a:solidFill>
              <a:srgbClr val="2E8B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8" name="object 268"/>
            <p:cNvSpPr/>
            <p:nvPr/>
          </p:nvSpPr>
          <p:spPr>
            <a:xfrm>
              <a:off x="3721100" y="6403339"/>
              <a:ext cx="55880" cy="295910"/>
            </a:xfrm>
            <a:custGeom>
              <a:avLst/>
              <a:gdLst/>
              <a:ahLst/>
              <a:cxnLst/>
              <a:rect l="l" t="t" r="r" b="b"/>
              <a:pathLst>
                <a:path w="55879" h="295909">
                  <a:moveTo>
                    <a:pt x="55879" y="250190"/>
                  </a:moveTo>
                  <a:lnTo>
                    <a:pt x="0" y="250190"/>
                  </a:lnTo>
                  <a:lnTo>
                    <a:pt x="0" y="271780"/>
                  </a:lnTo>
                  <a:lnTo>
                    <a:pt x="55879" y="271780"/>
                  </a:lnTo>
                  <a:lnTo>
                    <a:pt x="55879" y="250190"/>
                  </a:lnTo>
                  <a:close/>
                </a:path>
                <a:path w="55879" h="295909">
                  <a:moveTo>
                    <a:pt x="55879" y="247650"/>
                  </a:moveTo>
                  <a:lnTo>
                    <a:pt x="0" y="247650"/>
                  </a:lnTo>
                  <a:lnTo>
                    <a:pt x="0" y="248920"/>
                  </a:lnTo>
                  <a:lnTo>
                    <a:pt x="55879" y="248920"/>
                  </a:lnTo>
                  <a:lnTo>
                    <a:pt x="55879" y="247650"/>
                  </a:lnTo>
                  <a:close/>
                </a:path>
                <a:path w="55879" h="295909">
                  <a:moveTo>
                    <a:pt x="55879" y="243840"/>
                  </a:moveTo>
                  <a:lnTo>
                    <a:pt x="0" y="243840"/>
                  </a:lnTo>
                  <a:lnTo>
                    <a:pt x="0" y="246380"/>
                  </a:lnTo>
                  <a:lnTo>
                    <a:pt x="55879" y="246380"/>
                  </a:lnTo>
                  <a:lnTo>
                    <a:pt x="55879" y="243840"/>
                  </a:lnTo>
                  <a:close/>
                </a:path>
                <a:path w="55879" h="295909">
                  <a:moveTo>
                    <a:pt x="55879" y="241300"/>
                  </a:moveTo>
                  <a:lnTo>
                    <a:pt x="0" y="241300"/>
                  </a:lnTo>
                  <a:lnTo>
                    <a:pt x="0" y="242570"/>
                  </a:lnTo>
                  <a:lnTo>
                    <a:pt x="55879" y="242570"/>
                  </a:lnTo>
                  <a:lnTo>
                    <a:pt x="55879" y="241300"/>
                  </a:lnTo>
                  <a:close/>
                </a:path>
                <a:path w="55879" h="295909">
                  <a:moveTo>
                    <a:pt x="55879" y="237490"/>
                  </a:moveTo>
                  <a:lnTo>
                    <a:pt x="0" y="237490"/>
                  </a:lnTo>
                  <a:lnTo>
                    <a:pt x="0" y="240030"/>
                  </a:lnTo>
                  <a:lnTo>
                    <a:pt x="55879" y="240030"/>
                  </a:lnTo>
                  <a:lnTo>
                    <a:pt x="55879" y="237490"/>
                  </a:lnTo>
                  <a:close/>
                </a:path>
                <a:path w="55879" h="295909">
                  <a:moveTo>
                    <a:pt x="55879" y="234950"/>
                  </a:moveTo>
                  <a:lnTo>
                    <a:pt x="0" y="234950"/>
                  </a:lnTo>
                  <a:lnTo>
                    <a:pt x="0" y="236220"/>
                  </a:lnTo>
                  <a:lnTo>
                    <a:pt x="55879" y="236220"/>
                  </a:lnTo>
                  <a:lnTo>
                    <a:pt x="55879" y="234950"/>
                  </a:lnTo>
                  <a:close/>
                </a:path>
                <a:path w="55879" h="295909">
                  <a:moveTo>
                    <a:pt x="55879" y="231140"/>
                  </a:moveTo>
                  <a:lnTo>
                    <a:pt x="0" y="231140"/>
                  </a:lnTo>
                  <a:lnTo>
                    <a:pt x="0" y="233680"/>
                  </a:lnTo>
                  <a:lnTo>
                    <a:pt x="55879" y="233680"/>
                  </a:lnTo>
                  <a:lnTo>
                    <a:pt x="55879" y="231140"/>
                  </a:lnTo>
                  <a:close/>
                </a:path>
                <a:path w="55879" h="295909">
                  <a:moveTo>
                    <a:pt x="55879" y="228600"/>
                  </a:moveTo>
                  <a:lnTo>
                    <a:pt x="0" y="228600"/>
                  </a:lnTo>
                  <a:lnTo>
                    <a:pt x="0" y="229870"/>
                  </a:lnTo>
                  <a:lnTo>
                    <a:pt x="55879" y="229870"/>
                  </a:lnTo>
                  <a:lnTo>
                    <a:pt x="55879" y="228600"/>
                  </a:lnTo>
                  <a:close/>
                </a:path>
                <a:path w="55879" h="295909">
                  <a:moveTo>
                    <a:pt x="55879" y="224790"/>
                  </a:moveTo>
                  <a:lnTo>
                    <a:pt x="0" y="224790"/>
                  </a:lnTo>
                  <a:lnTo>
                    <a:pt x="0" y="227330"/>
                  </a:lnTo>
                  <a:lnTo>
                    <a:pt x="55879" y="227330"/>
                  </a:lnTo>
                  <a:lnTo>
                    <a:pt x="55879" y="224790"/>
                  </a:lnTo>
                  <a:close/>
                </a:path>
                <a:path w="55879" h="295909">
                  <a:moveTo>
                    <a:pt x="55879" y="222250"/>
                  </a:moveTo>
                  <a:lnTo>
                    <a:pt x="0" y="222250"/>
                  </a:lnTo>
                  <a:lnTo>
                    <a:pt x="0" y="223520"/>
                  </a:lnTo>
                  <a:lnTo>
                    <a:pt x="55879" y="223520"/>
                  </a:lnTo>
                  <a:lnTo>
                    <a:pt x="55879" y="222250"/>
                  </a:lnTo>
                  <a:close/>
                </a:path>
                <a:path w="55879" h="295909">
                  <a:moveTo>
                    <a:pt x="55879" y="218440"/>
                  </a:moveTo>
                  <a:lnTo>
                    <a:pt x="0" y="218440"/>
                  </a:lnTo>
                  <a:lnTo>
                    <a:pt x="0" y="220980"/>
                  </a:lnTo>
                  <a:lnTo>
                    <a:pt x="55879" y="220980"/>
                  </a:lnTo>
                  <a:lnTo>
                    <a:pt x="55879" y="218440"/>
                  </a:lnTo>
                  <a:close/>
                </a:path>
                <a:path w="55879" h="295909">
                  <a:moveTo>
                    <a:pt x="55879" y="215900"/>
                  </a:moveTo>
                  <a:lnTo>
                    <a:pt x="0" y="215900"/>
                  </a:lnTo>
                  <a:lnTo>
                    <a:pt x="0" y="217170"/>
                  </a:lnTo>
                  <a:lnTo>
                    <a:pt x="55879" y="217170"/>
                  </a:lnTo>
                  <a:lnTo>
                    <a:pt x="55879" y="215900"/>
                  </a:lnTo>
                  <a:close/>
                </a:path>
                <a:path w="55879" h="295909">
                  <a:moveTo>
                    <a:pt x="55879" y="212090"/>
                  </a:moveTo>
                  <a:lnTo>
                    <a:pt x="0" y="212090"/>
                  </a:lnTo>
                  <a:lnTo>
                    <a:pt x="0" y="214630"/>
                  </a:lnTo>
                  <a:lnTo>
                    <a:pt x="55879" y="214630"/>
                  </a:lnTo>
                  <a:lnTo>
                    <a:pt x="55879" y="212090"/>
                  </a:lnTo>
                  <a:close/>
                </a:path>
                <a:path w="55879" h="295909">
                  <a:moveTo>
                    <a:pt x="55879" y="209550"/>
                  </a:moveTo>
                  <a:lnTo>
                    <a:pt x="0" y="209550"/>
                  </a:lnTo>
                  <a:lnTo>
                    <a:pt x="0" y="210820"/>
                  </a:lnTo>
                  <a:lnTo>
                    <a:pt x="55879" y="210820"/>
                  </a:lnTo>
                  <a:lnTo>
                    <a:pt x="55879" y="209550"/>
                  </a:lnTo>
                  <a:close/>
                </a:path>
                <a:path w="55879" h="295909">
                  <a:moveTo>
                    <a:pt x="55879" y="205740"/>
                  </a:moveTo>
                  <a:lnTo>
                    <a:pt x="0" y="205740"/>
                  </a:lnTo>
                  <a:lnTo>
                    <a:pt x="0" y="208280"/>
                  </a:lnTo>
                  <a:lnTo>
                    <a:pt x="55879" y="208280"/>
                  </a:lnTo>
                  <a:lnTo>
                    <a:pt x="55879" y="205740"/>
                  </a:lnTo>
                  <a:close/>
                </a:path>
                <a:path w="55879" h="295909">
                  <a:moveTo>
                    <a:pt x="55879" y="203200"/>
                  </a:moveTo>
                  <a:lnTo>
                    <a:pt x="0" y="203200"/>
                  </a:lnTo>
                  <a:lnTo>
                    <a:pt x="0" y="204470"/>
                  </a:lnTo>
                  <a:lnTo>
                    <a:pt x="55879" y="204470"/>
                  </a:lnTo>
                  <a:lnTo>
                    <a:pt x="55879" y="203200"/>
                  </a:lnTo>
                  <a:close/>
                </a:path>
                <a:path w="55879" h="295909">
                  <a:moveTo>
                    <a:pt x="55879" y="199390"/>
                  </a:moveTo>
                  <a:lnTo>
                    <a:pt x="0" y="199390"/>
                  </a:lnTo>
                  <a:lnTo>
                    <a:pt x="0" y="201930"/>
                  </a:lnTo>
                  <a:lnTo>
                    <a:pt x="55879" y="201930"/>
                  </a:lnTo>
                  <a:lnTo>
                    <a:pt x="55879" y="199390"/>
                  </a:lnTo>
                  <a:close/>
                </a:path>
                <a:path w="55879" h="295909">
                  <a:moveTo>
                    <a:pt x="55879" y="196850"/>
                  </a:moveTo>
                  <a:lnTo>
                    <a:pt x="0" y="196850"/>
                  </a:lnTo>
                  <a:lnTo>
                    <a:pt x="0" y="198120"/>
                  </a:lnTo>
                  <a:lnTo>
                    <a:pt x="55879" y="198120"/>
                  </a:lnTo>
                  <a:lnTo>
                    <a:pt x="55879" y="196850"/>
                  </a:lnTo>
                  <a:close/>
                </a:path>
                <a:path w="55879" h="295909">
                  <a:moveTo>
                    <a:pt x="55879" y="193040"/>
                  </a:moveTo>
                  <a:lnTo>
                    <a:pt x="0" y="193040"/>
                  </a:lnTo>
                  <a:lnTo>
                    <a:pt x="0" y="195580"/>
                  </a:lnTo>
                  <a:lnTo>
                    <a:pt x="55879" y="195580"/>
                  </a:lnTo>
                  <a:lnTo>
                    <a:pt x="55879" y="193040"/>
                  </a:lnTo>
                  <a:close/>
                </a:path>
                <a:path w="55879" h="295909">
                  <a:moveTo>
                    <a:pt x="55879" y="190500"/>
                  </a:moveTo>
                  <a:lnTo>
                    <a:pt x="0" y="190500"/>
                  </a:lnTo>
                  <a:lnTo>
                    <a:pt x="0" y="191770"/>
                  </a:lnTo>
                  <a:lnTo>
                    <a:pt x="55879" y="191770"/>
                  </a:lnTo>
                  <a:lnTo>
                    <a:pt x="55879" y="190500"/>
                  </a:lnTo>
                  <a:close/>
                </a:path>
                <a:path w="55879" h="295909">
                  <a:moveTo>
                    <a:pt x="55879" y="186690"/>
                  </a:moveTo>
                  <a:lnTo>
                    <a:pt x="0" y="186690"/>
                  </a:lnTo>
                  <a:lnTo>
                    <a:pt x="0" y="189230"/>
                  </a:lnTo>
                  <a:lnTo>
                    <a:pt x="55879" y="189230"/>
                  </a:lnTo>
                  <a:lnTo>
                    <a:pt x="55879" y="186690"/>
                  </a:lnTo>
                  <a:close/>
                </a:path>
                <a:path w="55879" h="295909">
                  <a:moveTo>
                    <a:pt x="55879" y="184150"/>
                  </a:moveTo>
                  <a:lnTo>
                    <a:pt x="0" y="184150"/>
                  </a:lnTo>
                  <a:lnTo>
                    <a:pt x="0" y="185420"/>
                  </a:lnTo>
                  <a:lnTo>
                    <a:pt x="55879" y="185420"/>
                  </a:lnTo>
                  <a:lnTo>
                    <a:pt x="55879" y="184150"/>
                  </a:lnTo>
                  <a:close/>
                </a:path>
                <a:path w="55879" h="295909">
                  <a:moveTo>
                    <a:pt x="55879" y="180340"/>
                  </a:moveTo>
                  <a:lnTo>
                    <a:pt x="0" y="180340"/>
                  </a:lnTo>
                  <a:lnTo>
                    <a:pt x="0" y="182880"/>
                  </a:lnTo>
                  <a:lnTo>
                    <a:pt x="55879" y="182880"/>
                  </a:lnTo>
                  <a:lnTo>
                    <a:pt x="55879" y="180340"/>
                  </a:lnTo>
                  <a:close/>
                </a:path>
                <a:path w="55879" h="295909">
                  <a:moveTo>
                    <a:pt x="55879" y="177800"/>
                  </a:moveTo>
                  <a:lnTo>
                    <a:pt x="0" y="177800"/>
                  </a:lnTo>
                  <a:lnTo>
                    <a:pt x="0" y="179070"/>
                  </a:lnTo>
                  <a:lnTo>
                    <a:pt x="55879" y="179070"/>
                  </a:lnTo>
                  <a:lnTo>
                    <a:pt x="55879" y="177800"/>
                  </a:lnTo>
                  <a:close/>
                </a:path>
                <a:path w="55879" h="295909">
                  <a:moveTo>
                    <a:pt x="55879" y="173990"/>
                  </a:moveTo>
                  <a:lnTo>
                    <a:pt x="0" y="173990"/>
                  </a:lnTo>
                  <a:lnTo>
                    <a:pt x="0" y="176530"/>
                  </a:lnTo>
                  <a:lnTo>
                    <a:pt x="55879" y="176530"/>
                  </a:lnTo>
                  <a:lnTo>
                    <a:pt x="55879" y="173990"/>
                  </a:lnTo>
                  <a:close/>
                </a:path>
                <a:path w="55879" h="295909">
                  <a:moveTo>
                    <a:pt x="55879" y="171450"/>
                  </a:moveTo>
                  <a:lnTo>
                    <a:pt x="0" y="171450"/>
                  </a:lnTo>
                  <a:lnTo>
                    <a:pt x="0" y="172720"/>
                  </a:lnTo>
                  <a:lnTo>
                    <a:pt x="55879" y="172720"/>
                  </a:lnTo>
                  <a:lnTo>
                    <a:pt x="55879" y="171450"/>
                  </a:lnTo>
                  <a:close/>
                </a:path>
                <a:path w="55879" h="295909">
                  <a:moveTo>
                    <a:pt x="55879" y="167640"/>
                  </a:moveTo>
                  <a:lnTo>
                    <a:pt x="0" y="167640"/>
                  </a:lnTo>
                  <a:lnTo>
                    <a:pt x="0" y="170180"/>
                  </a:lnTo>
                  <a:lnTo>
                    <a:pt x="55879" y="170180"/>
                  </a:lnTo>
                  <a:lnTo>
                    <a:pt x="55879" y="167640"/>
                  </a:lnTo>
                  <a:close/>
                </a:path>
                <a:path w="55879" h="295909">
                  <a:moveTo>
                    <a:pt x="55879" y="165100"/>
                  </a:moveTo>
                  <a:lnTo>
                    <a:pt x="0" y="165100"/>
                  </a:lnTo>
                  <a:lnTo>
                    <a:pt x="0" y="166370"/>
                  </a:lnTo>
                  <a:lnTo>
                    <a:pt x="55879" y="166370"/>
                  </a:lnTo>
                  <a:lnTo>
                    <a:pt x="55879" y="165100"/>
                  </a:lnTo>
                  <a:close/>
                </a:path>
                <a:path w="55879" h="295909">
                  <a:moveTo>
                    <a:pt x="55879" y="161290"/>
                  </a:moveTo>
                  <a:lnTo>
                    <a:pt x="0" y="161290"/>
                  </a:lnTo>
                  <a:lnTo>
                    <a:pt x="0" y="163830"/>
                  </a:lnTo>
                  <a:lnTo>
                    <a:pt x="55879" y="163830"/>
                  </a:lnTo>
                  <a:lnTo>
                    <a:pt x="55879" y="161290"/>
                  </a:lnTo>
                  <a:close/>
                </a:path>
                <a:path w="55879" h="295909">
                  <a:moveTo>
                    <a:pt x="55879" y="158750"/>
                  </a:moveTo>
                  <a:lnTo>
                    <a:pt x="0" y="158750"/>
                  </a:lnTo>
                  <a:lnTo>
                    <a:pt x="0" y="160020"/>
                  </a:lnTo>
                  <a:lnTo>
                    <a:pt x="55879" y="160020"/>
                  </a:lnTo>
                  <a:lnTo>
                    <a:pt x="55879" y="158750"/>
                  </a:lnTo>
                  <a:close/>
                </a:path>
                <a:path w="55879" h="295909">
                  <a:moveTo>
                    <a:pt x="55879" y="154940"/>
                  </a:moveTo>
                  <a:lnTo>
                    <a:pt x="0" y="154940"/>
                  </a:lnTo>
                  <a:lnTo>
                    <a:pt x="0" y="157480"/>
                  </a:lnTo>
                  <a:lnTo>
                    <a:pt x="55879" y="157480"/>
                  </a:lnTo>
                  <a:lnTo>
                    <a:pt x="55879" y="154940"/>
                  </a:lnTo>
                  <a:close/>
                </a:path>
                <a:path w="55879" h="295909">
                  <a:moveTo>
                    <a:pt x="55879" y="152400"/>
                  </a:moveTo>
                  <a:lnTo>
                    <a:pt x="0" y="152400"/>
                  </a:lnTo>
                  <a:lnTo>
                    <a:pt x="0" y="153670"/>
                  </a:lnTo>
                  <a:lnTo>
                    <a:pt x="55879" y="153670"/>
                  </a:lnTo>
                  <a:lnTo>
                    <a:pt x="55879" y="152400"/>
                  </a:lnTo>
                  <a:close/>
                </a:path>
                <a:path w="55879" h="295909">
                  <a:moveTo>
                    <a:pt x="55879" y="148590"/>
                  </a:moveTo>
                  <a:lnTo>
                    <a:pt x="0" y="148590"/>
                  </a:lnTo>
                  <a:lnTo>
                    <a:pt x="0" y="151130"/>
                  </a:lnTo>
                  <a:lnTo>
                    <a:pt x="55879" y="151130"/>
                  </a:lnTo>
                  <a:lnTo>
                    <a:pt x="55879" y="148590"/>
                  </a:lnTo>
                  <a:close/>
                </a:path>
                <a:path w="55879" h="295909">
                  <a:moveTo>
                    <a:pt x="55879" y="146050"/>
                  </a:moveTo>
                  <a:lnTo>
                    <a:pt x="0" y="146050"/>
                  </a:lnTo>
                  <a:lnTo>
                    <a:pt x="0" y="147320"/>
                  </a:lnTo>
                  <a:lnTo>
                    <a:pt x="55879" y="147320"/>
                  </a:lnTo>
                  <a:lnTo>
                    <a:pt x="55879" y="146050"/>
                  </a:lnTo>
                  <a:close/>
                </a:path>
                <a:path w="55879" h="295909">
                  <a:moveTo>
                    <a:pt x="55879" y="142240"/>
                  </a:moveTo>
                  <a:lnTo>
                    <a:pt x="0" y="142240"/>
                  </a:lnTo>
                  <a:lnTo>
                    <a:pt x="0" y="144780"/>
                  </a:lnTo>
                  <a:lnTo>
                    <a:pt x="55879" y="144780"/>
                  </a:lnTo>
                  <a:lnTo>
                    <a:pt x="55879" y="142240"/>
                  </a:lnTo>
                  <a:close/>
                </a:path>
                <a:path w="55879" h="295909">
                  <a:moveTo>
                    <a:pt x="55879" y="139700"/>
                  </a:moveTo>
                  <a:lnTo>
                    <a:pt x="0" y="139700"/>
                  </a:lnTo>
                  <a:lnTo>
                    <a:pt x="0" y="140970"/>
                  </a:lnTo>
                  <a:lnTo>
                    <a:pt x="55879" y="140970"/>
                  </a:lnTo>
                  <a:lnTo>
                    <a:pt x="55879" y="139700"/>
                  </a:lnTo>
                  <a:close/>
                </a:path>
                <a:path w="55879" h="295909">
                  <a:moveTo>
                    <a:pt x="55879" y="135890"/>
                  </a:moveTo>
                  <a:lnTo>
                    <a:pt x="0" y="135890"/>
                  </a:lnTo>
                  <a:lnTo>
                    <a:pt x="0" y="138430"/>
                  </a:lnTo>
                  <a:lnTo>
                    <a:pt x="55879" y="138430"/>
                  </a:lnTo>
                  <a:lnTo>
                    <a:pt x="55879" y="135890"/>
                  </a:lnTo>
                  <a:close/>
                </a:path>
                <a:path w="55879" h="295909">
                  <a:moveTo>
                    <a:pt x="55879" y="133350"/>
                  </a:moveTo>
                  <a:lnTo>
                    <a:pt x="0" y="133350"/>
                  </a:lnTo>
                  <a:lnTo>
                    <a:pt x="0" y="134620"/>
                  </a:lnTo>
                  <a:lnTo>
                    <a:pt x="55879" y="134620"/>
                  </a:lnTo>
                  <a:lnTo>
                    <a:pt x="55879" y="133350"/>
                  </a:lnTo>
                  <a:close/>
                </a:path>
                <a:path w="55879" h="295909">
                  <a:moveTo>
                    <a:pt x="55879" y="129540"/>
                  </a:moveTo>
                  <a:lnTo>
                    <a:pt x="0" y="129540"/>
                  </a:lnTo>
                  <a:lnTo>
                    <a:pt x="0" y="132080"/>
                  </a:lnTo>
                  <a:lnTo>
                    <a:pt x="55879" y="132080"/>
                  </a:lnTo>
                  <a:lnTo>
                    <a:pt x="55879" y="129540"/>
                  </a:lnTo>
                  <a:close/>
                </a:path>
                <a:path w="55879" h="295909">
                  <a:moveTo>
                    <a:pt x="55879" y="127000"/>
                  </a:moveTo>
                  <a:lnTo>
                    <a:pt x="0" y="127000"/>
                  </a:lnTo>
                  <a:lnTo>
                    <a:pt x="0" y="128270"/>
                  </a:lnTo>
                  <a:lnTo>
                    <a:pt x="55879" y="128270"/>
                  </a:lnTo>
                  <a:lnTo>
                    <a:pt x="55879" y="127000"/>
                  </a:lnTo>
                  <a:close/>
                </a:path>
                <a:path w="55879" h="295909">
                  <a:moveTo>
                    <a:pt x="55879" y="123190"/>
                  </a:moveTo>
                  <a:lnTo>
                    <a:pt x="0" y="123190"/>
                  </a:lnTo>
                  <a:lnTo>
                    <a:pt x="0" y="125730"/>
                  </a:lnTo>
                  <a:lnTo>
                    <a:pt x="55879" y="125730"/>
                  </a:lnTo>
                  <a:lnTo>
                    <a:pt x="55879" y="123190"/>
                  </a:lnTo>
                  <a:close/>
                </a:path>
                <a:path w="55879" h="295909">
                  <a:moveTo>
                    <a:pt x="55879" y="120650"/>
                  </a:moveTo>
                  <a:lnTo>
                    <a:pt x="0" y="120650"/>
                  </a:lnTo>
                  <a:lnTo>
                    <a:pt x="0" y="121920"/>
                  </a:lnTo>
                  <a:lnTo>
                    <a:pt x="55879" y="121920"/>
                  </a:lnTo>
                  <a:lnTo>
                    <a:pt x="55879" y="120650"/>
                  </a:lnTo>
                  <a:close/>
                </a:path>
                <a:path w="55879" h="295909">
                  <a:moveTo>
                    <a:pt x="55879" y="116840"/>
                  </a:moveTo>
                  <a:lnTo>
                    <a:pt x="0" y="116840"/>
                  </a:lnTo>
                  <a:lnTo>
                    <a:pt x="0" y="119380"/>
                  </a:lnTo>
                  <a:lnTo>
                    <a:pt x="55879" y="119380"/>
                  </a:lnTo>
                  <a:lnTo>
                    <a:pt x="55879" y="116840"/>
                  </a:lnTo>
                  <a:close/>
                </a:path>
                <a:path w="55879" h="295909">
                  <a:moveTo>
                    <a:pt x="55879" y="114300"/>
                  </a:moveTo>
                  <a:lnTo>
                    <a:pt x="0" y="114300"/>
                  </a:lnTo>
                  <a:lnTo>
                    <a:pt x="0" y="115570"/>
                  </a:lnTo>
                  <a:lnTo>
                    <a:pt x="55879" y="115570"/>
                  </a:lnTo>
                  <a:lnTo>
                    <a:pt x="55879" y="114300"/>
                  </a:lnTo>
                  <a:close/>
                </a:path>
                <a:path w="55879" h="295909">
                  <a:moveTo>
                    <a:pt x="55879" y="110490"/>
                  </a:moveTo>
                  <a:lnTo>
                    <a:pt x="0" y="110490"/>
                  </a:lnTo>
                  <a:lnTo>
                    <a:pt x="0" y="113030"/>
                  </a:lnTo>
                  <a:lnTo>
                    <a:pt x="55879" y="113030"/>
                  </a:lnTo>
                  <a:lnTo>
                    <a:pt x="55879" y="110490"/>
                  </a:lnTo>
                  <a:close/>
                </a:path>
                <a:path w="55879" h="295909">
                  <a:moveTo>
                    <a:pt x="55879" y="107950"/>
                  </a:moveTo>
                  <a:lnTo>
                    <a:pt x="0" y="107950"/>
                  </a:lnTo>
                  <a:lnTo>
                    <a:pt x="0" y="109220"/>
                  </a:lnTo>
                  <a:lnTo>
                    <a:pt x="55879" y="109220"/>
                  </a:lnTo>
                  <a:lnTo>
                    <a:pt x="55879" y="107950"/>
                  </a:lnTo>
                  <a:close/>
                </a:path>
                <a:path w="55879" h="295909">
                  <a:moveTo>
                    <a:pt x="55879" y="104140"/>
                  </a:moveTo>
                  <a:lnTo>
                    <a:pt x="0" y="104140"/>
                  </a:lnTo>
                  <a:lnTo>
                    <a:pt x="0" y="106680"/>
                  </a:lnTo>
                  <a:lnTo>
                    <a:pt x="55879" y="106680"/>
                  </a:lnTo>
                  <a:lnTo>
                    <a:pt x="55879" y="104140"/>
                  </a:lnTo>
                  <a:close/>
                </a:path>
                <a:path w="55879" h="295909">
                  <a:moveTo>
                    <a:pt x="55879" y="101600"/>
                  </a:moveTo>
                  <a:lnTo>
                    <a:pt x="0" y="101600"/>
                  </a:lnTo>
                  <a:lnTo>
                    <a:pt x="0" y="102870"/>
                  </a:lnTo>
                  <a:lnTo>
                    <a:pt x="55879" y="102870"/>
                  </a:lnTo>
                  <a:lnTo>
                    <a:pt x="55879" y="101600"/>
                  </a:lnTo>
                  <a:close/>
                </a:path>
                <a:path w="55879" h="295909">
                  <a:moveTo>
                    <a:pt x="55879" y="97790"/>
                  </a:moveTo>
                  <a:lnTo>
                    <a:pt x="0" y="97790"/>
                  </a:lnTo>
                  <a:lnTo>
                    <a:pt x="0" y="100330"/>
                  </a:lnTo>
                  <a:lnTo>
                    <a:pt x="55879" y="100330"/>
                  </a:lnTo>
                  <a:lnTo>
                    <a:pt x="55879" y="97790"/>
                  </a:lnTo>
                  <a:close/>
                </a:path>
                <a:path w="55879" h="295909">
                  <a:moveTo>
                    <a:pt x="55879" y="95250"/>
                  </a:moveTo>
                  <a:lnTo>
                    <a:pt x="0" y="95250"/>
                  </a:lnTo>
                  <a:lnTo>
                    <a:pt x="0" y="96520"/>
                  </a:lnTo>
                  <a:lnTo>
                    <a:pt x="55879" y="96520"/>
                  </a:lnTo>
                  <a:lnTo>
                    <a:pt x="55879" y="95250"/>
                  </a:lnTo>
                  <a:close/>
                </a:path>
                <a:path w="55879" h="295909">
                  <a:moveTo>
                    <a:pt x="55879" y="88900"/>
                  </a:moveTo>
                  <a:lnTo>
                    <a:pt x="0" y="88900"/>
                  </a:lnTo>
                  <a:lnTo>
                    <a:pt x="0" y="93980"/>
                  </a:lnTo>
                  <a:lnTo>
                    <a:pt x="55879" y="93980"/>
                  </a:lnTo>
                  <a:lnTo>
                    <a:pt x="55879" y="88900"/>
                  </a:lnTo>
                  <a:close/>
                </a:path>
                <a:path w="55879" h="295909">
                  <a:moveTo>
                    <a:pt x="55879" y="82550"/>
                  </a:moveTo>
                  <a:lnTo>
                    <a:pt x="0" y="82550"/>
                  </a:lnTo>
                  <a:lnTo>
                    <a:pt x="0" y="87630"/>
                  </a:lnTo>
                  <a:lnTo>
                    <a:pt x="55879" y="87630"/>
                  </a:lnTo>
                  <a:lnTo>
                    <a:pt x="55879" y="82550"/>
                  </a:lnTo>
                  <a:close/>
                </a:path>
                <a:path w="55879" h="295909">
                  <a:moveTo>
                    <a:pt x="55879" y="76200"/>
                  </a:moveTo>
                  <a:lnTo>
                    <a:pt x="0" y="76200"/>
                  </a:lnTo>
                  <a:lnTo>
                    <a:pt x="0" y="81280"/>
                  </a:lnTo>
                  <a:lnTo>
                    <a:pt x="55879" y="81280"/>
                  </a:lnTo>
                  <a:lnTo>
                    <a:pt x="55879" y="76200"/>
                  </a:lnTo>
                  <a:close/>
                </a:path>
                <a:path w="55879" h="295909">
                  <a:moveTo>
                    <a:pt x="55879" y="69850"/>
                  </a:moveTo>
                  <a:lnTo>
                    <a:pt x="0" y="69850"/>
                  </a:lnTo>
                  <a:lnTo>
                    <a:pt x="0" y="74930"/>
                  </a:lnTo>
                  <a:lnTo>
                    <a:pt x="55879" y="74930"/>
                  </a:lnTo>
                  <a:lnTo>
                    <a:pt x="55879" y="69850"/>
                  </a:lnTo>
                  <a:close/>
                </a:path>
                <a:path w="55879" h="295909">
                  <a:moveTo>
                    <a:pt x="55879" y="63500"/>
                  </a:moveTo>
                  <a:lnTo>
                    <a:pt x="0" y="63500"/>
                  </a:lnTo>
                  <a:lnTo>
                    <a:pt x="0" y="68580"/>
                  </a:lnTo>
                  <a:lnTo>
                    <a:pt x="55879" y="68580"/>
                  </a:lnTo>
                  <a:lnTo>
                    <a:pt x="55879" y="63500"/>
                  </a:lnTo>
                  <a:close/>
                </a:path>
                <a:path w="55879" h="295909">
                  <a:moveTo>
                    <a:pt x="55879" y="57150"/>
                  </a:moveTo>
                  <a:lnTo>
                    <a:pt x="0" y="57150"/>
                  </a:lnTo>
                  <a:lnTo>
                    <a:pt x="0" y="62230"/>
                  </a:lnTo>
                  <a:lnTo>
                    <a:pt x="55879" y="62230"/>
                  </a:lnTo>
                  <a:lnTo>
                    <a:pt x="55879" y="57150"/>
                  </a:lnTo>
                  <a:close/>
                </a:path>
                <a:path w="55879" h="295909">
                  <a:moveTo>
                    <a:pt x="55879" y="50800"/>
                  </a:moveTo>
                  <a:lnTo>
                    <a:pt x="0" y="50800"/>
                  </a:lnTo>
                  <a:lnTo>
                    <a:pt x="0" y="55880"/>
                  </a:lnTo>
                  <a:lnTo>
                    <a:pt x="55879" y="55880"/>
                  </a:lnTo>
                  <a:lnTo>
                    <a:pt x="55879" y="50800"/>
                  </a:lnTo>
                  <a:close/>
                </a:path>
                <a:path w="55879" h="295909">
                  <a:moveTo>
                    <a:pt x="55879" y="45720"/>
                  </a:moveTo>
                  <a:lnTo>
                    <a:pt x="0" y="45720"/>
                  </a:lnTo>
                  <a:lnTo>
                    <a:pt x="0" y="49530"/>
                  </a:lnTo>
                  <a:lnTo>
                    <a:pt x="55879" y="49530"/>
                  </a:lnTo>
                  <a:lnTo>
                    <a:pt x="55879" y="45720"/>
                  </a:lnTo>
                  <a:close/>
                </a:path>
                <a:path w="55879" h="295909">
                  <a:moveTo>
                    <a:pt x="55879" y="39370"/>
                  </a:moveTo>
                  <a:lnTo>
                    <a:pt x="0" y="39370"/>
                  </a:lnTo>
                  <a:lnTo>
                    <a:pt x="0" y="44450"/>
                  </a:lnTo>
                  <a:lnTo>
                    <a:pt x="55879" y="44450"/>
                  </a:lnTo>
                  <a:lnTo>
                    <a:pt x="55879" y="39370"/>
                  </a:lnTo>
                  <a:close/>
                </a:path>
                <a:path w="55879" h="295909">
                  <a:moveTo>
                    <a:pt x="55879" y="33020"/>
                  </a:moveTo>
                  <a:lnTo>
                    <a:pt x="0" y="33020"/>
                  </a:lnTo>
                  <a:lnTo>
                    <a:pt x="0" y="38100"/>
                  </a:lnTo>
                  <a:lnTo>
                    <a:pt x="55879" y="38100"/>
                  </a:lnTo>
                  <a:lnTo>
                    <a:pt x="55879" y="33020"/>
                  </a:lnTo>
                  <a:close/>
                </a:path>
                <a:path w="55879" h="295909">
                  <a:moveTo>
                    <a:pt x="55879" y="26670"/>
                  </a:moveTo>
                  <a:lnTo>
                    <a:pt x="0" y="26670"/>
                  </a:lnTo>
                  <a:lnTo>
                    <a:pt x="0" y="31750"/>
                  </a:lnTo>
                  <a:lnTo>
                    <a:pt x="55879" y="31750"/>
                  </a:lnTo>
                  <a:lnTo>
                    <a:pt x="55879" y="26670"/>
                  </a:lnTo>
                  <a:close/>
                </a:path>
                <a:path w="55879" h="295909">
                  <a:moveTo>
                    <a:pt x="55879" y="20320"/>
                  </a:moveTo>
                  <a:lnTo>
                    <a:pt x="0" y="20320"/>
                  </a:lnTo>
                  <a:lnTo>
                    <a:pt x="0" y="25400"/>
                  </a:lnTo>
                  <a:lnTo>
                    <a:pt x="55879" y="25400"/>
                  </a:lnTo>
                  <a:lnTo>
                    <a:pt x="55879" y="20320"/>
                  </a:lnTo>
                  <a:close/>
                </a:path>
                <a:path w="55879" h="295909">
                  <a:moveTo>
                    <a:pt x="55879" y="13970"/>
                  </a:moveTo>
                  <a:lnTo>
                    <a:pt x="0" y="13970"/>
                  </a:lnTo>
                  <a:lnTo>
                    <a:pt x="0" y="19050"/>
                  </a:lnTo>
                  <a:lnTo>
                    <a:pt x="55879" y="19050"/>
                  </a:lnTo>
                  <a:lnTo>
                    <a:pt x="55879" y="13970"/>
                  </a:lnTo>
                  <a:close/>
                </a:path>
                <a:path w="55879" h="295909">
                  <a:moveTo>
                    <a:pt x="55879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5879" y="12700"/>
                  </a:lnTo>
                  <a:lnTo>
                    <a:pt x="55879" y="7620"/>
                  </a:lnTo>
                  <a:close/>
                </a:path>
                <a:path w="55879" h="295909">
                  <a:moveTo>
                    <a:pt x="55879" y="0"/>
                  </a:moveTo>
                  <a:lnTo>
                    <a:pt x="5079" y="0"/>
                  </a:lnTo>
                  <a:lnTo>
                    <a:pt x="5079" y="1270"/>
                  </a:lnTo>
                  <a:lnTo>
                    <a:pt x="0" y="1270"/>
                  </a:lnTo>
                  <a:lnTo>
                    <a:pt x="0" y="6350"/>
                  </a:lnTo>
                  <a:lnTo>
                    <a:pt x="55879" y="6350"/>
                  </a:lnTo>
                  <a:lnTo>
                    <a:pt x="55879" y="0"/>
                  </a:lnTo>
                  <a:close/>
                </a:path>
                <a:path w="55879" h="295909">
                  <a:moveTo>
                    <a:pt x="55879" y="271780"/>
                  </a:moveTo>
                  <a:lnTo>
                    <a:pt x="0" y="271780"/>
                  </a:lnTo>
                  <a:lnTo>
                    <a:pt x="0" y="294640"/>
                  </a:lnTo>
                  <a:lnTo>
                    <a:pt x="52070" y="294640"/>
                  </a:lnTo>
                  <a:lnTo>
                    <a:pt x="52070" y="295910"/>
                  </a:lnTo>
                  <a:lnTo>
                    <a:pt x="55879" y="295910"/>
                  </a:lnTo>
                  <a:lnTo>
                    <a:pt x="55879" y="271780"/>
                  </a:lnTo>
                  <a:close/>
                </a:path>
              </a:pathLst>
            </a:custGeom>
            <a:solidFill>
              <a:srgbClr val="2E8A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9" name="object 269"/>
            <p:cNvSpPr/>
            <p:nvPr/>
          </p:nvSpPr>
          <p:spPr>
            <a:xfrm>
              <a:off x="3666489" y="6404609"/>
              <a:ext cx="54610" cy="293370"/>
            </a:xfrm>
            <a:custGeom>
              <a:avLst/>
              <a:gdLst/>
              <a:ahLst/>
              <a:cxnLst/>
              <a:rect l="l" t="t" r="r" b="b"/>
              <a:pathLst>
                <a:path w="54610" h="293370">
                  <a:moveTo>
                    <a:pt x="54610" y="248919"/>
                  </a:moveTo>
                  <a:lnTo>
                    <a:pt x="0" y="248919"/>
                  </a:lnTo>
                  <a:lnTo>
                    <a:pt x="0" y="270509"/>
                  </a:lnTo>
                  <a:lnTo>
                    <a:pt x="54610" y="270509"/>
                  </a:lnTo>
                  <a:lnTo>
                    <a:pt x="54610" y="248919"/>
                  </a:lnTo>
                  <a:close/>
                </a:path>
                <a:path w="54610" h="293370">
                  <a:moveTo>
                    <a:pt x="54610" y="246379"/>
                  </a:moveTo>
                  <a:lnTo>
                    <a:pt x="0" y="246379"/>
                  </a:lnTo>
                  <a:lnTo>
                    <a:pt x="0" y="247649"/>
                  </a:lnTo>
                  <a:lnTo>
                    <a:pt x="54610" y="247649"/>
                  </a:lnTo>
                  <a:lnTo>
                    <a:pt x="54610" y="246379"/>
                  </a:lnTo>
                  <a:close/>
                </a:path>
                <a:path w="54610" h="293370">
                  <a:moveTo>
                    <a:pt x="54610" y="242569"/>
                  </a:moveTo>
                  <a:lnTo>
                    <a:pt x="0" y="242569"/>
                  </a:lnTo>
                  <a:lnTo>
                    <a:pt x="0" y="245109"/>
                  </a:lnTo>
                  <a:lnTo>
                    <a:pt x="54610" y="245109"/>
                  </a:lnTo>
                  <a:lnTo>
                    <a:pt x="54610" y="242569"/>
                  </a:lnTo>
                  <a:close/>
                </a:path>
                <a:path w="54610" h="293370">
                  <a:moveTo>
                    <a:pt x="54610" y="240029"/>
                  </a:moveTo>
                  <a:lnTo>
                    <a:pt x="0" y="240029"/>
                  </a:lnTo>
                  <a:lnTo>
                    <a:pt x="0" y="241299"/>
                  </a:lnTo>
                  <a:lnTo>
                    <a:pt x="54610" y="241299"/>
                  </a:lnTo>
                  <a:lnTo>
                    <a:pt x="54610" y="240029"/>
                  </a:lnTo>
                  <a:close/>
                </a:path>
                <a:path w="54610" h="293370">
                  <a:moveTo>
                    <a:pt x="54610" y="236219"/>
                  </a:moveTo>
                  <a:lnTo>
                    <a:pt x="0" y="236219"/>
                  </a:lnTo>
                  <a:lnTo>
                    <a:pt x="0" y="238759"/>
                  </a:lnTo>
                  <a:lnTo>
                    <a:pt x="54610" y="238759"/>
                  </a:lnTo>
                  <a:lnTo>
                    <a:pt x="54610" y="236219"/>
                  </a:lnTo>
                  <a:close/>
                </a:path>
                <a:path w="54610" h="293370">
                  <a:moveTo>
                    <a:pt x="54610" y="233679"/>
                  </a:moveTo>
                  <a:lnTo>
                    <a:pt x="0" y="233679"/>
                  </a:lnTo>
                  <a:lnTo>
                    <a:pt x="0" y="234949"/>
                  </a:lnTo>
                  <a:lnTo>
                    <a:pt x="54610" y="234949"/>
                  </a:lnTo>
                  <a:lnTo>
                    <a:pt x="54610" y="233679"/>
                  </a:lnTo>
                  <a:close/>
                </a:path>
                <a:path w="54610" h="293370">
                  <a:moveTo>
                    <a:pt x="54610" y="229869"/>
                  </a:moveTo>
                  <a:lnTo>
                    <a:pt x="0" y="229869"/>
                  </a:lnTo>
                  <a:lnTo>
                    <a:pt x="0" y="232409"/>
                  </a:lnTo>
                  <a:lnTo>
                    <a:pt x="54610" y="232409"/>
                  </a:lnTo>
                  <a:lnTo>
                    <a:pt x="54610" y="229869"/>
                  </a:lnTo>
                  <a:close/>
                </a:path>
                <a:path w="54610" h="293370">
                  <a:moveTo>
                    <a:pt x="54610" y="227329"/>
                  </a:moveTo>
                  <a:lnTo>
                    <a:pt x="0" y="227329"/>
                  </a:lnTo>
                  <a:lnTo>
                    <a:pt x="0" y="228599"/>
                  </a:lnTo>
                  <a:lnTo>
                    <a:pt x="54610" y="228599"/>
                  </a:lnTo>
                  <a:lnTo>
                    <a:pt x="54610" y="227329"/>
                  </a:lnTo>
                  <a:close/>
                </a:path>
                <a:path w="54610" h="293370">
                  <a:moveTo>
                    <a:pt x="54610" y="223519"/>
                  </a:moveTo>
                  <a:lnTo>
                    <a:pt x="0" y="223519"/>
                  </a:lnTo>
                  <a:lnTo>
                    <a:pt x="0" y="226059"/>
                  </a:lnTo>
                  <a:lnTo>
                    <a:pt x="54610" y="226059"/>
                  </a:lnTo>
                  <a:lnTo>
                    <a:pt x="54610" y="223519"/>
                  </a:lnTo>
                  <a:close/>
                </a:path>
                <a:path w="54610" h="293370">
                  <a:moveTo>
                    <a:pt x="54610" y="220979"/>
                  </a:moveTo>
                  <a:lnTo>
                    <a:pt x="0" y="220979"/>
                  </a:lnTo>
                  <a:lnTo>
                    <a:pt x="0" y="222249"/>
                  </a:lnTo>
                  <a:lnTo>
                    <a:pt x="54610" y="222249"/>
                  </a:lnTo>
                  <a:lnTo>
                    <a:pt x="54610" y="220979"/>
                  </a:lnTo>
                  <a:close/>
                </a:path>
                <a:path w="54610" h="293370">
                  <a:moveTo>
                    <a:pt x="54610" y="217169"/>
                  </a:moveTo>
                  <a:lnTo>
                    <a:pt x="0" y="217169"/>
                  </a:lnTo>
                  <a:lnTo>
                    <a:pt x="0" y="219709"/>
                  </a:lnTo>
                  <a:lnTo>
                    <a:pt x="54610" y="219709"/>
                  </a:lnTo>
                  <a:lnTo>
                    <a:pt x="54610" y="217169"/>
                  </a:lnTo>
                  <a:close/>
                </a:path>
                <a:path w="54610" h="293370">
                  <a:moveTo>
                    <a:pt x="54610" y="214629"/>
                  </a:moveTo>
                  <a:lnTo>
                    <a:pt x="0" y="214629"/>
                  </a:lnTo>
                  <a:lnTo>
                    <a:pt x="0" y="215899"/>
                  </a:lnTo>
                  <a:lnTo>
                    <a:pt x="54610" y="215899"/>
                  </a:lnTo>
                  <a:lnTo>
                    <a:pt x="54610" y="214629"/>
                  </a:lnTo>
                  <a:close/>
                </a:path>
                <a:path w="54610" h="293370">
                  <a:moveTo>
                    <a:pt x="54610" y="210819"/>
                  </a:moveTo>
                  <a:lnTo>
                    <a:pt x="0" y="210819"/>
                  </a:lnTo>
                  <a:lnTo>
                    <a:pt x="0" y="213359"/>
                  </a:lnTo>
                  <a:lnTo>
                    <a:pt x="54610" y="213359"/>
                  </a:lnTo>
                  <a:lnTo>
                    <a:pt x="54610" y="210819"/>
                  </a:lnTo>
                  <a:close/>
                </a:path>
                <a:path w="54610" h="293370">
                  <a:moveTo>
                    <a:pt x="54610" y="208279"/>
                  </a:moveTo>
                  <a:lnTo>
                    <a:pt x="0" y="208279"/>
                  </a:lnTo>
                  <a:lnTo>
                    <a:pt x="0" y="209549"/>
                  </a:lnTo>
                  <a:lnTo>
                    <a:pt x="54610" y="209549"/>
                  </a:lnTo>
                  <a:lnTo>
                    <a:pt x="54610" y="208279"/>
                  </a:lnTo>
                  <a:close/>
                </a:path>
                <a:path w="54610" h="293370">
                  <a:moveTo>
                    <a:pt x="54610" y="204469"/>
                  </a:moveTo>
                  <a:lnTo>
                    <a:pt x="0" y="204469"/>
                  </a:lnTo>
                  <a:lnTo>
                    <a:pt x="0" y="207009"/>
                  </a:lnTo>
                  <a:lnTo>
                    <a:pt x="54610" y="207009"/>
                  </a:lnTo>
                  <a:lnTo>
                    <a:pt x="54610" y="204469"/>
                  </a:lnTo>
                  <a:close/>
                </a:path>
                <a:path w="54610" h="293370">
                  <a:moveTo>
                    <a:pt x="54610" y="201929"/>
                  </a:moveTo>
                  <a:lnTo>
                    <a:pt x="0" y="201929"/>
                  </a:lnTo>
                  <a:lnTo>
                    <a:pt x="0" y="203199"/>
                  </a:lnTo>
                  <a:lnTo>
                    <a:pt x="54610" y="203199"/>
                  </a:lnTo>
                  <a:lnTo>
                    <a:pt x="54610" y="201929"/>
                  </a:lnTo>
                  <a:close/>
                </a:path>
                <a:path w="54610" h="293370">
                  <a:moveTo>
                    <a:pt x="54610" y="198119"/>
                  </a:moveTo>
                  <a:lnTo>
                    <a:pt x="0" y="198119"/>
                  </a:lnTo>
                  <a:lnTo>
                    <a:pt x="0" y="200659"/>
                  </a:lnTo>
                  <a:lnTo>
                    <a:pt x="54610" y="200659"/>
                  </a:lnTo>
                  <a:lnTo>
                    <a:pt x="54610" y="198119"/>
                  </a:lnTo>
                  <a:close/>
                </a:path>
                <a:path w="54610" h="293370">
                  <a:moveTo>
                    <a:pt x="54610" y="195579"/>
                  </a:moveTo>
                  <a:lnTo>
                    <a:pt x="0" y="195579"/>
                  </a:lnTo>
                  <a:lnTo>
                    <a:pt x="0" y="196849"/>
                  </a:lnTo>
                  <a:lnTo>
                    <a:pt x="54610" y="196849"/>
                  </a:lnTo>
                  <a:lnTo>
                    <a:pt x="54610" y="195579"/>
                  </a:lnTo>
                  <a:close/>
                </a:path>
                <a:path w="54610" h="293370">
                  <a:moveTo>
                    <a:pt x="54610" y="191769"/>
                  </a:moveTo>
                  <a:lnTo>
                    <a:pt x="0" y="191769"/>
                  </a:lnTo>
                  <a:lnTo>
                    <a:pt x="0" y="194309"/>
                  </a:lnTo>
                  <a:lnTo>
                    <a:pt x="54610" y="194309"/>
                  </a:lnTo>
                  <a:lnTo>
                    <a:pt x="54610" y="191769"/>
                  </a:lnTo>
                  <a:close/>
                </a:path>
                <a:path w="54610" h="293370">
                  <a:moveTo>
                    <a:pt x="54610" y="189229"/>
                  </a:moveTo>
                  <a:lnTo>
                    <a:pt x="0" y="189229"/>
                  </a:lnTo>
                  <a:lnTo>
                    <a:pt x="0" y="190499"/>
                  </a:lnTo>
                  <a:lnTo>
                    <a:pt x="54610" y="190499"/>
                  </a:lnTo>
                  <a:lnTo>
                    <a:pt x="54610" y="189229"/>
                  </a:lnTo>
                  <a:close/>
                </a:path>
                <a:path w="54610" h="293370">
                  <a:moveTo>
                    <a:pt x="54610" y="185419"/>
                  </a:moveTo>
                  <a:lnTo>
                    <a:pt x="0" y="185419"/>
                  </a:lnTo>
                  <a:lnTo>
                    <a:pt x="0" y="187959"/>
                  </a:lnTo>
                  <a:lnTo>
                    <a:pt x="54610" y="187959"/>
                  </a:lnTo>
                  <a:lnTo>
                    <a:pt x="54610" y="185419"/>
                  </a:lnTo>
                  <a:close/>
                </a:path>
                <a:path w="54610" h="293370">
                  <a:moveTo>
                    <a:pt x="54610" y="182879"/>
                  </a:moveTo>
                  <a:lnTo>
                    <a:pt x="0" y="182879"/>
                  </a:lnTo>
                  <a:lnTo>
                    <a:pt x="0" y="184149"/>
                  </a:lnTo>
                  <a:lnTo>
                    <a:pt x="54610" y="184149"/>
                  </a:lnTo>
                  <a:lnTo>
                    <a:pt x="54610" y="182879"/>
                  </a:lnTo>
                  <a:close/>
                </a:path>
                <a:path w="54610" h="293370">
                  <a:moveTo>
                    <a:pt x="54610" y="179069"/>
                  </a:moveTo>
                  <a:lnTo>
                    <a:pt x="0" y="179069"/>
                  </a:lnTo>
                  <a:lnTo>
                    <a:pt x="0" y="181609"/>
                  </a:lnTo>
                  <a:lnTo>
                    <a:pt x="54610" y="181609"/>
                  </a:lnTo>
                  <a:lnTo>
                    <a:pt x="54610" y="179069"/>
                  </a:lnTo>
                  <a:close/>
                </a:path>
                <a:path w="54610" h="293370">
                  <a:moveTo>
                    <a:pt x="54610" y="176529"/>
                  </a:moveTo>
                  <a:lnTo>
                    <a:pt x="0" y="176529"/>
                  </a:lnTo>
                  <a:lnTo>
                    <a:pt x="0" y="177799"/>
                  </a:lnTo>
                  <a:lnTo>
                    <a:pt x="54610" y="177799"/>
                  </a:lnTo>
                  <a:lnTo>
                    <a:pt x="54610" y="176529"/>
                  </a:lnTo>
                  <a:close/>
                </a:path>
                <a:path w="54610" h="293370">
                  <a:moveTo>
                    <a:pt x="54610" y="172719"/>
                  </a:moveTo>
                  <a:lnTo>
                    <a:pt x="0" y="172719"/>
                  </a:lnTo>
                  <a:lnTo>
                    <a:pt x="0" y="175259"/>
                  </a:lnTo>
                  <a:lnTo>
                    <a:pt x="54610" y="175259"/>
                  </a:lnTo>
                  <a:lnTo>
                    <a:pt x="54610" y="172719"/>
                  </a:lnTo>
                  <a:close/>
                </a:path>
                <a:path w="54610" h="293370">
                  <a:moveTo>
                    <a:pt x="54610" y="170179"/>
                  </a:moveTo>
                  <a:lnTo>
                    <a:pt x="0" y="170179"/>
                  </a:lnTo>
                  <a:lnTo>
                    <a:pt x="0" y="171449"/>
                  </a:lnTo>
                  <a:lnTo>
                    <a:pt x="54610" y="171449"/>
                  </a:lnTo>
                  <a:lnTo>
                    <a:pt x="54610" y="170179"/>
                  </a:lnTo>
                  <a:close/>
                </a:path>
                <a:path w="54610" h="293370">
                  <a:moveTo>
                    <a:pt x="54610" y="166369"/>
                  </a:moveTo>
                  <a:lnTo>
                    <a:pt x="0" y="166369"/>
                  </a:lnTo>
                  <a:lnTo>
                    <a:pt x="0" y="168909"/>
                  </a:lnTo>
                  <a:lnTo>
                    <a:pt x="54610" y="168909"/>
                  </a:lnTo>
                  <a:lnTo>
                    <a:pt x="54610" y="166369"/>
                  </a:lnTo>
                  <a:close/>
                </a:path>
                <a:path w="54610" h="293370">
                  <a:moveTo>
                    <a:pt x="54610" y="163829"/>
                  </a:moveTo>
                  <a:lnTo>
                    <a:pt x="0" y="163829"/>
                  </a:lnTo>
                  <a:lnTo>
                    <a:pt x="0" y="165099"/>
                  </a:lnTo>
                  <a:lnTo>
                    <a:pt x="54610" y="165099"/>
                  </a:lnTo>
                  <a:lnTo>
                    <a:pt x="54610" y="163829"/>
                  </a:lnTo>
                  <a:close/>
                </a:path>
                <a:path w="54610" h="293370">
                  <a:moveTo>
                    <a:pt x="54610" y="160019"/>
                  </a:moveTo>
                  <a:lnTo>
                    <a:pt x="0" y="160019"/>
                  </a:lnTo>
                  <a:lnTo>
                    <a:pt x="0" y="162559"/>
                  </a:lnTo>
                  <a:lnTo>
                    <a:pt x="54610" y="162559"/>
                  </a:lnTo>
                  <a:lnTo>
                    <a:pt x="54610" y="160019"/>
                  </a:lnTo>
                  <a:close/>
                </a:path>
                <a:path w="54610" h="293370">
                  <a:moveTo>
                    <a:pt x="54610" y="157479"/>
                  </a:moveTo>
                  <a:lnTo>
                    <a:pt x="0" y="157479"/>
                  </a:lnTo>
                  <a:lnTo>
                    <a:pt x="0" y="158749"/>
                  </a:lnTo>
                  <a:lnTo>
                    <a:pt x="54610" y="158749"/>
                  </a:lnTo>
                  <a:lnTo>
                    <a:pt x="54610" y="157479"/>
                  </a:lnTo>
                  <a:close/>
                </a:path>
                <a:path w="54610" h="293370">
                  <a:moveTo>
                    <a:pt x="54610" y="153669"/>
                  </a:moveTo>
                  <a:lnTo>
                    <a:pt x="0" y="153669"/>
                  </a:lnTo>
                  <a:lnTo>
                    <a:pt x="0" y="156209"/>
                  </a:lnTo>
                  <a:lnTo>
                    <a:pt x="54610" y="156209"/>
                  </a:lnTo>
                  <a:lnTo>
                    <a:pt x="54610" y="153669"/>
                  </a:lnTo>
                  <a:close/>
                </a:path>
                <a:path w="54610" h="293370">
                  <a:moveTo>
                    <a:pt x="54610" y="151129"/>
                  </a:moveTo>
                  <a:lnTo>
                    <a:pt x="0" y="151129"/>
                  </a:lnTo>
                  <a:lnTo>
                    <a:pt x="0" y="152399"/>
                  </a:lnTo>
                  <a:lnTo>
                    <a:pt x="54610" y="152399"/>
                  </a:lnTo>
                  <a:lnTo>
                    <a:pt x="54610" y="151129"/>
                  </a:lnTo>
                  <a:close/>
                </a:path>
                <a:path w="54610" h="293370">
                  <a:moveTo>
                    <a:pt x="54610" y="147319"/>
                  </a:moveTo>
                  <a:lnTo>
                    <a:pt x="0" y="147319"/>
                  </a:lnTo>
                  <a:lnTo>
                    <a:pt x="0" y="149859"/>
                  </a:lnTo>
                  <a:lnTo>
                    <a:pt x="54610" y="149859"/>
                  </a:lnTo>
                  <a:lnTo>
                    <a:pt x="54610" y="147319"/>
                  </a:lnTo>
                  <a:close/>
                </a:path>
                <a:path w="54610" h="293370">
                  <a:moveTo>
                    <a:pt x="54610" y="144779"/>
                  </a:moveTo>
                  <a:lnTo>
                    <a:pt x="0" y="144779"/>
                  </a:lnTo>
                  <a:lnTo>
                    <a:pt x="0" y="146049"/>
                  </a:lnTo>
                  <a:lnTo>
                    <a:pt x="54610" y="146049"/>
                  </a:lnTo>
                  <a:lnTo>
                    <a:pt x="54610" y="144779"/>
                  </a:lnTo>
                  <a:close/>
                </a:path>
                <a:path w="54610" h="293370">
                  <a:moveTo>
                    <a:pt x="54610" y="140969"/>
                  </a:moveTo>
                  <a:lnTo>
                    <a:pt x="0" y="140969"/>
                  </a:lnTo>
                  <a:lnTo>
                    <a:pt x="0" y="143509"/>
                  </a:lnTo>
                  <a:lnTo>
                    <a:pt x="54610" y="143509"/>
                  </a:lnTo>
                  <a:lnTo>
                    <a:pt x="54610" y="140969"/>
                  </a:lnTo>
                  <a:close/>
                </a:path>
                <a:path w="54610" h="293370">
                  <a:moveTo>
                    <a:pt x="54610" y="138429"/>
                  </a:moveTo>
                  <a:lnTo>
                    <a:pt x="0" y="138429"/>
                  </a:lnTo>
                  <a:lnTo>
                    <a:pt x="0" y="139699"/>
                  </a:lnTo>
                  <a:lnTo>
                    <a:pt x="54610" y="139699"/>
                  </a:lnTo>
                  <a:lnTo>
                    <a:pt x="54610" y="138429"/>
                  </a:lnTo>
                  <a:close/>
                </a:path>
                <a:path w="54610" h="293370">
                  <a:moveTo>
                    <a:pt x="54610" y="134619"/>
                  </a:moveTo>
                  <a:lnTo>
                    <a:pt x="0" y="134619"/>
                  </a:lnTo>
                  <a:lnTo>
                    <a:pt x="0" y="137159"/>
                  </a:lnTo>
                  <a:lnTo>
                    <a:pt x="54610" y="137159"/>
                  </a:lnTo>
                  <a:lnTo>
                    <a:pt x="54610" y="134619"/>
                  </a:lnTo>
                  <a:close/>
                </a:path>
                <a:path w="54610" h="293370">
                  <a:moveTo>
                    <a:pt x="54610" y="132079"/>
                  </a:moveTo>
                  <a:lnTo>
                    <a:pt x="0" y="132079"/>
                  </a:lnTo>
                  <a:lnTo>
                    <a:pt x="0" y="133349"/>
                  </a:lnTo>
                  <a:lnTo>
                    <a:pt x="54610" y="133349"/>
                  </a:lnTo>
                  <a:lnTo>
                    <a:pt x="54610" y="132079"/>
                  </a:lnTo>
                  <a:close/>
                </a:path>
                <a:path w="54610" h="293370">
                  <a:moveTo>
                    <a:pt x="54610" y="128269"/>
                  </a:moveTo>
                  <a:lnTo>
                    <a:pt x="0" y="128269"/>
                  </a:lnTo>
                  <a:lnTo>
                    <a:pt x="0" y="130809"/>
                  </a:lnTo>
                  <a:lnTo>
                    <a:pt x="54610" y="130809"/>
                  </a:lnTo>
                  <a:lnTo>
                    <a:pt x="54610" y="128269"/>
                  </a:lnTo>
                  <a:close/>
                </a:path>
                <a:path w="54610" h="293370">
                  <a:moveTo>
                    <a:pt x="54610" y="125729"/>
                  </a:moveTo>
                  <a:lnTo>
                    <a:pt x="0" y="125729"/>
                  </a:lnTo>
                  <a:lnTo>
                    <a:pt x="0" y="126999"/>
                  </a:lnTo>
                  <a:lnTo>
                    <a:pt x="54610" y="126999"/>
                  </a:lnTo>
                  <a:lnTo>
                    <a:pt x="54610" y="125729"/>
                  </a:lnTo>
                  <a:close/>
                </a:path>
                <a:path w="54610" h="293370">
                  <a:moveTo>
                    <a:pt x="54610" y="121919"/>
                  </a:moveTo>
                  <a:lnTo>
                    <a:pt x="0" y="121919"/>
                  </a:lnTo>
                  <a:lnTo>
                    <a:pt x="0" y="124459"/>
                  </a:lnTo>
                  <a:lnTo>
                    <a:pt x="54610" y="124459"/>
                  </a:lnTo>
                  <a:lnTo>
                    <a:pt x="54610" y="121919"/>
                  </a:lnTo>
                  <a:close/>
                </a:path>
                <a:path w="54610" h="293370">
                  <a:moveTo>
                    <a:pt x="54610" y="119379"/>
                  </a:moveTo>
                  <a:lnTo>
                    <a:pt x="0" y="119379"/>
                  </a:lnTo>
                  <a:lnTo>
                    <a:pt x="0" y="120649"/>
                  </a:lnTo>
                  <a:lnTo>
                    <a:pt x="54610" y="120649"/>
                  </a:lnTo>
                  <a:lnTo>
                    <a:pt x="54610" y="119379"/>
                  </a:lnTo>
                  <a:close/>
                </a:path>
                <a:path w="54610" h="293370">
                  <a:moveTo>
                    <a:pt x="54610" y="115569"/>
                  </a:moveTo>
                  <a:lnTo>
                    <a:pt x="0" y="115569"/>
                  </a:lnTo>
                  <a:lnTo>
                    <a:pt x="0" y="118109"/>
                  </a:lnTo>
                  <a:lnTo>
                    <a:pt x="54610" y="118109"/>
                  </a:lnTo>
                  <a:lnTo>
                    <a:pt x="54610" y="115569"/>
                  </a:lnTo>
                  <a:close/>
                </a:path>
                <a:path w="54610" h="293370">
                  <a:moveTo>
                    <a:pt x="54610" y="113029"/>
                  </a:moveTo>
                  <a:lnTo>
                    <a:pt x="0" y="113029"/>
                  </a:lnTo>
                  <a:lnTo>
                    <a:pt x="0" y="114299"/>
                  </a:lnTo>
                  <a:lnTo>
                    <a:pt x="54610" y="114299"/>
                  </a:lnTo>
                  <a:lnTo>
                    <a:pt x="54610" y="113029"/>
                  </a:lnTo>
                  <a:close/>
                </a:path>
                <a:path w="54610" h="293370">
                  <a:moveTo>
                    <a:pt x="54610" y="109219"/>
                  </a:moveTo>
                  <a:lnTo>
                    <a:pt x="0" y="109219"/>
                  </a:lnTo>
                  <a:lnTo>
                    <a:pt x="0" y="111759"/>
                  </a:lnTo>
                  <a:lnTo>
                    <a:pt x="54610" y="111759"/>
                  </a:lnTo>
                  <a:lnTo>
                    <a:pt x="54610" y="109219"/>
                  </a:lnTo>
                  <a:close/>
                </a:path>
                <a:path w="54610" h="293370">
                  <a:moveTo>
                    <a:pt x="54610" y="106679"/>
                  </a:moveTo>
                  <a:lnTo>
                    <a:pt x="0" y="106679"/>
                  </a:lnTo>
                  <a:lnTo>
                    <a:pt x="0" y="107949"/>
                  </a:lnTo>
                  <a:lnTo>
                    <a:pt x="54610" y="107949"/>
                  </a:lnTo>
                  <a:lnTo>
                    <a:pt x="54610" y="106679"/>
                  </a:lnTo>
                  <a:close/>
                </a:path>
                <a:path w="54610" h="293370">
                  <a:moveTo>
                    <a:pt x="54610" y="102869"/>
                  </a:moveTo>
                  <a:lnTo>
                    <a:pt x="0" y="102869"/>
                  </a:lnTo>
                  <a:lnTo>
                    <a:pt x="0" y="105409"/>
                  </a:lnTo>
                  <a:lnTo>
                    <a:pt x="54610" y="105409"/>
                  </a:lnTo>
                  <a:lnTo>
                    <a:pt x="54610" y="102869"/>
                  </a:lnTo>
                  <a:close/>
                </a:path>
                <a:path w="54610" h="293370">
                  <a:moveTo>
                    <a:pt x="54610" y="100329"/>
                  </a:moveTo>
                  <a:lnTo>
                    <a:pt x="0" y="100329"/>
                  </a:lnTo>
                  <a:lnTo>
                    <a:pt x="0" y="101599"/>
                  </a:lnTo>
                  <a:lnTo>
                    <a:pt x="54610" y="101599"/>
                  </a:lnTo>
                  <a:lnTo>
                    <a:pt x="54610" y="100329"/>
                  </a:lnTo>
                  <a:close/>
                </a:path>
                <a:path w="54610" h="293370">
                  <a:moveTo>
                    <a:pt x="54610" y="96519"/>
                  </a:moveTo>
                  <a:lnTo>
                    <a:pt x="0" y="96519"/>
                  </a:lnTo>
                  <a:lnTo>
                    <a:pt x="0" y="99059"/>
                  </a:lnTo>
                  <a:lnTo>
                    <a:pt x="54610" y="99059"/>
                  </a:lnTo>
                  <a:lnTo>
                    <a:pt x="54610" y="96519"/>
                  </a:lnTo>
                  <a:close/>
                </a:path>
                <a:path w="54610" h="293370">
                  <a:moveTo>
                    <a:pt x="54610" y="93979"/>
                  </a:moveTo>
                  <a:lnTo>
                    <a:pt x="0" y="93979"/>
                  </a:lnTo>
                  <a:lnTo>
                    <a:pt x="0" y="95249"/>
                  </a:lnTo>
                  <a:lnTo>
                    <a:pt x="54610" y="95249"/>
                  </a:lnTo>
                  <a:lnTo>
                    <a:pt x="54610" y="93979"/>
                  </a:lnTo>
                  <a:close/>
                </a:path>
                <a:path w="54610" h="293370">
                  <a:moveTo>
                    <a:pt x="54610" y="87629"/>
                  </a:moveTo>
                  <a:lnTo>
                    <a:pt x="0" y="87629"/>
                  </a:lnTo>
                  <a:lnTo>
                    <a:pt x="0" y="92709"/>
                  </a:lnTo>
                  <a:lnTo>
                    <a:pt x="54610" y="92709"/>
                  </a:lnTo>
                  <a:lnTo>
                    <a:pt x="54610" y="87629"/>
                  </a:lnTo>
                  <a:close/>
                </a:path>
                <a:path w="54610" h="293370">
                  <a:moveTo>
                    <a:pt x="54610" y="81279"/>
                  </a:moveTo>
                  <a:lnTo>
                    <a:pt x="0" y="81279"/>
                  </a:lnTo>
                  <a:lnTo>
                    <a:pt x="0" y="86359"/>
                  </a:lnTo>
                  <a:lnTo>
                    <a:pt x="54610" y="86359"/>
                  </a:lnTo>
                  <a:lnTo>
                    <a:pt x="54610" y="81279"/>
                  </a:lnTo>
                  <a:close/>
                </a:path>
                <a:path w="54610" h="293370">
                  <a:moveTo>
                    <a:pt x="54610" y="74929"/>
                  </a:moveTo>
                  <a:lnTo>
                    <a:pt x="0" y="74929"/>
                  </a:lnTo>
                  <a:lnTo>
                    <a:pt x="0" y="80009"/>
                  </a:lnTo>
                  <a:lnTo>
                    <a:pt x="54610" y="80009"/>
                  </a:lnTo>
                  <a:lnTo>
                    <a:pt x="54610" y="74929"/>
                  </a:lnTo>
                  <a:close/>
                </a:path>
                <a:path w="54610" h="293370">
                  <a:moveTo>
                    <a:pt x="54610" y="68579"/>
                  </a:moveTo>
                  <a:lnTo>
                    <a:pt x="0" y="68579"/>
                  </a:lnTo>
                  <a:lnTo>
                    <a:pt x="0" y="73659"/>
                  </a:lnTo>
                  <a:lnTo>
                    <a:pt x="54610" y="73659"/>
                  </a:lnTo>
                  <a:lnTo>
                    <a:pt x="54610" y="68579"/>
                  </a:lnTo>
                  <a:close/>
                </a:path>
                <a:path w="54610" h="293370">
                  <a:moveTo>
                    <a:pt x="54610" y="62229"/>
                  </a:moveTo>
                  <a:lnTo>
                    <a:pt x="0" y="62229"/>
                  </a:lnTo>
                  <a:lnTo>
                    <a:pt x="0" y="67309"/>
                  </a:lnTo>
                  <a:lnTo>
                    <a:pt x="54610" y="67309"/>
                  </a:lnTo>
                  <a:lnTo>
                    <a:pt x="54610" y="62229"/>
                  </a:lnTo>
                  <a:close/>
                </a:path>
                <a:path w="54610" h="293370">
                  <a:moveTo>
                    <a:pt x="54610" y="55879"/>
                  </a:moveTo>
                  <a:lnTo>
                    <a:pt x="0" y="55879"/>
                  </a:lnTo>
                  <a:lnTo>
                    <a:pt x="0" y="60959"/>
                  </a:lnTo>
                  <a:lnTo>
                    <a:pt x="54610" y="60959"/>
                  </a:lnTo>
                  <a:lnTo>
                    <a:pt x="54610" y="55879"/>
                  </a:lnTo>
                  <a:close/>
                </a:path>
                <a:path w="54610" h="293370">
                  <a:moveTo>
                    <a:pt x="54610" y="49529"/>
                  </a:moveTo>
                  <a:lnTo>
                    <a:pt x="0" y="49529"/>
                  </a:lnTo>
                  <a:lnTo>
                    <a:pt x="0" y="54609"/>
                  </a:lnTo>
                  <a:lnTo>
                    <a:pt x="54610" y="54609"/>
                  </a:lnTo>
                  <a:lnTo>
                    <a:pt x="54610" y="49529"/>
                  </a:lnTo>
                  <a:close/>
                </a:path>
                <a:path w="54610" h="293370">
                  <a:moveTo>
                    <a:pt x="54610" y="44449"/>
                  </a:moveTo>
                  <a:lnTo>
                    <a:pt x="0" y="44449"/>
                  </a:lnTo>
                  <a:lnTo>
                    <a:pt x="0" y="48259"/>
                  </a:lnTo>
                  <a:lnTo>
                    <a:pt x="54610" y="48259"/>
                  </a:lnTo>
                  <a:lnTo>
                    <a:pt x="54610" y="44449"/>
                  </a:lnTo>
                  <a:close/>
                </a:path>
                <a:path w="54610" h="293370">
                  <a:moveTo>
                    <a:pt x="54610" y="38099"/>
                  </a:moveTo>
                  <a:lnTo>
                    <a:pt x="0" y="38099"/>
                  </a:lnTo>
                  <a:lnTo>
                    <a:pt x="0" y="43179"/>
                  </a:lnTo>
                  <a:lnTo>
                    <a:pt x="54610" y="43179"/>
                  </a:lnTo>
                  <a:lnTo>
                    <a:pt x="54610" y="38099"/>
                  </a:lnTo>
                  <a:close/>
                </a:path>
                <a:path w="54610" h="293370">
                  <a:moveTo>
                    <a:pt x="54610" y="31749"/>
                  </a:moveTo>
                  <a:lnTo>
                    <a:pt x="0" y="31749"/>
                  </a:lnTo>
                  <a:lnTo>
                    <a:pt x="0" y="36829"/>
                  </a:lnTo>
                  <a:lnTo>
                    <a:pt x="54610" y="36829"/>
                  </a:lnTo>
                  <a:lnTo>
                    <a:pt x="54610" y="31749"/>
                  </a:lnTo>
                  <a:close/>
                </a:path>
                <a:path w="54610" h="293370">
                  <a:moveTo>
                    <a:pt x="54610" y="25399"/>
                  </a:moveTo>
                  <a:lnTo>
                    <a:pt x="0" y="25399"/>
                  </a:lnTo>
                  <a:lnTo>
                    <a:pt x="0" y="30479"/>
                  </a:lnTo>
                  <a:lnTo>
                    <a:pt x="54610" y="30479"/>
                  </a:lnTo>
                  <a:lnTo>
                    <a:pt x="54610" y="25399"/>
                  </a:lnTo>
                  <a:close/>
                </a:path>
                <a:path w="54610" h="293370">
                  <a:moveTo>
                    <a:pt x="54610" y="19049"/>
                  </a:moveTo>
                  <a:lnTo>
                    <a:pt x="0" y="19049"/>
                  </a:lnTo>
                  <a:lnTo>
                    <a:pt x="0" y="24129"/>
                  </a:lnTo>
                  <a:lnTo>
                    <a:pt x="54610" y="24129"/>
                  </a:lnTo>
                  <a:lnTo>
                    <a:pt x="54610" y="19049"/>
                  </a:lnTo>
                  <a:close/>
                </a:path>
                <a:path w="54610" h="293370">
                  <a:moveTo>
                    <a:pt x="54610" y="12699"/>
                  </a:moveTo>
                  <a:lnTo>
                    <a:pt x="0" y="12699"/>
                  </a:lnTo>
                  <a:lnTo>
                    <a:pt x="0" y="17779"/>
                  </a:lnTo>
                  <a:lnTo>
                    <a:pt x="54610" y="17779"/>
                  </a:lnTo>
                  <a:lnTo>
                    <a:pt x="54610" y="12699"/>
                  </a:lnTo>
                  <a:close/>
                </a:path>
                <a:path w="54610" h="293370">
                  <a:moveTo>
                    <a:pt x="54610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4610" y="11429"/>
                  </a:lnTo>
                  <a:lnTo>
                    <a:pt x="54610" y="6349"/>
                  </a:lnTo>
                  <a:close/>
                </a:path>
                <a:path w="54610" h="293370">
                  <a:moveTo>
                    <a:pt x="54610" y="0"/>
                  </a:moveTo>
                  <a:lnTo>
                    <a:pt x="0" y="0"/>
                  </a:lnTo>
                  <a:lnTo>
                    <a:pt x="0" y="5079"/>
                  </a:lnTo>
                  <a:lnTo>
                    <a:pt x="54610" y="5079"/>
                  </a:lnTo>
                  <a:lnTo>
                    <a:pt x="54610" y="0"/>
                  </a:lnTo>
                  <a:close/>
                </a:path>
                <a:path w="54610" h="293370">
                  <a:moveTo>
                    <a:pt x="54610" y="270509"/>
                  </a:moveTo>
                  <a:lnTo>
                    <a:pt x="0" y="270509"/>
                  </a:lnTo>
                  <a:lnTo>
                    <a:pt x="0" y="292099"/>
                  </a:lnTo>
                  <a:lnTo>
                    <a:pt x="26670" y="292099"/>
                  </a:lnTo>
                  <a:lnTo>
                    <a:pt x="26670" y="293369"/>
                  </a:lnTo>
                  <a:lnTo>
                    <a:pt x="54610" y="293369"/>
                  </a:lnTo>
                  <a:lnTo>
                    <a:pt x="54610" y="270509"/>
                  </a:lnTo>
                  <a:close/>
                </a:path>
              </a:pathLst>
            </a:custGeom>
            <a:solidFill>
              <a:srgbClr val="2D89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0" name="object 270"/>
            <p:cNvSpPr/>
            <p:nvPr/>
          </p:nvSpPr>
          <p:spPr>
            <a:xfrm>
              <a:off x="3611879" y="6404609"/>
              <a:ext cx="54610" cy="292100"/>
            </a:xfrm>
            <a:custGeom>
              <a:avLst/>
              <a:gdLst/>
              <a:ahLst/>
              <a:cxnLst/>
              <a:rect l="l" t="t" r="r" b="b"/>
              <a:pathLst>
                <a:path w="54610" h="292100">
                  <a:moveTo>
                    <a:pt x="54610" y="248919"/>
                  </a:moveTo>
                  <a:lnTo>
                    <a:pt x="0" y="248919"/>
                  </a:lnTo>
                  <a:lnTo>
                    <a:pt x="0" y="270509"/>
                  </a:lnTo>
                  <a:lnTo>
                    <a:pt x="54610" y="270509"/>
                  </a:lnTo>
                  <a:lnTo>
                    <a:pt x="54610" y="248919"/>
                  </a:lnTo>
                  <a:close/>
                </a:path>
                <a:path w="54610" h="292100">
                  <a:moveTo>
                    <a:pt x="54610" y="246379"/>
                  </a:moveTo>
                  <a:lnTo>
                    <a:pt x="0" y="246379"/>
                  </a:lnTo>
                  <a:lnTo>
                    <a:pt x="0" y="247649"/>
                  </a:lnTo>
                  <a:lnTo>
                    <a:pt x="54610" y="247649"/>
                  </a:lnTo>
                  <a:lnTo>
                    <a:pt x="54610" y="246379"/>
                  </a:lnTo>
                  <a:close/>
                </a:path>
                <a:path w="54610" h="292100">
                  <a:moveTo>
                    <a:pt x="54610" y="242569"/>
                  </a:moveTo>
                  <a:lnTo>
                    <a:pt x="0" y="242569"/>
                  </a:lnTo>
                  <a:lnTo>
                    <a:pt x="0" y="245109"/>
                  </a:lnTo>
                  <a:lnTo>
                    <a:pt x="54610" y="245109"/>
                  </a:lnTo>
                  <a:lnTo>
                    <a:pt x="54610" y="242569"/>
                  </a:lnTo>
                  <a:close/>
                </a:path>
                <a:path w="54610" h="292100">
                  <a:moveTo>
                    <a:pt x="54610" y="240029"/>
                  </a:moveTo>
                  <a:lnTo>
                    <a:pt x="0" y="240029"/>
                  </a:lnTo>
                  <a:lnTo>
                    <a:pt x="0" y="241299"/>
                  </a:lnTo>
                  <a:lnTo>
                    <a:pt x="54610" y="241299"/>
                  </a:lnTo>
                  <a:lnTo>
                    <a:pt x="54610" y="240029"/>
                  </a:lnTo>
                  <a:close/>
                </a:path>
                <a:path w="54610" h="292100">
                  <a:moveTo>
                    <a:pt x="54610" y="236219"/>
                  </a:moveTo>
                  <a:lnTo>
                    <a:pt x="0" y="236219"/>
                  </a:lnTo>
                  <a:lnTo>
                    <a:pt x="0" y="238759"/>
                  </a:lnTo>
                  <a:lnTo>
                    <a:pt x="54610" y="238759"/>
                  </a:lnTo>
                  <a:lnTo>
                    <a:pt x="54610" y="236219"/>
                  </a:lnTo>
                  <a:close/>
                </a:path>
                <a:path w="54610" h="292100">
                  <a:moveTo>
                    <a:pt x="54610" y="233679"/>
                  </a:moveTo>
                  <a:lnTo>
                    <a:pt x="0" y="233679"/>
                  </a:lnTo>
                  <a:lnTo>
                    <a:pt x="0" y="234949"/>
                  </a:lnTo>
                  <a:lnTo>
                    <a:pt x="54610" y="234949"/>
                  </a:lnTo>
                  <a:lnTo>
                    <a:pt x="54610" y="233679"/>
                  </a:lnTo>
                  <a:close/>
                </a:path>
                <a:path w="54610" h="292100">
                  <a:moveTo>
                    <a:pt x="54610" y="229869"/>
                  </a:moveTo>
                  <a:lnTo>
                    <a:pt x="0" y="229869"/>
                  </a:lnTo>
                  <a:lnTo>
                    <a:pt x="0" y="232409"/>
                  </a:lnTo>
                  <a:lnTo>
                    <a:pt x="54610" y="232409"/>
                  </a:lnTo>
                  <a:lnTo>
                    <a:pt x="54610" y="229869"/>
                  </a:lnTo>
                  <a:close/>
                </a:path>
                <a:path w="54610" h="292100">
                  <a:moveTo>
                    <a:pt x="54610" y="227329"/>
                  </a:moveTo>
                  <a:lnTo>
                    <a:pt x="0" y="227329"/>
                  </a:lnTo>
                  <a:lnTo>
                    <a:pt x="0" y="228599"/>
                  </a:lnTo>
                  <a:lnTo>
                    <a:pt x="54610" y="228599"/>
                  </a:lnTo>
                  <a:lnTo>
                    <a:pt x="54610" y="227329"/>
                  </a:lnTo>
                  <a:close/>
                </a:path>
                <a:path w="54610" h="292100">
                  <a:moveTo>
                    <a:pt x="54610" y="223519"/>
                  </a:moveTo>
                  <a:lnTo>
                    <a:pt x="0" y="223519"/>
                  </a:lnTo>
                  <a:lnTo>
                    <a:pt x="0" y="226059"/>
                  </a:lnTo>
                  <a:lnTo>
                    <a:pt x="54610" y="226059"/>
                  </a:lnTo>
                  <a:lnTo>
                    <a:pt x="54610" y="223519"/>
                  </a:lnTo>
                  <a:close/>
                </a:path>
                <a:path w="54610" h="292100">
                  <a:moveTo>
                    <a:pt x="54610" y="220979"/>
                  </a:moveTo>
                  <a:lnTo>
                    <a:pt x="0" y="220979"/>
                  </a:lnTo>
                  <a:lnTo>
                    <a:pt x="0" y="222249"/>
                  </a:lnTo>
                  <a:lnTo>
                    <a:pt x="54610" y="222249"/>
                  </a:lnTo>
                  <a:lnTo>
                    <a:pt x="54610" y="220979"/>
                  </a:lnTo>
                  <a:close/>
                </a:path>
                <a:path w="54610" h="292100">
                  <a:moveTo>
                    <a:pt x="54610" y="217169"/>
                  </a:moveTo>
                  <a:lnTo>
                    <a:pt x="0" y="217169"/>
                  </a:lnTo>
                  <a:lnTo>
                    <a:pt x="0" y="219709"/>
                  </a:lnTo>
                  <a:lnTo>
                    <a:pt x="54610" y="219709"/>
                  </a:lnTo>
                  <a:lnTo>
                    <a:pt x="54610" y="217169"/>
                  </a:lnTo>
                  <a:close/>
                </a:path>
                <a:path w="54610" h="292100">
                  <a:moveTo>
                    <a:pt x="54610" y="214629"/>
                  </a:moveTo>
                  <a:lnTo>
                    <a:pt x="0" y="214629"/>
                  </a:lnTo>
                  <a:lnTo>
                    <a:pt x="0" y="215899"/>
                  </a:lnTo>
                  <a:lnTo>
                    <a:pt x="54610" y="215899"/>
                  </a:lnTo>
                  <a:lnTo>
                    <a:pt x="54610" y="214629"/>
                  </a:lnTo>
                  <a:close/>
                </a:path>
                <a:path w="54610" h="292100">
                  <a:moveTo>
                    <a:pt x="54610" y="210819"/>
                  </a:moveTo>
                  <a:lnTo>
                    <a:pt x="0" y="210819"/>
                  </a:lnTo>
                  <a:lnTo>
                    <a:pt x="0" y="213359"/>
                  </a:lnTo>
                  <a:lnTo>
                    <a:pt x="54610" y="213359"/>
                  </a:lnTo>
                  <a:lnTo>
                    <a:pt x="54610" y="210819"/>
                  </a:lnTo>
                  <a:close/>
                </a:path>
                <a:path w="54610" h="292100">
                  <a:moveTo>
                    <a:pt x="54610" y="208279"/>
                  </a:moveTo>
                  <a:lnTo>
                    <a:pt x="0" y="208279"/>
                  </a:lnTo>
                  <a:lnTo>
                    <a:pt x="0" y="209549"/>
                  </a:lnTo>
                  <a:lnTo>
                    <a:pt x="54610" y="209549"/>
                  </a:lnTo>
                  <a:lnTo>
                    <a:pt x="54610" y="208279"/>
                  </a:lnTo>
                  <a:close/>
                </a:path>
                <a:path w="54610" h="292100">
                  <a:moveTo>
                    <a:pt x="54610" y="204469"/>
                  </a:moveTo>
                  <a:lnTo>
                    <a:pt x="0" y="204469"/>
                  </a:lnTo>
                  <a:lnTo>
                    <a:pt x="0" y="207009"/>
                  </a:lnTo>
                  <a:lnTo>
                    <a:pt x="54610" y="207009"/>
                  </a:lnTo>
                  <a:lnTo>
                    <a:pt x="54610" y="204469"/>
                  </a:lnTo>
                  <a:close/>
                </a:path>
                <a:path w="54610" h="292100">
                  <a:moveTo>
                    <a:pt x="54610" y="201929"/>
                  </a:moveTo>
                  <a:lnTo>
                    <a:pt x="0" y="201929"/>
                  </a:lnTo>
                  <a:lnTo>
                    <a:pt x="0" y="203199"/>
                  </a:lnTo>
                  <a:lnTo>
                    <a:pt x="54610" y="203199"/>
                  </a:lnTo>
                  <a:lnTo>
                    <a:pt x="54610" y="201929"/>
                  </a:lnTo>
                  <a:close/>
                </a:path>
                <a:path w="54610" h="292100">
                  <a:moveTo>
                    <a:pt x="54610" y="198119"/>
                  </a:moveTo>
                  <a:lnTo>
                    <a:pt x="0" y="198119"/>
                  </a:lnTo>
                  <a:lnTo>
                    <a:pt x="0" y="200659"/>
                  </a:lnTo>
                  <a:lnTo>
                    <a:pt x="54610" y="200659"/>
                  </a:lnTo>
                  <a:lnTo>
                    <a:pt x="54610" y="198119"/>
                  </a:lnTo>
                  <a:close/>
                </a:path>
                <a:path w="54610" h="292100">
                  <a:moveTo>
                    <a:pt x="54610" y="195579"/>
                  </a:moveTo>
                  <a:lnTo>
                    <a:pt x="0" y="195579"/>
                  </a:lnTo>
                  <a:lnTo>
                    <a:pt x="0" y="196849"/>
                  </a:lnTo>
                  <a:lnTo>
                    <a:pt x="54610" y="196849"/>
                  </a:lnTo>
                  <a:lnTo>
                    <a:pt x="54610" y="195579"/>
                  </a:lnTo>
                  <a:close/>
                </a:path>
                <a:path w="54610" h="292100">
                  <a:moveTo>
                    <a:pt x="54610" y="191769"/>
                  </a:moveTo>
                  <a:lnTo>
                    <a:pt x="0" y="191769"/>
                  </a:lnTo>
                  <a:lnTo>
                    <a:pt x="0" y="194309"/>
                  </a:lnTo>
                  <a:lnTo>
                    <a:pt x="54610" y="194309"/>
                  </a:lnTo>
                  <a:lnTo>
                    <a:pt x="54610" y="191769"/>
                  </a:lnTo>
                  <a:close/>
                </a:path>
                <a:path w="54610" h="292100">
                  <a:moveTo>
                    <a:pt x="54610" y="189229"/>
                  </a:moveTo>
                  <a:lnTo>
                    <a:pt x="0" y="189229"/>
                  </a:lnTo>
                  <a:lnTo>
                    <a:pt x="0" y="190499"/>
                  </a:lnTo>
                  <a:lnTo>
                    <a:pt x="54610" y="190499"/>
                  </a:lnTo>
                  <a:lnTo>
                    <a:pt x="54610" y="189229"/>
                  </a:lnTo>
                  <a:close/>
                </a:path>
                <a:path w="54610" h="292100">
                  <a:moveTo>
                    <a:pt x="54610" y="185419"/>
                  </a:moveTo>
                  <a:lnTo>
                    <a:pt x="0" y="185419"/>
                  </a:lnTo>
                  <a:lnTo>
                    <a:pt x="0" y="187959"/>
                  </a:lnTo>
                  <a:lnTo>
                    <a:pt x="54610" y="187959"/>
                  </a:lnTo>
                  <a:lnTo>
                    <a:pt x="54610" y="185419"/>
                  </a:lnTo>
                  <a:close/>
                </a:path>
                <a:path w="54610" h="292100">
                  <a:moveTo>
                    <a:pt x="54610" y="182879"/>
                  </a:moveTo>
                  <a:lnTo>
                    <a:pt x="0" y="182879"/>
                  </a:lnTo>
                  <a:lnTo>
                    <a:pt x="0" y="184149"/>
                  </a:lnTo>
                  <a:lnTo>
                    <a:pt x="54610" y="184149"/>
                  </a:lnTo>
                  <a:lnTo>
                    <a:pt x="54610" y="182879"/>
                  </a:lnTo>
                  <a:close/>
                </a:path>
                <a:path w="54610" h="292100">
                  <a:moveTo>
                    <a:pt x="54610" y="179069"/>
                  </a:moveTo>
                  <a:lnTo>
                    <a:pt x="0" y="179069"/>
                  </a:lnTo>
                  <a:lnTo>
                    <a:pt x="0" y="181609"/>
                  </a:lnTo>
                  <a:lnTo>
                    <a:pt x="54610" y="181609"/>
                  </a:lnTo>
                  <a:lnTo>
                    <a:pt x="54610" y="179069"/>
                  </a:lnTo>
                  <a:close/>
                </a:path>
                <a:path w="54610" h="292100">
                  <a:moveTo>
                    <a:pt x="54610" y="176529"/>
                  </a:moveTo>
                  <a:lnTo>
                    <a:pt x="0" y="176529"/>
                  </a:lnTo>
                  <a:lnTo>
                    <a:pt x="0" y="177799"/>
                  </a:lnTo>
                  <a:lnTo>
                    <a:pt x="54610" y="177799"/>
                  </a:lnTo>
                  <a:lnTo>
                    <a:pt x="54610" y="176529"/>
                  </a:lnTo>
                  <a:close/>
                </a:path>
                <a:path w="54610" h="292100">
                  <a:moveTo>
                    <a:pt x="54610" y="172719"/>
                  </a:moveTo>
                  <a:lnTo>
                    <a:pt x="0" y="172719"/>
                  </a:lnTo>
                  <a:lnTo>
                    <a:pt x="0" y="175259"/>
                  </a:lnTo>
                  <a:lnTo>
                    <a:pt x="54610" y="175259"/>
                  </a:lnTo>
                  <a:lnTo>
                    <a:pt x="54610" y="172719"/>
                  </a:lnTo>
                  <a:close/>
                </a:path>
                <a:path w="54610" h="292100">
                  <a:moveTo>
                    <a:pt x="54610" y="170179"/>
                  </a:moveTo>
                  <a:lnTo>
                    <a:pt x="0" y="170179"/>
                  </a:lnTo>
                  <a:lnTo>
                    <a:pt x="0" y="171449"/>
                  </a:lnTo>
                  <a:lnTo>
                    <a:pt x="54610" y="171449"/>
                  </a:lnTo>
                  <a:lnTo>
                    <a:pt x="54610" y="170179"/>
                  </a:lnTo>
                  <a:close/>
                </a:path>
                <a:path w="54610" h="292100">
                  <a:moveTo>
                    <a:pt x="54610" y="166369"/>
                  </a:moveTo>
                  <a:lnTo>
                    <a:pt x="0" y="166369"/>
                  </a:lnTo>
                  <a:lnTo>
                    <a:pt x="0" y="168909"/>
                  </a:lnTo>
                  <a:lnTo>
                    <a:pt x="54610" y="168909"/>
                  </a:lnTo>
                  <a:lnTo>
                    <a:pt x="54610" y="166369"/>
                  </a:lnTo>
                  <a:close/>
                </a:path>
                <a:path w="54610" h="292100">
                  <a:moveTo>
                    <a:pt x="54610" y="163829"/>
                  </a:moveTo>
                  <a:lnTo>
                    <a:pt x="0" y="163829"/>
                  </a:lnTo>
                  <a:lnTo>
                    <a:pt x="0" y="165099"/>
                  </a:lnTo>
                  <a:lnTo>
                    <a:pt x="54610" y="165099"/>
                  </a:lnTo>
                  <a:lnTo>
                    <a:pt x="54610" y="163829"/>
                  </a:lnTo>
                  <a:close/>
                </a:path>
                <a:path w="54610" h="292100">
                  <a:moveTo>
                    <a:pt x="54610" y="160019"/>
                  </a:moveTo>
                  <a:lnTo>
                    <a:pt x="0" y="160019"/>
                  </a:lnTo>
                  <a:lnTo>
                    <a:pt x="0" y="162559"/>
                  </a:lnTo>
                  <a:lnTo>
                    <a:pt x="54610" y="162559"/>
                  </a:lnTo>
                  <a:lnTo>
                    <a:pt x="54610" y="160019"/>
                  </a:lnTo>
                  <a:close/>
                </a:path>
                <a:path w="54610" h="292100">
                  <a:moveTo>
                    <a:pt x="54610" y="157479"/>
                  </a:moveTo>
                  <a:lnTo>
                    <a:pt x="0" y="157479"/>
                  </a:lnTo>
                  <a:lnTo>
                    <a:pt x="0" y="158749"/>
                  </a:lnTo>
                  <a:lnTo>
                    <a:pt x="54610" y="158749"/>
                  </a:lnTo>
                  <a:lnTo>
                    <a:pt x="54610" y="157479"/>
                  </a:lnTo>
                  <a:close/>
                </a:path>
                <a:path w="54610" h="292100">
                  <a:moveTo>
                    <a:pt x="54610" y="153669"/>
                  </a:moveTo>
                  <a:lnTo>
                    <a:pt x="0" y="153669"/>
                  </a:lnTo>
                  <a:lnTo>
                    <a:pt x="0" y="156209"/>
                  </a:lnTo>
                  <a:lnTo>
                    <a:pt x="54610" y="156209"/>
                  </a:lnTo>
                  <a:lnTo>
                    <a:pt x="54610" y="153669"/>
                  </a:lnTo>
                  <a:close/>
                </a:path>
                <a:path w="54610" h="292100">
                  <a:moveTo>
                    <a:pt x="54610" y="151129"/>
                  </a:moveTo>
                  <a:lnTo>
                    <a:pt x="0" y="151129"/>
                  </a:lnTo>
                  <a:lnTo>
                    <a:pt x="0" y="152399"/>
                  </a:lnTo>
                  <a:lnTo>
                    <a:pt x="54610" y="152399"/>
                  </a:lnTo>
                  <a:lnTo>
                    <a:pt x="54610" y="151129"/>
                  </a:lnTo>
                  <a:close/>
                </a:path>
                <a:path w="54610" h="292100">
                  <a:moveTo>
                    <a:pt x="54610" y="147319"/>
                  </a:moveTo>
                  <a:lnTo>
                    <a:pt x="0" y="147319"/>
                  </a:lnTo>
                  <a:lnTo>
                    <a:pt x="0" y="149859"/>
                  </a:lnTo>
                  <a:lnTo>
                    <a:pt x="54610" y="149859"/>
                  </a:lnTo>
                  <a:lnTo>
                    <a:pt x="54610" y="147319"/>
                  </a:lnTo>
                  <a:close/>
                </a:path>
                <a:path w="54610" h="292100">
                  <a:moveTo>
                    <a:pt x="54610" y="144779"/>
                  </a:moveTo>
                  <a:lnTo>
                    <a:pt x="0" y="144779"/>
                  </a:lnTo>
                  <a:lnTo>
                    <a:pt x="0" y="146049"/>
                  </a:lnTo>
                  <a:lnTo>
                    <a:pt x="54610" y="146049"/>
                  </a:lnTo>
                  <a:lnTo>
                    <a:pt x="54610" y="144779"/>
                  </a:lnTo>
                  <a:close/>
                </a:path>
                <a:path w="54610" h="292100">
                  <a:moveTo>
                    <a:pt x="54610" y="140969"/>
                  </a:moveTo>
                  <a:lnTo>
                    <a:pt x="0" y="140969"/>
                  </a:lnTo>
                  <a:lnTo>
                    <a:pt x="0" y="143509"/>
                  </a:lnTo>
                  <a:lnTo>
                    <a:pt x="54610" y="143509"/>
                  </a:lnTo>
                  <a:lnTo>
                    <a:pt x="54610" y="140969"/>
                  </a:lnTo>
                  <a:close/>
                </a:path>
                <a:path w="54610" h="292100">
                  <a:moveTo>
                    <a:pt x="54610" y="138429"/>
                  </a:moveTo>
                  <a:lnTo>
                    <a:pt x="0" y="138429"/>
                  </a:lnTo>
                  <a:lnTo>
                    <a:pt x="0" y="139699"/>
                  </a:lnTo>
                  <a:lnTo>
                    <a:pt x="54610" y="139699"/>
                  </a:lnTo>
                  <a:lnTo>
                    <a:pt x="54610" y="138429"/>
                  </a:lnTo>
                  <a:close/>
                </a:path>
                <a:path w="54610" h="292100">
                  <a:moveTo>
                    <a:pt x="54610" y="134619"/>
                  </a:moveTo>
                  <a:lnTo>
                    <a:pt x="0" y="134619"/>
                  </a:lnTo>
                  <a:lnTo>
                    <a:pt x="0" y="137159"/>
                  </a:lnTo>
                  <a:lnTo>
                    <a:pt x="54610" y="137159"/>
                  </a:lnTo>
                  <a:lnTo>
                    <a:pt x="54610" y="134619"/>
                  </a:lnTo>
                  <a:close/>
                </a:path>
                <a:path w="54610" h="292100">
                  <a:moveTo>
                    <a:pt x="54610" y="132079"/>
                  </a:moveTo>
                  <a:lnTo>
                    <a:pt x="0" y="132079"/>
                  </a:lnTo>
                  <a:lnTo>
                    <a:pt x="0" y="133349"/>
                  </a:lnTo>
                  <a:lnTo>
                    <a:pt x="54610" y="133349"/>
                  </a:lnTo>
                  <a:lnTo>
                    <a:pt x="54610" y="132079"/>
                  </a:lnTo>
                  <a:close/>
                </a:path>
                <a:path w="54610" h="292100">
                  <a:moveTo>
                    <a:pt x="54610" y="128269"/>
                  </a:moveTo>
                  <a:lnTo>
                    <a:pt x="0" y="128269"/>
                  </a:lnTo>
                  <a:lnTo>
                    <a:pt x="0" y="130809"/>
                  </a:lnTo>
                  <a:lnTo>
                    <a:pt x="54610" y="130809"/>
                  </a:lnTo>
                  <a:lnTo>
                    <a:pt x="54610" y="128269"/>
                  </a:lnTo>
                  <a:close/>
                </a:path>
                <a:path w="54610" h="292100">
                  <a:moveTo>
                    <a:pt x="54610" y="125729"/>
                  </a:moveTo>
                  <a:lnTo>
                    <a:pt x="0" y="125729"/>
                  </a:lnTo>
                  <a:lnTo>
                    <a:pt x="0" y="126999"/>
                  </a:lnTo>
                  <a:lnTo>
                    <a:pt x="54610" y="126999"/>
                  </a:lnTo>
                  <a:lnTo>
                    <a:pt x="54610" y="125729"/>
                  </a:lnTo>
                  <a:close/>
                </a:path>
                <a:path w="54610" h="292100">
                  <a:moveTo>
                    <a:pt x="54610" y="121919"/>
                  </a:moveTo>
                  <a:lnTo>
                    <a:pt x="0" y="121919"/>
                  </a:lnTo>
                  <a:lnTo>
                    <a:pt x="0" y="124459"/>
                  </a:lnTo>
                  <a:lnTo>
                    <a:pt x="54610" y="124459"/>
                  </a:lnTo>
                  <a:lnTo>
                    <a:pt x="54610" y="121919"/>
                  </a:lnTo>
                  <a:close/>
                </a:path>
                <a:path w="54610" h="292100">
                  <a:moveTo>
                    <a:pt x="54610" y="119379"/>
                  </a:moveTo>
                  <a:lnTo>
                    <a:pt x="0" y="119379"/>
                  </a:lnTo>
                  <a:lnTo>
                    <a:pt x="0" y="120649"/>
                  </a:lnTo>
                  <a:lnTo>
                    <a:pt x="54610" y="120649"/>
                  </a:lnTo>
                  <a:lnTo>
                    <a:pt x="54610" y="119379"/>
                  </a:lnTo>
                  <a:close/>
                </a:path>
                <a:path w="54610" h="292100">
                  <a:moveTo>
                    <a:pt x="54610" y="115569"/>
                  </a:moveTo>
                  <a:lnTo>
                    <a:pt x="0" y="115569"/>
                  </a:lnTo>
                  <a:lnTo>
                    <a:pt x="0" y="118109"/>
                  </a:lnTo>
                  <a:lnTo>
                    <a:pt x="54610" y="118109"/>
                  </a:lnTo>
                  <a:lnTo>
                    <a:pt x="54610" y="115569"/>
                  </a:lnTo>
                  <a:close/>
                </a:path>
                <a:path w="54610" h="292100">
                  <a:moveTo>
                    <a:pt x="54610" y="113029"/>
                  </a:moveTo>
                  <a:lnTo>
                    <a:pt x="0" y="113029"/>
                  </a:lnTo>
                  <a:lnTo>
                    <a:pt x="0" y="114299"/>
                  </a:lnTo>
                  <a:lnTo>
                    <a:pt x="54610" y="114299"/>
                  </a:lnTo>
                  <a:lnTo>
                    <a:pt x="54610" y="113029"/>
                  </a:lnTo>
                  <a:close/>
                </a:path>
                <a:path w="54610" h="292100">
                  <a:moveTo>
                    <a:pt x="54610" y="109219"/>
                  </a:moveTo>
                  <a:lnTo>
                    <a:pt x="0" y="109219"/>
                  </a:lnTo>
                  <a:lnTo>
                    <a:pt x="0" y="111759"/>
                  </a:lnTo>
                  <a:lnTo>
                    <a:pt x="54610" y="111759"/>
                  </a:lnTo>
                  <a:lnTo>
                    <a:pt x="54610" y="109219"/>
                  </a:lnTo>
                  <a:close/>
                </a:path>
                <a:path w="54610" h="292100">
                  <a:moveTo>
                    <a:pt x="54610" y="106679"/>
                  </a:moveTo>
                  <a:lnTo>
                    <a:pt x="0" y="106679"/>
                  </a:lnTo>
                  <a:lnTo>
                    <a:pt x="0" y="107949"/>
                  </a:lnTo>
                  <a:lnTo>
                    <a:pt x="54610" y="107949"/>
                  </a:lnTo>
                  <a:lnTo>
                    <a:pt x="54610" y="106679"/>
                  </a:lnTo>
                  <a:close/>
                </a:path>
                <a:path w="54610" h="292100">
                  <a:moveTo>
                    <a:pt x="54610" y="102869"/>
                  </a:moveTo>
                  <a:lnTo>
                    <a:pt x="0" y="102869"/>
                  </a:lnTo>
                  <a:lnTo>
                    <a:pt x="0" y="105409"/>
                  </a:lnTo>
                  <a:lnTo>
                    <a:pt x="54610" y="105409"/>
                  </a:lnTo>
                  <a:lnTo>
                    <a:pt x="54610" y="102869"/>
                  </a:lnTo>
                  <a:close/>
                </a:path>
                <a:path w="54610" h="292100">
                  <a:moveTo>
                    <a:pt x="54610" y="100329"/>
                  </a:moveTo>
                  <a:lnTo>
                    <a:pt x="0" y="100329"/>
                  </a:lnTo>
                  <a:lnTo>
                    <a:pt x="0" y="101599"/>
                  </a:lnTo>
                  <a:lnTo>
                    <a:pt x="54610" y="101599"/>
                  </a:lnTo>
                  <a:lnTo>
                    <a:pt x="54610" y="100329"/>
                  </a:lnTo>
                  <a:close/>
                </a:path>
                <a:path w="54610" h="292100">
                  <a:moveTo>
                    <a:pt x="54610" y="96519"/>
                  </a:moveTo>
                  <a:lnTo>
                    <a:pt x="0" y="96519"/>
                  </a:lnTo>
                  <a:lnTo>
                    <a:pt x="0" y="99059"/>
                  </a:lnTo>
                  <a:lnTo>
                    <a:pt x="54610" y="99059"/>
                  </a:lnTo>
                  <a:lnTo>
                    <a:pt x="54610" y="96519"/>
                  </a:lnTo>
                  <a:close/>
                </a:path>
                <a:path w="54610" h="292100">
                  <a:moveTo>
                    <a:pt x="54610" y="93979"/>
                  </a:moveTo>
                  <a:lnTo>
                    <a:pt x="0" y="93979"/>
                  </a:lnTo>
                  <a:lnTo>
                    <a:pt x="0" y="95249"/>
                  </a:lnTo>
                  <a:lnTo>
                    <a:pt x="54610" y="95249"/>
                  </a:lnTo>
                  <a:lnTo>
                    <a:pt x="54610" y="93979"/>
                  </a:lnTo>
                  <a:close/>
                </a:path>
                <a:path w="54610" h="292100">
                  <a:moveTo>
                    <a:pt x="54610" y="87629"/>
                  </a:moveTo>
                  <a:lnTo>
                    <a:pt x="0" y="87629"/>
                  </a:lnTo>
                  <a:lnTo>
                    <a:pt x="0" y="92709"/>
                  </a:lnTo>
                  <a:lnTo>
                    <a:pt x="54610" y="92709"/>
                  </a:lnTo>
                  <a:lnTo>
                    <a:pt x="54610" y="87629"/>
                  </a:lnTo>
                  <a:close/>
                </a:path>
                <a:path w="54610" h="292100">
                  <a:moveTo>
                    <a:pt x="54610" y="81279"/>
                  </a:moveTo>
                  <a:lnTo>
                    <a:pt x="0" y="81279"/>
                  </a:lnTo>
                  <a:lnTo>
                    <a:pt x="0" y="86359"/>
                  </a:lnTo>
                  <a:lnTo>
                    <a:pt x="54610" y="86359"/>
                  </a:lnTo>
                  <a:lnTo>
                    <a:pt x="54610" y="81279"/>
                  </a:lnTo>
                  <a:close/>
                </a:path>
                <a:path w="54610" h="292100">
                  <a:moveTo>
                    <a:pt x="54610" y="74929"/>
                  </a:moveTo>
                  <a:lnTo>
                    <a:pt x="0" y="74929"/>
                  </a:lnTo>
                  <a:lnTo>
                    <a:pt x="0" y="80009"/>
                  </a:lnTo>
                  <a:lnTo>
                    <a:pt x="54610" y="80009"/>
                  </a:lnTo>
                  <a:lnTo>
                    <a:pt x="54610" y="74929"/>
                  </a:lnTo>
                  <a:close/>
                </a:path>
                <a:path w="54610" h="292100">
                  <a:moveTo>
                    <a:pt x="54610" y="68579"/>
                  </a:moveTo>
                  <a:lnTo>
                    <a:pt x="0" y="68579"/>
                  </a:lnTo>
                  <a:lnTo>
                    <a:pt x="0" y="73659"/>
                  </a:lnTo>
                  <a:lnTo>
                    <a:pt x="54610" y="73659"/>
                  </a:lnTo>
                  <a:lnTo>
                    <a:pt x="54610" y="68579"/>
                  </a:lnTo>
                  <a:close/>
                </a:path>
                <a:path w="54610" h="292100">
                  <a:moveTo>
                    <a:pt x="54610" y="62229"/>
                  </a:moveTo>
                  <a:lnTo>
                    <a:pt x="0" y="62229"/>
                  </a:lnTo>
                  <a:lnTo>
                    <a:pt x="0" y="67309"/>
                  </a:lnTo>
                  <a:lnTo>
                    <a:pt x="54610" y="67309"/>
                  </a:lnTo>
                  <a:lnTo>
                    <a:pt x="54610" y="62229"/>
                  </a:lnTo>
                  <a:close/>
                </a:path>
                <a:path w="54610" h="292100">
                  <a:moveTo>
                    <a:pt x="54610" y="55879"/>
                  </a:moveTo>
                  <a:lnTo>
                    <a:pt x="0" y="55879"/>
                  </a:lnTo>
                  <a:lnTo>
                    <a:pt x="0" y="60959"/>
                  </a:lnTo>
                  <a:lnTo>
                    <a:pt x="54610" y="60959"/>
                  </a:lnTo>
                  <a:lnTo>
                    <a:pt x="54610" y="55879"/>
                  </a:lnTo>
                  <a:close/>
                </a:path>
                <a:path w="54610" h="292100">
                  <a:moveTo>
                    <a:pt x="54610" y="49529"/>
                  </a:moveTo>
                  <a:lnTo>
                    <a:pt x="0" y="49529"/>
                  </a:lnTo>
                  <a:lnTo>
                    <a:pt x="0" y="54609"/>
                  </a:lnTo>
                  <a:lnTo>
                    <a:pt x="54610" y="54609"/>
                  </a:lnTo>
                  <a:lnTo>
                    <a:pt x="54610" y="49529"/>
                  </a:lnTo>
                  <a:close/>
                </a:path>
                <a:path w="54610" h="292100">
                  <a:moveTo>
                    <a:pt x="54610" y="44449"/>
                  </a:moveTo>
                  <a:lnTo>
                    <a:pt x="0" y="44449"/>
                  </a:lnTo>
                  <a:lnTo>
                    <a:pt x="0" y="48259"/>
                  </a:lnTo>
                  <a:lnTo>
                    <a:pt x="54610" y="48259"/>
                  </a:lnTo>
                  <a:lnTo>
                    <a:pt x="54610" y="44449"/>
                  </a:lnTo>
                  <a:close/>
                </a:path>
                <a:path w="54610" h="292100">
                  <a:moveTo>
                    <a:pt x="54610" y="38099"/>
                  </a:moveTo>
                  <a:lnTo>
                    <a:pt x="0" y="38099"/>
                  </a:lnTo>
                  <a:lnTo>
                    <a:pt x="0" y="43179"/>
                  </a:lnTo>
                  <a:lnTo>
                    <a:pt x="54610" y="43179"/>
                  </a:lnTo>
                  <a:lnTo>
                    <a:pt x="54610" y="38099"/>
                  </a:lnTo>
                  <a:close/>
                </a:path>
                <a:path w="54610" h="292100">
                  <a:moveTo>
                    <a:pt x="54610" y="31749"/>
                  </a:moveTo>
                  <a:lnTo>
                    <a:pt x="0" y="31749"/>
                  </a:lnTo>
                  <a:lnTo>
                    <a:pt x="0" y="36829"/>
                  </a:lnTo>
                  <a:lnTo>
                    <a:pt x="54610" y="36829"/>
                  </a:lnTo>
                  <a:lnTo>
                    <a:pt x="54610" y="31749"/>
                  </a:lnTo>
                  <a:close/>
                </a:path>
                <a:path w="54610" h="292100">
                  <a:moveTo>
                    <a:pt x="54610" y="25399"/>
                  </a:moveTo>
                  <a:lnTo>
                    <a:pt x="0" y="25399"/>
                  </a:lnTo>
                  <a:lnTo>
                    <a:pt x="0" y="30479"/>
                  </a:lnTo>
                  <a:lnTo>
                    <a:pt x="54610" y="30479"/>
                  </a:lnTo>
                  <a:lnTo>
                    <a:pt x="54610" y="25399"/>
                  </a:lnTo>
                  <a:close/>
                </a:path>
                <a:path w="54610" h="292100">
                  <a:moveTo>
                    <a:pt x="54610" y="19049"/>
                  </a:moveTo>
                  <a:lnTo>
                    <a:pt x="0" y="19049"/>
                  </a:lnTo>
                  <a:lnTo>
                    <a:pt x="0" y="24129"/>
                  </a:lnTo>
                  <a:lnTo>
                    <a:pt x="54610" y="24129"/>
                  </a:lnTo>
                  <a:lnTo>
                    <a:pt x="54610" y="19049"/>
                  </a:lnTo>
                  <a:close/>
                </a:path>
                <a:path w="54610" h="292100">
                  <a:moveTo>
                    <a:pt x="54610" y="12699"/>
                  </a:moveTo>
                  <a:lnTo>
                    <a:pt x="0" y="12699"/>
                  </a:lnTo>
                  <a:lnTo>
                    <a:pt x="0" y="17779"/>
                  </a:lnTo>
                  <a:lnTo>
                    <a:pt x="54610" y="17779"/>
                  </a:lnTo>
                  <a:lnTo>
                    <a:pt x="54610" y="12699"/>
                  </a:lnTo>
                  <a:close/>
                </a:path>
                <a:path w="54610" h="292100">
                  <a:moveTo>
                    <a:pt x="54610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4610" y="11429"/>
                  </a:lnTo>
                  <a:lnTo>
                    <a:pt x="54610" y="6349"/>
                  </a:lnTo>
                  <a:close/>
                </a:path>
                <a:path w="54610" h="292100">
                  <a:moveTo>
                    <a:pt x="54610" y="0"/>
                  </a:moveTo>
                  <a:lnTo>
                    <a:pt x="0" y="0"/>
                  </a:lnTo>
                  <a:lnTo>
                    <a:pt x="0" y="5079"/>
                  </a:lnTo>
                  <a:lnTo>
                    <a:pt x="54610" y="5079"/>
                  </a:lnTo>
                  <a:lnTo>
                    <a:pt x="54610" y="0"/>
                  </a:lnTo>
                  <a:close/>
                </a:path>
                <a:path w="54610" h="292100">
                  <a:moveTo>
                    <a:pt x="54610" y="270509"/>
                  </a:moveTo>
                  <a:lnTo>
                    <a:pt x="0" y="270509"/>
                  </a:lnTo>
                  <a:lnTo>
                    <a:pt x="0" y="290829"/>
                  </a:lnTo>
                  <a:lnTo>
                    <a:pt x="2540" y="290829"/>
                  </a:lnTo>
                  <a:lnTo>
                    <a:pt x="2540" y="292099"/>
                  </a:lnTo>
                  <a:lnTo>
                    <a:pt x="54610" y="292099"/>
                  </a:lnTo>
                  <a:lnTo>
                    <a:pt x="54610" y="270509"/>
                  </a:lnTo>
                  <a:close/>
                </a:path>
              </a:pathLst>
            </a:custGeom>
            <a:solidFill>
              <a:srgbClr val="2D88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1" name="object 271"/>
            <p:cNvSpPr/>
            <p:nvPr/>
          </p:nvSpPr>
          <p:spPr>
            <a:xfrm>
              <a:off x="3557270" y="6404609"/>
              <a:ext cx="54610" cy="290830"/>
            </a:xfrm>
            <a:custGeom>
              <a:avLst/>
              <a:gdLst/>
              <a:ahLst/>
              <a:cxnLst/>
              <a:rect l="l" t="t" r="r" b="b"/>
              <a:pathLst>
                <a:path w="54610" h="290829">
                  <a:moveTo>
                    <a:pt x="54609" y="248919"/>
                  </a:moveTo>
                  <a:lnTo>
                    <a:pt x="0" y="248919"/>
                  </a:lnTo>
                  <a:lnTo>
                    <a:pt x="0" y="270509"/>
                  </a:lnTo>
                  <a:lnTo>
                    <a:pt x="54609" y="270509"/>
                  </a:lnTo>
                  <a:lnTo>
                    <a:pt x="54609" y="248919"/>
                  </a:lnTo>
                  <a:close/>
                </a:path>
                <a:path w="54610" h="290829">
                  <a:moveTo>
                    <a:pt x="54609" y="246379"/>
                  </a:moveTo>
                  <a:lnTo>
                    <a:pt x="0" y="246379"/>
                  </a:lnTo>
                  <a:lnTo>
                    <a:pt x="0" y="247649"/>
                  </a:lnTo>
                  <a:lnTo>
                    <a:pt x="54609" y="247649"/>
                  </a:lnTo>
                  <a:lnTo>
                    <a:pt x="54609" y="246379"/>
                  </a:lnTo>
                  <a:close/>
                </a:path>
                <a:path w="54610" h="290829">
                  <a:moveTo>
                    <a:pt x="54609" y="242569"/>
                  </a:moveTo>
                  <a:lnTo>
                    <a:pt x="0" y="242569"/>
                  </a:lnTo>
                  <a:lnTo>
                    <a:pt x="0" y="245109"/>
                  </a:lnTo>
                  <a:lnTo>
                    <a:pt x="54609" y="245109"/>
                  </a:lnTo>
                  <a:lnTo>
                    <a:pt x="54609" y="242569"/>
                  </a:lnTo>
                  <a:close/>
                </a:path>
                <a:path w="54610" h="290829">
                  <a:moveTo>
                    <a:pt x="54609" y="240029"/>
                  </a:moveTo>
                  <a:lnTo>
                    <a:pt x="0" y="240029"/>
                  </a:lnTo>
                  <a:lnTo>
                    <a:pt x="0" y="241299"/>
                  </a:lnTo>
                  <a:lnTo>
                    <a:pt x="54609" y="241299"/>
                  </a:lnTo>
                  <a:lnTo>
                    <a:pt x="54609" y="240029"/>
                  </a:lnTo>
                  <a:close/>
                </a:path>
                <a:path w="54610" h="290829">
                  <a:moveTo>
                    <a:pt x="54609" y="236219"/>
                  </a:moveTo>
                  <a:lnTo>
                    <a:pt x="0" y="236219"/>
                  </a:lnTo>
                  <a:lnTo>
                    <a:pt x="0" y="238759"/>
                  </a:lnTo>
                  <a:lnTo>
                    <a:pt x="54609" y="238759"/>
                  </a:lnTo>
                  <a:lnTo>
                    <a:pt x="54609" y="236219"/>
                  </a:lnTo>
                  <a:close/>
                </a:path>
                <a:path w="54610" h="290829">
                  <a:moveTo>
                    <a:pt x="54609" y="233679"/>
                  </a:moveTo>
                  <a:lnTo>
                    <a:pt x="0" y="233679"/>
                  </a:lnTo>
                  <a:lnTo>
                    <a:pt x="0" y="234949"/>
                  </a:lnTo>
                  <a:lnTo>
                    <a:pt x="54609" y="234949"/>
                  </a:lnTo>
                  <a:lnTo>
                    <a:pt x="54609" y="233679"/>
                  </a:lnTo>
                  <a:close/>
                </a:path>
                <a:path w="54610" h="290829">
                  <a:moveTo>
                    <a:pt x="54609" y="229869"/>
                  </a:moveTo>
                  <a:lnTo>
                    <a:pt x="0" y="229869"/>
                  </a:lnTo>
                  <a:lnTo>
                    <a:pt x="0" y="232409"/>
                  </a:lnTo>
                  <a:lnTo>
                    <a:pt x="54609" y="232409"/>
                  </a:lnTo>
                  <a:lnTo>
                    <a:pt x="54609" y="229869"/>
                  </a:lnTo>
                  <a:close/>
                </a:path>
                <a:path w="54610" h="290829">
                  <a:moveTo>
                    <a:pt x="54609" y="227329"/>
                  </a:moveTo>
                  <a:lnTo>
                    <a:pt x="0" y="227329"/>
                  </a:lnTo>
                  <a:lnTo>
                    <a:pt x="0" y="228599"/>
                  </a:lnTo>
                  <a:lnTo>
                    <a:pt x="54609" y="228599"/>
                  </a:lnTo>
                  <a:lnTo>
                    <a:pt x="54609" y="227329"/>
                  </a:lnTo>
                  <a:close/>
                </a:path>
                <a:path w="54610" h="290829">
                  <a:moveTo>
                    <a:pt x="54609" y="223519"/>
                  </a:moveTo>
                  <a:lnTo>
                    <a:pt x="0" y="223519"/>
                  </a:lnTo>
                  <a:lnTo>
                    <a:pt x="0" y="226059"/>
                  </a:lnTo>
                  <a:lnTo>
                    <a:pt x="54609" y="226059"/>
                  </a:lnTo>
                  <a:lnTo>
                    <a:pt x="54609" y="223519"/>
                  </a:lnTo>
                  <a:close/>
                </a:path>
                <a:path w="54610" h="290829">
                  <a:moveTo>
                    <a:pt x="54609" y="220979"/>
                  </a:moveTo>
                  <a:lnTo>
                    <a:pt x="0" y="220979"/>
                  </a:lnTo>
                  <a:lnTo>
                    <a:pt x="0" y="222249"/>
                  </a:lnTo>
                  <a:lnTo>
                    <a:pt x="54609" y="222249"/>
                  </a:lnTo>
                  <a:lnTo>
                    <a:pt x="54609" y="220979"/>
                  </a:lnTo>
                  <a:close/>
                </a:path>
                <a:path w="54610" h="290829">
                  <a:moveTo>
                    <a:pt x="54609" y="217169"/>
                  </a:moveTo>
                  <a:lnTo>
                    <a:pt x="0" y="217169"/>
                  </a:lnTo>
                  <a:lnTo>
                    <a:pt x="0" y="219709"/>
                  </a:lnTo>
                  <a:lnTo>
                    <a:pt x="54609" y="219709"/>
                  </a:lnTo>
                  <a:lnTo>
                    <a:pt x="54609" y="217169"/>
                  </a:lnTo>
                  <a:close/>
                </a:path>
                <a:path w="54610" h="290829">
                  <a:moveTo>
                    <a:pt x="54609" y="214629"/>
                  </a:moveTo>
                  <a:lnTo>
                    <a:pt x="0" y="214629"/>
                  </a:lnTo>
                  <a:lnTo>
                    <a:pt x="0" y="215899"/>
                  </a:lnTo>
                  <a:lnTo>
                    <a:pt x="54609" y="215899"/>
                  </a:lnTo>
                  <a:lnTo>
                    <a:pt x="54609" y="214629"/>
                  </a:lnTo>
                  <a:close/>
                </a:path>
                <a:path w="54610" h="290829">
                  <a:moveTo>
                    <a:pt x="54609" y="210819"/>
                  </a:moveTo>
                  <a:lnTo>
                    <a:pt x="0" y="210819"/>
                  </a:lnTo>
                  <a:lnTo>
                    <a:pt x="0" y="213359"/>
                  </a:lnTo>
                  <a:lnTo>
                    <a:pt x="54609" y="213359"/>
                  </a:lnTo>
                  <a:lnTo>
                    <a:pt x="54609" y="210819"/>
                  </a:lnTo>
                  <a:close/>
                </a:path>
                <a:path w="54610" h="290829">
                  <a:moveTo>
                    <a:pt x="54609" y="208279"/>
                  </a:moveTo>
                  <a:lnTo>
                    <a:pt x="0" y="208279"/>
                  </a:lnTo>
                  <a:lnTo>
                    <a:pt x="0" y="209549"/>
                  </a:lnTo>
                  <a:lnTo>
                    <a:pt x="54609" y="209549"/>
                  </a:lnTo>
                  <a:lnTo>
                    <a:pt x="54609" y="208279"/>
                  </a:lnTo>
                  <a:close/>
                </a:path>
                <a:path w="54610" h="290829">
                  <a:moveTo>
                    <a:pt x="54609" y="204469"/>
                  </a:moveTo>
                  <a:lnTo>
                    <a:pt x="0" y="204469"/>
                  </a:lnTo>
                  <a:lnTo>
                    <a:pt x="0" y="207009"/>
                  </a:lnTo>
                  <a:lnTo>
                    <a:pt x="54609" y="207009"/>
                  </a:lnTo>
                  <a:lnTo>
                    <a:pt x="54609" y="204469"/>
                  </a:lnTo>
                  <a:close/>
                </a:path>
                <a:path w="54610" h="290829">
                  <a:moveTo>
                    <a:pt x="54609" y="201929"/>
                  </a:moveTo>
                  <a:lnTo>
                    <a:pt x="0" y="201929"/>
                  </a:lnTo>
                  <a:lnTo>
                    <a:pt x="0" y="203199"/>
                  </a:lnTo>
                  <a:lnTo>
                    <a:pt x="54609" y="203199"/>
                  </a:lnTo>
                  <a:lnTo>
                    <a:pt x="54609" y="201929"/>
                  </a:lnTo>
                  <a:close/>
                </a:path>
                <a:path w="54610" h="290829">
                  <a:moveTo>
                    <a:pt x="54609" y="198119"/>
                  </a:moveTo>
                  <a:lnTo>
                    <a:pt x="0" y="198119"/>
                  </a:lnTo>
                  <a:lnTo>
                    <a:pt x="0" y="200659"/>
                  </a:lnTo>
                  <a:lnTo>
                    <a:pt x="54609" y="200659"/>
                  </a:lnTo>
                  <a:lnTo>
                    <a:pt x="54609" y="198119"/>
                  </a:lnTo>
                  <a:close/>
                </a:path>
                <a:path w="54610" h="290829">
                  <a:moveTo>
                    <a:pt x="54609" y="195579"/>
                  </a:moveTo>
                  <a:lnTo>
                    <a:pt x="0" y="195579"/>
                  </a:lnTo>
                  <a:lnTo>
                    <a:pt x="0" y="196849"/>
                  </a:lnTo>
                  <a:lnTo>
                    <a:pt x="54609" y="196849"/>
                  </a:lnTo>
                  <a:lnTo>
                    <a:pt x="54609" y="195579"/>
                  </a:lnTo>
                  <a:close/>
                </a:path>
                <a:path w="54610" h="290829">
                  <a:moveTo>
                    <a:pt x="54609" y="191769"/>
                  </a:moveTo>
                  <a:lnTo>
                    <a:pt x="0" y="191769"/>
                  </a:lnTo>
                  <a:lnTo>
                    <a:pt x="0" y="194309"/>
                  </a:lnTo>
                  <a:lnTo>
                    <a:pt x="54609" y="194309"/>
                  </a:lnTo>
                  <a:lnTo>
                    <a:pt x="54609" y="191769"/>
                  </a:lnTo>
                  <a:close/>
                </a:path>
                <a:path w="54610" h="290829">
                  <a:moveTo>
                    <a:pt x="54609" y="189229"/>
                  </a:moveTo>
                  <a:lnTo>
                    <a:pt x="0" y="189229"/>
                  </a:lnTo>
                  <a:lnTo>
                    <a:pt x="0" y="190499"/>
                  </a:lnTo>
                  <a:lnTo>
                    <a:pt x="54609" y="190499"/>
                  </a:lnTo>
                  <a:lnTo>
                    <a:pt x="54609" y="189229"/>
                  </a:lnTo>
                  <a:close/>
                </a:path>
                <a:path w="54610" h="290829">
                  <a:moveTo>
                    <a:pt x="54609" y="185419"/>
                  </a:moveTo>
                  <a:lnTo>
                    <a:pt x="0" y="185419"/>
                  </a:lnTo>
                  <a:lnTo>
                    <a:pt x="0" y="187959"/>
                  </a:lnTo>
                  <a:lnTo>
                    <a:pt x="54609" y="187959"/>
                  </a:lnTo>
                  <a:lnTo>
                    <a:pt x="54609" y="185419"/>
                  </a:lnTo>
                  <a:close/>
                </a:path>
                <a:path w="54610" h="290829">
                  <a:moveTo>
                    <a:pt x="54609" y="182879"/>
                  </a:moveTo>
                  <a:lnTo>
                    <a:pt x="0" y="182879"/>
                  </a:lnTo>
                  <a:lnTo>
                    <a:pt x="0" y="184149"/>
                  </a:lnTo>
                  <a:lnTo>
                    <a:pt x="54609" y="184149"/>
                  </a:lnTo>
                  <a:lnTo>
                    <a:pt x="54609" y="182879"/>
                  </a:lnTo>
                  <a:close/>
                </a:path>
                <a:path w="54610" h="290829">
                  <a:moveTo>
                    <a:pt x="54609" y="179069"/>
                  </a:moveTo>
                  <a:lnTo>
                    <a:pt x="0" y="179069"/>
                  </a:lnTo>
                  <a:lnTo>
                    <a:pt x="0" y="181609"/>
                  </a:lnTo>
                  <a:lnTo>
                    <a:pt x="54609" y="181609"/>
                  </a:lnTo>
                  <a:lnTo>
                    <a:pt x="54609" y="179069"/>
                  </a:lnTo>
                  <a:close/>
                </a:path>
                <a:path w="54610" h="290829">
                  <a:moveTo>
                    <a:pt x="54609" y="176529"/>
                  </a:moveTo>
                  <a:lnTo>
                    <a:pt x="0" y="176529"/>
                  </a:lnTo>
                  <a:lnTo>
                    <a:pt x="0" y="177799"/>
                  </a:lnTo>
                  <a:lnTo>
                    <a:pt x="54609" y="177799"/>
                  </a:lnTo>
                  <a:lnTo>
                    <a:pt x="54609" y="176529"/>
                  </a:lnTo>
                  <a:close/>
                </a:path>
                <a:path w="54610" h="290829">
                  <a:moveTo>
                    <a:pt x="54609" y="172719"/>
                  </a:moveTo>
                  <a:lnTo>
                    <a:pt x="0" y="172719"/>
                  </a:lnTo>
                  <a:lnTo>
                    <a:pt x="0" y="175259"/>
                  </a:lnTo>
                  <a:lnTo>
                    <a:pt x="54609" y="175259"/>
                  </a:lnTo>
                  <a:lnTo>
                    <a:pt x="54609" y="172719"/>
                  </a:lnTo>
                  <a:close/>
                </a:path>
                <a:path w="54610" h="290829">
                  <a:moveTo>
                    <a:pt x="54609" y="170179"/>
                  </a:moveTo>
                  <a:lnTo>
                    <a:pt x="0" y="170179"/>
                  </a:lnTo>
                  <a:lnTo>
                    <a:pt x="0" y="171449"/>
                  </a:lnTo>
                  <a:lnTo>
                    <a:pt x="54609" y="171449"/>
                  </a:lnTo>
                  <a:lnTo>
                    <a:pt x="54609" y="170179"/>
                  </a:lnTo>
                  <a:close/>
                </a:path>
                <a:path w="54610" h="290829">
                  <a:moveTo>
                    <a:pt x="54609" y="166369"/>
                  </a:moveTo>
                  <a:lnTo>
                    <a:pt x="0" y="166369"/>
                  </a:lnTo>
                  <a:lnTo>
                    <a:pt x="0" y="168909"/>
                  </a:lnTo>
                  <a:lnTo>
                    <a:pt x="54609" y="168909"/>
                  </a:lnTo>
                  <a:lnTo>
                    <a:pt x="54609" y="166369"/>
                  </a:lnTo>
                  <a:close/>
                </a:path>
                <a:path w="54610" h="290829">
                  <a:moveTo>
                    <a:pt x="54609" y="163829"/>
                  </a:moveTo>
                  <a:lnTo>
                    <a:pt x="0" y="163829"/>
                  </a:lnTo>
                  <a:lnTo>
                    <a:pt x="0" y="165099"/>
                  </a:lnTo>
                  <a:lnTo>
                    <a:pt x="54609" y="165099"/>
                  </a:lnTo>
                  <a:lnTo>
                    <a:pt x="54609" y="163829"/>
                  </a:lnTo>
                  <a:close/>
                </a:path>
                <a:path w="54610" h="290829">
                  <a:moveTo>
                    <a:pt x="54609" y="160019"/>
                  </a:moveTo>
                  <a:lnTo>
                    <a:pt x="0" y="160019"/>
                  </a:lnTo>
                  <a:lnTo>
                    <a:pt x="0" y="162559"/>
                  </a:lnTo>
                  <a:lnTo>
                    <a:pt x="54609" y="162559"/>
                  </a:lnTo>
                  <a:lnTo>
                    <a:pt x="54609" y="160019"/>
                  </a:lnTo>
                  <a:close/>
                </a:path>
                <a:path w="54610" h="290829">
                  <a:moveTo>
                    <a:pt x="54609" y="157479"/>
                  </a:moveTo>
                  <a:lnTo>
                    <a:pt x="0" y="157479"/>
                  </a:lnTo>
                  <a:lnTo>
                    <a:pt x="0" y="158749"/>
                  </a:lnTo>
                  <a:lnTo>
                    <a:pt x="54609" y="158749"/>
                  </a:lnTo>
                  <a:lnTo>
                    <a:pt x="54609" y="157479"/>
                  </a:lnTo>
                  <a:close/>
                </a:path>
                <a:path w="54610" h="290829">
                  <a:moveTo>
                    <a:pt x="54609" y="153669"/>
                  </a:moveTo>
                  <a:lnTo>
                    <a:pt x="0" y="153669"/>
                  </a:lnTo>
                  <a:lnTo>
                    <a:pt x="0" y="156209"/>
                  </a:lnTo>
                  <a:lnTo>
                    <a:pt x="54609" y="156209"/>
                  </a:lnTo>
                  <a:lnTo>
                    <a:pt x="54609" y="153669"/>
                  </a:lnTo>
                  <a:close/>
                </a:path>
                <a:path w="54610" h="290829">
                  <a:moveTo>
                    <a:pt x="54609" y="151129"/>
                  </a:moveTo>
                  <a:lnTo>
                    <a:pt x="0" y="151129"/>
                  </a:lnTo>
                  <a:lnTo>
                    <a:pt x="0" y="152399"/>
                  </a:lnTo>
                  <a:lnTo>
                    <a:pt x="54609" y="152399"/>
                  </a:lnTo>
                  <a:lnTo>
                    <a:pt x="54609" y="151129"/>
                  </a:lnTo>
                  <a:close/>
                </a:path>
                <a:path w="54610" h="290829">
                  <a:moveTo>
                    <a:pt x="54609" y="147319"/>
                  </a:moveTo>
                  <a:lnTo>
                    <a:pt x="0" y="147319"/>
                  </a:lnTo>
                  <a:lnTo>
                    <a:pt x="0" y="149859"/>
                  </a:lnTo>
                  <a:lnTo>
                    <a:pt x="54609" y="149859"/>
                  </a:lnTo>
                  <a:lnTo>
                    <a:pt x="54609" y="147319"/>
                  </a:lnTo>
                  <a:close/>
                </a:path>
                <a:path w="54610" h="290829">
                  <a:moveTo>
                    <a:pt x="54609" y="144779"/>
                  </a:moveTo>
                  <a:lnTo>
                    <a:pt x="0" y="144779"/>
                  </a:lnTo>
                  <a:lnTo>
                    <a:pt x="0" y="146049"/>
                  </a:lnTo>
                  <a:lnTo>
                    <a:pt x="54609" y="146049"/>
                  </a:lnTo>
                  <a:lnTo>
                    <a:pt x="54609" y="144779"/>
                  </a:lnTo>
                  <a:close/>
                </a:path>
                <a:path w="54610" h="290829">
                  <a:moveTo>
                    <a:pt x="54609" y="140969"/>
                  </a:moveTo>
                  <a:lnTo>
                    <a:pt x="0" y="140969"/>
                  </a:lnTo>
                  <a:lnTo>
                    <a:pt x="0" y="143509"/>
                  </a:lnTo>
                  <a:lnTo>
                    <a:pt x="54609" y="143509"/>
                  </a:lnTo>
                  <a:lnTo>
                    <a:pt x="54609" y="140969"/>
                  </a:lnTo>
                  <a:close/>
                </a:path>
                <a:path w="54610" h="290829">
                  <a:moveTo>
                    <a:pt x="54609" y="138429"/>
                  </a:moveTo>
                  <a:lnTo>
                    <a:pt x="0" y="138429"/>
                  </a:lnTo>
                  <a:lnTo>
                    <a:pt x="0" y="139699"/>
                  </a:lnTo>
                  <a:lnTo>
                    <a:pt x="54609" y="139699"/>
                  </a:lnTo>
                  <a:lnTo>
                    <a:pt x="54609" y="138429"/>
                  </a:lnTo>
                  <a:close/>
                </a:path>
                <a:path w="54610" h="290829">
                  <a:moveTo>
                    <a:pt x="54609" y="134619"/>
                  </a:moveTo>
                  <a:lnTo>
                    <a:pt x="0" y="134619"/>
                  </a:lnTo>
                  <a:lnTo>
                    <a:pt x="0" y="137159"/>
                  </a:lnTo>
                  <a:lnTo>
                    <a:pt x="54609" y="137159"/>
                  </a:lnTo>
                  <a:lnTo>
                    <a:pt x="54609" y="134619"/>
                  </a:lnTo>
                  <a:close/>
                </a:path>
                <a:path w="54610" h="290829">
                  <a:moveTo>
                    <a:pt x="54609" y="132079"/>
                  </a:moveTo>
                  <a:lnTo>
                    <a:pt x="0" y="132079"/>
                  </a:lnTo>
                  <a:lnTo>
                    <a:pt x="0" y="133349"/>
                  </a:lnTo>
                  <a:lnTo>
                    <a:pt x="54609" y="133349"/>
                  </a:lnTo>
                  <a:lnTo>
                    <a:pt x="54609" y="132079"/>
                  </a:lnTo>
                  <a:close/>
                </a:path>
                <a:path w="54610" h="290829">
                  <a:moveTo>
                    <a:pt x="54609" y="128269"/>
                  </a:moveTo>
                  <a:lnTo>
                    <a:pt x="0" y="128269"/>
                  </a:lnTo>
                  <a:lnTo>
                    <a:pt x="0" y="130809"/>
                  </a:lnTo>
                  <a:lnTo>
                    <a:pt x="54609" y="130809"/>
                  </a:lnTo>
                  <a:lnTo>
                    <a:pt x="54609" y="128269"/>
                  </a:lnTo>
                  <a:close/>
                </a:path>
                <a:path w="54610" h="290829">
                  <a:moveTo>
                    <a:pt x="54609" y="125729"/>
                  </a:moveTo>
                  <a:lnTo>
                    <a:pt x="0" y="125729"/>
                  </a:lnTo>
                  <a:lnTo>
                    <a:pt x="0" y="126999"/>
                  </a:lnTo>
                  <a:lnTo>
                    <a:pt x="54609" y="126999"/>
                  </a:lnTo>
                  <a:lnTo>
                    <a:pt x="54609" y="125729"/>
                  </a:lnTo>
                  <a:close/>
                </a:path>
                <a:path w="54610" h="290829">
                  <a:moveTo>
                    <a:pt x="54609" y="121919"/>
                  </a:moveTo>
                  <a:lnTo>
                    <a:pt x="0" y="121919"/>
                  </a:lnTo>
                  <a:lnTo>
                    <a:pt x="0" y="124459"/>
                  </a:lnTo>
                  <a:lnTo>
                    <a:pt x="54609" y="124459"/>
                  </a:lnTo>
                  <a:lnTo>
                    <a:pt x="54609" y="121919"/>
                  </a:lnTo>
                  <a:close/>
                </a:path>
                <a:path w="54610" h="290829">
                  <a:moveTo>
                    <a:pt x="54609" y="119379"/>
                  </a:moveTo>
                  <a:lnTo>
                    <a:pt x="0" y="119379"/>
                  </a:lnTo>
                  <a:lnTo>
                    <a:pt x="0" y="120649"/>
                  </a:lnTo>
                  <a:lnTo>
                    <a:pt x="54609" y="120649"/>
                  </a:lnTo>
                  <a:lnTo>
                    <a:pt x="54609" y="119379"/>
                  </a:lnTo>
                  <a:close/>
                </a:path>
                <a:path w="54610" h="290829">
                  <a:moveTo>
                    <a:pt x="54609" y="115569"/>
                  </a:moveTo>
                  <a:lnTo>
                    <a:pt x="0" y="115569"/>
                  </a:lnTo>
                  <a:lnTo>
                    <a:pt x="0" y="118109"/>
                  </a:lnTo>
                  <a:lnTo>
                    <a:pt x="54609" y="118109"/>
                  </a:lnTo>
                  <a:lnTo>
                    <a:pt x="54609" y="115569"/>
                  </a:lnTo>
                  <a:close/>
                </a:path>
                <a:path w="54610" h="290829">
                  <a:moveTo>
                    <a:pt x="54609" y="113029"/>
                  </a:moveTo>
                  <a:lnTo>
                    <a:pt x="0" y="113029"/>
                  </a:lnTo>
                  <a:lnTo>
                    <a:pt x="0" y="114299"/>
                  </a:lnTo>
                  <a:lnTo>
                    <a:pt x="54609" y="114299"/>
                  </a:lnTo>
                  <a:lnTo>
                    <a:pt x="54609" y="113029"/>
                  </a:lnTo>
                  <a:close/>
                </a:path>
                <a:path w="54610" h="290829">
                  <a:moveTo>
                    <a:pt x="54609" y="109219"/>
                  </a:moveTo>
                  <a:lnTo>
                    <a:pt x="0" y="109219"/>
                  </a:lnTo>
                  <a:lnTo>
                    <a:pt x="0" y="111759"/>
                  </a:lnTo>
                  <a:lnTo>
                    <a:pt x="54609" y="111759"/>
                  </a:lnTo>
                  <a:lnTo>
                    <a:pt x="54609" y="109219"/>
                  </a:lnTo>
                  <a:close/>
                </a:path>
                <a:path w="54610" h="290829">
                  <a:moveTo>
                    <a:pt x="54609" y="106679"/>
                  </a:moveTo>
                  <a:lnTo>
                    <a:pt x="0" y="106679"/>
                  </a:lnTo>
                  <a:lnTo>
                    <a:pt x="0" y="107949"/>
                  </a:lnTo>
                  <a:lnTo>
                    <a:pt x="54609" y="107949"/>
                  </a:lnTo>
                  <a:lnTo>
                    <a:pt x="54609" y="106679"/>
                  </a:lnTo>
                  <a:close/>
                </a:path>
                <a:path w="54610" h="290829">
                  <a:moveTo>
                    <a:pt x="54609" y="102869"/>
                  </a:moveTo>
                  <a:lnTo>
                    <a:pt x="0" y="102869"/>
                  </a:lnTo>
                  <a:lnTo>
                    <a:pt x="0" y="105409"/>
                  </a:lnTo>
                  <a:lnTo>
                    <a:pt x="54609" y="105409"/>
                  </a:lnTo>
                  <a:lnTo>
                    <a:pt x="54609" y="102869"/>
                  </a:lnTo>
                  <a:close/>
                </a:path>
                <a:path w="54610" h="290829">
                  <a:moveTo>
                    <a:pt x="54609" y="100329"/>
                  </a:moveTo>
                  <a:lnTo>
                    <a:pt x="0" y="100329"/>
                  </a:lnTo>
                  <a:lnTo>
                    <a:pt x="0" y="101599"/>
                  </a:lnTo>
                  <a:lnTo>
                    <a:pt x="54609" y="101599"/>
                  </a:lnTo>
                  <a:lnTo>
                    <a:pt x="54609" y="100329"/>
                  </a:lnTo>
                  <a:close/>
                </a:path>
                <a:path w="54610" h="290829">
                  <a:moveTo>
                    <a:pt x="54609" y="96519"/>
                  </a:moveTo>
                  <a:lnTo>
                    <a:pt x="0" y="96519"/>
                  </a:lnTo>
                  <a:lnTo>
                    <a:pt x="0" y="99059"/>
                  </a:lnTo>
                  <a:lnTo>
                    <a:pt x="54609" y="99059"/>
                  </a:lnTo>
                  <a:lnTo>
                    <a:pt x="54609" y="96519"/>
                  </a:lnTo>
                  <a:close/>
                </a:path>
                <a:path w="54610" h="290829">
                  <a:moveTo>
                    <a:pt x="54609" y="93979"/>
                  </a:moveTo>
                  <a:lnTo>
                    <a:pt x="0" y="93979"/>
                  </a:lnTo>
                  <a:lnTo>
                    <a:pt x="0" y="95249"/>
                  </a:lnTo>
                  <a:lnTo>
                    <a:pt x="54609" y="95249"/>
                  </a:lnTo>
                  <a:lnTo>
                    <a:pt x="54609" y="93979"/>
                  </a:lnTo>
                  <a:close/>
                </a:path>
                <a:path w="54610" h="290829">
                  <a:moveTo>
                    <a:pt x="54609" y="87629"/>
                  </a:moveTo>
                  <a:lnTo>
                    <a:pt x="0" y="87629"/>
                  </a:lnTo>
                  <a:lnTo>
                    <a:pt x="0" y="92709"/>
                  </a:lnTo>
                  <a:lnTo>
                    <a:pt x="54609" y="92709"/>
                  </a:lnTo>
                  <a:lnTo>
                    <a:pt x="54609" y="87629"/>
                  </a:lnTo>
                  <a:close/>
                </a:path>
                <a:path w="54610" h="290829">
                  <a:moveTo>
                    <a:pt x="54609" y="81279"/>
                  </a:moveTo>
                  <a:lnTo>
                    <a:pt x="0" y="81279"/>
                  </a:lnTo>
                  <a:lnTo>
                    <a:pt x="0" y="86359"/>
                  </a:lnTo>
                  <a:lnTo>
                    <a:pt x="54609" y="86359"/>
                  </a:lnTo>
                  <a:lnTo>
                    <a:pt x="54609" y="81279"/>
                  </a:lnTo>
                  <a:close/>
                </a:path>
                <a:path w="54610" h="290829">
                  <a:moveTo>
                    <a:pt x="54609" y="74929"/>
                  </a:moveTo>
                  <a:lnTo>
                    <a:pt x="0" y="74929"/>
                  </a:lnTo>
                  <a:lnTo>
                    <a:pt x="0" y="80009"/>
                  </a:lnTo>
                  <a:lnTo>
                    <a:pt x="54609" y="80009"/>
                  </a:lnTo>
                  <a:lnTo>
                    <a:pt x="54609" y="74929"/>
                  </a:lnTo>
                  <a:close/>
                </a:path>
                <a:path w="54610" h="290829">
                  <a:moveTo>
                    <a:pt x="54609" y="68579"/>
                  </a:moveTo>
                  <a:lnTo>
                    <a:pt x="0" y="68579"/>
                  </a:lnTo>
                  <a:lnTo>
                    <a:pt x="0" y="73659"/>
                  </a:lnTo>
                  <a:lnTo>
                    <a:pt x="54609" y="73659"/>
                  </a:lnTo>
                  <a:lnTo>
                    <a:pt x="54609" y="68579"/>
                  </a:lnTo>
                  <a:close/>
                </a:path>
                <a:path w="54610" h="290829">
                  <a:moveTo>
                    <a:pt x="54609" y="62229"/>
                  </a:moveTo>
                  <a:lnTo>
                    <a:pt x="0" y="62229"/>
                  </a:lnTo>
                  <a:lnTo>
                    <a:pt x="0" y="67309"/>
                  </a:lnTo>
                  <a:lnTo>
                    <a:pt x="54609" y="67309"/>
                  </a:lnTo>
                  <a:lnTo>
                    <a:pt x="54609" y="62229"/>
                  </a:lnTo>
                  <a:close/>
                </a:path>
                <a:path w="54610" h="290829">
                  <a:moveTo>
                    <a:pt x="54609" y="55879"/>
                  </a:moveTo>
                  <a:lnTo>
                    <a:pt x="0" y="55879"/>
                  </a:lnTo>
                  <a:lnTo>
                    <a:pt x="0" y="60959"/>
                  </a:lnTo>
                  <a:lnTo>
                    <a:pt x="54609" y="60959"/>
                  </a:lnTo>
                  <a:lnTo>
                    <a:pt x="54609" y="55879"/>
                  </a:lnTo>
                  <a:close/>
                </a:path>
                <a:path w="54610" h="290829">
                  <a:moveTo>
                    <a:pt x="54609" y="49529"/>
                  </a:moveTo>
                  <a:lnTo>
                    <a:pt x="0" y="49529"/>
                  </a:lnTo>
                  <a:lnTo>
                    <a:pt x="0" y="54609"/>
                  </a:lnTo>
                  <a:lnTo>
                    <a:pt x="54609" y="54609"/>
                  </a:lnTo>
                  <a:lnTo>
                    <a:pt x="54609" y="49529"/>
                  </a:lnTo>
                  <a:close/>
                </a:path>
                <a:path w="54610" h="290829">
                  <a:moveTo>
                    <a:pt x="54609" y="44449"/>
                  </a:moveTo>
                  <a:lnTo>
                    <a:pt x="0" y="44449"/>
                  </a:lnTo>
                  <a:lnTo>
                    <a:pt x="0" y="48259"/>
                  </a:lnTo>
                  <a:lnTo>
                    <a:pt x="54609" y="48259"/>
                  </a:lnTo>
                  <a:lnTo>
                    <a:pt x="54609" y="44449"/>
                  </a:lnTo>
                  <a:close/>
                </a:path>
                <a:path w="54610" h="290829">
                  <a:moveTo>
                    <a:pt x="54609" y="38099"/>
                  </a:moveTo>
                  <a:lnTo>
                    <a:pt x="0" y="38099"/>
                  </a:lnTo>
                  <a:lnTo>
                    <a:pt x="0" y="43179"/>
                  </a:lnTo>
                  <a:lnTo>
                    <a:pt x="54609" y="43179"/>
                  </a:lnTo>
                  <a:lnTo>
                    <a:pt x="54609" y="38099"/>
                  </a:lnTo>
                  <a:close/>
                </a:path>
                <a:path w="54610" h="290829">
                  <a:moveTo>
                    <a:pt x="54609" y="31749"/>
                  </a:moveTo>
                  <a:lnTo>
                    <a:pt x="0" y="31749"/>
                  </a:lnTo>
                  <a:lnTo>
                    <a:pt x="0" y="36829"/>
                  </a:lnTo>
                  <a:lnTo>
                    <a:pt x="54609" y="36829"/>
                  </a:lnTo>
                  <a:lnTo>
                    <a:pt x="54609" y="31749"/>
                  </a:lnTo>
                  <a:close/>
                </a:path>
                <a:path w="54610" h="290829">
                  <a:moveTo>
                    <a:pt x="54609" y="25399"/>
                  </a:moveTo>
                  <a:lnTo>
                    <a:pt x="0" y="25399"/>
                  </a:lnTo>
                  <a:lnTo>
                    <a:pt x="0" y="30479"/>
                  </a:lnTo>
                  <a:lnTo>
                    <a:pt x="54609" y="30479"/>
                  </a:lnTo>
                  <a:lnTo>
                    <a:pt x="54609" y="25399"/>
                  </a:lnTo>
                  <a:close/>
                </a:path>
                <a:path w="54610" h="290829">
                  <a:moveTo>
                    <a:pt x="54609" y="19049"/>
                  </a:moveTo>
                  <a:lnTo>
                    <a:pt x="0" y="19049"/>
                  </a:lnTo>
                  <a:lnTo>
                    <a:pt x="0" y="24129"/>
                  </a:lnTo>
                  <a:lnTo>
                    <a:pt x="54609" y="24129"/>
                  </a:lnTo>
                  <a:lnTo>
                    <a:pt x="54609" y="19049"/>
                  </a:lnTo>
                  <a:close/>
                </a:path>
                <a:path w="54610" h="290829">
                  <a:moveTo>
                    <a:pt x="54609" y="12699"/>
                  </a:moveTo>
                  <a:lnTo>
                    <a:pt x="0" y="12699"/>
                  </a:lnTo>
                  <a:lnTo>
                    <a:pt x="0" y="17779"/>
                  </a:lnTo>
                  <a:lnTo>
                    <a:pt x="54609" y="17779"/>
                  </a:lnTo>
                  <a:lnTo>
                    <a:pt x="54609" y="12699"/>
                  </a:lnTo>
                  <a:close/>
                </a:path>
                <a:path w="54610" h="290829">
                  <a:moveTo>
                    <a:pt x="54609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4609" y="11429"/>
                  </a:lnTo>
                  <a:lnTo>
                    <a:pt x="54609" y="6349"/>
                  </a:lnTo>
                  <a:close/>
                </a:path>
                <a:path w="54610" h="290829">
                  <a:moveTo>
                    <a:pt x="54609" y="0"/>
                  </a:moveTo>
                  <a:lnTo>
                    <a:pt x="27939" y="0"/>
                  </a:lnTo>
                  <a:lnTo>
                    <a:pt x="27939" y="1269"/>
                  </a:lnTo>
                  <a:lnTo>
                    <a:pt x="0" y="1269"/>
                  </a:lnTo>
                  <a:lnTo>
                    <a:pt x="0" y="5079"/>
                  </a:lnTo>
                  <a:lnTo>
                    <a:pt x="54609" y="5079"/>
                  </a:lnTo>
                  <a:lnTo>
                    <a:pt x="54609" y="0"/>
                  </a:lnTo>
                  <a:close/>
                </a:path>
                <a:path w="54610" h="290829">
                  <a:moveTo>
                    <a:pt x="54609" y="270509"/>
                  </a:moveTo>
                  <a:lnTo>
                    <a:pt x="0" y="270509"/>
                  </a:lnTo>
                  <a:lnTo>
                    <a:pt x="0" y="290829"/>
                  </a:lnTo>
                  <a:lnTo>
                    <a:pt x="54609" y="290829"/>
                  </a:lnTo>
                  <a:lnTo>
                    <a:pt x="54609" y="270509"/>
                  </a:lnTo>
                  <a:close/>
                </a:path>
              </a:pathLst>
            </a:custGeom>
            <a:solidFill>
              <a:srgbClr val="2D87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2" name="object 272"/>
            <p:cNvSpPr/>
            <p:nvPr/>
          </p:nvSpPr>
          <p:spPr>
            <a:xfrm>
              <a:off x="3501389" y="6405879"/>
              <a:ext cx="55880" cy="289560"/>
            </a:xfrm>
            <a:custGeom>
              <a:avLst/>
              <a:gdLst/>
              <a:ahLst/>
              <a:cxnLst/>
              <a:rect l="l" t="t" r="r" b="b"/>
              <a:pathLst>
                <a:path w="55879" h="289559">
                  <a:moveTo>
                    <a:pt x="55880" y="247650"/>
                  </a:moveTo>
                  <a:lnTo>
                    <a:pt x="0" y="247650"/>
                  </a:lnTo>
                  <a:lnTo>
                    <a:pt x="0" y="269240"/>
                  </a:lnTo>
                  <a:lnTo>
                    <a:pt x="55880" y="269240"/>
                  </a:lnTo>
                  <a:lnTo>
                    <a:pt x="55880" y="247650"/>
                  </a:lnTo>
                  <a:close/>
                </a:path>
                <a:path w="55879" h="289559">
                  <a:moveTo>
                    <a:pt x="55880" y="245110"/>
                  </a:moveTo>
                  <a:lnTo>
                    <a:pt x="0" y="245110"/>
                  </a:lnTo>
                  <a:lnTo>
                    <a:pt x="0" y="246380"/>
                  </a:lnTo>
                  <a:lnTo>
                    <a:pt x="55880" y="246380"/>
                  </a:lnTo>
                  <a:lnTo>
                    <a:pt x="55880" y="245110"/>
                  </a:lnTo>
                  <a:close/>
                </a:path>
                <a:path w="55879" h="289559">
                  <a:moveTo>
                    <a:pt x="55880" y="241300"/>
                  </a:moveTo>
                  <a:lnTo>
                    <a:pt x="0" y="241300"/>
                  </a:lnTo>
                  <a:lnTo>
                    <a:pt x="0" y="243840"/>
                  </a:lnTo>
                  <a:lnTo>
                    <a:pt x="55880" y="243840"/>
                  </a:lnTo>
                  <a:lnTo>
                    <a:pt x="55880" y="241300"/>
                  </a:lnTo>
                  <a:close/>
                </a:path>
                <a:path w="55879" h="289559">
                  <a:moveTo>
                    <a:pt x="55880" y="238760"/>
                  </a:moveTo>
                  <a:lnTo>
                    <a:pt x="0" y="238760"/>
                  </a:lnTo>
                  <a:lnTo>
                    <a:pt x="0" y="240030"/>
                  </a:lnTo>
                  <a:lnTo>
                    <a:pt x="55880" y="240030"/>
                  </a:lnTo>
                  <a:lnTo>
                    <a:pt x="55880" y="238760"/>
                  </a:lnTo>
                  <a:close/>
                </a:path>
                <a:path w="55879" h="289559">
                  <a:moveTo>
                    <a:pt x="55880" y="234950"/>
                  </a:moveTo>
                  <a:lnTo>
                    <a:pt x="0" y="234950"/>
                  </a:lnTo>
                  <a:lnTo>
                    <a:pt x="0" y="237490"/>
                  </a:lnTo>
                  <a:lnTo>
                    <a:pt x="55880" y="237490"/>
                  </a:lnTo>
                  <a:lnTo>
                    <a:pt x="55880" y="234950"/>
                  </a:lnTo>
                  <a:close/>
                </a:path>
                <a:path w="55879" h="289559">
                  <a:moveTo>
                    <a:pt x="55880" y="232410"/>
                  </a:moveTo>
                  <a:lnTo>
                    <a:pt x="0" y="232410"/>
                  </a:lnTo>
                  <a:lnTo>
                    <a:pt x="0" y="233680"/>
                  </a:lnTo>
                  <a:lnTo>
                    <a:pt x="55880" y="233680"/>
                  </a:lnTo>
                  <a:lnTo>
                    <a:pt x="55880" y="232410"/>
                  </a:lnTo>
                  <a:close/>
                </a:path>
                <a:path w="55879" h="289559">
                  <a:moveTo>
                    <a:pt x="55880" y="228600"/>
                  </a:moveTo>
                  <a:lnTo>
                    <a:pt x="0" y="228600"/>
                  </a:lnTo>
                  <a:lnTo>
                    <a:pt x="0" y="231140"/>
                  </a:lnTo>
                  <a:lnTo>
                    <a:pt x="55880" y="231140"/>
                  </a:lnTo>
                  <a:lnTo>
                    <a:pt x="55880" y="228600"/>
                  </a:lnTo>
                  <a:close/>
                </a:path>
                <a:path w="55879" h="289559">
                  <a:moveTo>
                    <a:pt x="55880" y="226060"/>
                  </a:moveTo>
                  <a:lnTo>
                    <a:pt x="0" y="226060"/>
                  </a:lnTo>
                  <a:lnTo>
                    <a:pt x="0" y="227330"/>
                  </a:lnTo>
                  <a:lnTo>
                    <a:pt x="55880" y="227330"/>
                  </a:lnTo>
                  <a:lnTo>
                    <a:pt x="55880" y="226060"/>
                  </a:lnTo>
                  <a:close/>
                </a:path>
                <a:path w="55879" h="289559">
                  <a:moveTo>
                    <a:pt x="55880" y="222250"/>
                  </a:moveTo>
                  <a:lnTo>
                    <a:pt x="0" y="222250"/>
                  </a:lnTo>
                  <a:lnTo>
                    <a:pt x="0" y="224790"/>
                  </a:lnTo>
                  <a:lnTo>
                    <a:pt x="55880" y="224790"/>
                  </a:lnTo>
                  <a:lnTo>
                    <a:pt x="55880" y="222250"/>
                  </a:lnTo>
                  <a:close/>
                </a:path>
                <a:path w="55879" h="289559">
                  <a:moveTo>
                    <a:pt x="55880" y="219710"/>
                  </a:moveTo>
                  <a:lnTo>
                    <a:pt x="0" y="219710"/>
                  </a:lnTo>
                  <a:lnTo>
                    <a:pt x="0" y="220980"/>
                  </a:lnTo>
                  <a:lnTo>
                    <a:pt x="55880" y="220980"/>
                  </a:lnTo>
                  <a:lnTo>
                    <a:pt x="55880" y="219710"/>
                  </a:lnTo>
                  <a:close/>
                </a:path>
                <a:path w="55879" h="289559">
                  <a:moveTo>
                    <a:pt x="55880" y="215900"/>
                  </a:moveTo>
                  <a:lnTo>
                    <a:pt x="0" y="215900"/>
                  </a:lnTo>
                  <a:lnTo>
                    <a:pt x="0" y="218440"/>
                  </a:lnTo>
                  <a:lnTo>
                    <a:pt x="55880" y="218440"/>
                  </a:lnTo>
                  <a:lnTo>
                    <a:pt x="55880" y="215900"/>
                  </a:lnTo>
                  <a:close/>
                </a:path>
                <a:path w="55879" h="289559">
                  <a:moveTo>
                    <a:pt x="55880" y="213360"/>
                  </a:moveTo>
                  <a:lnTo>
                    <a:pt x="0" y="213360"/>
                  </a:lnTo>
                  <a:lnTo>
                    <a:pt x="0" y="214630"/>
                  </a:lnTo>
                  <a:lnTo>
                    <a:pt x="55880" y="214630"/>
                  </a:lnTo>
                  <a:lnTo>
                    <a:pt x="55880" y="213360"/>
                  </a:lnTo>
                  <a:close/>
                </a:path>
                <a:path w="55879" h="289559">
                  <a:moveTo>
                    <a:pt x="55880" y="209550"/>
                  </a:moveTo>
                  <a:lnTo>
                    <a:pt x="0" y="209550"/>
                  </a:lnTo>
                  <a:lnTo>
                    <a:pt x="0" y="212090"/>
                  </a:lnTo>
                  <a:lnTo>
                    <a:pt x="55880" y="212090"/>
                  </a:lnTo>
                  <a:lnTo>
                    <a:pt x="55880" y="209550"/>
                  </a:lnTo>
                  <a:close/>
                </a:path>
                <a:path w="55879" h="289559">
                  <a:moveTo>
                    <a:pt x="55880" y="207010"/>
                  </a:moveTo>
                  <a:lnTo>
                    <a:pt x="0" y="207010"/>
                  </a:lnTo>
                  <a:lnTo>
                    <a:pt x="0" y="208280"/>
                  </a:lnTo>
                  <a:lnTo>
                    <a:pt x="55880" y="208280"/>
                  </a:lnTo>
                  <a:lnTo>
                    <a:pt x="55880" y="207010"/>
                  </a:lnTo>
                  <a:close/>
                </a:path>
                <a:path w="55879" h="289559">
                  <a:moveTo>
                    <a:pt x="55880" y="203200"/>
                  </a:moveTo>
                  <a:lnTo>
                    <a:pt x="0" y="203200"/>
                  </a:lnTo>
                  <a:lnTo>
                    <a:pt x="0" y="205740"/>
                  </a:lnTo>
                  <a:lnTo>
                    <a:pt x="55880" y="205740"/>
                  </a:lnTo>
                  <a:lnTo>
                    <a:pt x="55880" y="203200"/>
                  </a:lnTo>
                  <a:close/>
                </a:path>
                <a:path w="55879" h="289559">
                  <a:moveTo>
                    <a:pt x="55880" y="200660"/>
                  </a:moveTo>
                  <a:lnTo>
                    <a:pt x="0" y="200660"/>
                  </a:lnTo>
                  <a:lnTo>
                    <a:pt x="0" y="201930"/>
                  </a:lnTo>
                  <a:lnTo>
                    <a:pt x="55880" y="201930"/>
                  </a:lnTo>
                  <a:lnTo>
                    <a:pt x="55880" y="200660"/>
                  </a:lnTo>
                  <a:close/>
                </a:path>
                <a:path w="55879" h="289559">
                  <a:moveTo>
                    <a:pt x="55880" y="196850"/>
                  </a:moveTo>
                  <a:lnTo>
                    <a:pt x="0" y="196850"/>
                  </a:lnTo>
                  <a:lnTo>
                    <a:pt x="0" y="199390"/>
                  </a:lnTo>
                  <a:lnTo>
                    <a:pt x="55880" y="199390"/>
                  </a:lnTo>
                  <a:lnTo>
                    <a:pt x="55880" y="196850"/>
                  </a:lnTo>
                  <a:close/>
                </a:path>
                <a:path w="55879" h="289559">
                  <a:moveTo>
                    <a:pt x="55880" y="194310"/>
                  </a:moveTo>
                  <a:lnTo>
                    <a:pt x="0" y="194310"/>
                  </a:lnTo>
                  <a:lnTo>
                    <a:pt x="0" y="195580"/>
                  </a:lnTo>
                  <a:lnTo>
                    <a:pt x="55880" y="195580"/>
                  </a:lnTo>
                  <a:lnTo>
                    <a:pt x="55880" y="194310"/>
                  </a:lnTo>
                  <a:close/>
                </a:path>
                <a:path w="55879" h="289559">
                  <a:moveTo>
                    <a:pt x="55880" y="190500"/>
                  </a:moveTo>
                  <a:lnTo>
                    <a:pt x="0" y="190500"/>
                  </a:lnTo>
                  <a:lnTo>
                    <a:pt x="0" y="193040"/>
                  </a:lnTo>
                  <a:lnTo>
                    <a:pt x="55880" y="193040"/>
                  </a:lnTo>
                  <a:lnTo>
                    <a:pt x="55880" y="190500"/>
                  </a:lnTo>
                  <a:close/>
                </a:path>
                <a:path w="55879" h="289559">
                  <a:moveTo>
                    <a:pt x="55880" y="187960"/>
                  </a:moveTo>
                  <a:lnTo>
                    <a:pt x="0" y="187960"/>
                  </a:lnTo>
                  <a:lnTo>
                    <a:pt x="0" y="189230"/>
                  </a:lnTo>
                  <a:lnTo>
                    <a:pt x="55880" y="189230"/>
                  </a:lnTo>
                  <a:lnTo>
                    <a:pt x="55880" y="187960"/>
                  </a:lnTo>
                  <a:close/>
                </a:path>
                <a:path w="55879" h="289559">
                  <a:moveTo>
                    <a:pt x="55880" y="184150"/>
                  </a:moveTo>
                  <a:lnTo>
                    <a:pt x="0" y="184150"/>
                  </a:lnTo>
                  <a:lnTo>
                    <a:pt x="0" y="186690"/>
                  </a:lnTo>
                  <a:lnTo>
                    <a:pt x="55880" y="186690"/>
                  </a:lnTo>
                  <a:lnTo>
                    <a:pt x="55880" y="184150"/>
                  </a:lnTo>
                  <a:close/>
                </a:path>
                <a:path w="55879" h="289559">
                  <a:moveTo>
                    <a:pt x="55880" y="181610"/>
                  </a:moveTo>
                  <a:lnTo>
                    <a:pt x="0" y="181610"/>
                  </a:lnTo>
                  <a:lnTo>
                    <a:pt x="0" y="182880"/>
                  </a:lnTo>
                  <a:lnTo>
                    <a:pt x="55880" y="182880"/>
                  </a:lnTo>
                  <a:lnTo>
                    <a:pt x="55880" y="181610"/>
                  </a:lnTo>
                  <a:close/>
                </a:path>
                <a:path w="55879" h="289559">
                  <a:moveTo>
                    <a:pt x="55880" y="177800"/>
                  </a:moveTo>
                  <a:lnTo>
                    <a:pt x="0" y="177800"/>
                  </a:lnTo>
                  <a:lnTo>
                    <a:pt x="0" y="180340"/>
                  </a:lnTo>
                  <a:lnTo>
                    <a:pt x="55880" y="180340"/>
                  </a:lnTo>
                  <a:lnTo>
                    <a:pt x="55880" y="177800"/>
                  </a:lnTo>
                  <a:close/>
                </a:path>
                <a:path w="55879" h="289559">
                  <a:moveTo>
                    <a:pt x="55880" y="175260"/>
                  </a:moveTo>
                  <a:lnTo>
                    <a:pt x="0" y="175260"/>
                  </a:lnTo>
                  <a:lnTo>
                    <a:pt x="0" y="176530"/>
                  </a:lnTo>
                  <a:lnTo>
                    <a:pt x="55880" y="176530"/>
                  </a:lnTo>
                  <a:lnTo>
                    <a:pt x="55880" y="175260"/>
                  </a:lnTo>
                  <a:close/>
                </a:path>
                <a:path w="55879" h="289559">
                  <a:moveTo>
                    <a:pt x="55880" y="171450"/>
                  </a:moveTo>
                  <a:lnTo>
                    <a:pt x="0" y="171450"/>
                  </a:lnTo>
                  <a:lnTo>
                    <a:pt x="0" y="173990"/>
                  </a:lnTo>
                  <a:lnTo>
                    <a:pt x="55880" y="173990"/>
                  </a:lnTo>
                  <a:lnTo>
                    <a:pt x="55880" y="171450"/>
                  </a:lnTo>
                  <a:close/>
                </a:path>
                <a:path w="55879" h="289559">
                  <a:moveTo>
                    <a:pt x="55880" y="168910"/>
                  </a:moveTo>
                  <a:lnTo>
                    <a:pt x="0" y="168910"/>
                  </a:lnTo>
                  <a:lnTo>
                    <a:pt x="0" y="170180"/>
                  </a:lnTo>
                  <a:lnTo>
                    <a:pt x="55880" y="170180"/>
                  </a:lnTo>
                  <a:lnTo>
                    <a:pt x="55880" y="168910"/>
                  </a:lnTo>
                  <a:close/>
                </a:path>
                <a:path w="55879" h="289559">
                  <a:moveTo>
                    <a:pt x="55880" y="165100"/>
                  </a:moveTo>
                  <a:lnTo>
                    <a:pt x="0" y="165100"/>
                  </a:lnTo>
                  <a:lnTo>
                    <a:pt x="0" y="167640"/>
                  </a:lnTo>
                  <a:lnTo>
                    <a:pt x="55880" y="167640"/>
                  </a:lnTo>
                  <a:lnTo>
                    <a:pt x="55880" y="165100"/>
                  </a:lnTo>
                  <a:close/>
                </a:path>
                <a:path w="55879" h="289559">
                  <a:moveTo>
                    <a:pt x="55880" y="162560"/>
                  </a:moveTo>
                  <a:lnTo>
                    <a:pt x="0" y="162560"/>
                  </a:lnTo>
                  <a:lnTo>
                    <a:pt x="0" y="163830"/>
                  </a:lnTo>
                  <a:lnTo>
                    <a:pt x="55880" y="163830"/>
                  </a:lnTo>
                  <a:lnTo>
                    <a:pt x="55880" y="162560"/>
                  </a:lnTo>
                  <a:close/>
                </a:path>
                <a:path w="55879" h="289559">
                  <a:moveTo>
                    <a:pt x="55880" y="158750"/>
                  </a:moveTo>
                  <a:lnTo>
                    <a:pt x="0" y="158750"/>
                  </a:lnTo>
                  <a:lnTo>
                    <a:pt x="0" y="161290"/>
                  </a:lnTo>
                  <a:lnTo>
                    <a:pt x="55880" y="161290"/>
                  </a:lnTo>
                  <a:lnTo>
                    <a:pt x="55880" y="158750"/>
                  </a:lnTo>
                  <a:close/>
                </a:path>
                <a:path w="55879" h="289559">
                  <a:moveTo>
                    <a:pt x="55880" y="156210"/>
                  </a:moveTo>
                  <a:lnTo>
                    <a:pt x="0" y="156210"/>
                  </a:lnTo>
                  <a:lnTo>
                    <a:pt x="0" y="157480"/>
                  </a:lnTo>
                  <a:lnTo>
                    <a:pt x="55880" y="157480"/>
                  </a:lnTo>
                  <a:lnTo>
                    <a:pt x="55880" y="156210"/>
                  </a:lnTo>
                  <a:close/>
                </a:path>
                <a:path w="55879" h="289559">
                  <a:moveTo>
                    <a:pt x="55880" y="152400"/>
                  </a:moveTo>
                  <a:lnTo>
                    <a:pt x="0" y="152400"/>
                  </a:lnTo>
                  <a:lnTo>
                    <a:pt x="0" y="154940"/>
                  </a:lnTo>
                  <a:lnTo>
                    <a:pt x="55880" y="154940"/>
                  </a:lnTo>
                  <a:lnTo>
                    <a:pt x="55880" y="152400"/>
                  </a:lnTo>
                  <a:close/>
                </a:path>
                <a:path w="55879" h="289559">
                  <a:moveTo>
                    <a:pt x="55880" y="149860"/>
                  </a:moveTo>
                  <a:lnTo>
                    <a:pt x="0" y="149860"/>
                  </a:lnTo>
                  <a:lnTo>
                    <a:pt x="0" y="151130"/>
                  </a:lnTo>
                  <a:lnTo>
                    <a:pt x="55880" y="151130"/>
                  </a:lnTo>
                  <a:lnTo>
                    <a:pt x="55880" y="149860"/>
                  </a:lnTo>
                  <a:close/>
                </a:path>
                <a:path w="55879" h="289559">
                  <a:moveTo>
                    <a:pt x="55880" y="146050"/>
                  </a:moveTo>
                  <a:lnTo>
                    <a:pt x="0" y="146050"/>
                  </a:lnTo>
                  <a:lnTo>
                    <a:pt x="0" y="148590"/>
                  </a:lnTo>
                  <a:lnTo>
                    <a:pt x="55880" y="148590"/>
                  </a:lnTo>
                  <a:lnTo>
                    <a:pt x="55880" y="146050"/>
                  </a:lnTo>
                  <a:close/>
                </a:path>
                <a:path w="55879" h="289559">
                  <a:moveTo>
                    <a:pt x="55880" y="143510"/>
                  </a:moveTo>
                  <a:lnTo>
                    <a:pt x="0" y="143510"/>
                  </a:lnTo>
                  <a:lnTo>
                    <a:pt x="0" y="144780"/>
                  </a:lnTo>
                  <a:lnTo>
                    <a:pt x="55880" y="144780"/>
                  </a:lnTo>
                  <a:lnTo>
                    <a:pt x="55880" y="143510"/>
                  </a:lnTo>
                  <a:close/>
                </a:path>
                <a:path w="55879" h="289559">
                  <a:moveTo>
                    <a:pt x="55880" y="139700"/>
                  </a:moveTo>
                  <a:lnTo>
                    <a:pt x="0" y="139700"/>
                  </a:lnTo>
                  <a:lnTo>
                    <a:pt x="0" y="142240"/>
                  </a:lnTo>
                  <a:lnTo>
                    <a:pt x="55880" y="142240"/>
                  </a:lnTo>
                  <a:lnTo>
                    <a:pt x="55880" y="139700"/>
                  </a:lnTo>
                  <a:close/>
                </a:path>
                <a:path w="55879" h="289559">
                  <a:moveTo>
                    <a:pt x="55880" y="137160"/>
                  </a:moveTo>
                  <a:lnTo>
                    <a:pt x="0" y="137160"/>
                  </a:lnTo>
                  <a:lnTo>
                    <a:pt x="0" y="138430"/>
                  </a:lnTo>
                  <a:lnTo>
                    <a:pt x="55880" y="138430"/>
                  </a:lnTo>
                  <a:lnTo>
                    <a:pt x="55880" y="137160"/>
                  </a:lnTo>
                  <a:close/>
                </a:path>
                <a:path w="55879" h="289559">
                  <a:moveTo>
                    <a:pt x="55880" y="133350"/>
                  </a:moveTo>
                  <a:lnTo>
                    <a:pt x="0" y="133350"/>
                  </a:lnTo>
                  <a:lnTo>
                    <a:pt x="0" y="135890"/>
                  </a:lnTo>
                  <a:lnTo>
                    <a:pt x="55880" y="135890"/>
                  </a:lnTo>
                  <a:lnTo>
                    <a:pt x="55880" y="133350"/>
                  </a:lnTo>
                  <a:close/>
                </a:path>
                <a:path w="55879" h="289559">
                  <a:moveTo>
                    <a:pt x="55880" y="130810"/>
                  </a:moveTo>
                  <a:lnTo>
                    <a:pt x="0" y="130810"/>
                  </a:lnTo>
                  <a:lnTo>
                    <a:pt x="0" y="132080"/>
                  </a:lnTo>
                  <a:lnTo>
                    <a:pt x="55880" y="132080"/>
                  </a:lnTo>
                  <a:lnTo>
                    <a:pt x="55880" y="130810"/>
                  </a:lnTo>
                  <a:close/>
                </a:path>
                <a:path w="55879" h="289559">
                  <a:moveTo>
                    <a:pt x="55880" y="127000"/>
                  </a:moveTo>
                  <a:lnTo>
                    <a:pt x="0" y="127000"/>
                  </a:lnTo>
                  <a:lnTo>
                    <a:pt x="0" y="129540"/>
                  </a:lnTo>
                  <a:lnTo>
                    <a:pt x="55880" y="129540"/>
                  </a:lnTo>
                  <a:lnTo>
                    <a:pt x="55880" y="127000"/>
                  </a:lnTo>
                  <a:close/>
                </a:path>
                <a:path w="55879" h="289559">
                  <a:moveTo>
                    <a:pt x="55880" y="124460"/>
                  </a:moveTo>
                  <a:lnTo>
                    <a:pt x="0" y="124460"/>
                  </a:lnTo>
                  <a:lnTo>
                    <a:pt x="0" y="125730"/>
                  </a:lnTo>
                  <a:lnTo>
                    <a:pt x="55880" y="125730"/>
                  </a:lnTo>
                  <a:lnTo>
                    <a:pt x="55880" y="124460"/>
                  </a:lnTo>
                  <a:close/>
                </a:path>
                <a:path w="55879" h="289559">
                  <a:moveTo>
                    <a:pt x="55880" y="120650"/>
                  </a:moveTo>
                  <a:lnTo>
                    <a:pt x="0" y="120650"/>
                  </a:lnTo>
                  <a:lnTo>
                    <a:pt x="0" y="123190"/>
                  </a:lnTo>
                  <a:lnTo>
                    <a:pt x="55880" y="123190"/>
                  </a:lnTo>
                  <a:lnTo>
                    <a:pt x="55880" y="120650"/>
                  </a:lnTo>
                  <a:close/>
                </a:path>
                <a:path w="55879" h="289559">
                  <a:moveTo>
                    <a:pt x="55880" y="118110"/>
                  </a:moveTo>
                  <a:lnTo>
                    <a:pt x="0" y="118110"/>
                  </a:lnTo>
                  <a:lnTo>
                    <a:pt x="0" y="119380"/>
                  </a:lnTo>
                  <a:lnTo>
                    <a:pt x="55880" y="119380"/>
                  </a:lnTo>
                  <a:lnTo>
                    <a:pt x="55880" y="118110"/>
                  </a:lnTo>
                  <a:close/>
                </a:path>
                <a:path w="55879" h="289559">
                  <a:moveTo>
                    <a:pt x="55880" y="114300"/>
                  </a:moveTo>
                  <a:lnTo>
                    <a:pt x="0" y="114300"/>
                  </a:lnTo>
                  <a:lnTo>
                    <a:pt x="0" y="116840"/>
                  </a:lnTo>
                  <a:lnTo>
                    <a:pt x="55880" y="116840"/>
                  </a:lnTo>
                  <a:lnTo>
                    <a:pt x="55880" y="114300"/>
                  </a:lnTo>
                  <a:close/>
                </a:path>
                <a:path w="55879" h="289559">
                  <a:moveTo>
                    <a:pt x="55880" y="111760"/>
                  </a:moveTo>
                  <a:lnTo>
                    <a:pt x="0" y="111760"/>
                  </a:lnTo>
                  <a:lnTo>
                    <a:pt x="0" y="113030"/>
                  </a:lnTo>
                  <a:lnTo>
                    <a:pt x="55880" y="113030"/>
                  </a:lnTo>
                  <a:lnTo>
                    <a:pt x="55880" y="111760"/>
                  </a:lnTo>
                  <a:close/>
                </a:path>
                <a:path w="55879" h="289559">
                  <a:moveTo>
                    <a:pt x="55880" y="107950"/>
                  </a:moveTo>
                  <a:lnTo>
                    <a:pt x="0" y="107950"/>
                  </a:lnTo>
                  <a:lnTo>
                    <a:pt x="0" y="110490"/>
                  </a:lnTo>
                  <a:lnTo>
                    <a:pt x="55880" y="110490"/>
                  </a:lnTo>
                  <a:lnTo>
                    <a:pt x="55880" y="107950"/>
                  </a:lnTo>
                  <a:close/>
                </a:path>
                <a:path w="55879" h="289559">
                  <a:moveTo>
                    <a:pt x="55880" y="105410"/>
                  </a:moveTo>
                  <a:lnTo>
                    <a:pt x="0" y="105410"/>
                  </a:lnTo>
                  <a:lnTo>
                    <a:pt x="0" y="106680"/>
                  </a:lnTo>
                  <a:lnTo>
                    <a:pt x="55880" y="106680"/>
                  </a:lnTo>
                  <a:lnTo>
                    <a:pt x="55880" y="105410"/>
                  </a:lnTo>
                  <a:close/>
                </a:path>
                <a:path w="55879" h="289559">
                  <a:moveTo>
                    <a:pt x="55880" y="101600"/>
                  </a:moveTo>
                  <a:lnTo>
                    <a:pt x="0" y="101600"/>
                  </a:lnTo>
                  <a:lnTo>
                    <a:pt x="0" y="104140"/>
                  </a:lnTo>
                  <a:lnTo>
                    <a:pt x="55880" y="104140"/>
                  </a:lnTo>
                  <a:lnTo>
                    <a:pt x="55880" y="101600"/>
                  </a:lnTo>
                  <a:close/>
                </a:path>
                <a:path w="55879" h="289559">
                  <a:moveTo>
                    <a:pt x="55880" y="99060"/>
                  </a:moveTo>
                  <a:lnTo>
                    <a:pt x="0" y="99060"/>
                  </a:lnTo>
                  <a:lnTo>
                    <a:pt x="0" y="100330"/>
                  </a:lnTo>
                  <a:lnTo>
                    <a:pt x="55880" y="100330"/>
                  </a:lnTo>
                  <a:lnTo>
                    <a:pt x="55880" y="99060"/>
                  </a:lnTo>
                  <a:close/>
                </a:path>
                <a:path w="55879" h="289559">
                  <a:moveTo>
                    <a:pt x="55880" y="95250"/>
                  </a:moveTo>
                  <a:lnTo>
                    <a:pt x="0" y="95250"/>
                  </a:lnTo>
                  <a:lnTo>
                    <a:pt x="0" y="97790"/>
                  </a:lnTo>
                  <a:lnTo>
                    <a:pt x="55880" y="97790"/>
                  </a:lnTo>
                  <a:lnTo>
                    <a:pt x="55880" y="95250"/>
                  </a:lnTo>
                  <a:close/>
                </a:path>
                <a:path w="55879" h="289559">
                  <a:moveTo>
                    <a:pt x="55880" y="92710"/>
                  </a:moveTo>
                  <a:lnTo>
                    <a:pt x="0" y="92710"/>
                  </a:lnTo>
                  <a:lnTo>
                    <a:pt x="0" y="93980"/>
                  </a:lnTo>
                  <a:lnTo>
                    <a:pt x="55880" y="93980"/>
                  </a:lnTo>
                  <a:lnTo>
                    <a:pt x="55880" y="92710"/>
                  </a:lnTo>
                  <a:close/>
                </a:path>
                <a:path w="55879" h="289559">
                  <a:moveTo>
                    <a:pt x="55880" y="86360"/>
                  </a:moveTo>
                  <a:lnTo>
                    <a:pt x="0" y="86360"/>
                  </a:lnTo>
                  <a:lnTo>
                    <a:pt x="0" y="91440"/>
                  </a:lnTo>
                  <a:lnTo>
                    <a:pt x="55880" y="91440"/>
                  </a:lnTo>
                  <a:lnTo>
                    <a:pt x="55880" y="86360"/>
                  </a:lnTo>
                  <a:close/>
                </a:path>
                <a:path w="55879" h="289559">
                  <a:moveTo>
                    <a:pt x="55880" y="80010"/>
                  </a:moveTo>
                  <a:lnTo>
                    <a:pt x="0" y="80010"/>
                  </a:lnTo>
                  <a:lnTo>
                    <a:pt x="0" y="85090"/>
                  </a:lnTo>
                  <a:lnTo>
                    <a:pt x="55880" y="85090"/>
                  </a:lnTo>
                  <a:lnTo>
                    <a:pt x="55880" y="80010"/>
                  </a:lnTo>
                  <a:close/>
                </a:path>
                <a:path w="55879" h="289559">
                  <a:moveTo>
                    <a:pt x="55880" y="73660"/>
                  </a:moveTo>
                  <a:lnTo>
                    <a:pt x="0" y="73660"/>
                  </a:lnTo>
                  <a:lnTo>
                    <a:pt x="0" y="78740"/>
                  </a:lnTo>
                  <a:lnTo>
                    <a:pt x="55880" y="78740"/>
                  </a:lnTo>
                  <a:lnTo>
                    <a:pt x="55880" y="73660"/>
                  </a:lnTo>
                  <a:close/>
                </a:path>
                <a:path w="55879" h="289559">
                  <a:moveTo>
                    <a:pt x="55880" y="67310"/>
                  </a:moveTo>
                  <a:lnTo>
                    <a:pt x="0" y="67310"/>
                  </a:lnTo>
                  <a:lnTo>
                    <a:pt x="0" y="72390"/>
                  </a:lnTo>
                  <a:lnTo>
                    <a:pt x="55880" y="72390"/>
                  </a:lnTo>
                  <a:lnTo>
                    <a:pt x="55880" y="67310"/>
                  </a:lnTo>
                  <a:close/>
                </a:path>
                <a:path w="55879" h="289559">
                  <a:moveTo>
                    <a:pt x="55880" y="60960"/>
                  </a:moveTo>
                  <a:lnTo>
                    <a:pt x="0" y="60960"/>
                  </a:lnTo>
                  <a:lnTo>
                    <a:pt x="0" y="66040"/>
                  </a:lnTo>
                  <a:lnTo>
                    <a:pt x="55880" y="66040"/>
                  </a:lnTo>
                  <a:lnTo>
                    <a:pt x="55880" y="60960"/>
                  </a:lnTo>
                  <a:close/>
                </a:path>
                <a:path w="55879" h="289559">
                  <a:moveTo>
                    <a:pt x="55880" y="54610"/>
                  </a:moveTo>
                  <a:lnTo>
                    <a:pt x="0" y="54610"/>
                  </a:lnTo>
                  <a:lnTo>
                    <a:pt x="0" y="59690"/>
                  </a:lnTo>
                  <a:lnTo>
                    <a:pt x="55880" y="59690"/>
                  </a:lnTo>
                  <a:lnTo>
                    <a:pt x="55880" y="54610"/>
                  </a:lnTo>
                  <a:close/>
                </a:path>
                <a:path w="55879" h="289559">
                  <a:moveTo>
                    <a:pt x="55880" y="48260"/>
                  </a:moveTo>
                  <a:lnTo>
                    <a:pt x="0" y="48260"/>
                  </a:lnTo>
                  <a:lnTo>
                    <a:pt x="0" y="53340"/>
                  </a:lnTo>
                  <a:lnTo>
                    <a:pt x="55880" y="53340"/>
                  </a:lnTo>
                  <a:lnTo>
                    <a:pt x="55880" y="48260"/>
                  </a:lnTo>
                  <a:close/>
                </a:path>
                <a:path w="55879" h="289559">
                  <a:moveTo>
                    <a:pt x="55880" y="43180"/>
                  </a:moveTo>
                  <a:lnTo>
                    <a:pt x="0" y="43180"/>
                  </a:lnTo>
                  <a:lnTo>
                    <a:pt x="0" y="46990"/>
                  </a:lnTo>
                  <a:lnTo>
                    <a:pt x="55880" y="46990"/>
                  </a:lnTo>
                  <a:lnTo>
                    <a:pt x="55880" y="43180"/>
                  </a:lnTo>
                  <a:close/>
                </a:path>
                <a:path w="55879" h="289559">
                  <a:moveTo>
                    <a:pt x="55880" y="36830"/>
                  </a:moveTo>
                  <a:lnTo>
                    <a:pt x="0" y="36830"/>
                  </a:lnTo>
                  <a:lnTo>
                    <a:pt x="0" y="41910"/>
                  </a:lnTo>
                  <a:lnTo>
                    <a:pt x="55880" y="41910"/>
                  </a:lnTo>
                  <a:lnTo>
                    <a:pt x="55880" y="36830"/>
                  </a:lnTo>
                  <a:close/>
                </a:path>
                <a:path w="55879" h="289559">
                  <a:moveTo>
                    <a:pt x="55880" y="30480"/>
                  </a:moveTo>
                  <a:lnTo>
                    <a:pt x="0" y="30480"/>
                  </a:lnTo>
                  <a:lnTo>
                    <a:pt x="0" y="35560"/>
                  </a:lnTo>
                  <a:lnTo>
                    <a:pt x="55880" y="35560"/>
                  </a:lnTo>
                  <a:lnTo>
                    <a:pt x="55880" y="30480"/>
                  </a:lnTo>
                  <a:close/>
                </a:path>
                <a:path w="55879" h="289559">
                  <a:moveTo>
                    <a:pt x="55880" y="24130"/>
                  </a:moveTo>
                  <a:lnTo>
                    <a:pt x="0" y="24130"/>
                  </a:lnTo>
                  <a:lnTo>
                    <a:pt x="0" y="29210"/>
                  </a:lnTo>
                  <a:lnTo>
                    <a:pt x="55880" y="29210"/>
                  </a:lnTo>
                  <a:lnTo>
                    <a:pt x="55880" y="24130"/>
                  </a:lnTo>
                  <a:close/>
                </a:path>
                <a:path w="55879" h="289559">
                  <a:moveTo>
                    <a:pt x="55880" y="17780"/>
                  </a:moveTo>
                  <a:lnTo>
                    <a:pt x="0" y="17780"/>
                  </a:lnTo>
                  <a:lnTo>
                    <a:pt x="0" y="22860"/>
                  </a:lnTo>
                  <a:lnTo>
                    <a:pt x="55880" y="22860"/>
                  </a:lnTo>
                  <a:lnTo>
                    <a:pt x="55880" y="17780"/>
                  </a:lnTo>
                  <a:close/>
                </a:path>
                <a:path w="55879" h="289559">
                  <a:moveTo>
                    <a:pt x="55880" y="11430"/>
                  </a:moveTo>
                  <a:lnTo>
                    <a:pt x="0" y="11430"/>
                  </a:lnTo>
                  <a:lnTo>
                    <a:pt x="0" y="16510"/>
                  </a:lnTo>
                  <a:lnTo>
                    <a:pt x="55880" y="16510"/>
                  </a:lnTo>
                  <a:lnTo>
                    <a:pt x="55880" y="11430"/>
                  </a:lnTo>
                  <a:close/>
                </a:path>
                <a:path w="55879" h="289559">
                  <a:moveTo>
                    <a:pt x="55880" y="5080"/>
                  </a:moveTo>
                  <a:lnTo>
                    <a:pt x="0" y="5080"/>
                  </a:lnTo>
                  <a:lnTo>
                    <a:pt x="0" y="10160"/>
                  </a:lnTo>
                  <a:lnTo>
                    <a:pt x="55880" y="10160"/>
                  </a:lnTo>
                  <a:lnTo>
                    <a:pt x="55880" y="5080"/>
                  </a:lnTo>
                  <a:close/>
                </a:path>
                <a:path w="55879" h="289559">
                  <a:moveTo>
                    <a:pt x="558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55880" y="3810"/>
                  </a:lnTo>
                  <a:lnTo>
                    <a:pt x="55880" y="0"/>
                  </a:lnTo>
                  <a:close/>
                </a:path>
                <a:path w="55879" h="289559">
                  <a:moveTo>
                    <a:pt x="55880" y="269240"/>
                  </a:moveTo>
                  <a:lnTo>
                    <a:pt x="0" y="269240"/>
                  </a:lnTo>
                  <a:lnTo>
                    <a:pt x="0" y="288290"/>
                  </a:lnTo>
                  <a:lnTo>
                    <a:pt x="33020" y="288290"/>
                  </a:lnTo>
                  <a:lnTo>
                    <a:pt x="33020" y="289560"/>
                  </a:lnTo>
                  <a:lnTo>
                    <a:pt x="55880" y="289560"/>
                  </a:lnTo>
                  <a:lnTo>
                    <a:pt x="55880" y="269240"/>
                  </a:lnTo>
                  <a:close/>
                </a:path>
              </a:pathLst>
            </a:custGeom>
            <a:solidFill>
              <a:srgbClr val="2C86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3" name="object 273"/>
            <p:cNvSpPr/>
            <p:nvPr/>
          </p:nvSpPr>
          <p:spPr>
            <a:xfrm>
              <a:off x="3446779" y="6405879"/>
              <a:ext cx="54610" cy="288290"/>
            </a:xfrm>
            <a:custGeom>
              <a:avLst/>
              <a:gdLst/>
              <a:ahLst/>
              <a:cxnLst/>
              <a:rect l="l" t="t" r="r" b="b"/>
              <a:pathLst>
                <a:path w="54610" h="288290">
                  <a:moveTo>
                    <a:pt x="54610" y="247650"/>
                  </a:moveTo>
                  <a:lnTo>
                    <a:pt x="0" y="247650"/>
                  </a:lnTo>
                  <a:lnTo>
                    <a:pt x="0" y="269240"/>
                  </a:lnTo>
                  <a:lnTo>
                    <a:pt x="54610" y="269240"/>
                  </a:lnTo>
                  <a:lnTo>
                    <a:pt x="54610" y="247650"/>
                  </a:lnTo>
                  <a:close/>
                </a:path>
                <a:path w="54610" h="288290">
                  <a:moveTo>
                    <a:pt x="54610" y="245110"/>
                  </a:moveTo>
                  <a:lnTo>
                    <a:pt x="0" y="245110"/>
                  </a:lnTo>
                  <a:lnTo>
                    <a:pt x="0" y="246380"/>
                  </a:lnTo>
                  <a:lnTo>
                    <a:pt x="54610" y="246380"/>
                  </a:lnTo>
                  <a:lnTo>
                    <a:pt x="54610" y="245110"/>
                  </a:lnTo>
                  <a:close/>
                </a:path>
                <a:path w="54610" h="288290">
                  <a:moveTo>
                    <a:pt x="54610" y="241300"/>
                  </a:moveTo>
                  <a:lnTo>
                    <a:pt x="0" y="241300"/>
                  </a:lnTo>
                  <a:lnTo>
                    <a:pt x="0" y="243840"/>
                  </a:lnTo>
                  <a:lnTo>
                    <a:pt x="54610" y="243840"/>
                  </a:lnTo>
                  <a:lnTo>
                    <a:pt x="54610" y="241300"/>
                  </a:lnTo>
                  <a:close/>
                </a:path>
                <a:path w="54610" h="288290">
                  <a:moveTo>
                    <a:pt x="54610" y="238760"/>
                  </a:moveTo>
                  <a:lnTo>
                    <a:pt x="0" y="238760"/>
                  </a:lnTo>
                  <a:lnTo>
                    <a:pt x="0" y="240030"/>
                  </a:lnTo>
                  <a:lnTo>
                    <a:pt x="54610" y="240030"/>
                  </a:lnTo>
                  <a:lnTo>
                    <a:pt x="54610" y="238760"/>
                  </a:lnTo>
                  <a:close/>
                </a:path>
                <a:path w="54610" h="288290">
                  <a:moveTo>
                    <a:pt x="54610" y="234950"/>
                  </a:moveTo>
                  <a:lnTo>
                    <a:pt x="0" y="234950"/>
                  </a:lnTo>
                  <a:lnTo>
                    <a:pt x="0" y="237490"/>
                  </a:lnTo>
                  <a:lnTo>
                    <a:pt x="54610" y="237490"/>
                  </a:lnTo>
                  <a:lnTo>
                    <a:pt x="54610" y="234950"/>
                  </a:lnTo>
                  <a:close/>
                </a:path>
                <a:path w="54610" h="288290">
                  <a:moveTo>
                    <a:pt x="54610" y="232410"/>
                  </a:moveTo>
                  <a:lnTo>
                    <a:pt x="0" y="232410"/>
                  </a:lnTo>
                  <a:lnTo>
                    <a:pt x="0" y="233680"/>
                  </a:lnTo>
                  <a:lnTo>
                    <a:pt x="54610" y="233680"/>
                  </a:lnTo>
                  <a:lnTo>
                    <a:pt x="54610" y="232410"/>
                  </a:lnTo>
                  <a:close/>
                </a:path>
                <a:path w="54610" h="288290">
                  <a:moveTo>
                    <a:pt x="54610" y="228600"/>
                  </a:moveTo>
                  <a:lnTo>
                    <a:pt x="0" y="228600"/>
                  </a:lnTo>
                  <a:lnTo>
                    <a:pt x="0" y="231140"/>
                  </a:lnTo>
                  <a:lnTo>
                    <a:pt x="54610" y="231140"/>
                  </a:lnTo>
                  <a:lnTo>
                    <a:pt x="54610" y="228600"/>
                  </a:lnTo>
                  <a:close/>
                </a:path>
                <a:path w="54610" h="288290">
                  <a:moveTo>
                    <a:pt x="54610" y="226060"/>
                  </a:moveTo>
                  <a:lnTo>
                    <a:pt x="0" y="226060"/>
                  </a:lnTo>
                  <a:lnTo>
                    <a:pt x="0" y="227330"/>
                  </a:lnTo>
                  <a:lnTo>
                    <a:pt x="54610" y="227330"/>
                  </a:lnTo>
                  <a:lnTo>
                    <a:pt x="54610" y="226060"/>
                  </a:lnTo>
                  <a:close/>
                </a:path>
                <a:path w="54610" h="288290">
                  <a:moveTo>
                    <a:pt x="54610" y="222250"/>
                  </a:moveTo>
                  <a:lnTo>
                    <a:pt x="0" y="222250"/>
                  </a:lnTo>
                  <a:lnTo>
                    <a:pt x="0" y="224790"/>
                  </a:lnTo>
                  <a:lnTo>
                    <a:pt x="54610" y="224790"/>
                  </a:lnTo>
                  <a:lnTo>
                    <a:pt x="54610" y="222250"/>
                  </a:lnTo>
                  <a:close/>
                </a:path>
                <a:path w="54610" h="288290">
                  <a:moveTo>
                    <a:pt x="54610" y="219710"/>
                  </a:moveTo>
                  <a:lnTo>
                    <a:pt x="0" y="219710"/>
                  </a:lnTo>
                  <a:lnTo>
                    <a:pt x="0" y="220980"/>
                  </a:lnTo>
                  <a:lnTo>
                    <a:pt x="54610" y="220980"/>
                  </a:lnTo>
                  <a:lnTo>
                    <a:pt x="54610" y="219710"/>
                  </a:lnTo>
                  <a:close/>
                </a:path>
                <a:path w="54610" h="288290">
                  <a:moveTo>
                    <a:pt x="54610" y="215900"/>
                  </a:moveTo>
                  <a:lnTo>
                    <a:pt x="0" y="215900"/>
                  </a:lnTo>
                  <a:lnTo>
                    <a:pt x="0" y="218440"/>
                  </a:lnTo>
                  <a:lnTo>
                    <a:pt x="54610" y="218440"/>
                  </a:lnTo>
                  <a:lnTo>
                    <a:pt x="54610" y="215900"/>
                  </a:lnTo>
                  <a:close/>
                </a:path>
                <a:path w="54610" h="288290">
                  <a:moveTo>
                    <a:pt x="54610" y="213360"/>
                  </a:moveTo>
                  <a:lnTo>
                    <a:pt x="0" y="213360"/>
                  </a:lnTo>
                  <a:lnTo>
                    <a:pt x="0" y="214630"/>
                  </a:lnTo>
                  <a:lnTo>
                    <a:pt x="54610" y="214630"/>
                  </a:lnTo>
                  <a:lnTo>
                    <a:pt x="54610" y="213360"/>
                  </a:lnTo>
                  <a:close/>
                </a:path>
                <a:path w="54610" h="288290">
                  <a:moveTo>
                    <a:pt x="54610" y="209550"/>
                  </a:moveTo>
                  <a:lnTo>
                    <a:pt x="0" y="209550"/>
                  </a:lnTo>
                  <a:lnTo>
                    <a:pt x="0" y="212090"/>
                  </a:lnTo>
                  <a:lnTo>
                    <a:pt x="54610" y="212090"/>
                  </a:lnTo>
                  <a:lnTo>
                    <a:pt x="54610" y="209550"/>
                  </a:lnTo>
                  <a:close/>
                </a:path>
                <a:path w="54610" h="288290">
                  <a:moveTo>
                    <a:pt x="54610" y="207010"/>
                  </a:moveTo>
                  <a:lnTo>
                    <a:pt x="0" y="207010"/>
                  </a:lnTo>
                  <a:lnTo>
                    <a:pt x="0" y="208280"/>
                  </a:lnTo>
                  <a:lnTo>
                    <a:pt x="54610" y="208280"/>
                  </a:lnTo>
                  <a:lnTo>
                    <a:pt x="54610" y="207010"/>
                  </a:lnTo>
                  <a:close/>
                </a:path>
                <a:path w="54610" h="288290">
                  <a:moveTo>
                    <a:pt x="54610" y="203200"/>
                  </a:moveTo>
                  <a:lnTo>
                    <a:pt x="0" y="203200"/>
                  </a:lnTo>
                  <a:lnTo>
                    <a:pt x="0" y="205740"/>
                  </a:lnTo>
                  <a:lnTo>
                    <a:pt x="54610" y="205740"/>
                  </a:lnTo>
                  <a:lnTo>
                    <a:pt x="54610" y="203200"/>
                  </a:lnTo>
                  <a:close/>
                </a:path>
                <a:path w="54610" h="288290">
                  <a:moveTo>
                    <a:pt x="54610" y="200660"/>
                  </a:moveTo>
                  <a:lnTo>
                    <a:pt x="0" y="200660"/>
                  </a:lnTo>
                  <a:lnTo>
                    <a:pt x="0" y="201930"/>
                  </a:lnTo>
                  <a:lnTo>
                    <a:pt x="54610" y="201930"/>
                  </a:lnTo>
                  <a:lnTo>
                    <a:pt x="54610" y="200660"/>
                  </a:lnTo>
                  <a:close/>
                </a:path>
                <a:path w="54610" h="288290">
                  <a:moveTo>
                    <a:pt x="54610" y="196850"/>
                  </a:moveTo>
                  <a:lnTo>
                    <a:pt x="0" y="196850"/>
                  </a:lnTo>
                  <a:lnTo>
                    <a:pt x="0" y="199390"/>
                  </a:lnTo>
                  <a:lnTo>
                    <a:pt x="54610" y="199390"/>
                  </a:lnTo>
                  <a:lnTo>
                    <a:pt x="54610" y="196850"/>
                  </a:lnTo>
                  <a:close/>
                </a:path>
                <a:path w="54610" h="288290">
                  <a:moveTo>
                    <a:pt x="54610" y="194310"/>
                  </a:moveTo>
                  <a:lnTo>
                    <a:pt x="0" y="194310"/>
                  </a:lnTo>
                  <a:lnTo>
                    <a:pt x="0" y="195580"/>
                  </a:lnTo>
                  <a:lnTo>
                    <a:pt x="54610" y="195580"/>
                  </a:lnTo>
                  <a:lnTo>
                    <a:pt x="54610" y="194310"/>
                  </a:lnTo>
                  <a:close/>
                </a:path>
                <a:path w="54610" h="288290">
                  <a:moveTo>
                    <a:pt x="54610" y="190500"/>
                  </a:moveTo>
                  <a:lnTo>
                    <a:pt x="0" y="190500"/>
                  </a:lnTo>
                  <a:lnTo>
                    <a:pt x="0" y="193040"/>
                  </a:lnTo>
                  <a:lnTo>
                    <a:pt x="54610" y="193040"/>
                  </a:lnTo>
                  <a:lnTo>
                    <a:pt x="54610" y="190500"/>
                  </a:lnTo>
                  <a:close/>
                </a:path>
                <a:path w="54610" h="288290">
                  <a:moveTo>
                    <a:pt x="54610" y="187960"/>
                  </a:moveTo>
                  <a:lnTo>
                    <a:pt x="0" y="187960"/>
                  </a:lnTo>
                  <a:lnTo>
                    <a:pt x="0" y="189230"/>
                  </a:lnTo>
                  <a:lnTo>
                    <a:pt x="54610" y="189230"/>
                  </a:lnTo>
                  <a:lnTo>
                    <a:pt x="54610" y="187960"/>
                  </a:lnTo>
                  <a:close/>
                </a:path>
                <a:path w="54610" h="288290">
                  <a:moveTo>
                    <a:pt x="54610" y="184150"/>
                  </a:moveTo>
                  <a:lnTo>
                    <a:pt x="0" y="184150"/>
                  </a:lnTo>
                  <a:lnTo>
                    <a:pt x="0" y="186690"/>
                  </a:lnTo>
                  <a:lnTo>
                    <a:pt x="54610" y="186690"/>
                  </a:lnTo>
                  <a:lnTo>
                    <a:pt x="54610" y="184150"/>
                  </a:lnTo>
                  <a:close/>
                </a:path>
                <a:path w="54610" h="288290">
                  <a:moveTo>
                    <a:pt x="54610" y="181610"/>
                  </a:moveTo>
                  <a:lnTo>
                    <a:pt x="0" y="181610"/>
                  </a:lnTo>
                  <a:lnTo>
                    <a:pt x="0" y="182880"/>
                  </a:lnTo>
                  <a:lnTo>
                    <a:pt x="54610" y="182880"/>
                  </a:lnTo>
                  <a:lnTo>
                    <a:pt x="54610" y="181610"/>
                  </a:lnTo>
                  <a:close/>
                </a:path>
                <a:path w="54610" h="288290">
                  <a:moveTo>
                    <a:pt x="54610" y="177800"/>
                  </a:moveTo>
                  <a:lnTo>
                    <a:pt x="0" y="177800"/>
                  </a:lnTo>
                  <a:lnTo>
                    <a:pt x="0" y="180340"/>
                  </a:lnTo>
                  <a:lnTo>
                    <a:pt x="54610" y="180340"/>
                  </a:lnTo>
                  <a:lnTo>
                    <a:pt x="54610" y="177800"/>
                  </a:lnTo>
                  <a:close/>
                </a:path>
                <a:path w="54610" h="288290">
                  <a:moveTo>
                    <a:pt x="54610" y="175260"/>
                  </a:moveTo>
                  <a:lnTo>
                    <a:pt x="0" y="175260"/>
                  </a:lnTo>
                  <a:lnTo>
                    <a:pt x="0" y="176530"/>
                  </a:lnTo>
                  <a:lnTo>
                    <a:pt x="54610" y="176530"/>
                  </a:lnTo>
                  <a:lnTo>
                    <a:pt x="54610" y="175260"/>
                  </a:lnTo>
                  <a:close/>
                </a:path>
                <a:path w="54610" h="288290">
                  <a:moveTo>
                    <a:pt x="54610" y="171450"/>
                  </a:moveTo>
                  <a:lnTo>
                    <a:pt x="0" y="171450"/>
                  </a:lnTo>
                  <a:lnTo>
                    <a:pt x="0" y="173990"/>
                  </a:lnTo>
                  <a:lnTo>
                    <a:pt x="54610" y="173990"/>
                  </a:lnTo>
                  <a:lnTo>
                    <a:pt x="54610" y="171450"/>
                  </a:lnTo>
                  <a:close/>
                </a:path>
                <a:path w="54610" h="288290">
                  <a:moveTo>
                    <a:pt x="54610" y="168910"/>
                  </a:moveTo>
                  <a:lnTo>
                    <a:pt x="0" y="168910"/>
                  </a:lnTo>
                  <a:lnTo>
                    <a:pt x="0" y="170180"/>
                  </a:lnTo>
                  <a:lnTo>
                    <a:pt x="54610" y="170180"/>
                  </a:lnTo>
                  <a:lnTo>
                    <a:pt x="54610" y="168910"/>
                  </a:lnTo>
                  <a:close/>
                </a:path>
                <a:path w="54610" h="288290">
                  <a:moveTo>
                    <a:pt x="54610" y="165100"/>
                  </a:moveTo>
                  <a:lnTo>
                    <a:pt x="0" y="165100"/>
                  </a:lnTo>
                  <a:lnTo>
                    <a:pt x="0" y="167640"/>
                  </a:lnTo>
                  <a:lnTo>
                    <a:pt x="54610" y="167640"/>
                  </a:lnTo>
                  <a:lnTo>
                    <a:pt x="54610" y="165100"/>
                  </a:lnTo>
                  <a:close/>
                </a:path>
                <a:path w="54610" h="288290">
                  <a:moveTo>
                    <a:pt x="54610" y="162560"/>
                  </a:moveTo>
                  <a:lnTo>
                    <a:pt x="0" y="162560"/>
                  </a:lnTo>
                  <a:lnTo>
                    <a:pt x="0" y="163830"/>
                  </a:lnTo>
                  <a:lnTo>
                    <a:pt x="54610" y="163830"/>
                  </a:lnTo>
                  <a:lnTo>
                    <a:pt x="54610" y="162560"/>
                  </a:lnTo>
                  <a:close/>
                </a:path>
                <a:path w="54610" h="288290">
                  <a:moveTo>
                    <a:pt x="54610" y="158750"/>
                  </a:moveTo>
                  <a:lnTo>
                    <a:pt x="0" y="158750"/>
                  </a:lnTo>
                  <a:lnTo>
                    <a:pt x="0" y="161290"/>
                  </a:lnTo>
                  <a:lnTo>
                    <a:pt x="54610" y="161290"/>
                  </a:lnTo>
                  <a:lnTo>
                    <a:pt x="54610" y="158750"/>
                  </a:lnTo>
                  <a:close/>
                </a:path>
                <a:path w="54610" h="288290">
                  <a:moveTo>
                    <a:pt x="54610" y="156210"/>
                  </a:moveTo>
                  <a:lnTo>
                    <a:pt x="0" y="156210"/>
                  </a:lnTo>
                  <a:lnTo>
                    <a:pt x="0" y="157480"/>
                  </a:lnTo>
                  <a:lnTo>
                    <a:pt x="54610" y="157480"/>
                  </a:lnTo>
                  <a:lnTo>
                    <a:pt x="54610" y="156210"/>
                  </a:lnTo>
                  <a:close/>
                </a:path>
                <a:path w="54610" h="288290">
                  <a:moveTo>
                    <a:pt x="54610" y="152400"/>
                  </a:moveTo>
                  <a:lnTo>
                    <a:pt x="0" y="152400"/>
                  </a:lnTo>
                  <a:lnTo>
                    <a:pt x="0" y="154940"/>
                  </a:lnTo>
                  <a:lnTo>
                    <a:pt x="54610" y="154940"/>
                  </a:lnTo>
                  <a:lnTo>
                    <a:pt x="54610" y="152400"/>
                  </a:lnTo>
                  <a:close/>
                </a:path>
                <a:path w="54610" h="288290">
                  <a:moveTo>
                    <a:pt x="54610" y="149860"/>
                  </a:moveTo>
                  <a:lnTo>
                    <a:pt x="0" y="149860"/>
                  </a:lnTo>
                  <a:lnTo>
                    <a:pt x="0" y="151130"/>
                  </a:lnTo>
                  <a:lnTo>
                    <a:pt x="54610" y="151130"/>
                  </a:lnTo>
                  <a:lnTo>
                    <a:pt x="54610" y="149860"/>
                  </a:lnTo>
                  <a:close/>
                </a:path>
                <a:path w="54610" h="288290">
                  <a:moveTo>
                    <a:pt x="54610" y="146050"/>
                  </a:moveTo>
                  <a:lnTo>
                    <a:pt x="0" y="146050"/>
                  </a:lnTo>
                  <a:lnTo>
                    <a:pt x="0" y="148590"/>
                  </a:lnTo>
                  <a:lnTo>
                    <a:pt x="54610" y="148590"/>
                  </a:lnTo>
                  <a:lnTo>
                    <a:pt x="54610" y="146050"/>
                  </a:lnTo>
                  <a:close/>
                </a:path>
                <a:path w="54610" h="288290">
                  <a:moveTo>
                    <a:pt x="54610" y="143510"/>
                  </a:moveTo>
                  <a:lnTo>
                    <a:pt x="0" y="143510"/>
                  </a:lnTo>
                  <a:lnTo>
                    <a:pt x="0" y="144780"/>
                  </a:lnTo>
                  <a:lnTo>
                    <a:pt x="54610" y="144780"/>
                  </a:lnTo>
                  <a:lnTo>
                    <a:pt x="54610" y="143510"/>
                  </a:lnTo>
                  <a:close/>
                </a:path>
                <a:path w="54610" h="288290">
                  <a:moveTo>
                    <a:pt x="54610" y="139700"/>
                  </a:moveTo>
                  <a:lnTo>
                    <a:pt x="0" y="139700"/>
                  </a:lnTo>
                  <a:lnTo>
                    <a:pt x="0" y="142240"/>
                  </a:lnTo>
                  <a:lnTo>
                    <a:pt x="54610" y="142240"/>
                  </a:lnTo>
                  <a:lnTo>
                    <a:pt x="54610" y="139700"/>
                  </a:lnTo>
                  <a:close/>
                </a:path>
                <a:path w="54610" h="288290">
                  <a:moveTo>
                    <a:pt x="54610" y="137160"/>
                  </a:moveTo>
                  <a:lnTo>
                    <a:pt x="0" y="137160"/>
                  </a:lnTo>
                  <a:lnTo>
                    <a:pt x="0" y="138430"/>
                  </a:lnTo>
                  <a:lnTo>
                    <a:pt x="54610" y="138430"/>
                  </a:lnTo>
                  <a:lnTo>
                    <a:pt x="54610" y="137160"/>
                  </a:lnTo>
                  <a:close/>
                </a:path>
                <a:path w="54610" h="288290">
                  <a:moveTo>
                    <a:pt x="54610" y="133350"/>
                  </a:moveTo>
                  <a:lnTo>
                    <a:pt x="0" y="133350"/>
                  </a:lnTo>
                  <a:lnTo>
                    <a:pt x="0" y="135890"/>
                  </a:lnTo>
                  <a:lnTo>
                    <a:pt x="54610" y="135890"/>
                  </a:lnTo>
                  <a:lnTo>
                    <a:pt x="54610" y="133350"/>
                  </a:lnTo>
                  <a:close/>
                </a:path>
                <a:path w="54610" h="288290">
                  <a:moveTo>
                    <a:pt x="54610" y="130810"/>
                  </a:moveTo>
                  <a:lnTo>
                    <a:pt x="0" y="130810"/>
                  </a:lnTo>
                  <a:lnTo>
                    <a:pt x="0" y="132080"/>
                  </a:lnTo>
                  <a:lnTo>
                    <a:pt x="54610" y="132080"/>
                  </a:lnTo>
                  <a:lnTo>
                    <a:pt x="54610" y="130810"/>
                  </a:lnTo>
                  <a:close/>
                </a:path>
                <a:path w="54610" h="288290">
                  <a:moveTo>
                    <a:pt x="54610" y="127000"/>
                  </a:moveTo>
                  <a:lnTo>
                    <a:pt x="0" y="127000"/>
                  </a:lnTo>
                  <a:lnTo>
                    <a:pt x="0" y="129540"/>
                  </a:lnTo>
                  <a:lnTo>
                    <a:pt x="54610" y="129540"/>
                  </a:lnTo>
                  <a:lnTo>
                    <a:pt x="54610" y="127000"/>
                  </a:lnTo>
                  <a:close/>
                </a:path>
                <a:path w="54610" h="288290">
                  <a:moveTo>
                    <a:pt x="54610" y="124460"/>
                  </a:moveTo>
                  <a:lnTo>
                    <a:pt x="0" y="124460"/>
                  </a:lnTo>
                  <a:lnTo>
                    <a:pt x="0" y="125730"/>
                  </a:lnTo>
                  <a:lnTo>
                    <a:pt x="54610" y="125730"/>
                  </a:lnTo>
                  <a:lnTo>
                    <a:pt x="54610" y="124460"/>
                  </a:lnTo>
                  <a:close/>
                </a:path>
                <a:path w="54610" h="288290">
                  <a:moveTo>
                    <a:pt x="54610" y="120650"/>
                  </a:moveTo>
                  <a:lnTo>
                    <a:pt x="0" y="120650"/>
                  </a:lnTo>
                  <a:lnTo>
                    <a:pt x="0" y="123190"/>
                  </a:lnTo>
                  <a:lnTo>
                    <a:pt x="54610" y="123190"/>
                  </a:lnTo>
                  <a:lnTo>
                    <a:pt x="54610" y="120650"/>
                  </a:lnTo>
                  <a:close/>
                </a:path>
                <a:path w="54610" h="288290">
                  <a:moveTo>
                    <a:pt x="54610" y="118110"/>
                  </a:moveTo>
                  <a:lnTo>
                    <a:pt x="0" y="118110"/>
                  </a:lnTo>
                  <a:lnTo>
                    <a:pt x="0" y="119380"/>
                  </a:lnTo>
                  <a:lnTo>
                    <a:pt x="54610" y="119380"/>
                  </a:lnTo>
                  <a:lnTo>
                    <a:pt x="54610" y="118110"/>
                  </a:lnTo>
                  <a:close/>
                </a:path>
                <a:path w="54610" h="288290">
                  <a:moveTo>
                    <a:pt x="54610" y="114300"/>
                  </a:moveTo>
                  <a:lnTo>
                    <a:pt x="0" y="114300"/>
                  </a:lnTo>
                  <a:lnTo>
                    <a:pt x="0" y="116840"/>
                  </a:lnTo>
                  <a:lnTo>
                    <a:pt x="54610" y="116840"/>
                  </a:lnTo>
                  <a:lnTo>
                    <a:pt x="54610" y="114300"/>
                  </a:lnTo>
                  <a:close/>
                </a:path>
                <a:path w="54610" h="288290">
                  <a:moveTo>
                    <a:pt x="54610" y="111760"/>
                  </a:moveTo>
                  <a:lnTo>
                    <a:pt x="0" y="111760"/>
                  </a:lnTo>
                  <a:lnTo>
                    <a:pt x="0" y="113030"/>
                  </a:lnTo>
                  <a:lnTo>
                    <a:pt x="54610" y="113030"/>
                  </a:lnTo>
                  <a:lnTo>
                    <a:pt x="54610" y="111760"/>
                  </a:lnTo>
                  <a:close/>
                </a:path>
                <a:path w="54610" h="288290">
                  <a:moveTo>
                    <a:pt x="54610" y="107950"/>
                  </a:moveTo>
                  <a:lnTo>
                    <a:pt x="0" y="107950"/>
                  </a:lnTo>
                  <a:lnTo>
                    <a:pt x="0" y="110490"/>
                  </a:lnTo>
                  <a:lnTo>
                    <a:pt x="54610" y="110490"/>
                  </a:lnTo>
                  <a:lnTo>
                    <a:pt x="54610" y="107950"/>
                  </a:lnTo>
                  <a:close/>
                </a:path>
                <a:path w="54610" h="288290">
                  <a:moveTo>
                    <a:pt x="54610" y="105410"/>
                  </a:moveTo>
                  <a:lnTo>
                    <a:pt x="0" y="105410"/>
                  </a:lnTo>
                  <a:lnTo>
                    <a:pt x="0" y="106680"/>
                  </a:lnTo>
                  <a:lnTo>
                    <a:pt x="54610" y="106680"/>
                  </a:lnTo>
                  <a:lnTo>
                    <a:pt x="54610" y="105410"/>
                  </a:lnTo>
                  <a:close/>
                </a:path>
                <a:path w="54610" h="288290">
                  <a:moveTo>
                    <a:pt x="54610" y="101600"/>
                  </a:moveTo>
                  <a:lnTo>
                    <a:pt x="0" y="101600"/>
                  </a:lnTo>
                  <a:lnTo>
                    <a:pt x="0" y="104140"/>
                  </a:lnTo>
                  <a:lnTo>
                    <a:pt x="54610" y="104140"/>
                  </a:lnTo>
                  <a:lnTo>
                    <a:pt x="54610" y="101600"/>
                  </a:lnTo>
                  <a:close/>
                </a:path>
                <a:path w="54610" h="288290">
                  <a:moveTo>
                    <a:pt x="54610" y="99060"/>
                  </a:moveTo>
                  <a:lnTo>
                    <a:pt x="0" y="99060"/>
                  </a:lnTo>
                  <a:lnTo>
                    <a:pt x="0" y="100330"/>
                  </a:lnTo>
                  <a:lnTo>
                    <a:pt x="54610" y="100330"/>
                  </a:lnTo>
                  <a:lnTo>
                    <a:pt x="54610" y="99060"/>
                  </a:lnTo>
                  <a:close/>
                </a:path>
                <a:path w="54610" h="288290">
                  <a:moveTo>
                    <a:pt x="54610" y="95250"/>
                  </a:moveTo>
                  <a:lnTo>
                    <a:pt x="0" y="95250"/>
                  </a:lnTo>
                  <a:lnTo>
                    <a:pt x="0" y="97790"/>
                  </a:lnTo>
                  <a:lnTo>
                    <a:pt x="54610" y="97790"/>
                  </a:lnTo>
                  <a:lnTo>
                    <a:pt x="54610" y="95250"/>
                  </a:lnTo>
                  <a:close/>
                </a:path>
                <a:path w="54610" h="288290">
                  <a:moveTo>
                    <a:pt x="54610" y="92710"/>
                  </a:moveTo>
                  <a:lnTo>
                    <a:pt x="0" y="92710"/>
                  </a:lnTo>
                  <a:lnTo>
                    <a:pt x="0" y="93980"/>
                  </a:lnTo>
                  <a:lnTo>
                    <a:pt x="54610" y="93980"/>
                  </a:lnTo>
                  <a:lnTo>
                    <a:pt x="54610" y="92710"/>
                  </a:lnTo>
                  <a:close/>
                </a:path>
                <a:path w="54610" h="288290">
                  <a:moveTo>
                    <a:pt x="54610" y="86360"/>
                  </a:moveTo>
                  <a:lnTo>
                    <a:pt x="0" y="86360"/>
                  </a:lnTo>
                  <a:lnTo>
                    <a:pt x="0" y="91440"/>
                  </a:lnTo>
                  <a:lnTo>
                    <a:pt x="54610" y="91440"/>
                  </a:lnTo>
                  <a:lnTo>
                    <a:pt x="54610" y="86360"/>
                  </a:lnTo>
                  <a:close/>
                </a:path>
                <a:path w="54610" h="288290">
                  <a:moveTo>
                    <a:pt x="54610" y="80010"/>
                  </a:moveTo>
                  <a:lnTo>
                    <a:pt x="0" y="80010"/>
                  </a:lnTo>
                  <a:lnTo>
                    <a:pt x="0" y="85090"/>
                  </a:lnTo>
                  <a:lnTo>
                    <a:pt x="54610" y="85090"/>
                  </a:lnTo>
                  <a:lnTo>
                    <a:pt x="54610" y="80010"/>
                  </a:lnTo>
                  <a:close/>
                </a:path>
                <a:path w="54610" h="288290">
                  <a:moveTo>
                    <a:pt x="54610" y="73660"/>
                  </a:moveTo>
                  <a:lnTo>
                    <a:pt x="0" y="73660"/>
                  </a:lnTo>
                  <a:lnTo>
                    <a:pt x="0" y="78740"/>
                  </a:lnTo>
                  <a:lnTo>
                    <a:pt x="54610" y="78740"/>
                  </a:lnTo>
                  <a:lnTo>
                    <a:pt x="54610" y="73660"/>
                  </a:lnTo>
                  <a:close/>
                </a:path>
                <a:path w="54610" h="288290">
                  <a:moveTo>
                    <a:pt x="54610" y="67310"/>
                  </a:moveTo>
                  <a:lnTo>
                    <a:pt x="0" y="67310"/>
                  </a:lnTo>
                  <a:lnTo>
                    <a:pt x="0" y="72390"/>
                  </a:lnTo>
                  <a:lnTo>
                    <a:pt x="54610" y="72390"/>
                  </a:lnTo>
                  <a:lnTo>
                    <a:pt x="54610" y="67310"/>
                  </a:lnTo>
                  <a:close/>
                </a:path>
                <a:path w="54610" h="288290">
                  <a:moveTo>
                    <a:pt x="54610" y="60960"/>
                  </a:moveTo>
                  <a:lnTo>
                    <a:pt x="0" y="60960"/>
                  </a:lnTo>
                  <a:lnTo>
                    <a:pt x="0" y="66040"/>
                  </a:lnTo>
                  <a:lnTo>
                    <a:pt x="54610" y="66040"/>
                  </a:lnTo>
                  <a:lnTo>
                    <a:pt x="54610" y="60960"/>
                  </a:lnTo>
                  <a:close/>
                </a:path>
                <a:path w="54610" h="288290">
                  <a:moveTo>
                    <a:pt x="54610" y="54610"/>
                  </a:moveTo>
                  <a:lnTo>
                    <a:pt x="0" y="54610"/>
                  </a:lnTo>
                  <a:lnTo>
                    <a:pt x="0" y="59690"/>
                  </a:lnTo>
                  <a:lnTo>
                    <a:pt x="54610" y="59690"/>
                  </a:lnTo>
                  <a:lnTo>
                    <a:pt x="54610" y="54610"/>
                  </a:lnTo>
                  <a:close/>
                </a:path>
                <a:path w="54610" h="288290">
                  <a:moveTo>
                    <a:pt x="54610" y="48260"/>
                  </a:moveTo>
                  <a:lnTo>
                    <a:pt x="0" y="48260"/>
                  </a:lnTo>
                  <a:lnTo>
                    <a:pt x="0" y="53340"/>
                  </a:lnTo>
                  <a:lnTo>
                    <a:pt x="54610" y="53340"/>
                  </a:lnTo>
                  <a:lnTo>
                    <a:pt x="54610" y="48260"/>
                  </a:lnTo>
                  <a:close/>
                </a:path>
                <a:path w="54610" h="288290">
                  <a:moveTo>
                    <a:pt x="54610" y="43180"/>
                  </a:moveTo>
                  <a:lnTo>
                    <a:pt x="0" y="43180"/>
                  </a:lnTo>
                  <a:lnTo>
                    <a:pt x="0" y="46990"/>
                  </a:lnTo>
                  <a:lnTo>
                    <a:pt x="54610" y="46990"/>
                  </a:lnTo>
                  <a:lnTo>
                    <a:pt x="54610" y="43180"/>
                  </a:lnTo>
                  <a:close/>
                </a:path>
                <a:path w="54610" h="288290">
                  <a:moveTo>
                    <a:pt x="54610" y="36830"/>
                  </a:moveTo>
                  <a:lnTo>
                    <a:pt x="0" y="36830"/>
                  </a:lnTo>
                  <a:lnTo>
                    <a:pt x="0" y="41910"/>
                  </a:lnTo>
                  <a:lnTo>
                    <a:pt x="54610" y="41910"/>
                  </a:lnTo>
                  <a:lnTo>
                    <a:pt x="54610" y="36830"/>
                  </a:lnTo>
                  <a:close/>
                </a:path>
                <a:path w="54610" h="288290">
                  <a:moveTo>
                    <a:pt x="54610" y="30480"/>
                  </a:moveTo>
                  <a:lnTo>
                    <a:pt x="0" y="30480"/>
                  </a:lnTo>
                  <a:lnTo>
                    <a:pt x="0" y="35560"/>
                  </a:lnTo>
                  <a:lnTo>
                    <a:pt x="54610" y="35560"/>
                  </a:lnTo>
                  <a:lnTo>
                    <a:pt x="54610" y="30480"/>
                  </a:lnTo>
                  <a:close/>
                </a:path>
                <a:path w="54610" h="288290">
                  <a:moveTo>
                    <a:pt x="54610" y="24130"/>
                  </a:moveTo>
                  <a:lnTo>
                    <a:pt x="0" y="24130"/>
                  </a:lnTo>
                  <a:lnTo>
                    <a:pt x="0" y="29210"/>
                  </a:lnTo>
                  <a:lnTo>
                    <a:pt x="54610" y="29210"/>
                  </a:lnTo>
                  <a:lnTo>
                    <a:pt x="54610" y="24130"/>
                  </a:lnTo>
                  <a:close/>
                </a:path>
                <a:path w="54610" h="288290">
                  <a:moveTo>
                    <a:pt x="54610" y="17780"/>
                  </a:moveTo>
                  <a:lnTo>
                    <a:pt x="0" y="17780"/>
                  </a:lnTo>
                  <a:lnTo>
                    <a:pt x="0" y="22860"/>
                  </a:lnTo>
                  <a:lnTo>
                    <a:pt x="54610" y="22860"/>
                  </a:lnTo>
                  <a:lnTo>
                    <a:pt x="54610" y="17780"/>
                  </a:lnTo>
                  <a:close/>
                </a:path>
                <a:path w="54610" h="288290">
                  <a:moveTo>
                    <a:pt x="54610" y="11430"/>
                  </a:moveTo>
                  <a:lnTo>
                    <a:pt x="0" y="11430"/>
                  </a:lnTo>
                  <a:lnTo>
                    <a:pt x="0" y="16510"/>
                  </a:lnTo>
                  <a:lnTo>
                    <a:pt x="54610" y="16510"/>
                  </a:lnTo>
                  <a:lnTo>
                    <a:pt x="54610" y="11430"/>
                  </a:lnTo>
                  <a:close/>
                </a:path>
                <a:path w="54610" h="288290">
                  <a:moveTo>
                    <a:pt x="54610" y="5080"/>
                  </a:moveTo>
                  <a:lnTo>
                    <a:pt x="0" y="5080"/>
                  </a:lnTo>
                  <a:lnTo>
                    <a:pt x="0" y="10160"/>
                  </a:lnTo>
                  <a:lnTo>
                    <a:pt x="54610" y="10160"/>
                  </a:lnTo>
                  <a:lnTo>
                    <a:pt x="54610" y="5080"/>
                  </a:lnTo>
                  <a:close/>
                </a:path>
                <a:path w="54610" h="288290">
                  <a:moveTo>
                    <a:pt x="5461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54610" y="3810"/>
                  </a:lnTo>
                  <a:lnTo>
                    <a:pt x="54610" y="0"/>
                  </a:lnTo>
                  <a:close/>
                </a:path>
                <a:path w="54610" h="288290">
                  <a:moveTo>
                    <a:pt x="54610" y="269240"/>
                  </a:moveTo>
                  <a:lnTo>
                    <a:pt x="0" y="269240"/>
                  </a:lnTo>
                  <a:lnTo>
                    <a:pt x="0" y="287020"/>
                  </a:lnTo>
                  <a:lnTo>
                    <a:pt x="8889" y="287020"/>
                  </a:lnTo>
                  <a:lnTo>
                    <a:pt x="8890" y="288290"/>
                  </a:lnTo>
                  <a:lnTo>
                    <a:pt x="54610" y="288290"/>
                  </a:lnTo>
                  <a:lnTo>
                    <a:pt x="54610" y="269240"/>
                  </a:lnTo>
                  <a:close/>
                </a:path>
              </a:pathLst>
            </a:custGeom>
            <a:solidFill>
              <a:srgbClr val="2C85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4" name="object 274"/>
            <p:cNvSpPr/>
            <p:nvPr/>
          </p:nvSpPr>
          <p:spPr>
            <a:xfrm>
              <a:off x="3392170" y="6405879"/>
              <a:ext cx="54610" cy="287020"/>
            </a:xfrm>
            <a:custGeom>
              <a:avLst/>
              <a:gdLst/>
              <a:ahLst/>
              <a:cxnLst/>
              <a:rect l="l" t="t" r="r" b="b"/>
              <a:pathLst>
                <a:path w="54610" h="287020">
                  <a:moveTo>
                    <a:pt x="54609" y="247650"/>
                  </a:moveTo>
                  <a:lnTo>
                    <a:pt x="0" y="247650"/>
                  </a:lnTo>
                  <a:lnTo>
                    <a:pt x="0" y="269240"/>
                  </a:lnTo>
                  <a:lnTo>
                    <a:pt x="54609" y="269240"/>
                  </a:lnTo>
                  <a:lnTo>
                    <a:pt x="54609" y="247650"/>
                  </a:lnTo>
                  <a:close/>
                </a:path>
                <a:path w="54610" h="287020">
                  <a:moveTo>
                    <a:pt x="54609" y="245110"/>
                  </a:moveTo>
                  <a:lnTo>
                    <a:pt x="0" y="245110"/>
                  </a:lnTo>
                  <a:lnTo>
                    <a:pt x="0" y="246380"/>
                  </a:lnTo>
                  <a:lnTo>
                    <a:pt x="54609" y="246380"/>
                  </a:lnTo>
                  <a:lnTo>
                    <a:pt x="54609" y="245110"/>
                  </a:lnTo>
                  <a:close/>
                </a:path>
                <a:path w="54610" h="287020">
                  <a:moveTo>
                    <a:pt x="54609" y="241300"/>
                  </a:moveTo>
                  <a:lnTo>
                    <a:pt x="0" y="241300"/>
                  </a:lnTo>
                  <a:lnTo>
                    <a:pt x="0" y="243840"/>
                  </a:lnTo>
                  <a:lnTo>
                    <a:pt x="54609" y="243840"/>
                  </a:lnTo>
                  <a:lnTo>
                    <a:pt x="54609" y="241300"/>
                  </a:lnTo>
                  <a:close/>
                </a:path>
                <a:path w="54610" h="287020">
                  <a:moveTo>
                    <a:pt x="54609" y="238760"/>
                  </a:moveTo>
                  <a:lnTo>
                    <a:pt x="0" y="238760"/>
                  </a:lnTo>
                  <a:lnTo>
                    <a:pt x="0" y="240030"/>
                  </a:lnTo>
                  <a:lnTo>
                    <a:pt x="54609" y="240030"/>
                  </a:lnTo>
                  <a:lnTo>
                    <a:pt x="54609" y="238760"/>
                  </a:lnTo>
                  <a:close/>
                </a:path>
                <a:path w="54610" h="287020">
                  <a:moveTo>
                    <a:pt x="54609" y="234950"/>
                  </a:moveTo>
                  <a:lnTo>
                    <a:pt x="0" y="234950"/>
                  </a:lnTo>
                  <a:lnTo>
                    <a:pt x="0" y="237490"/>
                  </a:lnTo>
                  <a:lnTo>
                    <a:pt x="54609" y="237490"/>
                  </a:lnTo>
                  <a:lnTo>
                    <a:pt x="54609" y="234950"/>
                  </a:lnTo>
                  <a:close/>
                </a:path>
                <a:path w="54610" h="287020">
                  <a:moveTo>
                    <a:pt x="54609" y="232410"/>
                  </a:moveTo>
                  <a:lnTo>
                    <a:pt x="0" y="232410"/>
                  </a:lnTo>
                  <a:lnTo>
                    <a:pt x="0" y="233680"/>
                  </a:lnTo>
                  <a:lnTo>
                    <a:pt x="54609" y="233680"/>
                  </a:lnTo>
                  <a:lnTo>
                    <a:pt x="54609" y="232410"/>
                  </a:lnTo>
                  <a:close/>
                </a:path>
                <a:path w="54610" h="287020">
                  <a:moveTo>
                    <a:pt x="54609" y="228600"/>
                  </a:moveTo>
                  <a:lnTo>
                    <a:pt x="0" y="228600"/>
                  </a:lnTo>
                  <a:lnTo>
                    <a:pt x="0" y="231140"/>
                  </a:lnTo>
                  <a:lnTo>
                    <a:pt x="54609" y="231140"/>
                  </a:lnTo>
                  <a:lnTo>
                    <a:pt x="54609" y="228600"/>
                  </a:lnTo>
                  <a:close/>
                </a:path>
                <a:path w="54610" h="287020">
                  <a:moveTo>
                    <a:pt x="54609" y="226060"/>
                  </a:moveTo>
                  <a:lnTo>
                    <a:pt x="0" y="226060"/>
                  </a:lnTo>
                  <a:lnTo>
                    <a:pt x="0" y="227330"/>
                  </a:lnTo>
                  <a:lnTo>
                    <a:pt x="54609" y="227330"/>
                  </a:lnTo>
                  <a:lnTo>
                    <a:pt x="54609" y="226060"/>
                  </a:lnTo>
                  <a:close/>
                </a:path>
                <a:path w="54610" h="287020">
                  <a:moveTo>
                    <a:pt x="54609" y="222250"/>
                  </a:moveTo>
                  <a:lnTo>
                    <a:pt x="0" y="222250"/>
                  </a:lnTo>
                  <a:lnTo>
                    <a:pt x="0" y="224790"/>
                  </a:lnTo>
                  <a:lnTo>
                    <a:pt x="54609" y="224790"/>
                  </a:lnTo>
                  <a:lnTo>
                    <a:pt x="54609" y="222250"/>
                  </a:lnTo>
                  <a:close/>
                </a:path>
                <a:path w="54610" h="287020">
                  <a:moveTo>
                    <a:pt x="54609" y="219710"/>
                  </a:moveTo>
                  <a:lnTo>
                    <a:pt x="0" y="219710"/>
                  </a:lnTo>
                  <a:lnTo>
                    <a:pt x="0" y="220980"/>
                  </a:lnTo>
                  <a:lnTo>
                    <a:pt x="54609" y="220980"/>
                  </a:lnTo>
                  <a:lnTo>
                    <a:pt x="54609" y="219710"/>
                  </a:lnTo>
                  <a:close/>
                </a:path>
                <a:path w="54610" h="287020">
                  <a:moveTo>
                    <a:pt x="54609" y="215900"/>
                  </a:moveTo>
                  <a:lnTo>
                    <a:pt x="0" y="215900"/>
                  </a:lnTo>
                  <a:lnTo>
                    <a:pt x="0" y="218440"/>
                  </a:lnTo>
                  <a:lnTo>
                    <a:pt x="54609" y="218440"/>
                  </a:lnTo>
                  <a:lnTo>
                    <a:pt x="54609" y="215900"/>
                  </a:lnTo>
                  <a:close/>
                </a:path>
                <a:path w="54610" h="287020">
                  <a:moveTo>
                    <a:pt x="54609" y="213360"/>
                  </a:moveTo>
                  <a:lnTo>
                    <a:pt x="0" y="213360"/>
                  </a:lnTo>
                  <a:lnTo>
                    <a:pt x="0" y="214630"/>
                  </a:lnTo>
                  <a:lnTo>
                    <a:pt x="54609" y="214630"/>
                  </a:lnTo>
                  <a:lnTo>
                    <a:pt x="54609" y="213360"/>
                  </a:lnTo>
                  <a:close/>
                </a:path>
                <a:path w="54610" h="287020">
                  <a:moveTo>
                    <a:pt x="54609" y="209550"/>
                  </a:moveTo>
                  <a:lnTo>
                    <a:pt x="0" y="209550"/>
                  </a:lnTo>
                  <a:lnTo>
                    <a:pt x="0" y="212090"/>
                  </a:lnTo>
                  <a:lnTo>
                    <a:pt x="54609" y="212090"/>
                  </a:lnTo>
                  <a:lnTo>
                    <a:pt x="54609" y="209550"/>
                  </a:lnTo>
                  <a:close/>
                </a:path>
                <a:path w="54610" h="287020">
                  <a:moveTo>
                    <a:pt x="54609" y="207010"/>
                  </a:moveTo>
                  <a:lnTo>
                    <a:pt x="0" y="207010"/>
                  </a:lnTo>
                  <a:lnTo>
                    <a:pt x="0" y="208280"/>
                  </a:lnTo>
                  <a:lnTo>
                    <a:pt x="54609" y="208280"/>
                  </a:lnTo>
                  <a:lnTo>
                    <a:pt x="54609" y="207010"/>
                  </a:lnTo>
                  <a:close/>
                </a:path>
                <a:path w="54610" h="287020">
                  <a:moveTo>
                    <a:pt x="54609" y="203200"/>
                  </a:moveTo>
                  <a:lnTo>
                    <a:pt x="0" y="203200"/>
                  </a:lnTo>
                  <a:lnTo>
                    <a:pt x="0" y="205740"/>
                  </a:lnTo>
                  <a:lnTo>
                    <a:pt x="54609" y="205740"/>
                  </a:lnTo>
                  <a:lnTo>
                    <a:pt x="54609" y="203200"/>
                  </a:lnTo>
                  <a:close/>
                </a:path>
                <a:path w="54610" h="287020">
                  <a:moveTo>
                    <a:pt x="54609" y="200660"/>
                  </a:moveTo>
                  <a:lnTo>
                    <a:pt x="0" y="200660"/>
                  </a:lnTo>
                  <a:lnTo>
                    <a:pt x="0" y="201930"/>
                  </a:lnTo>
                  <a:lnTo>
                    <a:pt x="54609" y="201930"/>
                  </a:lnTo>
                  <a:lnTo>
                    <a:pt x="54609" y="200660"/>
                  </a:lnTo>
                  <a:close/>
                </a:path>
                <a:path w="54610" h="287020">
                  <a:moveTo>
                    <a:pt x="54609" y="196850"/>
                  </a:moveTo>
                  <a:lnTo>
                    <a:pt x="0" y="196850"/>
                  </a:lnTo>
                  <a:lnTo>
                    <a:pt x="0" y="199390"/>
                  </a:lnTo>
                  <a:lnTo>
                    <a:pt x="54609" y="199390"/>
                  </a:lnTo>
                  <a:lnTo>
                    <a:pt x="54609" y="196850"/>
                  </a:lnTo>
                  <a:close/>
                </a:path>
                <a:path w="54610" h="287020">
                  <a:moveTo>
                    <a:pt x="54609" y="194310"/>
                  </a:moveTo>
                  <a:lnTo>
                    <a:pt x="0" y="194310"/>
                  </a:lnTo>
                  <a:lnTo>
                    <a:pt x="0" y="195580"/>
                  </a:lnTo>
                  <a:lnTo>
                    <a:pt x="54609" y="195580"/>
                  </a:lnTo>
                  <a:lnTo>
                    <a:pt x="54609" y="194310"/>
                  </a:lnTo>
                  <a:close/>
                </a:path>
                <a:path w="54610" h="287020">
                  <a:moveTo>
                    <a:pt x="54609" y="190500"/>
                  </a:moveTo>
                  <a:lnTo>
                    <a:pt x="0" y="190500"/>
                  </a:lnTo>
                  <a:lnTo>
                    <a:pt x="0" y="193040"/>
                  </a:lnTo>
                  <a:lnTo>
                    <a:pt x="54609" y="193040"/>
                  </a:lnTo>
                  <a:lnTo>
                    <a:pt x="54609" y="190500"/>
                  </a:lnTo>
                  <a:close/>
                </a:path>
                <a:path w="54610" h="287020">
                  <a:moveTo>
                    <a:pt x="54609" y="187960"/>
                  </a:moveTo>
                  <a:lnTo>
                    <a:pt x="0" y="187960"/>
                  </a:lnTo>
                  <a:lnTo>
                    <a:pt x="0" y="189230"/>
                  </a:lnTo>
                  <a:lnTo>
                    <a:pt x="54609" y="189230"/>
                  </a:lnTo>
                  <a:lnTo>
                    <a:pt x="54609" y="187960"/>
                  </a:lnTo>
                  <a:close/>
                </a:path>
                <a:path w="54610" h="287020">
                  <a:moveTo>
                    <a:pt x="54609" y="184150"/>
                  </a:moveTo>
                  <a:lnTo>
                    <a:pt x="0" y="184150"/>
                  </a:lnTo>
                  <a:lnTo>
                    <a:pt x="0" y="186690"/>
                  </a:lnTo>
                  <a:lnTo>
                    <a:pt x="54609" y="186690"/>
                  </a:lnTo>
                  <a:lnTo>
                    <a:pt x="54609" y="184150"/>
                  </a:lnTo>
                  <a:close/>
                </a:path>
                <a:path w="54610" h="287020">
                  <a:moveTo>
                    <a:pt x="54609" y="181610"/>
                  </a:moveTo>
                  <a:lnTo>
                    <a:pt x="0" y="181610"/>
                  </a:lnTo>
                  <a:lnTo>
                    <a:pt x="0" y="182880"/>
                  </a:lnTo>
                  <a:lnTo>
                    <a:pt x="54609" y="182880"/>
                  </a:lnTo>
                  <a:lnTo>
                    <a:pt x="54609" y="181610"/>
                  </a:lnTo>
                  <a:close/>
                </a:path>
                <a:path w="54610" h="287020">
                  <a:moveTo>
                    <a:pt x="54609" y="177800"/>
                  </a:moveTo>
                  <a:lnTo>
                    <a:pt x="0" y="177800"/>
                  </a:lnTo>
                  <a:lnTo>
                    <a:pt x="0" y="180340"/>
                  </a:lnTo>
                  <a:lnTo>
                    <a:pt x="54609" y="180340"/>
                  </a:lnTo>
                  <a:lnTo>
                    <a:pt x="54609" y="177800"/>
                  </a:lnTo>
                  <a:close/>
                </a:path>
                <a:path w="54610" h="287020">
                  <a:moveTo>
                    <a:pt x="54609" y="175260"/>
                  </a:moveTo>
                  <a:lnTo>
                    <a:pt x="0" y="175260"/>
                  </a:lnTo>
                  <a:lnTo>
                    <a:pt x="0" y="176530"/>
                  </a:lnTo>
                  <a:lnTo>
                    <a:pt x="54609" y="176530"/>
                  </a:lnTo>
                  <a:lnTo>
                    <a:pt x="54609" y="175260"/>
                  </a:lnTo>
                  <a:close/>
                </a:path>
                <a:path w="54610" h="287020">
                  <a:moveTo>
                    <a:pt x="54609" y="171450"/>
                  </a:moveTo>
                  <a:lnTo>
                    <a:pt x="0" y="171450"/>
                  </a:lnTo>
                  <a:lnTo>
                    <a:pt x="0" y="173990"/>
                  </a:lnTo>
                  <a:lnTo>
                    <a:pt x="54609" y="173990"/>
                  </a:lnTo>
                  <a:lnTo>
                    <a:pt x="54609" y="171450"/>
                  </a:lnTo>
                  <a:close/>
                </a:path>
                <a:path w="54610" h="287020">
                  <a:moveTo>
                    <a:pt x="54609" y="168910"/>
                  </a:moveTo>
                  <a:lnTo>
                    <a:pt x="0" y="168910"/>
                  </a:lnTo>
                  <a:lnTo>
                    <a:pt x="0" y="170180"/>
                  </a:lnTo>
                  <a:lnTo>
                    <a:pt x="54609" y="170180"/>
                  </a:lnTo>
                  <a:lnTo>
                    <a:pt x="54609" y="168910"/>
                  </a:lnTo>
                  <a:close/>
                </a:path>
                <a:path w="54610" h="287020">
                  <a:moveTo>
                    <a:pt x="54609" y="165100"/>
                  </a:moveTo>
                  <a:lnTo>
                    <a:pt x="0" y="165100"/>
                  </a:lnTo>
                  <a:lnTo>
                    <a:pt x="0" y="167640"/>
                  </a:lnTo>
                  <a:lnTo>
                    <a:pt x="54609" y="167640"/>
                  </a:lnTo>
                  <a:lnTo>
                    <a:pt x="54609" y="165100"/>
                  </a:lnTo>
                  <a:close/>
                </a:path>
                <a:path w="54610" h="287020">
                  <a:moveTo>
                    <a:pt x="54609" y="162560"/>
                  </a:moveTo>
                  <a:lnTo>
                    <a:pt x="0" y="162560"/>
                  </a:lnTo>
                  <a:lnTo>
                    <a:pt x="0" y="163830"/>
                  </a:lnTo>
                  <a:lnTo>
                    <a:pt x="54609" y="163830"/>
                  </a:lnTo>
                  <a:lnTo>
                    <a:pt x="54609" y="162560"/>
                  </a:lnTo>
                  <a:close/>
                </a:path>
                <a:path w="54610" h="287020">
                  <a:moveTo>
                    <a:pt x="54609" y="158750"/>
                  </a:moveTo>
                  <a:lnTo>
                    <a:pt x="0" y="158750"/>
                  </a:lnTo>
                  <a:lnTo>
                    <a:pt x="0" y="161290"/>
                  </a:lnTo>
                  <a:lnTo>
                    <a:pt x="54609" y="161290"/>
                  </a:lnTo>
                  <a:lnTo>
                    <a:pt x="54609" y="158750"/>
                  </a:lnTo>
                  <a:close/>
                </a:path>
                <a:path w="54610" h="287020">
                  <a:moveTo>
                    <a:pt x="54609" y="156210"/>
                  </a:moveTo>
                  <a:lnTo>
                    <a:pt x="0" y="156210"/>
                  </a:lnTo>
                  <a:lnTo>
                    <a:pt x="0" y="157480"/>
                  </a:lnTo>
                  <a:lnTo>
                    <a:pt x="54609" y="157480"/>
                  </a:lnTo>
                  <a:lnTo>
                    <a:pt x="54609" y="156210"/>
                  </a:lnTo>
                  <a:close/>
                </a:path>
                <a:path w="54610" h="287020">
                  <a:moveTo>
                    <a:pt x="54609" y="152400"/>
                  </a:moveTo>
                  <a:lnTo>
                    <a:pt x="0" y="152400"/>
                  </a:lnTo>
                  <a:lnTo>
                    <a:pt x="0" y="154940"/>
                  </a:lnTo>
                  <a:lnTo>
                    <a:pt x="54609" y="154940"/>
                  </a:lnTo>
                  <a:lnTo>
                    <a:pt x="54609" y="152400"/>
                  </a:lnTo>
                  <a:close/>
                </a:path>
                <a:path w="54610" h="287020">
                  <a:moveTo>
                    <a:pt x="54609" y="149860"/>
                  </a:moveTo>
                  <a:lnTo>
                    <a:pt x="0" y="149860"/>
                  </a:lnTo>
                  <a:lnTo>
                    <a:pt x="0" y="151130"/>
                  </a:lnTo>
                  <a:lnTo>
                    <a:pt x="54609" y="151130"/>
                  </a:lnTo>
                  <a:lnTo>
                    <a:pt x="54609" y="149860"/>
                  </a:lnTo>
                  <a:close/>
                </a:path>
                <a:path w="54610" h="287020">
                  <a:moveTo>
                    <a:pt x="54609" y="146050"/>
                  </a:moveTo>
                  <a:lnTo>
                    <a:pt x="0" y="146050"/>
                  </a:lnTo>
                  <a:lnTo>
                    <a:pt x="0" y="148590"/>
                  </a:lnTo>
                  <a:lnTo>
                    <a:pt x="54609" y="148590"/>
                  </a:lnTo>
                  <a:lnTo>
                    <a:pt x="54609" y="146050"/>
                  </a:lnTo>
                  <a:close/>
                </a:path>
                <a:path w="54610" h="287020">
                  <a:moveTo>
                    <a:pt x="54609" y="143510"/>
                  </a:moveTo>
                  <a:lnTo>
                    <a:pt x="0" y="143510"/>
                  </a:lnTo>
                  <a:lnTo>
                    <a:pt x="0" y="144780"/>
                  </a:lnTo>
                  <a:lnTo>
                    <a:pt x="54609" y="144780"/>
                  </a:lnTo>
                  <a:lnTo>
                    <a:pt x="54609" y="143510"/>
                  </a:lnTo>
                  <a:close/>
                </a:path>
                <a:path w="54610" h="287020">
                  <a:moveTo>
                    <a:pt x="54609" y="139700"/>
                  </a:moveTo>
                  <a:lnTo>
                    <a:pt x="0" y="139700"/>
                  </a:lnTo>
                  <a:lnTo>
                    <a:pt x="0" y="142240"/>
                  </a:lnTo>
                  <a:lnTo>
                    <a:pt x="54609" y="142240"/>
                  </a:lnTo>
                  <a:lnTo>
                    <a:pt x="54609" y="139700"/>
                  </a:lnTo>
                  <a:close/>
                </a:path>
                <a:path w="54610" h="287020">
                  <a:moveTo>
                    <a:pt x="54609" y="137160"/>
                  </a:moveTo>
                  <a:lnTo>
                    <a:pt x="0" y="137160"/>
                  </a:lnTo>
                  <a:lnTo>
                    <a:pt x="0" y="138430"/>
                  </a:lnTo>
                  <a:lnTo>
                    <a:pt x="54609" y="138430"/>
                  </a:lnTo>
                  <a:lnTo>
                    <a:pt x="54609" y="137160"/>
                  </a:lnTo>
                  <a:close/>
                </a:path>
                <a:path w="54610" h="287020">
                  <a:moveTo>
                    <a:pt x="54609" y="133350"/>
                  </a:moveTo>
                  <a:lnTo>
                    <a:pt x="0" y="133350"/>
                  </a:lnTo>
                  <a:lnTo>
                    <a:pt x="0" y="135890"/>
                  </a:lnTo>
                  <a:lnTo>
                    <a:pt x="54609" y="135890"/>
                  </a:lnTo>
                  <a:lnTo>
                    <a:pt x="54609" y="133350"/>
                  </a:lnTo>
                  <a:close/>
                </a:path>
                <a:path w="54610" h="287020">
                  <a:moveTo>
                    <a:pt x="54609" y="130810"/>
                  </a:moveTo>
                  <a:lnTo>
                    <a:pt x="0" y="130810"/>
                  </a:lnTo>
                  <a:lnTo>
                    <a:pt x="0" y="132080"/>
                  </a:lnTo>
                  <a:lnTo>
                    <a:pt x="54609" y="132080"/>
                  </a:lnTo>
                  <a:lnTo>
                    <a:pt x="54609" y="130810"/>
                  </a:lnTo>
                  <a:close/>
                </a:path>
                <a:path w="54610" h="287020">
                  <a:moveTo>
                    <a:pt x="54609" y="127000"/>
                  </a:moveTo>
                  <a:lnTo>
                    <a:pt x="0" y="127000"/>
                  </a:lnTo>
                  <a:lnTo>
                    <a:pt x="0" y="129540"/>
                  </a:lnTo>
                  <a:lnTo>
                    <a:pt x="54609" y="129540"/>
                  </a:lnTo>
                  <a:lnTo>
                    <a:pt x="54609" y="127000"/>
                  </a:lnTo>
                  <a:close/>
                </a:path>
                <a:path w="54610" h="287020">
                  <a:moveTo>
                    <a:pt x="54609" y="124460"/>
                  </a:moveTo>
                  <a:lnTo>
                    <a:pt x="0" y="124460"/>
                  </a:lnTo>
                  <a:lnTo>
                    <a:pt x="0" y="125730"/>
                  </a:lnTo>
                  <a:lnTo>
                    <a:pt x="54609" y="125730"/>
                  </a:lnTo>
                  <a:lnTo>
                    <a:pt x="54609" y="124460"/>
                  </a:lnTo>
                  <a:close/>
                </a:path>
                <a:path w="54610" h="287020">
                  <a:moveTo>
                    <a:pt x="54609" y="120650"/>
                  </a:moveTo>
                  <a:lnTo>
                    <a:pt x="0" y="120650"/>
                  </a:lnTo>
                  <a:lnTo>
                    <a:pt x="0" y="123190"/>
                  </a:lnTo>
                  <a:lnTo>
                    <a:pt x="54609" y="123190"/>
                  </a:lnTo>
                  <a:lnTo>
                    <a:pt x="54609" y="120650"/>
                  </a:lnTo>
                  <a:close/>
                </a:path>
                <a:path w="54610" h="287020">
                  <a:moveTo>
                    <a:pt x="54609" y="118110"/>
                  </a:moveTo>
                  <a:lnTo>
                    <a:pt x="0" y="118110"/>
                  </a:lnTo>
                  <a:lnTo>
                    <a:pt x="0" y="119380"/>
                  </a:lnTo>
                  <a:lnTo>
                    <a:pt x="54609" y="119380"/>
                  </a:lnTo>
                  <a:lnTo>
                    <a:pt x="54609" y="118110"/>
                  </a:lnTo>
                  <a:close/>
                </a:path>
                <a:path w="54610" h="287020">
                  <a:moveTo>
                    <a:pt x="54609" y="114300"/>
                  </a:moveTo>
                  <a:lnTo>
                    <a:pt x="0" y="114300"/>
                  </a:lnTo>
                  <a:lnTo>
                    <a:pt x="0" y="116840"/>
                  </a:lnTo>
                  <a:lnTo>
                    <a:pt x="54609" y="116840"/>
                  </a:lnTo>
                  <a:lnTo>
                    <a:pt x="54609" y="114300"/>
                  </a:lnTo>
                  <a:close/>
                </a:path>
                <a:path w="54610" h="287020">
                  <a:moveTo>
                    <a:pt x="54609" y="111760"/>
                  </a:moveTo>
                  <a:lnTo>
                    <a:pt x="0" y="111760"/>
                  </a:lnTo>
                  <a:lnTo>
                    <a:pt x="0" y="113030"/>
                  </a:lnTo>
                  <a:lnTo>
                    <a:pt x="54609" y="113030"/>
                  </a:lnTo>
                  <a:lnTo>
                    <a:pt x="54609" y="111760"/>
                  </a:lnTo>
                  <a:close/>
                </a:path>
                <a:path w="54610" h="287020">
                  <a:moveTo>
                    <a:pt x="54609" y="107950"/>
                  </a:moveTo>
                  <a:lnTo>
                    <a:pt x="0" y="107950"/>
                  </a:lnTo>
                  <a:lnTo>
                    <a:pt x="0" y="110490"/>
                  </a:lnTo>
                  <a:lnTo>
                    <a:pt x="54609" y="110490"/>
                  </a:lnTo>
                  <a:lnTo>
                    <a:pt x="54609" y="107950"/>
                  </a:lnTo>
                  <a:close/>
                </a:path>
                <a:path w="54610" h="287020">
                  <a:moveTo>
                    <a:pt x="54609" y="105410"/>
                  </a:moveTo>
                  <a:lnTo>
                    <a:pt x="0" y="105410"/>
                  </a:lnTo>
                  <a:lnTo>
                    <a:pt x="0" y="106680"/>
                  </a:lnTo>
                  <a:lnTo>
                    <a:pt x="54609" y="106680"/>
                  </a:lnTo>
                  <a:lnTo>
                    <a:pt x="54609" y="105410"/>
                  </a:lnTo>
                  <a:close/>
                </a:path>
                <a:path w="54610" h="287020">
                  <a:moveTo>
                    <a:pt x="54609" y="101600"/>
                  </a:moveTo>
                  <a:lnTo>
                    <a:pt x="0" y="101600"/>
                  </a:lnTo>
                  <a:lnTo>
                    <a:pt x="0" y="104140"/>
                  </a:lnTo>
                  <a:lnTo>
                    <a:pt x="54609" y="104140"/>
                  </a:lnTo>
                  <a:lnTo>
                    <a:pt x="54609" y="101600"/>
                  </a:lnTo>
                  <a:close/>
                </a:path>
                <a:path w="54610" h="287020">
                  <a:moveTo>
                    <a:pt x="54609" y="99060"/>
                  </a:moveTo>
                  <a:lnTo>
                    <a:pt x="0" y="99060"/>
                  </a:lnTo>
                  <a:lnTo>
                    <a:pt x="0" y="100330"/>
                  </a:lnTo>
                  <a:lnTo>
                    <a:pt x="54609" y="100330"/>
                  </a:lnTo>
                  <a:lnTo>
                    <a:pt x="54609" y="99060"/>
                  </a:lnTo>
                  <a:close/>
                </a:path>
                <a:path w="54610" h="287020">
                  <a:moveTo>
                    <a:pt x="54609" y="95250"/>
                  </a:moveTo>
                  <a:lnTo>
                    <a:pt x="0" y="95250"/>
                  </a:lnTo>
                  <a:lnTo>
                    <a:pt x="0" y="97790"/>
                  </a:lnTo>
                  <a:lnTo>
                    <a:pt x="54609" y="97790"/>
                  </a:lnTo>
                  <a:lnTo>
                    <a:pt x="54609" y="95250"/>
                  </a:lnTo>
                  <a:close/>
                </a:path>
                <a:path w="54610" h="287020">
                  <a:moveTo>
                    <a:pt x="54609" y="92710"/>
                  </a:moveTo>
                  <a:lnTo>
                    <a:pt x="0" y="92710"/>
                  </a:lnTo>
                  <a:lnTo>
                    <a:pt x="0" y="93980"/>
                  </a:lnTo>
                  <a:lnTo>
                    <a:pt x="54609" y="93980"/>
                  </a:lnTo>
                  <a:lnTo>
                    <a:pt x="54609" y="92710"/>
                  </a:lnTo>
                  <a:close/>
                </a:path>
                <a:path w="54610" h="287020">
                  <a:moveTo>
                    <a:pt x="54609" y="86360"/>
                  </a:moveTo>
                  <a:lnTo>
                    <a:pt x="0" y="86360"/>
                  </a:lnTo>
                  <a:lnTo>
                    <a:pt x="0" y="91440"/>
                  </a:lnTo>
                  <a:lnTo>
                    <a:pt x="54609" y="91440"/>
                  </a:lnTo>
                  <a:lnTo>
                    <a:pt x="54609" y="86360"/>
                  </a:lnTo>
                  <a:close/>
                </a:path>
                <a:path w="54610" h="287020">
                  <a:moveTo>
                    <a:pt x="54609" y="80010"/>
                  </a:moveTo>
                  <a:lnTo>
                    <a:pt x="0" y="80010"/>
                  </a:lnTo>
                  <a:lnTo>
                    <a:pt x="0" y="85090"/>
                  </a:lnTo>
                  <a:lnTo>
                    <a:pt x="54609" y="85090"/>
                  </a:lnTo>
                  <a:lnTo>
                    <a:pt x="54609" y="80010"/>
                  </a:lnTo>
                  <a:close/>
                </a:path>
                <a:path w="54610" h="287020">
                  <a:moveTo>
                    <a:pt x="54609" y="73660"/>
                  </a:moveTo>
                  <a:lnTo>
                    <a:pt x="0" y="73660"/>
                  </a:lnTo>
                  <a:lnTo>
                    <a:pt x="0" y="78740"/>
                  </a:lnTo>
                  <a:lnTo>
                    <a:pt x="54609" y="78740"/>
                  </a:lnTo>
                  <a:lnTo>
                    <a:pt x="54609" y="73660"/>
                  </a:lnTo>
                  <a:close/>
                </a:path>
                <a:path w="54610" h="287020">
                  <a:moveTo>
                    <a:pt x="54609" y="67310"/>
                  </a:moveTo>
                  <a:lnTo>
                    <a:pt x="0" y="67310"/>
                  </a:lnTo>
                  <a:lnTo>
                    <a:pt x="0" y="72390"/>
                  </a:lnTo>
                  <a:lnTo>
                    <a:pt x="54609" y="72390"/>
                  </a:lnTo>
                  <a:lnTo>
                    <a:pt x="54609" y="67310"/>
                  </a:lnTo>
                  <a:close/>
                </a:path>
                <a:path w="54610" h="287020">
                  <a:moveTo>
                    <a:pt x="54609" y="60960"/>
                  </a:moveTo>
                  <a:lnTo>
                    <a:pt x="0" y="60960"/>
                  </a:lnTo>
                  <a:lnTo>
                    <a:pt x="0" y="66040"/>
                  </a:lnTo>
                  <a:lnTo>
                    <a:pt x="54609" y="66040"/>
                  </a:lnTo>
                  <a:lnTo>
                    <a:pt x="54609" y="60960"/>
                  </a:lnTo>
                  <a:close/>
                </a:path>
                <a:path w="54610" h="287020">
                  <a:moveTo>
                    <a:pt x="54609" y="54610"/>
                  </a:moveTo>
                  <a:lnTo>
                    <a:pt x="0" y="54610"/>
                  </a:lnTo>
                  <a:lnTo>
                    <a:pt x="0" y="59690"/>
                  </a:lnTo>
                  <a:lnTo>
                    <a:pt x="54609" y="59690"/>
                  </a:lnTo>
                  <a:lnTo>
                    <a:pt x="54609" y="54610"/>
                  </a:lnTo>
                  <a:close/>
                </a:path>
                <a:path w="54610" h="287020">
                  <a:moveTo>
                    <a:pt x="54609" y="48260"/>
                  </a:moveTo>
                  <a:lnTo>
                    <a:pt x="0" y="48260"/>
                  </a:lnTo>
                  <a:lnTo>
                    <a:pt x="0" y="53340"/>
                  </a:lnTo>
                  <a:lnTo>
                    <a:pt x="54609" y="53340"/>
                  </a:lnTo>
                  <a:lnTo>
                    <a:pt x="54609" y="48260"/>
                  </a:lnTo>
                  <a:close/>
                </a:path>
                <a:path w="54610" h="287020">
                  <a:moveTo>
                    <a:pt x="54609" y="43180"/>
                  </a:moveTo>
                  <a:lnTo>
                    <a:pt x="0" y="43180"/>
                  </a:lnTo>
                  <a:lnTo>
                    <a:pt x="0" y="46990"/>
                  </a:lnTo>
                  <a:lnTo>
                    <a:pt x="54609" y="46990"/>
                  </a:lnTo>
                  <a:lnTo>
                    <a:pt x="54609" y="43180"/>
                  </a:lnTo>
                  <a:close/>
                </a:path>
                <a:path w="54610" h="287020">
                  <a:moveTo>
                    <a:pt x="54609" y="36830"/>
                  </a:moveTo>
                  <a:lnTo>
                    <a:pt x="0" y="36830"/>
                  </a:lnTo>
                  <a:lnTo>
                    <a:pt x="0" y="41910"/>
                  </a:lnTo>
                  <a:lnTo>
                    <a:pt x="54609" y="41910"/>
                  </a:lnTo>
                  <a:lnTo>
                    <a:pt x="54609" y="36830"/>
                  </a:lnTo>
                  <a:close/>
                </a:path>
                <a:path w="54610" h="287020">
                  <a:moveTo>
                    <a:pt x="54609" y="30480"/>
                  </a:moveTo>
                  <a:lnTo>
                    <a:pt x="0" y="30480"/>
                  </a:lnTo>
                  <a:lnTo>
                    <a:pt x="0" y="35560"/>
                  </a:lnTo>
                  <a:lnTo>
                    <a:pt x="54609" y="35560"/>
                  </a:lnTo>
                  <a:lnTo>
                    <a:pt x="54609" y="30480"/>
                  </a:lnTo>
                  <a:close/>
                </a:path>
                <a:path w="54610" h="287020">
                  <a:moveTo>
                    <a:pt x="54609" y="24130"/>
                  </a:moveTo>
                  <a:lnTo>
                    <a:pt x="0" y="24130"/>
                  </a:lnTo>
                  <a:lnTo>
                    <a:pt x="0" y="29210"/>
                  </a:lnTo>
                  <a:lnTo>
                    <a:pt x="54609" y="29210"/>
                  </a:lnTo>
                  <a:lnTo>
                    <a:pt x="54609" y="24130"/>
                  </a:lnTo>
                  <a:close/>
                </a:path>
                <a:path w="54610" h="287020">
                  <a:moveTo>
                    <a:pt x="54609" y="17780"/>
                  </a:moveTo>
                  <a:lnTo>
                    <a:pt x="0" y="17780"/>
                  </a:lnTo>
                  <a:lnTo>
                    <a:pt x="0" y="22860"/>
                  </a:lnTo>
                  <a:lnTo>
                    <a:pt x="54609" y="22860"/>
                  </a:lnTo>
                  <a:lnTo>
                    <a:pt x="54609" y="17780"/>
                  </a:lnTo>
                  <a:close/>
                </a:path>
                <a:path w="54610" h="287020">
                  <a:moveTo>
                    <a:pt x="54609" y="11430"/>
                  </a:moveTo>
                  <a:lnTo>
                    <a:pt x="0" y="11430"/>
                  </a:lnTo>
                  <a:lnTo>
                    <a:pt x="0" y="16510"/>
                  </a:lnTo>
                  <a:lnTo>
                    <a:pt x="54609" y="16510"/>
                  </a:lnTo>
                  <a:lnTo>
                    <a:pt x="54609" y="11430"/>
                  </a:lnTo>
                  <a:close/>
                </a:path>
                <a:path w="54610" h="287020">
                  <a:moveTo>
                    <a:pt x="54609" y="5080"/>
                  </a:moveTo>
                  <a:lnTo>
                    <a:pt x="0" y="5080"/>
                  </a:lnTo>
                  <a:lnTo>
                    <a:pt x="0" y="10160"/>
                  </a:lnTo>
                  <a:lnTo>
                    <a:pt x="54609" y="10160"/>
                  </a:lnTo>
                  <a:lnTo>
                    <a:pt x="54609" y="5080"/>
                  </a:lnTo>
                  <a:close/>
                </a:path>
                <a:path w="54610" h="287020">
                  <a:moveTo>
                    <a:pt x="54609" y="0"/>
                  </a:moveTo>
                  <a:lnTo>
                    <a:pt x="52069" y="0"/>
                  </a:lnTo>
                  <a:lnTo>
                    <a:pt x="52069" y="1270"/>
                  </a:lnTo>
                  <a:lnTo>
                    <a:pt x="0" y="1270"/>
                  </a:lnTo>
                  <a:lnTo>
                    <a:pt x="0" y="3810"/>
                  </a:lnTo>
                  <a:lnTo>
                    <a:pt x="54609" y="3810"/>
                  </a:lnTo>
                  <a:lnTo>
                    <a:pt x="54609" y="0"/>
                  </a:lnTo>
                  <a:close/>
                </a:path>
                <a:path w="54610" h="287020">
                  <a:moveTo>
                    <a:pt x="54609" y="269240"/>
                  </a:moveTo>
                  <a:lnTo>
                    <a:pt x="0" y="269240"/>
                  </a:lnTo>
                  <a:lnTo>
                    <a:pt x="0" y="287020"/>
                  </a:lnTo>
                  <a:lnTo>
                    <a:pt x="54609" y="287020"/>
                  </a:lnTo>
                  <a:lnTo>
                    <a:pt x="54609" y="269240"/>
                  </a:lnTo>
                  <a:close/>
                </a:path>
              </a:pathLst>
            </a:custGeom>
            <a:solidFill>
              <a:srgbClr val="2C84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5" name="object 275"/>
            <p:cNvSpPr/>
            <p:nvPr/>
          </p:nvSpPr>
          <p:spPr>
            <a:xfrm>
              <a:off x="3336289" y="6407150"/>
              <a:ext cx="55880" cy="285750"/>
            </a:xfrm>
            <a:custGeom>
              <a:avLst/>
              <a:gdLst/>
              <a:ahLst/>
              <a:cxnLst/>
              <a:rect l="l" t="t" r="r" b="b"/>
              <a:pathLst>
                <a:path w="55879" h="285750">
                  <a:moveTo>
                    <a:pt x="55880" y="246380"/>
                  </a:moveTo>
                  <a:lnTo>
                    <a:pt x="0" y="246380"/>
                  </a:lnTo>
                  <a:lnTo>
                    <a:pt x="0" y="267970"/>
                  </a:lnTo>
                  <a:lnTo>
                    <a:pt x="55880" y="267970"/>
                  </a:lnTo>
                  <a:lnTo>
                    <a:pt x="55880" y="246380"/>
                  </a:lnTo>
                  <a:close/>
                </a:path>
                <a:path w="55879" h="285750">
                  <a:moveTo>
                    <a:pt x="55880" y="243840"/>
                  </a:moveTo>
                  <a:lnTo>
                    <a:pt x="0" y="243840"/>
                  </a:lnTo>
                  <a:lnTo>
                    <a:pt x="0" y="245110"/>
                  </a:lnTo>
                  <a:lnTo>
                    <a:pt x="55880" y="245110"/>
                  </a:lnTo>
                  <a:lnTo>
                    <a:pt x="55880" y="243840"/>
                  </a:lnTo>
                  <a:close/>
                </a:path>
                <a:path w="55879" h="285750">
                  <a:moveTo>
                    <a:pt x="55880" y="240029"/>
                  </a:moveTo>
                  <a:lnTo>
                    <a:pt x="0" y="240029"/>
                  </a:lnTo>
                  <a:lnTo>
                    <a:pt x="0" y="242569"/>
                  </a:lnTo>
                  <a:lnTo>
                    <a:pt x="55880" y="242569"/>
                  </a:lnTo>
                  <a:lnTo>
                    <a:pt x="55880" y="240029"/>
                  </a:lnTo>
                  <a:close/>
                </a:path>
                <a:path w="55879" h="285750">
                  <a:moveTo>
                    <a:pt x="55880" y="237490"/>
                  </a:moveTo>
                  <a:lnTo>
                    <a:pt x="0" y="237490"/>
                  </a:lnTo>
                  <a:lnTo>
                    <a:pt x="0" y="238760"/>
                  </a:lnTo>
                  <a:lnTo>
                    <a:pt x="55880" y="238760"/>
                  </a:lnTo>
                  <a:lnTo>
                    <a:pt x="55880" y="237490"/>
                  </a:lnTo>
                  <a:close/>
                </a:path>
                <a:path w="55879" h="285750">
                  <a:moveTo>
                    <a:pt x="55880" y="233680"/>
                  </a:moveTo>
                  <a:lnTo>
                    <a:pt x="0" y="233680"/>
                  </a:lnTo>
                  <a:lnTo>
                    <a:pt x="0" y="236220"/>
                  </a:lnTo>
                  <a:lnTo>
                    <a:pt x="55880" y="236220"/>
                  </a:lnTo>
                  <a:lnTo>
                    <a:pt x="55880" y="233680"/>
                  </a:lnTo>
                  <a:close/>
                </a:path>
                <a:path w="55879" h="285750">
                  <a:moveTo>
                    <a:pt x="55880" y="231140"/>
                  </a:moveTo>
                  <a:lnTo>
                    <a:pt x="0" y="231140"/>
                  </a:lnTo>
                  <a:lnTo>
                    <a:pt x="0" y="232410"/>
                  </a:lnTo>
                  <a:lnTo>
                    <a:pt x="55880" y="232410"/>
                  </a:lnTo>
                  <a:lnTo>
                    <a:pt x="55880" y="231140"/>
                  </a:lnTo>
                  <a:close/>
                </a:path>
                <a:path w="55879" h="285750">
                  <a:moveTo>
                    <a:pt x="55880" y="227330"/>
                  </a:moveTo>
                  <a:lnTo>
                    <a:pt x="0" y="227330"/>
                  </a:lnTo>
                  <a:lnTo>
                    <a:pt x="0" y="229869"/>
                  </a:lnTo>
                  <a:lnTo>
                    <a:pt x="55880" y="229869"/>
                  </a:lnTo>
                  <a:lnTo>
                    <a:pt x="55880" y="227330"/>
                  </a:lnTo>
                  <a:close/>
                </a:path>
                <a:path w="55879" h="285750">
                  <a:moveTo>
                    <a:pt x="55880" y="224790"/>
                  </a:moveTo>
                  <a:lnTo>
                    <a:pt x="0" y="224790"/>
                  </a:lnTo>
                  <a:lnTo>
                    <a:pt x="0" y="226059"/>
                  </a:lnTo>
                  <a:lnTo>
                    <a:pt x="55880" y="226059"/>
                  </a:lnTo>
                  <a:lnTo>
                    <a:pt x="55880" y="224790"/>
                  </a:lnTo>
                  <a:close/>
                </a:path>
                <a:path w="55879" h="285750">
                  <a:moveTo>
                    <a:pt x="55880" y="220979"/>
                  </a:moveTo>
                  <a:lnTo>
                    <a:pt x="0" y="220979"/>
                  </a:lnTo>
                  <a:lnTo>
                    <a:pt x="0" y="223519"/>
                  </a:lnTo>
                  <a:lnTo>
                    <a:pt x="55880" y="223519"/>
                  </a:lnTo>
                  <a:lnTo>
                    <a:pt x="55880" y="220979"/>
                  </a:lnTo>
                  <a:close/>
                </a:path>
                <a:path w="55879" h="285750">
                  <a:moveTo>
                    <a:pt x="55880" y="218440"/>
                  </a:moveTo>
                  <a:lnTo>
                    <a:pt x="0" y="218440"/>
                  </a:lnTo>
                  <a:lnTo>
                    <a:pt x="0" y="219710"/>
                  </a:lnTo>
                  <a:lnTo>
                    <a:pt x="55880" y="219710"/>
                  </a:lnTo>
                  <a:lnTo>
                    <a:pt x="55880" y="218440"/>
                  </a:lnTo>
                  <a:close/>
                </a:path>
                <a:path w="55879" h="285750">
                  <a:moveTo>
                    <a:pt x="55880" y="214630"/>
                  </a:moveTo>
                  <a:lnTo>
                    <a:pt x="0" y="214630"/>
                  </a:lnTo>
                  <a:lnTo>
                    <a:pt x="0" y="217169"/>
                  </a:lnTo>
                  <a:lnTo>
                    <a:pt x="55880" y="217169"/>
                  </a:lnTo>
                  <a:lnTo>
                    <a:pt x="55880" y="214630"/>
                  </a:lnTo>
                  <a:close/>
                </a:path>
                <a:path w="55879" h="285750">
                  <a:moveTo>
                    <a:pt x="55880" y="212090"/>
                  </a:moveTo>
                  <a:lnTo>
                    <a:pt x="0" y="212090"/>
                  </a:lnTo>
                  <a:lnTo>
                    <a:pt x="0" y="213360"/>
                  </a:lnTo>
                  <a:lnTo>
                    <a:pt x="55880" y="213360"/>
                  </a:lnTo>
                  <a:lnTo>
                    <a:pt x="55880" y="212090"/>
                  </a:lnTo>
                  <a:close/>
                </a:path>
                <a:path w="55879" h="285750">
                  <a:moveTo>
                    <a:pt x="55880" y="208279"/>
                  </a:moveTo>
                  <a:lnTo>
                    <a:pt x="0" y="208279"/>
                  </a:lnTo>
                  <a:lnTo>
                    <a:pt x="0" y="210819"/>
                  </a:lnTo>
                  <a:lnTo>
                    <a:pt x="55880" y="210819"/>
                  </a:lnTo>
                  <a:lnTo>
                    <a:pt x="55880" y="208279"/>
                  </a:lnTo>
                  <a:close/>
                </a:path>
                <a:path w="55879" h="285750">
                  <a:moveTo>
                    <a:pt x="55880" y="205740"/>
                  </a:moveTo>
                  <a:lnTo>
                    <a:pt x="0" y="205740"/>
                  </a:lnTo>
                  <a:lnTo>
                    <a:pt x="0" y="207010"/>
                  </a:lnTo>
                  <a:lnTo>
                    <a:pt x="55880" y="207010"/>
                  </a:lnTo>
                  <a:lnTo>
                    <a:pt x="55880" y="205740"/>
                  </a:lnTo>
                  <a:close/>
                </a:path>
                <a:path w="55879" h="285750">
                  <a:moveTo>
                    <a:pt x="55880" y="201929"/>
                  </a:moveTo>
                  <a:lnTo>
                    <a:pt x="0" y="201929"/>
                  </a:lnTo>
                  <a:lnTo>
                    <a:pt x="0" y="204470"/>
                  </a:lnTo>
                  <a:lnTo>
                    <a:pt x="55880" y="204470"/>
                  </a:lnTo>
                  <a:lnTo>
                    <a:pt x="55880" y="201929"/>
                  </a:lnTo>
                  <a:close/>
                </a:path>
                <a:path w="55879" h="285750">
                  <a:moveTo>
                    <a:pt x="55880" y="199390"/>
                  </a:moveTo>
                  <a:lnTo>
                    <a:pt x="0" y="199390"/>
                  </a:lnTo>
                  <a:lnTo>
                    <a:pt x="0" y="200660"/>
                  </a:lnTo>
                  <a:lnTo>
                    <a:pt x="55880" y="200660"/>
                  </a:lnTo>
                  <a:lnTo>
                    <a:pt x="55880" y="199390"/>
                  </a:lnTo>
                  <a:close/>
                </a:path>
                <a:path w="55879" h="285750">
                  <a:moveTo>
                    <a:pt x="55880" y="195580"/>
                  </a:moveTo>
                  <a:lnTo>
                    <a:pt x="0" y="195580"/>
                  </a:lnTo>
                  <a:lnTo>
                    <a:pt x="0" y="198120"/>
                  </a:lnTo>
                  <a:lnTo>
                    <a:pt x="55880" y="198120"/>
                  </a:lnTo>
                  <a:lnTo>
                    <a:pt x="55880" y="195580"/>
                  </a:lnTo>
                  <a:close/>
                </a:path>
                <a:path w="55879" h="285750">
                  <a:moveTo>
                    <a:pt x="55880" y="193040"/>
                  </a:moveTo>
                  <a:lnTo>
                    <a:pt x="0" y="193040"/>
                  </a:lnTo>
                  <a:lnTo>
                    <a:pt x="0" y="194309"/>
                  </a:lnTo>
                  <a:lnTo>
                    <a:pt x="55880" y="194309"/>
                  </a:lnTo>
                  <a:lnTo>
                    <a:pt x="55880" y="193040"/>
                  </a:lnTo>
                  <a:close/>
                </a:path>
                <a:path w="55879" h="285750">
                  <a:moveTo>
                    <a:pt x="55880" y="189229"/>
                  </a:moveTo>
                  <a:lnTo>
                    <a:pt x="0" y="189229"/>
                  </a:lnTo>
                  <a:lnTo>
                    <a:pt x="0" y="191770"/>
                  </a:lnTo>
                  <a:lnTo>
                    <a:pt x="55880" y="191770"/>
                  </a:lnTo>
                  <a:lnTo>
                    <a:pt x="55880" y="189229"/>
                  </a:lnTo>
                  <a:close/>
                </a:path>
                <a:path w="55879" h="285750">
                  <a:moveTo>
                    <a:pt x="55880" y="186690"/>
                  </a:moveTo>
                  <a:lnTo>
                    <a:pt x="0" y="186690"/>
                  </a:lnTo>
                  <a:lnTo>
                    <a:pt x="0" y="187960"/>
                  </a:lnTo>
                  <a:lnTo>
                    <a:pt x="55880" y="187960"/>
                  </a:lnTo>
                  <a:lnTo>
                    <a:pt x="55880" y="186690"/>
                  </a:lnTo>
                  <a:close/>
                </a:path>
                <a:path w="55879" h="285750">
                  <a:moveTo>
                    <a:pt x="55880" y="182879"/>
                  </a:moveTo>
                  <a:lnTo>
                    <a:pt x="0" y="182879"/>
                  </a:lnTo>
                  <a:lnTo>
                    <a:pt x="0" y="185420"/>
                  </a:lnTo>
                  <a:lnTo>
                    <a:pt x="55880" y="185420"/>
                  </a:lnTo>
                  <a:lnTo>
                    <a:pt x="55880" y="182879"/>
                  </a:lnTo>
                  <a:close/>
                </a:path>
                <a:path w="55879" h="285750">
                  <a:moveTo>
                    <a:pt x="55880" y="180340"/>
                  </a:moveTo>
                  <a:lnTo>
                    <a:pt x="0" y="180340"/>
                  </a:lnTo>
                  <a:lnTo>
                    <a:pt x="0" y="181609"/>
                  </a:lnTo>
                  <a:lnTo>
                    <a:pt x="55880" y="181609"/>
                  </a:lnTo>
                  <a:lnTo>
                    <a:pt x="55880" y="180340"/>
                  </a:lnTo>
                  <a:close/>
                </a:path>
                <a:path w="55879" h="285750">
                  <a:moveTo>
                    <a:pt x="55880" y="176529"/>
                  </a:moveTo>
                  <a:lnTo>
                    <a:pt x="0" y="176529"/>
                  </a:lnTo>
                  <a:lnTo>
                    <a:pt x="0" y="179070"/>
                  </a:lnTo>
                  <a:lnTo>
                    <a:pt x="55880" y="179070"/>
                  </a:lnTo>
                  <a:lnTo>
                    <a:pt x="55880" y="176529"/>
                  </a:lnTo>
                  <a:close/>
                </a:path>
                <a:path w="55879" h="285750">
                  <a:moveTo>
                    <a:pt x="55880" y="173990"/>
                  </a:moveTo>
                  <a:lnTo>
                    <a:pt x="0" y="173990"/>
                  </a:lnTo>
                  <a:lnTo>
                    <a:pt x="0" y="175259"/>
                  </a:lnTo>
                  <a:lnTo>
                    <a:pt x="55880" y="175259"/>
                  </a:lnTo>
                  <a:lnTo>
                    <a:pt x="55880" y="173990"/>
                  </a:lnTo>
                  <a:close/>
                </a:path>
                <a:path w="55879" h="285750">
                  <a:moveTo>
                    <a:pt x="55880" y="170180"/>
                  </a:moveTo>
                  <a:lnTo>
                    <a:pt x="0" y="170180"/>
                  </a:lnTo>
                  <a:lnTo>
                    <a:pt x="0" y="172720"/>
                  </a:lnTo>
                  <a:lnTo>
                    <a:pt x="55880" y="172720"/>
                  </a:lnTo>
                  <a:lnTo>
                    <a:pt x="55880" y="170180"/>
                  </a:lnTo>
                  <a:close/>
                </a:path>
                <a:path w="55879" h="285750">
                  <a:moveTo>
                    <a:pt x="55880" y="167640"/>
                  </a:moveTo>
                  <a:lnTo>
                    <a:pt x="0" y="167640"/>
                  </a:lnTo>
                  <a:lnTo>
                    <a:pt x="0" y="168910"/>
                  </a:lnTo>
                  <a:lnTo>
                    <a:pt x="55880" y="168910"/>
                  </a:lnTo>
                  <a:lnTo>
                    <a:pt x="55880" y="167640"/>
                  </a:lnTo>
                  <a:close/>
                </a:path>
                <a:path w="55879" h="285750">
                  <a:moveTo>
                    <a:pt x="55880" y="163829"/>
                  </a:moveTo>
                  <a:lnTo>
                    <a:pt x="0" y="163829"/>
                  </a:lnTo>
                  <a:lnTo>
                    <a:pt x="0" y="166370"/>
                  </a:lnTo>
                  <a:lnTo>
                    <a:pt x="55880" y="166370"/>
                  </a:lnTo>
                  <a:lnTo>
                    <a:pt x="55880" y="163829"/>
                  </a:lnTo>
                  <a:close/>
                </a:path>
                <a:path w="55879" h="285750">
                  <a:moveTo>
                    <a:pt x="55880" y="161290"/>
                  </a:moveTo>
                  <a:lnTo>
                    <a:pt x="0" y="161290"/>
                  </a:lnTo>
                  <a:lnTo>
                    <a:pt x="0" y="162559"/>
                  </a:lnTo>
                  <a:lnTo>
                    <a:pt x="55880" y="162559"/>
                  </a:lnTo>
                  <a:lnTo>
                    <a:pt x="55880" y="161290"/>
                  </a:lnTo>
                  <a:close/>
                </a:path>
                <a:path w="55879" h="285750">
                  <a:moveTo>
                    <a:pt x="55880" y="157480"/>
                  </a:moveTo>
                  <a:lnTo>
                    <a:pt x="0" y="157480"/>
                  </a:lnTo>
                  <a:lnTo>
                    <a:pt x="0" y="160020"/>
                  </a:lnTo>
                  <a:lnTo>
                    <a:pt x="55880" y="160020"/>
                  </a:lnTo>
                  <a:lnTo>
                    <a:pt x="55880" y="157480"/>
                  </a:lnTo>
                  <a:close/>
                </a:path>
                <a:path w="55879" h="285750">
                  <a:moveTo>
                    <a:pt x="55880" y="154940"/>
                  </a:moveTo>
                  <a:lnTo>
                    <a:pt x="0" y="154940"/>
                  </a:lnTo>
                  <a:lnTo>
                    <a:pt x="0" y="156209"/>
                  </a:lnTo>
                  <a:lnTo>
                    <a:pt x="55880" y="156209"/>
                  </a:lnTo>
                  <a:lnTo>
                    <a:pt x="55880" y="154940"/>
                  </a:lnTo>
                  <a:close/>
                </a:path>
                <a:path w="55879" h="285750">
                  <a:moveTo>
                    <a:pt x="55880" y="151129"/>
                  </a:moveTo>
                  <a:lnTo>
                    <a:pt x="0" y="151129"/>
                  </a:lnTo>
                  <a:lnTo>
                    <a:pt x="0" y="153670"/>
                  </a:lnTo>
                  <a:lnTo>
                    <a:pt x="55880" y="153670"/>
                  </a:lnTo>
                  <a:lnTo>
                    <a:pt x="55880" y="151129"/>
                  </a:lnTo>
                  <a:close/>
                </a:path>
                <a:path w="55879" h="285750">
                  <a:moveTo>
                    <a:pt x="55880" y="148590"/>
                  </a:moveTo>
                  <a:lnTo>
                    <a:pt x="0" y="148590"/>
                  </a:lnTo>
                  <a:lnTo>
                    <a:pt x="0" y="149859"/>
                  </a:lnTo>
                  <a:lnTo>
                    <a:pt x="55880" y="149859"/>
                  </a:lnTo>
                  <a:lnTo>
                    <a:pt x="55880" y="148590"/>
                  </a:lnTo>
                  <a:close/>
                </a:path>
                <a:path w="55879" h="285750">
                  <a:moveTo>
                    <a:pt x="55880" y="144780"/>
                  </a:moveTo>
                  <a:lnTo>
                    <a:pt x="0" y="144780"/>
                  </a:lnTo>
                  <a:lnTo>
                    <a:pt x="0" y="147320"/>
                  </a:lnTo>
                  <a:lnTo>
                    <a:pt x="55880" y="147320"/>
                  </a:lnTo>
                  <a:lnTo>
                    <a:pt x="55880" y="144780"/>
                  </a:lnTo>
                  <a:close/>
                </a:path>
                <a:path w="55879" h="285750">
                  <a:moveTo>
                    <a:pt x="55880" y="142240"/>
                  </a:moveTo>
                  <a:lnTo>
                    <a:pt x="0" y="142240"/>
                  </a:lnTo>
                  <a:lnTo>
                    <a:pt x="0" y="143509"/>
                  </a:lnTo>
                  <a:lnTo>
                    <a:pt x="55880" y="143509"/>
                  </a:lnTo>
                  <a:lnTo>
                    <a:pt x="55880" y="142240"/>
                  </a:lnTo>
                  <a:close/>
                </a:path>
                <a:path w="55879" h="285750">
                  <a:moveTo>
                    <a:pt x="55880" y="138430"/>
                  </a:moveTo>
                  <a:lnTo>
                    <a:pt x="0" y="138430"/>
                  </a:lnTo>
                  <a:lnTo>
                    <a:pt x="0" y="140970"/>
                  </a:lnTo>
                  <a:lnTo>
                    <a:pt x="55880" y="140970"/>
                  </a:lnTo>
                  <a:lnTo>
                    <a:pt x="55880" y="138430"/>
                  </a:lnTo>
                  <a:close/>
                </a:path>
                <a:path w="55879" h="285750">
                  <a:moveTo>
                    <a:pt x="55880" y="135890"/>
                  </a:moveTo>
                  <a:lnTo>
                    <a:pt x="0" y="135890"/>
                  </a:lnTo>
                  <a:lnTo>
                    <a:pt x="0" y="137159"/>
                  </a:lnTo>
                  <a:lnTo>
                    <a:pt x="55880" y="137159"/>
                  </a:lnTo>
                  <a:lnTo>
                    <a:pt x="55880" y="135890"/>
                  </a:lnTo>
                  <a:close/>
                </a:path>
                <a:path w="55879" h="285750">
                  <a:moveTo>
                    <a:pt x="55880" y="132080"/>
                  </a:moveTo>
                  <a:lnTo>
                    <a:pt x="0" y="132080"/>
                  </a:lnTo>
                  <a:lnTo>
                    <a:pt x="0" y="134620"/>
                  </a:lnTo>
                  <a:lnTo>
                    <a:pt x="55880" y="134620"/>
                  </a:lnTo>
                  <a:lnTo>
                    <a:pt x="55880" y="132080"/>
                  </a:lnTo>
                  <a:close/>
                </a:path>
                <a:path w="55879" h="285750">
                  <a:moveTo>
                    <a:pt x="55880" y="129539"/>
                  </a:moveTo>
                  <a:lnTo>
                    <a:pt x="0" y="129539"/>
                  </a:lnTo>
                  <a:lnTo>
                    <a:pt x="0" y="130809"/>
                  </a:lnTo>
                  <a:lnTo>
                    <a:pt x="55880" y="130809"/>
                  </a:lnTo>
                  <a:lnTo>
                    <a:pt x="55880" y="129539"/>
                  </a:lnTo>
                  <a:close/>
                </a:path>
                <a:path w="55879" h="285750">
                  <a:moveTo>
                    <a:pt x="55880" y="125729"/>
                  </a:moveTo>
                  <a:lnTo>
                    <a:pt x="0" y="125729"/>
                  </a:lnTo>
                  <a:lnTo>
                    <a:pt x="0" y="128270"/>
                  </a:lnTo>
                  <a:lnTo>
                    <a:pt x="55880" y="128270"/>
                  </a:lnTo>
                  <a:lnTo>
                    <a:pt x="55880" y="125729"/>
                  </a:lnTo>
                  <a:close/>
                </a:path>
                <a:path w="55879" h="285750">
                  <a:moveTo>
                    <a:pt x="55880" y="123189"/>
                  </a:moveTo>
                  <a:lnTo>
                    <a:pt x="0" y="123189"/>
                  </a:lnTo>
                  <a:lnTo>
                    <a:pt x="0" y="124460"/>
                  </a:lnTo>
                  <a:lnTo>
                    <a:pt x="55880" y="124460"/>
                  </a:lnTo>
                  <a:lnTo>
                    <a:pt x="55880" y="123189"/>
                  </a:lnTo>
                  <a:close/>
                </a:path>
                <a:path w="55879" h="285750">
                  <a:moveTo>
                    <a:pt x="55880" y="119379"/>
                  </a:moveTo>
                  <a:lnTo>
                    <a:pt x="0" y="119379"/>
                  </a:lnTo>
                  <a:lnTo>
                    <a:pt x="0" y="121920"/>
                  </a:lnTo>
                  <a:lnTo>
                    <a:pt x="55880" y="121920"/>
                  </a:lnTo>
                  <a:lnTo>
                    <a:pt x="55880" y="119379"/>
                  </a:lnTo>
                  <a:close/>
                </a:path>
                <a:path w="55879" h="285750">
                  <a:moveTo>
                    <a:pt x="55880" y="116839"/>
                  </a:moveTo>
                  <a:lnTo>
                    <a:pt x="0" y="116839"/>
                  </a:lnTo>
                  <a:lnTo>
                    <a:pt x="0" y="118109"/>
                  </a:lnTo>
                  <a:lnTo>
                    <a:pt x="55880" y="118109"/>
                  </a:lnTo>
                  <a:lnTo>
                    <a:pt x="55880" y="116839"/>
                  </a:lnTo>
                  <a:close/>
                </a:path>
                <a:path w="55879" h="285750">
                  <a:moveTo>
                    <a:pt x="55880" y="113029"/>
                  </a:moveTo>
                  <a:lnTo>
                    <a:pt x="0" y="113029"/>
                  </a:lnTo>
                  <a:lnTo>
                    <a:pt x="0" y="115570"/>
                  </a:lnTo>
                  <a:lnTo>
                    <a:pt x="55880" y="115570"/>
                  </a:lnTo>
                  <a:lnTo>
                    <a:pt x="55880" y="113029"/>
                  </a:lnTo>
                  <a:close/>
                </a:path>
                <a:path w="55879" h="285750">
                  <a:moveTo>
                    <a:pt x="55880" y="110490"/>
                  </a:moveTo>
                  <a:lnTo>
                    <a:pt x="0" y="110490"/>
                  </a:lnTo>
                  <a:lnTo>
                    <a:pt x="0" y="111760"/>
                  </a:lnTo>
                  <a:lnTo>
                    <a:pt x="55880" y="111760"/>
                  </a:lnTo>
                  <a:lnTo>
                    <a:pt x="55880" y="110490"/>
                  </a:lnTo>
                  <a:close/>
                </a:path>
                <a:path w="55879" h="285750">
                  <a:moveTo>
                    <a:pt x="55880" y="106680"/>
                  </a:moveTo>
                  <a:lnTo>
                    <a:pt x="0" y="106680"/>
                  </a:lnTo>
                  <a:lnTo>
                    <a:pt x="0" y="109220"/>
                  </a:lnTo>
                  <a:lnTo>
                    <a:pt x="55880" y="109220"/>
                  </a:lnTo>
                  <a:lnTo>
                    <a:pt x="55880" y="106680"/>
                  </a:lnTo>
                  <a:close/>
                </a:path>
                <a:path w="55879" h="285750">
                  <a:moveTo>
                    <a:pt x="55880" y="104140"/>
                  </a:moveTo>
                  <a:lnTo>
                    <a:pt x="0" y="104140"/>
                  </a:lnTo>
                  <a:lnTo>
                    <a:pt x="0" y="105409"/>
                  </a:lnTo>
                  <a:lnTo>
                    <a:pt x="55880" y="105409"/>
                  </a:lnTo>
                  <a:lnTo>
                    <a:pt x="55880" y="104140"/>
                  </a:lnTo>
                  <a:close/>
                </a:path>
                <a:path w="55879" h="285750">
                  <a:moveTo>
                    <a:pt x="55880" y="100330"/>
                  </a:moveTo>
                  <a:lnTo>
                    <a:pt x="0" y="100330"/>
                  </a:lnTo>
                  <a:lnTo>
                    <a:pt x="0" y="102870"/>
                  </a:lnTo>
                  <a:lnTo>
                    <a:pt x="55880" y="102870"/>
                  </a:lnTo>
                  <a:lnTo>
                    <a:pt x="55880" y="100330"/>
                  </a:lnTo>
                  <a:close/>
                </a:path>
                <a:path w="55879" h="285750">
                  <a:moveTo>
                    <a:pt x="55880" y="97790"/>
                  </a:moveTo>
                  <a:lnTo>
                    <a:pt x="0" y="97790"/>
                  </a:lnTo>
                  <a:lnTo>
                    <a:pt x="0" y="99059"/>
                  </a:lnTo>
                  <a:lnTo>
                    <a:pt x="55880" y="99059"/>
                  </a:lnTo>
                  <a:lnTo>
                    <a:pt x="55880" y="97790"/>
                  </a:lnTo>
                  <a:close/>
                </a:path>
                <a:path w="55879" h="285750">
                  <a:moveTo>
                    <a:pt x="55880" y="93979"/>
                  </a:moveTo>
                  <a:lnTo>
                    <a:pt x="0" y="93979"/>
                  </a:lnTo>
                  <a:lnTo>
                    <a:pt x="0" y="96520"/>
                  </a:lnTo>
                  <a:lnTo>
                    <a:pt x="55880" y="96520"/>
                  </a:lnTo>
                  <a:lnTo>
                    <a:pt x="55880" y="93979"/>
                  </a:lnTo>
                  <a:close/>
                </a:path>
                <a:path w="55879" h="285750">
                  <a:moveTo>
                    <a:pt x="55880" y="91439"/>
                  </a:moveTo>
                  <a:lnTo>
                    <a:pt x="0" y="91439"/>
                  </a:lnTo>
                  <a:lnTo>
                    <a:pt x="0" y="92709"/>
                  </a:lnTo>
                  <a:lnTo>
                    <a:pt x="55880" y="92709"/>
                  </a:lnTo>
                  <a:lnTo>
                    <a:pt x="55880" y="91439"/>
                  </a:lnTo>
                  <a:close/>
                </a:path>
                <a:path w="55879" h="285750">
                  <a:moveTo>
                    <a:pt x="55880" y="85089"/>
                  </a:moveTo>
                  <a:lnTo>
                    <a:pt x="0" y="85089"/>
                  </a:lnTo>
                  <a:lnTo>
                    <a:pt x="0" y="90170"/>
                  </a:lnTo>
                  <a:lnTo>
                    <a:pt x="55880" y="90170"/>
                  </a:lnTo>
                  <a:lnTo>
                    <a:pt x="55880" y="85089"/>
                  </a:lnTo>
                  <a:close/>
                </a:path>
                <a:path w="55879" h="285750">
                  <a:moveTo>
                    <a:pt x="55880" y="78740"/>
                  </a:moveTo>
                  <a:lnTo>
                    <a:pt x="0" y="78740"/>
                  </a:lnTo>
                  <a:lnTo>
                    <a:pt x="0" y="83820"/>
                  </a:lnTo>
                  <a:lnTo>
                    <a:pt x="55880" y="83820"/>
                  </a:lnTo>
                  <a:lnTo>
                    <a:pt x="55880" y="78740"/>
                  </a:lnTo>
                  <a:close/>
                </a:path>
                <a:path w="55879" h="285750">
                  <a:moveTo>
                    <a:pt x="55880" y="72389"/>
                  </a:moveTo>
                  <a:lnTo>
                    <a:pt x="0" y="72389"/>
                  </a:lnTo>
                  <a:lnTo>
                    <a:pt x="0" y="77470"/>
                  </a:lnTo>
                  <a:lnTo>
                    <a:pt x="55880" y="77470"/>
                  </a:lnTo>
                  <a:lnTo>
                    <a:pt x="55880" y="72389"/>
                  </a:lnTo>
                  <a:close/>
                </a:path>
                <a:path w="55879" h="285750">
                  <a:moveTo>
                    <a:pt x="55880" y="66039"/>
                  </a:moveTo>
                  <a:lnTo>
                    <a:pt x="0" y="66039"/>
                  </a:lnTo>
                  <a:lnTo>
                    <a:pt x="0" y="71120"/>
                  </a:lnTo>
                  <a:lnTo>
                    <a:pt x="55880" y="71120"/>
                  </a:lnTo>
                  <a:lnTo>
                    <a:pt x="55880" y="66039"/>
                  </a:lnTo>
                  <a:close/>
                </a:path>
                <a:path w="55879" h="285750">
                  <a:moveTo>
                    <a:pt x="55880" y="59689"/>
                  </a:moveTo>
                  <a:lnTo>
                    <a:pt x="0" y="59689"/>
                  </a:lnTo>
                  <a:lnTo>
                    <a:pt x="0" y="64770"/>
                  </a:lnTo>
                  <a:lnTo>
                    <a:pt x="55880" y="64770"/>
                  </a:lnTo>
                  <a:lnTo>
                    <a:pt x="55880" y="59689"/>
                  </a:lnTo>
                  <a:close/>
                </a:path>
                <a:path w="55879" h="285750">
                  <a:moveTo>
                    <a:pt x="55880" y="53339"/>
                  </a:moveTo>
                  <a:lnTo>
                    <a:pt x="0" y="53339"/>
                  </a:lnTo>
                  <a:lnTo>
                    <a:pt x="0" y="58420"/>
                  </a:lnTo>
                  <a:lnTo>
                    <a:pt x="55880" y="58420"/>
                  </a:lnTo>
                  <a:lnTo>
                    <a:pt x="55880" y="53339"/>
                  </a:lnTo>
                  <a:close/>
                </a:path>
                <a:path w="55879" h="285750">
                  <a:moveTo>
                    <a:pt x="55880" y="46989"/>
                  </a:moveTo>
                  <a:lnTo>
                    <a:pt x="0" y="46989"/>
                  </a:lnTo>
                  <a:lnTo>
                    <a:pt x="0" y="52070"/>
                  </a:lnTo>
                  <a:lnTo>
                    <a:pt x="55880" y="52070"/>
                  </a:lnTo>
                  <a:lnTo>
                    <a:pt x="55880" y="46989"/>
                  </a:lnTo>
                  <a:close/>
                </a:path>
                <a:path w="55879" h="285750">
                  <a:moveTo>
                    <a:pt x="55880" y="41909"/>
                  </a:moveTo>
                  <a:lnTo>
                    <a:pt x="0" y="41909"/>
                  </a:lnTo>
                  <a:lnTo>
                    <a:pt x="0" y="45719"/>
                  </a:lnTo>
                  <a:lnTo>
                    <a:pt x="55880" y="45719"/>
                  </a:lnTo>
                  <a:lnTo>
                    <a:pt x="55880" y="41909"/>
                  </a:lnTo>
                  <a:close/>
                </a:path>
                <a:path w="55879" h="285750">
                  <a:moveTo>
                    <a:pt x="55880" y="35559"/>
                  </a:moveTo>
                  <a:lnTo>
                    <a:pt x="0" y="35559"/>
                  </a:lnTo>
                  <a:lnTo>
                    <a:pt x="0" y="40640"/>
                  </a:lnTo>
                  <a:lnTo>
                    <a:pt x="55880" y="40640"/>
                  </a:lnTo>
                  <a:lnTo>
                    <a:pt x="55880" y="35559"/>
                  </a:lnTo>
                  <a:close/>
                </a:path>
                <a:path w="55879" h="285750">
                  <a:moveTo>
                    <a:pt x="55880" y="29209"/>
                  </a:moveTo>
                  <a:lnTo>
                    <a:pt x="0" y="29209"/>
                  </a:lnTo>
                  <a:lnTo>
                    <a:pt x="0" y="34290"/>
                  </a:lnTo>
                  <a:lnTo>
                    <a:pt x="55880" y="34290"/>
                  </a:lnTo>
                  <a:lnTo>
                    <a:pt x="55880" y="29209"/>
                  </a:lnTo>
                  <a:close/>
                </a:path>
                <a:path w="55879" h="285750">
                  <a:moveTo>
                    <a:pt x="55880" y="22859"/>
                  </a:moveTo>
                  <a:lnTo>
                    <a:pt x="0" y="22859"/>
                  </a:lnTo>
                  <a:lnTo>
                    <a:pt x="0" y="27940"/>
                  </a:lnTo>
                  <a:lnTo>
                    <a:pt x="55880" y="27940"/>
                  </a:lnTo>
                  <a:lnTo>
                    <a:pt x="55880" y="22859"/>
                  </a:lnTo>
                  <a:close/>
                </a:path>
                <a:path w="55879" h="285750">
                  <a:moveTo>
                    <a:pt x="55880" y="16509"/>
                  </a:moveTo>
                  <a:lnTo>
                    <a:pt x="0" y="16509"/>
                  </a:lnTo>
                  <a:lnTo>
                    <a:pt x="0" y="21590"/>
                  </a:lnTo>
                  <a:lnTo>
                    <a:pt x="55880" y="21590"/>
                  </a:lnTo>
                  <a:lnTo>
                    <a:pt x="55880" y="16509"/>
                  </a:lnTo>
                  <a:close/>
                </a:path>
                <a:path w="55879" h="285750">
                  <a:moveTo>
                    <a:pt x="55880" y="10159"/>
                  </a:moveTo>
                  <a:lnTo>
                    <a:pt x="0" y="10159"/>
                  </a:lnTo>
                  <a:lnTo>
                    <a:pt x="0" y="15240"/>
                  </a:lnTo>
                  <a:lnTo>
                    <a:pt x="55880" y="15240"/>
                  </a:lnTo>
                  <a:lnTo>
                    <a:pt x="55880" y="10159"/>
                  </a:lnTo>
                  <a:close/>
                </a:path>
                <a:path w="55879" h="285750">
                  <a:moveTo>
                    <a:pt x="55880" y="3809"/>
                  </a:moveTo>
                  <a:lnTo>
                    <a:pt x="0" y="3809"/>
                  </a:lnTo>
                  <a:lnTo>
                    <a:pt x="0" y="8890"/>
                  </a:lnTo>
                  <a:lnTo>
                    <a:pt x="55880" y="8890"/>
                  </a:lnTo>
                  <a:lnTo>
                    <a:pt x="55880" y="3809"/>
                  </a:lnTo>
                  <a:close/>
                </a:path>
                <a:path w="55879" h="285750">
                  <a:moveTo>
                    <a:pt x="5588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55880" y="2540"/>
                  </a:lnTo>
                  <a:lnTo>
                    <a:pt x="55880" y="0"/>
                  </a:lnTo>
                  <a:close/>
                </a:path>
                <a:path w="55879" h="285750">
                  <a:moveTo>
                    <a:pt x="55880" y="267970"/>
                  </a:moveTo>
                  <a:lnTo>
                    <a:pt x="0" y="267970"/>
                  </a:lnTo>
                  <a:lnTo>
                    <a:pt x="0" y="284480"/>
                  </a:lnTo>
                  <a:lnTo>
                    <a:pt x="40639" y="284480"/>
                  </a:lnTo>
                  <a:lnTo>
                    <a:pt x="40639" y="285750"/>
                  </a:lnTo>
                  <a:lnTo>
                    <a:pt x="55880" y="285750"/>
                  </a:lnTo>
                  <a:lnTo>
                    <a:pt x="55880" y="267970"/>
                  </a:lnTo>
                  <a:close/>
                </a:path>
              </a:pathLst>
            </a:custGeom>
            <a:solidFill>
              <a:srgbClr val="2B83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6" name="object 276"/>
            <p:cNvSpPr/>
            <p:nvPr/>
          </p:nvSpPr>
          <p:spPr>
            <a:xfrm>
              <a:off x="3281679" y="6407150"/>
              <a:ext cx="54610" cy="283210"/>
            </a:xfrm>
            <a:custGeom>
              <a:avLst/>
              <a:gdLst/>
              <a:ahLst/>
              <a:cxnLst/>
              <a:rect l="l" t="t" r="r" b="b"/>
              <a:pathLst>
                <a:path w="54610" h="283209">
                  <a:moveTo>
                    <a:pt x="54610" y="246380"/>
                  </a:moveTo>
                  <a:lnTo>
                    <a:pt x="0" y="246380"/>
                  </a:lnTo>
                  <a:lnTo>
                    <a:pt x="0" y="267970"/>
                  </a:lnTo>
                  <a:lnTo>
                    <a:pt x="54610" y="267970"/>
                  </a:lnTo>
                  <a:lnTo>
                    <a:pt x="54610" y="246380"/>
                  </a:lnTo>
                  <a:close/>
                </a:path>
                <a:path w="54610" h="283209">
                  <a:moveTo>
                    <a:pt x="54610" y="243840"/>
                  </a:moveTo>
                  <a:lnTo>
                    <a:pt x="0" y="243840"/>
                  </a:lnTo>
                  <a:lnTo>
                    <a:pt x="0" y="245110"/>
                  </a:lnTo>
                  <a:lnTo>
                    <a:pt x="54610" y="245110"/>
                  </a:lnTo>
                  <a:lnTo>
                    <a:pt x="54610" y="243840"/>
                  </a:lnTo>
                  <a:close/>
                </a:path>
                <a:path w="54610" h="283209">
                  <a:moveTo>
                    <a:pt x="54610" y="240029"/>
                  </a:moveTo>
                  <a:lnTo>
                    <a:pt x="0" y="240029"/>
                  </a:lnTo>
                  <a:lnTo>
                    <a:pt x="0" y="242569"/>
                  </a:lnTo>
                  <a:lnTo>
                    <a:pt x="54610" y="242569"/>
                  </a:lnTo>
                  <a:lnTo>
                    <a:pt x="54610" y="240029"/>
                  </a:lnTo>
                  <a:close/>
                </a:path>
                <a:path w="54610" h="283209">
                  <a:moveTo>
                    <a:pt x="54610" y="237490"/>
                  </a:moveTo>
                  <a:lnTo>
                    <a:pt x="0" y="237490"/>
                  </a:lnTo>
                  <a:lnTo>
                    <a:pt x="0" y="238760"/>
                  </a:lnTo>
                  <a:lnTo>
                    <a:pt x="54610" y="238760"/>
                  </a:lnTo>
                  <a:lnTo>
                    <a:pt x="54610" y="237490"/>
                  </a:lnTo>
                  <a:close/>
                </a:path>
                <a:path w="54610" h="283209">
                  <a:moveTo>
                    <a:pt x="54610" y="233680"/>
                  </a:moveTo>
                  <a:lnTo>
                    <a:pt x="0" y="233680"/>
                  </a:lnTo>
                  <a:lnTo>
                    <a:pt x="0" y="236220"/>
                  </a:lnTo>
                  <a:lnTo>
                    <a:pt x="54610" y="236220"/>
                  </a:lnTo>
                  <a:lnTo>
                    <a:pt x="54610" y="233680"/>
                  </a:lnTo>
                  <a:close/>
                </a:path>
                <a:path w="54610" h="283209">
                  <a:moveTo>
                    <a:pt x="54610" y="231140"/>
                  </a:moveTo>
                  <a:lnTo>
                    <a:pt x="0" y="231140"/>
                  </a:lnTo>
                  <a:lnTo>
                    <a:pt x="0" y="232410"/>
                  </a:lnTo>
                  <a:lnTo>
                    <a:pt x="54610" y="232410"/>
                  </a:lnTo>
                  <a:lnTo>
                    <a:pt x="54610" y="231140"/>
                  </a:lnTo>
                  <a:close/>
                </a:path>
                <a:path w="54610" h="283209">
                  <a:moveTo>
                    <a:pt x="54610" y="227330"/>
                  </a:moveTo>
                  <a:lnTo>
                    <a:pt x="0" y="227330"/>
                  </a:lnTo>
                  <a:lnTo>
                    <a:pt x="0" y="229869"/>
                  </a:lnTo>
                  <a:lnTo>
                    <a:pt x="54610" y="229869"/>
                  </a:lnTo>
                  <a:lnTo>
                    <a:pt x="54610" y="227330"/>
                  </a:lnTo>
                  <a:close/>
                </a:path>
                <a:path w="54610" h="283209">
                  <a:moveTo>
                    <a:pt x="54610" y="224790"/>
                  </a:moveTo>
                  <a:lnTo>
                    <a:pt x="0" y="224790"/>
                  </a:lnTo>
                  <a:lnTo>
                    <a:pt x="0" y="226059"/>
                  </a:lnTo>
                  <a:lnTo>
                    <a:pt x="54610" y="226059"/>
                  </a:lnTo>
                  <a:lnTo>
                    <a:pt x="54610" y="224790"/>
                  </a:lnTo>
                  <a:close/>
                </a:path>
                <a:path w="54610" h="283209">
                  <a:moveTo>
                    <a:pt x="54610" y="220979"/>
                  </a:moveTo>
                  <a:lnTo>
                    <a:pt x="0" y="220979"/>
                  </a:lnTo>
                  <a:lnTo>
                    <a:pt x="0" y="223519"/>
                  </a:lnTo>
                  <a:lnTo>
                    <a:pt x="54610" y="223519"/>
                  </a:lnTo>
                  <a:lnTo>
                    <a:pt x="54610" y="220979"/>
                  </a:lnTo>
                  <a:close/>
                </a:path>
                <a:path w="54610" h="283209">
                  <a:moveTo>
                    <a:pt x="54610" y="218440"/>
                  </a:moveTo>
                  <a:lnTo>
                    <a:pt x="0" y="218440"/>
                  </a:lnTo>
                  <a:lnTo>
                    <a:pt x="0" y="219710"/>
                  </a:lnTo>
                  <a:lnTo>
                    <a:pt x="54610" y="219710"/>
                  </a:lnTo>
                  <a:lnTo>
                    <a:pt x="54610" y="218440"/>
                  </a:lnTo>
                  <a:close/>
                </a:path>
                <a:path w="54610" h="283209">
                  <a:moveTo>
                    <a:pt x="54610" y="214630"/>
                  </a:moveTo>
                  <a:lnTo>
                    <a:pt x="0" y="214630"/>
                  </a:lnTo>
                  <a:lnTo>
                    <a:pt x="0" y="217169"/>
                  </a:lnTo>
                  <a:lnTo>
                    <a:pt x="54610" y="217169"/>
                  </a:lnTo>
                  <a:lnTo>
                    <a:pt x="54610" y="214630"/>
                  </a:lnTo>
                  <a:close/>
                </a:path>
                <a:path w="54610" h="283209">
                  <a:moveTo>
                    <a:pt x="54610" y="212090"/>
                  </a:moveTo>
                  <a:lnTo>
                    <a:pt x="0" y="212090"/>
                  </a:lnTo>
                  <a:lnTo>
                    <a:pt x="0" y="213360"/>
                  </a:lnTo>
                  <a:lnTo>
                    <a:pt x="54610" y="213360"/>
                  </a:lnTo>
                  <a:lnTo>
                    <a:pt x="54610" y="212090"/>
                  </a:lnTo>
                  <a:close/>
                </a:path>
                <a:path w="54610" h="283209">
                  <a:moveTo>
                    <a:pt x="54610" y="208279"/>
                  </a:moveTo>
                  <a:lnTo>
                    <a:pt x="0" y="208279"/>
                  </a:lnTo>
                  <a:lnTo>
                    <a:pt x="0" y="210819"/>
                  </a:lnTo>
                  <a:lnTo>
                    <a:pt x="54610" y="210819"/>
                  </a:lnTo>
                  <a:lnTo>
                    <a:pt x="54610" y="208279"/>
                  </a:lnTo>
                  <a:close/>
                </a:path>
                <a:path w="54610" h="283209">
                  <a:moveTo>
                    <a:pt x="54610" y="205740"/>
                  </a:moveTo>
                  <a:lnTo>
                    <a:pt x="0" y="205740"/>
                  </a:lnTo>
                  <a:lnTo>
                    <a:pt x="0" y="207010"/>
                  </a:lnTo>
                  <a:lnTo>
                    <a:pt x="54610" y="207010"/>
                  </a:lnTo>
                  <a:lnTo>
                    <a:pt x="54610" y="205740"/>
                  </a:lnTo>
                  <a:close/>
                </a:path>
                <a:path w="54610" h="283209">
                  <a:moveTo>
                    <a:pt x="54610" y="201929"/>
                  </a:moveTo>
                  <a:lnTo>
                    <a:pt x="0" y="201929"/>
                  </a:lnTo>
                  <a:lnTo>
                    <a:pt x="0" y="204470"/>
                  </a:lnTo>
                  <a:lnTo>
                    <a:pt x="54610" y="204470"/>
                  </a:lnTo>
                  <a:lnTo>
                    <a:pt x="54610" y="201929"/>
                  </a:lnTo>
                  <a:close/>
                </a:path>
                <a:path w="54610" h="283209">
                  <a:moveTo>
                    <a:pt x="54610" y="199390"/>
                  </a:moveTo>
                  <a:lnTo>
                    <a:pt x="0" y="199390"/>
                  </a:lnTo>
                  <a:lnTo>
                    <a:pt x="0" y="200660"/>
                  </a:lnTo>
                  <a:lnTo>
                    <a:pt x="54610" y="200660"/>
                  </a:lnTo>
                  <a:lnTo>
                    <a:pt x="54610" y="199390"/>
                  </a:lnTo>
                  <a:close/>
                </a:path>
                <a:path w="54610" h="283209">
                  <a:moveTo>
                    <a:pt x="54610" y="195580"/>
                  </a:moveTo>
                  <a:lnTo>
                    <a:pt x="0" y="195580"/>
                  </a:lnTo>
                  <a:lnTo>
                    <a:pt x="0" y="198120"/>
                  </a:lnTo>
                  <a:lnTo>
                    <a:pt x="54610" y="198120"/>
                  </a:lnTo>
                  <a:lnTo>
                    <a:pt x="54610" y="195580"/>
                  </a:lnTo>
                  <a:close/>
                </a:path>
                <a:path w="54610" h="283209">
                  <a:moveTo>
                    <a:pt x="54610" y="193040"/>
                  </a:moveTo>
                  <a:lnTo>
                    <a:pt x="0" y="193040"/>
                  </a:lnTo>
                  <a:lnTo>
                    <a:pt x="0" y="194309"/>
                  </a:lnTo>
                  <a:lnTo>
                    <a:pt x="54610" y="194309"/>
                  </a:lnTo>
                  <a:lnTo>
                    <a:pt x="54610" y="193040"/>
                  </a:lnTo>
                  <a:close/>
                </a:path>
                <a:path w="54610" h="283209">
                  <a:moveTo>
                    <a:pt x="54610" y="189229"/>
                  </a:moveTo>
                  <a:lnTo>
                    <a:pt x="0" y="189229"/>
                  </a:lnTo>
                  <a:lnTo>
                    <a:pt x="0" y="191770"/>
                  </a:lnTo>
                  <a:lnTo>
                    <a:pt x="54610" y="191770"/>
                  </a:lnTo>
                  <a:lnTo>
                    <a:pt x="54610" y="189229"/>
                  </a:lnTo>
                  <a:close/>
                </a:path>
                <a:path w="54610" h="283209">
                  <a:moveTo>
                    <a:pt x="54610" y="186690"/>
                  </a:moveTo>
                  <a:lnTo>
                    <a:pt x="0" y="186690"/>
                  </a:lnTo>
                  <a:lnTo>
                    <a:pt x="0" y="187960"/>
                  </a:lnTo>
                  <a:lnTo>
                    <a:pt x="54610" y="187960"/>
                  </a:lnTo>
                  <a:lnTo>
                    <a:pt x="54610" y="186690"/>
                  </a:lnTo>
                  <a:close/>
                </a:path>
                <a:path w="54610" h="283209">
                  <a:moveTo>
                    <a:pt x="54610" y="182879"/>
                  </a:moveTo>
                  <a:lnTo>
                    <a:pt x="0" y="182879"/>
                  </a:lnTo>
                  <a:lnTo>
                    <a:pt x="0" y="185420"/>
                  </a:lnTo>
                  <a:lnTo>
                    <a:pt x="54610" y="185420"/>
                  </a:lnTo>
                  <a:lnTo>
                    <a:pt x="54610" y="182879"/>
                  </a:lnTo>
                  <a:close/>
                </a:path>
                <a:path w="54610" h="283209">
                  <a:moveTo>
                    <a:pt x="54610" y="180340"/>
                  </a:moveTo>
                  <a:lnTo>
                    <a:pt x="0" y="180340"/>
                  </a:lnTo>
                  <a:lnTo>
                    <a:pt x="0" y="181609"/>
                  </a:lnTo>
                  <a:lnTo>
                    <a:pt x="54610" y="181609"/>
                  </a:lnTo>
                  <a:lnTo>
                    <a:pt x="54610" y="180340"/>
                  </a:lnTo>
                  <a:close/>
                </a:path>
                <a:path w="54610" h="283209">
                  <a:moveTo>
                    <a:pt x="54610" y="176529"/>
                  </a:moveTo>
                  <a:lnTo>
                    <a:pt x="0" y="176529"/>
                  </a:lnTo>
                  <a:lnTo>
                    <a:pt x="0" y="179070"/>
                  </a:lnTo>
                  <a:lnTo>
                    <a:pt x="54610" y="179070"/>
                  </a:lnTo>
                  <a:lnTo>
                    <a:pt x="54610" y="176529"/>
                  </a:lnTo>
                  <a:close/>
                </a:path>
                <a:path w="54610" h="283209">
                  <a:moveTo>
                    <a:pt x="54610" y="173990"/>
                  </a:moveTo>
                  <a:lnTo>
                    <a:pt x="0" y="173990"/>
                  </a:lnTo>
                  <a:lnTo>
                    <a:pt x="0" y="175259"/>
                  </a:lnTo>
                  <a:lnTo>
                    <a:pt x="54610" y="175259"/>
                  </a:lnTo>
                  <a:lnTo>
                    <a:pt x="54610" y="173990"/>
                  </a:lnTo>
                  <a:close/>
                </a:path>
                <a:path w="54610" h="283209">
                  <a:moveTo>
                    <a:pt x="54610" y="170180"/>
                  </a:moveTo>
                  <a:lnTo>
                    <a:pt x="0" y="170180"/>
                  </a:lnTo>
                  <a:lnTo>
                    <a:pt x="0" y="172720"/>
                  </a:lnTo>
                  <a:lnTo>
                    <a:pt x="54610" y="172720"/>
                  </a:lnTo>
                  <a:lnTo>
                    <a:pt x="54610" y="170180"/>
                  </a:lnTo>
                  <a:close/>
                </a:path>
                <a:path w="54610" h="283209">
                  <a:moveTo>
                    <a:pt x="54610" y="167640"/>
                  </a:moveTo>
                  <a:lnTo>
                    <a:pt x="0" y="167640"/>
                  </a:lnTo>
                  <a:lnTo>
                    <a:pt x="0" y="168910"/>
                  </a:lnTo>
                  <a:lnTo>
                    <a:pt x="54610" y="168910"/>
                  </a:lnTo>
                  <a:lnTo>
                    <a:pt x="54610" y="167640"/>
                  </a:lnTo>
                  <a:close/>
                </a:path>
                <a:path w="54610" h="283209">
                  <a:moveTo>
                    <a:pt x="54610" y="163829"/>
                  </a:moveTo>
                  <a:lnTo>
                    <a:pt x="0" y="163829"/>
                  </a:lnTo>
                  <a:lnTo>
                    <a:pt x="0" y="166370"/>
                  </a:lnTo>
                  <a:lnTo>
                    <a:pt x="54610" y="166370"/>
                  </a:lnTo>
                  <a:lnTo>
                    <a:pt x="54610" y="163829"/>
                  </a:lnTo>
                  <a:close/>
                </a:path>
                <a:path w="54610" h="283209">
                  <a:moveTo>
                    <a:pt x="54610" y="161290"/>
                  </a:moveTo>
                  <a:lnTo>
                    <a:pt x="0" y="161290"/>
                  </a:lnTo>
                  <a:lnTo>
                    <a:pt x="0" y="162559"/>
                  </a:lnTo>
                  <a:lnTo>
                    <a:pt x="54610" y="162559"/>
                  </a:lnTo>
                  <a:lnTo>
                    <a:pt x="54610" y="161290"/>
                  </a:lnTo>
                  <a:close/>
                </a:path>
                <a:path w="54610" h="283209">
                  <a:moveTo>
                    <a:pt x="54610" y="157480"/>
                  </a:moveTo>
                  <a:lnTo>
                    <a:pt x="0" y="157480"/>
                  </a:lnTo>
                  <a:lnTo>
                    <a:pt x="0" y="160020"/>
                  </a:lnTo>
                  <a:lnTo>
                    <a:pt x="54610" y="160020"/>
                  </a:lnTo>
                  <a:lnTo>
                    <a:pt x="54610" y="157480"/>
                  </a:lnTo>
                  <a:close/>
                </a:path>
                <a:path w="54610" h="283209">
                  <a:moveTo>
                    <a:pt x="54610" y="154940"/>
                  </a:moveTo>
                  <a:lnTo>
                    <a:pt x="0" y="154940"/>
                  </a:lnTo>
                  <a:lnTo>
                    <a:pt x="0" y="156209"/>
                  </a:lnTo>
                  <a:lnTo>
                    <a:pt x="54610" y="156209"/>
                  </a:lnTo>
                  <a:lnTo>
                    <a:pt x="54610" y="154940"/>
                  </a:lnTo>
                  <a:close/>
                </a:path>
                <a:path w="54610" h="283209">
                  <a:moveTo>
                    <a:pt x="54610" y="151129"/>
                  </a:moveTo>
                  <a:lnTo>
                    <a:pt x="0" y="151129"/>
                  </a:lnTo>
                  <a:lnTo>
                    <a:pt x="0" y="153670"/>
                  </a:lnTo>
                  <a:lnTo>
                    <a:pt x="54610" y="153670"/>
                  </a:lnTo>
                  <a:lnTo>
                    <a:pt x="54610" y="151129"/>
                  </a:lnTo>
                  <a:close/>
                </a:path>
                <a:path w="54610" h="283209">
                  <a:moveTo>
                    <a:pt x="54610" y="148590"/>
                  </a:moveTo>
                  <a:lnTo>
                    <a:pt x="0" y="148590"/>
                  </a:lnTo>
                  <a:lnTo>
                    <a:pt x="0" y="149859"/>
                  </a:lnTo>
                  <a:lnTo>
                    <a:pt x="54610" y="149859"/>
                  </a:lnTo>
                  <a:lnTo>
                    <a:pt x="54610" y="148590"/>
                  </a:lnTo>
                  <a:close/>
                </a:path>
                <a:path w="54610" h="283209">
                  <a:moveTo>
                    <a:pt x="54610" y="144780"/>
                  </a:moveTo>
                  <a:lnTo>
                    <a:pt x="0" y="144780"/>
                  </a:lnTo>
                  <a:lnTo>
                    <a:pt x="0" y="147320"/>
                  </a:lnTo>
                  <a:lnTo>
                    <a:pt x="54610" y="147320"/>
                  </a:lnTo>
                  <a:lnTo>
                    <a:pt x="54610" y="144780"/>
                  </a:lnTo>
                  <a:close/>
                </a:path>
                <a:path w="54610" h="283209">
                  <a:moveTo>
                    <a:pt x="54610" y="142240"/>
                  </a:moveTo>
                  <a:lnTo>
                    <a:pt x="0" y="142240"/>
                  </a:lnTo>
                  <a:lnTo>
                    <a:pt x="0" y="143509"/>
                  </a:lnTo>
                  <a:lnTo>
                    <a:pt x="54610" y="143509"/>
                  </a:lnTo>
                  <a:lnTo>
                    <a:pt x="54610" y="142240"/>
                  </a:lnTo>
                  <a:close/>
                </a:path>
                <a:path w="54610" h="283209">
                  <a:moveTo>
                    <a:pt x="54610" y="138430"/>
                  </a:moveTo>
                  <a:lnTo>
                    <a:pt x="0" y="138430"/>
                  </a:lnTo>
                  <a:lnTo>
                    <a:pt x="0" y="140970"/>
                  </a:lnTo>
                  <a:lnTo>
                    <a:pt x="54610" y="140970"/>
                  </a:lnTo>
                  <a:lnTo>
                    <a:pt x="54610" y="138430"/>
                  </a:lnTo>
                  <a:close/>
                </a:path>
                <a:path w="54610" h="283209">
                  <a:moveTo>
                    <a:pt x="54610" y="135890"/>
                  </a:moveTo>
                  <a:lnTo>
                    <a:pt x="0" y="135890"/>
                  </a:lnTo>
                  <a:lnTo>
                    <a:pt x="0" y="137159"/>
                  </a:lnTo>
                  <a:lnTo>
                    <a:pt x="54610" y="137159"/>
                  </a:lnTo>
                  <a:lnTo>
                    <a:pt x="54610" y="135890"/>
                  </a:lnTo>
                  <a:close/>
                </a:path>
                <a:path w="54610" h="283209">
                  <a:moveTo>
                    <a:pt x="54610" y="132080"/>
                  </a:moveTo>
                  <a:lnTo>
                    <a:pt x="0" y="132080"/>
                  </a:lnTo>
                  <a:lnTo>
                    <a:pt x="0" y="134620"/>
                  </a:lnTo>
                  <a:lnTo>
                    <a:pt x="54610" y="134620"/>
                  </a:lnTo>
                  <a:lnTo>
                    <a:pt x="54610" y="132080"/>
                  </a:lnTo>
                  <a:close/>
                </a:path>
                <a:path w="54610" h="283209">
                  <a:moveTo>
                    <a:pt x="54610" y="129539"/>
                  </a:moveTo>
                  <a:lnTo>
                    <a:pt x="0" y="129539"/>
                  </a:lnTo>
                  <a:lnTo>
                    <a:pt x="0" y="130809"/>
                  </a:lnTo>
                  <a:lnTo>
                    <a:pt x="54610" y="130809"/>
                  </a:lnTo>
                  <a:lnTo>
                    <a:pt x="54610" y="129539"/>
                  </a:lnTo>
                  <a:close/>
                </a:path>
                <a:path w="54610" h="283209">
                  <a:moveTo>
                    <a:pt x="54610" y="125729"/>
                  </a:moveTo>
                  <a:lnTo>
                    <a:pt x="0" y="125729"/>
                  </a:lnTo>
                  <a:lnTo>
                    <a:pt x="0" y="128270"/>
                  </a:lnTo>
                  <a:lnTo>
                    <a:pt x="54610" y="128270"/>
                  </a:lnTo>
                  <a:lnTo>
                    <a:pt x="54610" y="125729"/>
                  </a:lnTo>
                  <a:close/>
                </a:path>
                <a:path w="54610" h="283209">
                  <a:moveTo>
                    <a:pt x="54610" y="123189"/>
                  </a:moveTo>
                  <a:lnTo>
                    <a:pt x="0" y="123189"/>
                  </a:lnTo>
                  <a:lnTo>
                    <a:pt x="0" y="124460"/>
                  </a:lnTo>
                  <a:lnTo>
                    <a:pt x="54610" y="124460"/>
                  </a:lnTo>
                  <a:lnTo>
                    <a:pt x="54610" y="123189"/>
                  </a:lnTo>
                  <a:close/>
                </a:path>
                <a:path w="54610" h="283209">
                  <a:moveTo>
                    <a:pt x="54610" y="119379"/>
                  </a:moveTo>
                  <a:lnTo>
                    <a:pt x="0" y="119379"/>
                  </a:lnTo>
                  <a:lnTo>
                    <a:pt x="0" y="121920"/>
                  </a:lnTo>
                  <a:lnTo>
                    <a:pt x="54610" y="121920"/>
                  </a:lnTo>
                  <a:lnTo>
                    <a:pt x="54610" y="119379"/>
                  </a:lnTo>
                  <a:close/>
                </a:path>
                <a:path w="54610" h="283209">
                  <a:moveTo>
                    <a:pt x="54610" y="116839"/>
                  </a:moveTo>
                  <a:lnTo>
                    <a:pt x="0" y="116839"/>
                  </a:lnTo>
                  <a:lnTo>
                    <a:pt x="0" y="118109"/>
                  </a:lnTo>
                  <a:lnTo>
                    <a:pt x="54610" y="118109"/>
                  </a:lnTo>
                  <a:lnTo>
                    <a:pt x="54610" y="116839"/>
                  </a:lnTo>
                  <a:close/>
                </a:path>
                <a:path w="54610" h="283209">
                  <a:moveTo>
                    <a:pt x="54610" y="113029"/>
                  </a:moveTo>
                  <a:lnTo>
                    <a:pt x="0" y="113029"/>
                  </a:lnTo>
                  <a:lnTo>
                    <a:pt x="0" y="115570"/>
                  </a:lnTo>
                  <a:lnTo>
                    <a:pt x="54610" y="115570"/>
                  </a:lnTo>
                  <a:lnTo>
                    <a:pt x="54610" y="113029"/>
                  </a:lnTo>
                  <a:close/>
                </a:path>
                <a:path w="54610" h="283209">
                  <a:moveTo>
                    <a:pt x="54610" y="110490"/>
                  </a:moveTo>
                  <a:lnTo>
                    <a:pt x="0" y="110490"/>
                  </a:lnTo>
                  <a:lnTo>
                    <a:pt x="0" y="111760"/>
                  </a:lnTo>
                  <a:lnTo>
                    <a:pt x="54610" y="111760"/>
                  </a:lnTo>
                  <a:lnTo>
                    <a:pt x="54610" y="110490"/>
                  </a:lnTo>
                  <a:close/>
                </a:path>
                <a:path w="54610" h="283209">
                  <a:moveTo>
                    <a:pt x="54610" y="106680"/>
                  </a:moveTo>
                  <a:lnTo>
                    <a:pt x="0" y="106680"/>
                  </a:lnTo>
                  <a:lnTo>
                    <a:pt x="0" y="109220"/>
                  </a:lnTo>
                  <a:lnTo>
                    <a:pt x="54610" y="109220"/>
                  </a:lnTo>
                  <a:lnTo>
                    <a:pt x="54610" y="106680"/>
                  </a:lnTo>
                  <a:close/>
                </a:path>
                <a:path w="54610" h="283209">
                  <a:moveTo>
                    <a:pt x="54610" y="104140"/>
                  </a:moveTo>
                  <a:lnTo>
                    <a:pt x="0" y="104140"/>
                  </a:lnTo>
                  <a:lnTo>
                    <a:pt x="0" y="105409"/>
                  </a:lnTo>
                  <a:lnTo>
                    <a:pt x="54610" y="105409"/>
                  </a:lnTo>
                  <a:lnTo>
                    <a:pt x="54610" y="104140"/>
                  </a:lnTo>
                  <a:close/>
                </a:path>
                <a:path w="54610" h="283209">
                  <a:moveTo>
                    <a:pt x="54610" y="100330"/>
                  </a:moveTo>
                  <a:lnTo>
                    <a:pt x="0" y="100330"/>
                  </a:lnTo>
                  <a:lnTo>
                    <a:pt x="0" y="102870"/>
                  </a:lnTo>
                  <a:lnTo>
                    <a:pt x="54610" y="102870"/>
                  </a:lnTo>
                  <a:lnTo>
                    <a:pt x="54610" y="100330"/>
                  </a:lnTo>
                  <a:close/>
                </a:path>
                <a:path w="54610" h="283209">
                  <a:moveTo>
                    <a:pt x="54610" y="97790"/>
                  </a:moveTo>
                  <a:lnTo>
                    <a:pt x="0" y="97790"/>
                  </a:lnTo>
                  <a:lnTo>
                    <a:pt x="0" y="99059"/>
                  </a:lnTo>
                  <a:lnTo>
                    <a:pt x="54610" y="99059"/>
                  </a:lnTo>
                  <a:lnTo>
                    <a:pt x="54610" y="97790"/>
                  </a:lnTo>
                  <a:close/>
                </a:path>
                <a:path w="54610" h="283209">
                  <a:moveTo>
                    <a:pt x="54610" y="93979"/>
                  </a:moveTo>
                  <a:lnTo>
                    <a:pt x="0" y="93979"/>
                  </a:lnTo>
                  <a:lnTo>
                    <a:pt x="0" y="96520"/>
                  </a:lnTo>
                  <a:lnTo>
                    <a:pt x="54610" y="96520"/>
                  </a:lnTo>
                  <a:lnTo>
                    <a:pt x="54610" y="93979"/>
                  </a:lnTo>
                  <a:close/>
                </a:path>
                <a:path w="54610" h="283209">
                  <a:moveTo>
                    <a:pt x="54610" y="91439"/>
                  </a:moveTo>
                  <a:lnTo>
                    <a:pt x="0" y="91439"/>
                  </a:lnTo>
                  <a:lnTo>
                    <a:pt x="0" y="92709"/>
                  </a:lnTo>
                  <a:lnTo>
                    <a:pt x="54610" y="92709"/>
                  </a:lnTo>
                  <a:lnTo>
                    <a:pt x="54610" y="91439"/>
                  </a:lnTo>
                  <a:close/>
                </a:path>
                <a:path w="54610" h="283209">
                  <a:moveTo>
                    <a:pt x="54610" y="85089"/>
                  </a:moveTo>
                  <a:lnTo>
                    <a:pt x="0" y="85089"/>
                  </a:lnTo>
                  <a:lnTo>
                    <a:pt x="0" y="90170"/>
                  </a:lnTo>
                  <a:lnTo>
                    <a:pt x="54610" y="90170"/>
                  </a:lnTo>
                  <a:lnTo>
                    <a:pt x="54610" y="85089"/>
                  </a:lnTo>
                  <a:close/>
                </a:path>
                <a:path w="54610" h="283209">
                  <a:moveTo>
                    <a:pt x="54610" y="78740"/>
                  </a:moveTo>
                  <a:lnTo>
                    <a:pt x="0" y="78740"/>
                  </a:lnTo>
                  <a:lnTo>
                    <a:pt x="0" y="83820"/>
                  </a:lnTo>
                  <a:lnTo>
                    <a:pt x="54610" y="83820"/>
                  </a:lnTo>
                  <a:lnTo>
                    <a:pt x="54610" y="78740"/>
                  </a:lnTo>
                  <a:close/>
                </a:path>
                <a:path w="54610" h="283209">
                  <a:moveTo>
                    <a:pt x="54610" y="72389"/>
                  </a:moveTo>
                  <a:lnTo>
                    <a:pt x="0" y="72389"/>
                  </a:lnTo>
                  <a:lnTo>
                    <a:pt x="0" y="77470"/>
                  </a:lnTo>
                  <a:lnTo>
                    <a:pt x="54610" y="77470"/>
                  </a:lnTo>
                  <a:lnTo>
                    <a:pt x="54610" y="72389"/>
                  </a:lnTo>
                  <a:close/>
                </a:path>
                <a:path w="54610" h="283209">
                  <a:moveTo>
                    <a:pt x="54610" y="66039"/>
                  </a:moveTo>
                  <a:lnTo>
                    <a:pt x="0" y="66039"/>
                  </a:lnTo>
                  <a:lnTo>
                    <a:pt x="0" y="71120"/>
                  </a:lnTo>
                  <a:lnTo>
                    <a:pt x="54610" y="71120"/>
                  </a:lnTo>
                  <a:lnTo>
                    <a:pt x="54610" y="66039"/>
                  </a:lnTo>
                  <a:close/>
                </a:path>
                <a:path w="54610" h="283209">
                  <a:moveTo>
                    <a:pt x="54610" y="59689"/>
                  </a:moveTo>
                  <a:lnTo>
                    <a:pt x="0" y="59689"/>
                  </a:lnTo>
                  <a:lnTo>
                    <a:pt x="0" y="64770"/>
                  </a:lnTo>
                  <a:lnTo>
                    <a:pt x="54610" y="64770"/>
                  </a:lnTo>
                  <a:lnTo>
                    <a:pt x="54610" y="59689"/>
                  </a:lnTo>
                  <a:close/>
                </a:path>
                <a:path w="54610" h="283209">
                  <a:moveTo>
                    <a:pt x="54610" y="53339"/>
                  </a:moveTo>
                  <a:lnTo>
                    <a:pt x="0" y="53339"/>
                  </a:lnTo>
                  <a:lnTo>
                    <a:pt x="0" y="58420"/>
                  </a:lnTo>
                  <a:lnTo>
                    <a:pt x="54610" y="58420"/>
                  </a:lnTo>
                  <a:lnTo>
                    <a:pt x="54610" y="53339"/>
                  </a:lnTo>
                  <a:close/>
                </a:path>
                <a:path w="54610" h="283209">
                  <a:moveTo>
                    <a:pt x="54610" y="46989"/>
                  </a:moveTo>
                  <a:lnTo>
                    <a:pt x="0" y="46989"/>
                  </a:lnTo>
                  <a:lnTo>
                    <a:pt x="0" y="52070"/>
                  </a:lnTo>
                  <a:lnTo>
                    <a:pt x="54610" y="52070"/>
                  </a:lnTo>
                  <a:lnTo>
                    <a:pt x="54610" y="46989"/>
                  </a:lnTo>
                  <a:close/>
                </a:path>
                <a:path w="54610" h="283209">
                  <a:moveTo>
                    <a:pt x="54610" y="41909"/>
                  </a:moveTo>
                  <a:lnTo>
                    <a:pt x="0" y="41909"/>
                  </a:lnTo>
                  <a:lnTo>
                    <a:pt x="0" y="45719"/>
                  </a:lnTo>
                  <a:lnTo>
                    <a:pt x="54610" y="45719"/>
                  </a:lnTo>
                  <a:lnTo>
                    <a:pt x="54610" y="41909"/>
                  </a:lnTo>
                  <a:close/>
                </a:path>
                <a:path w="54610" h="283209">
                  <a:moveTo>
                    <a:pt x="54610" y="35559"/>
                  </a:moveTo>
                  <a:lnTo>
                    <a:pt x="0" y="35559"/>
                  </a:lnTo>
                  <a:lnTo>
                    <a:pt x="0" y="40640"/>
                  </a:lnTo>
                  <a:lnTo>
                    <a:pt x="54610" y="40640"/>
                  </a:lnTo>
                  <a:lnTo>
                    <a:pt x="54610" y="35559"/>
                  </a:lnTo>
                  <a:close/>
                </a:path>
                <a:path w="54610" h="283209">
                  <a:moveTo>
                    <a:pt x="54610" y="29209"/>
                  </a:moveTo>
                  <a:lnTo>
                    <a:pt x="0" y="29209"/>
                  </a:lnTo>
                  <a:lnTo>
                    <a:pt x="0" y="34290"/>
                  </a:lnTo>
                  <a:lnTo>
                    <a:pt x="54610" y="34290"/>
                  </a:lnTo>
                  <a:lnTo>
                    <a:pt x="54610" y="29209"/>
                  </a:lnTo>
                  <a:close/>
                </a:path>
                <a:path w="54610" h="283209">
                  <a:moveTo>
                    <a:pt x="54610" y="22859"/>
                  </a:moveTo>
                  <a:lnTo>
                    <a:pt x="0" y="22859"/>
                  </a:lnTo>
                  <a:lnTo>
                    <a:pt x="0" y="27940"/>
                  </a:lnTo>
                  <a:lnTo>
                    <a:pt x="54610" y="27940"/>
                  </a:lnTo>
                  <a:lnTo>
                    <a:pt x="54610" y="22859"/>
                  </a:lnTo>
                  <a:close/>
                </a:path>
                <a:path w="54610" h="283209">
                  <a:moveTo>
                    <a:pt x="54610" y="16509"/>
                  </a:moveTo>
                  <a:lnTo>
                    <a:pt x="0" y="16509"/>
                  </a:lnTo>
                  <a:lnTo>
                    <a:pt x="0" y="21590"/>
                  </a:lnTo>
                  <a:lnTo>
                    <a:pt x="54610" y="21590"/>
                  </a:lnTo>
                  <a:lnTo>
                    <a:pt x="54610" y="16509"/>
                  </a:lnTo>
                  <a:close/>
                </a:path>
                <a:path w="54610" h="283209">
                  <a:moveTo>
                    <a:pt x="54610" y="10159"/>
                  </a:moveTo>
                  <a:lnTo>
                    <a:pt x="0" y="10159"/>
                  </a:lnTo>
                  <a:lnTo>
                    <a:pt x="0" y="15240"/>
                  </a:lnTo>
                  <a:lnTo>
                    <a:pt x="54610" y="15240"/>
                  </a:lnTo>
                  <a:lnTo>
                    <a:pt x="54610" y="10159"/>
                  </a:lnTo>
                  <a:close/>
                </a:path>
                <a:path w="54610" h="283209">
                  <a:moveTo>
                    <a:pt x="54610" y="3809"/>
                  </a:moveTo>
                  <a:lnTo>
                    <a:pt x="0" y="3809"/>
                  </a:lnTo>
                  <a:lnTo>
                    <a:pt x="0" y="8890"/>
                  </a:lnTo>
                  <a:lnTo>
                    <a:pt x="54610" y="8890"/>
                  </a:lnTo>
                  <a:lnTo>
                    <a:pt x="54610" y="3809"/>
                  </a:lnTo>
                  <a:close/>
                </a:path>
                <a:path w="54610" h="283209">
                  <a:moveTo>
                    <a:pt x="54610" y="0"/>
                  </a:moveTo>
                  <a:lnTo>
                    <a:pt x="20320" y="0"/>
                  </a:lnTo>
                  <a:lnTo>
                    <a:pt x="20320" y="2540"/>
                  </a:lnTo>
                  <a:lnTo>
                    <a:pt x="54610" y="2540"/>
                  </a:lnTo>
                  <a:lnTo>
                    <a:pt x="54610" y="0"/>
                  </a:lnTo>
                  <a:close/>
                </a:path>
                <a:path w="54610" h="283209">
                  <a:moveTo>
                    <a:pt x="54610" y="267970"/>
                  </a:moveTo>
                  <a:lnTo>
                    <a:pt x="0" y="267970"/>
                  </a:lnTo>
                  <a:lnTo>
                    <a:pt x="0" y="281940"/>
                  </a:lnTo>
                  <a:lnTo>
                    <a:pt x="20320" y="281940"/>
                  </a:lnTo>
                  <a:lnTo>
                    <a:pt x="20320" y="283210"/>
                  </a:lnTo>
                  <a:lnTo>
                    <a:pt x="54610" y="283210"/>
                  </a:lnTo>
                  <a:lnTo>
                    <a:pt x="54610" y="267970"/>
                  </a:lnTo>
                  <a:close/>
                </a:path>
              </a:pathLst>
            </a:custGeom>
            <a:solidFill>
              <a:srgbClr val="2B82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7" name="object 277"/>
            <p:cNvSpPr/>
            <p:nvPr/>
          </p:nvSpPr>
          <p:spPr>
            <a:xfrm>
              <a:off x="3227069" y="6410959"/>
              <a:ext cx="54610" cy="278130"/>
            </a:xfrm>
            <a:custGeom>
              <a:avLst/>
              <a:gdLst/>
              <a:ahLst/>
              <a:cxnLst/>
              <a:rect l="l" t="t" r="r" b="b"/>
              <a:pathLst>
                <a:path w="54610" h="278129">
                  <a:moveTo>
                    <a:pt x="54609" y="242569"/>
                  </a:moveTo>
                  <a:lnTo>
                    <a:pt x="0" y="242569"/>
                  </a:lnTo>
                  <a:lnTo>
                    <a:pt x="0" y="264159"/>
                  </a:lnTo>
                  <a:lnTo>
                    <a:pt x="54609" y="264159"/>
                  </a:lnTo>
                  <a:lnTo>
                    <a:pt x="54609" y="242569"/>
                  </a:lnTo>
                  <a:close/>
                </a:path>
                <a:path w="54610" h="278129">
                  <a:moveTo>
                    <a:pt x="54609" y="240029"/>
                  </a:moveTo>
                  <a:lnTo>
                    <a:pt x="0" y="240029"/>
                  </a:lnTo>
                  <a:lnTo>
                    <a:pt x="0" y="241299"/>
                  </a:lnTo>
                  <a:lnTo>
                    <a:pt x="54609" y="241299"/>
                  </a:lnTo>
                  <a:lnTo>
                    <a:pt x="54609" y="240029"/>
                  </a:lnTo>
                  <a:close/>
                </a:path>
                <a:path w="54610" h="278129">
                  <a:moveTo>
                    <a:pt x="54609" y="236219"/>
                  </a:moveTo>
                  <a:lnTo>
                    <a:pt x="0" y="236219"/>
                  </a:lnTo>
                  <a:lnTo>
                    <a:pt x="0" y="238759"/>
                  </a:lnTo>
                  <a:lnTo>
                    <a:pt x="54609" y="238759"/>
                  </a:lnTo>
                  <a:lnTo>
                    <a:pt x="54609" y="236219"/>
                  </a:lnTo>
                  <a:close/>
                </a:path>
                <a:path w="54610" h="278129">
                  <a:moveTo>
                    <a:pt x="54609" y="233679"/>
                  </a:moveTo>
                  <a:lnTo>
                    <a:pt x="0" y="233679"/>
                  </a:lnTo>
                  <a:lnTo>
                    <a:pt x="0" y="234949"/>
                  </a:lnTo>
                  <a:lnTo>
                    <a:pt x="54609" y="234949"/>
                  </a:lnTo>
                  <a:lnTo>
                    <a:pt x="54609" y="233679"/>
                  </a:lnTo>
                  <a:close/>
                </a:path>
                <a:path w="54610" h="278129">
                  <a:moveTo>
                    <a:pt x="54609" y="229869"/>
                  </a:moveTo>
                  <a:lnTo>
                    <a:pt x="0" y="229869"/>
                  </a:lnTo>
                  <a:lnTo>
                    <a:pt x="0" y="232409"/>
                  </a:lnTo>
                  <a:lnTo>
                    <a:pt x="54609" y="232409"/>
                  </a:lnTo>
                  <a:lnTo>
                    <a:pt x="54609" y="229869"/>
                  </a:lnTo>
                  <a:close/>
                </a:path>
                <a:path w="54610" h="278129">
                  <a:moveTo>
                    <a:pt x="54609" y="227329"/>
                  </a:moveTo>
                  <a:lnTo>
                    <a:pt x="0" y="227329"/>
                  </a:lnTo>
                  <a:lnTo>
                    <a:pt x="0" y="228599"/>
                  </a:lnTo>
                  <a:lnTo>
                    <a:pt x="54609" y="228599"/>
                  </a:lnTo>
                  <a:lnTo>
                    <a:pt x="54609" y="227329"/>
                  </a:lnTo>
                  <a:close/>
                </a:path>
                <a:path w="54610" h="278129">
                  <a:moveTo>
                    <a:pt x="54609" y="223519"/>
                  </a:moveTo>
                  <a:lnTo>
                    <a:pt x="0" y="223519"/>
                  </a:lnTo>
                  <a:lnTo>
                    <a:pt x="0" y="226059"/>
                  </a:lnTo>
                  <a:lnTo>
                    <a:pt x="54609" y="226059"/>
                  </a:lnTo>
                  <a:lnTo>
                    <a:pt x="54609" y="223519"/>
                  </a:lnTo>
                  <a:close/>
                </a:path>
                <a:path w="54610" h="278129">
                  <a:moveTo>
                    <a:pt x="54609" y="220979"/>
                  </a:moveTo>
                  <a:lnTo>
                    <a:pt x="0" y="220979"/>
                  </a:lnTo>
                  <a:lnTo>
                    <a:pt x="0" y="222249"/>
                  </a:lnTo>
                  <a:lnTo>
                    <a:pt x="54609" y="222249"/>
                  </a:lnTo>
                  <a:lnTo>
                    <a:pt x="54609" y="220979"/>
                  </a:lnTo>
                  <a:close/>
                </a:path>
                <a:path w="54610" h="278129">
                  <a:moveTo>
                    <a:pt x="54609" y="217169"/>
                  </a:moveTo>
                  <a:lnTo>
                    <a:pt x="0" y="217169"/>
                  </a:lnTo>
                  <a:lnTo>
                    <a:pt x="0" y="219709"/>
                  </a:lnTo>
                  <a:lnTo>
                    <a:pt x="54609" y="219709"/>
                  </a:lnTo>
                  <a:lnTo>
                    <a:pt x="54609" y="217169"/>
                  </a:lnTo>
                  <a:close/>
                </a:path>
                <a:path w="54610" h="278129">
                  <a:moveTo>
                    <a:pt x="54609" y="214629"/>
                  </a:moveTo>
                  <a:lnTo>
                    <a:pt x="0" y="214629"/>
                  </a:lnTo>
                  <a:lnTo>
                    <a:pt x="0" y="215899"/>
                  </a:lnTo>
                  <a:lnTo>
                    <a:pt x="54609" y="215899"/>
                  </a:lnTo>
                  <a:lnTo>
                    <a:pt x="54609" y="214629"/>
                  </a:lnTo>
                  <a:close/>
                </a:path>
                <a:path w="54610" h="278129">
                  <a:moveTo>
                    <a:pt x="54609" y="210819"/>
                  </a:moveTo>
                  <a:lnTo>
                    <a:pt x="0" y="210819"/>
                  </a:lnTo>
                  <a:lnTo>
                    <a:pt x="0" y="213359"/>
                  </a:lnTo>
                  <a:lnTo>
                    <a:pt x="54609" y="213359"/>
                  </a:lnTo>
                  <a:lnTo>
                    <a:pt x="54609" y="210819"/>
                  </a:lnTo>
                  <a:close/>
                </a:path>
                <a:path w="54610" h="278129">
                  <a:moveTo>
                    <a:pt x="54609" y="208279"/>
                  </a:moveTo>
                  <a:lnTo>
                    <a:pt x="0" y="208279"/>
                  </a:lnTo>
                  <a:lnTo>
                    <a:pt x="0" y="209549"/>
                  </a:lnTo>
                  <a:lnTo>
                    <a:pt x="54609" y="209549"/>
                  </a:lnTo>
                  <a:lnTo>
                    <a:pt x="54609" y="208279"/>
                  </a:lnTo>
                  <a:close/>
                </a:path>
                <a:path w="54610" h="278129">
                  <a:moveTo>
                    <a:pt x="54609" y="204469"/>
                  </a:moveTo>
                  <a:lnTo>
                    <a:pt x="0" y="204469"/>
                  </a:lnTo>
                  <a:lnTo>
                    <a:pt x="0" y="207009"/>
                  </a:lnTo>
                  <a:lnTo>
                    <a:pt x="54609" y="207009"/>
                  </a:lnTo>
                  <a:lnTo>
                    <a:pt x="54609" y="204469"/>
                  </a:lnTo>
                  <a:close/>
                </a:path>
                <a:path w="54610" h="278129">
                  <a:moveTo>
                    <a:pt x="54609" y="201929"/>
                  </a:moveTo>
                  <a:lnTo>
                    <a:pt x="0" y="201929"/>
                  </a:lnTo>
                  <a:lnTo>
                    <a:pt x="0" y="203199"/>
                  </a:lnTo>
                  <a:lnTo>
                    <a:pt x="54609" y="203199"/>
                  </a:lnTo>
                  <a:lnTo>
                    <a:pt x="54609" y="201929"/>
                  </a:lnTo>
                  <a:close/>
                </a:path>
                <a:path w="54610" h="278129">
                  <a:moveTo>
                    <a:pt x="54609" y="198119"/>
                  </a:moveTo>
                  <a:lnTo>
                    <a:pt x="0" y="198119"/>
                  </a:lnTo>
                  <a:lnTo>
                    <a:pt x="0" y="200659"/>
                  </a:lnTo>
                  <a:lnTo>
                    <a:pt x="54609" y="200659"/>
                  </a:lnTo>
                  <a:lnTo>
                    <a:pt x="54609" y="198119"/>
                  </a:lnTo>
                  <a:close/>
                </a:path>
                <a:path w="54610" h="278129">
                  <a:moveTo>
                    <a:pt x="54609" y="195579"/>
                  </a:moveTo>
                  <a:lnTo>
                    <a:pt x="0" y="195579"/>
                  </a:lnTo>
                  <a:lnTo>
                    <a:pt x="0" y="196849"/>
                  </a:lnTo>
                  <a:lnTo>
                    <a:pt x="54609" y="196849"/>
                  </a:lnTo>
                  <a:lnTo>
                    <a:pt x="54609" y="195579"/>
                  </a:lnTo>
                  <a:close/>
                </a:path>
                <a:path w="54610" h="278129">
                  <a:moveTo>
                    <a:pt x="54609" y="191769"/>
                  </a:moveTo>
                  <a:lnTo>
                    <a:pt x="0" y="191769"/>
                  </a:lnTo>
                  <a:lnTo>
                    <a:pt x="0" y="194309"/>
                  </a:lnTo>
                  <a:lnTo>
                    <a:pt x="54609" y="194309"/>
                  </a:lnTo>
                  <a:lnTo>
                    <a:pt x="54609" y="191769"/>
                  </a:lnTo>
                  <a:close/>
                </a:path>
                <a:path w="54610" h="278129">
                  <a:moveTo>
                    <a:pt x="54609" y="189229"/>
                  </a:moveTo>
                  <a:lnTo>
                    <a:pt x="0" y="189229"/>
                  </a:lnTo>
                  <a:lnTo>
                    <a:pt x="0" y="190499"/>
                  </a:lnTo>
                  <a:lnTo>
                    <a:pt x="54609" y="190499"/>
                  </a:lnTo>
                  <a:lnTo>
                    <a:pt x="54609" y="189229"/>
                  </a:lnTo>
                  <a:close/>
                </a:path>
                <a:path w="54610" h="278129">
                  <a:moveTo>
                    <a:pt x="54609" y="185419"/>
                  </a:moveTo>
                  <a:lnTo>
                    <a:pt x="0" y="185419"/>
                  </a:lnTo>
                  <a:lnTo>
                    <a:pt x="0" y="187959"/>
                  </a:lnTo>
                  <a:lnTo>
                    <a:pt x="54609" y="187959"/>
                  </a:lnTo>
                  <a:lnTo>
                    <a:pt x="54609" y="185419"/>
                  </a:lnTo>
                  <a:close/>
                </a:path>
                <a:path w="54610" h="278129">
                  <a:moveTo>
                    <a:pt x="54609" y="182879"/>
                  </a:moveTo>
                  <a:lnTo>
                    <a:pt x="0" y="182879"/>
                  </a:lnTo>
                  <a:lnTo>
                    <a:pt x="0" y="184149"/>
                  </a:lnTo>
                  <a:lnTo>
                    <a:pt x="54609" y="184149"/>
                  </a:lnTo>
                  <a:lnTo>
                    <a:pt x="54609" y="182879"/>
                  </a:lnTo>
                  <a:close/>
                </a:path>
                <a:path w="54610" h="278129">
                  <a:moveTo>
                    <a:pt x="54609" y="179069"/>
                  </a:moveTo>
                  <a:lnTo>
                    <a:pt x="0" y="179069"/>
                  </a:lnTo>
                  <a:lnTo>
                    <a:pt x="0" y="181609"/>
                  </a:lnTo>
                  <a:lnTo>
                    <a:pt x="54609" y="181609"/>
                  </a:lnTo>
                  <a:lnTo>
                    <a:pt x="54609" y="179069"/>
                  </a:lnTo>
                  <a:close/>
                </a:path>
                <a:path w="54610" h="278129">
                  <a:moveTo>
                    <a:pt x="54609" y="176529"/>
                  </a:moveTo>
                  <a:lnTo>
                    <a:pt x="0" y="176529"/>
                  </a:lnTo>
                  <a:lnTo>
                    <a:pt x="0" y="177799"/>
                  </a:lnTo>
                  <a:lnTo>
                    <a:pt x="54609" y="177799"/>
                  </a:lnTo>
                  <a:lnTo>
                    <a:pt x="54609" y="176529"/>
                  </a:lnTo>
                  <a:close/>
                </a:path>
                <a:path w="54610" h="278129">
                  <a:moveTo>
                    <a:pt x="54609" y="172719"/>
                  </a:moveTo>
                  <a:lnTo>
                    <a:pt x="0" y="172719"/>
                  </a:lnTo>
                  <a:lnTo>
                    <a:pt x="0" y="175259"/>
                  </a:lnTo>
                  <a:lnTo>
                    <a:pt x="54609" y="175259"/>
                  </a:lnTo>
                  <a:lnTo>
                    <a:pt x="54609" y="172719"/>
                  </a:lnTo>
                  <a:close/>
                </a:path>
                <a:path w="54610" h="278129">
                  <a:moveTo>
                    <a:pt x="54609" y="170179"/>
                  </a:moveTo>
                  <a:lnTo>
                    <a:pt x="0" y="170179"/>
                  </a:lnTo>
                  <a:lnTo>
                    <a:pt x="0" y="171449"/>
                  </a:lnTo>
                  <a:lnTo>
                    <a:pt x="54609" y="171449"/>
                  </a:lnTo>
                  <a:lnTo>
                    <a:pt x="54609" y="170179"/>
                  </a:lnTo>
                  <a:close/>
                </a:path>
                <a:path w="54610" h="278129">
                  <a:moveTo>
                    <a:pt x="54609" y="166369"/>
                  </a:moveTo>
                  <a:lnTo>
                    <a:pt x="0" y="166369"/>
                  </a:lnTo>
                  <a:lnTo>
                    <a:pt x="0" y="168909"/>
                  </a:lnTo>
                  <a:lnTo>
                    <a:pt x="54609" y="168909"/>
                  </a:lnTo>
                  <a:lnTo>
                    <a:pt x="54609" y="166369"/>
                  </a:lnTo>
                  <a:close/>
                </a:path>
                <a:path w="54610" h="278129">
                  <a:moveTo>
                    <a:pt x="54609" y="163829"/>
                  </a:moveTo>
                  <a:lnTo>
                    <a:pt x="0" y="163829"/>
                  </a:lnTo>
                  <a:lnTo>
                    <a:pt x="0" y="165099"/>
                  </a:lnTo>
                  <a:lnTo>
                    <a:pt x="54609" y="165099"/>
                  </a:lnTo>
                  <a:lnTo>
                    <a:pt x="54609" y="163829"/>
                  </a:lnTo>
                  <a:close/>
                </a:path>
                <a:path w="54610" h="278129">
                  <a:moveTo>
                    <a:pt x="54609" y="160019"/>
                  </a:moveTo>
                  <a:lnTo>
                    <a:pt x="0" y="160019"/>
                  </a:lnTo>
                  <a:lnTo>
                    <a:pt x="0" y="162559"/>
                  </a:lnTo>
                  <a:lnTo>
                    <a:pt x="54609" y="162559"/>
                  </a:lnTo>
                  <a:lnTo>
                    <a:pt x="54609" y="160019"/>
                  </a:lnTo>
                  <a:close/>
                </a:path>
                <a:path w="54610" h="278129">
                  <a:moveTo>
                    <a:pt x="54609" y="157479"/>
                  </a:moveTo>
                  <a:lnTo>
                    <a:pt x="0" y="157479"/>
                  </a:lnTo>
                  <a:lnTo>
                    <a:pt x="0" y="158749"/>
                  </a:lnTo>
                  <a:lnTo>
                    <a:pt x="54609" y="158749"/>
                  </a:lnTo>
                  <a:lnTo>
                    <a:pt x="54609" y="157479"/>
                  </a:lnTo>
                  <a:close/>
                </a:path>
                <a:path w="54610" h="278129">
                  <a:moveTo>
                    <a:pt x="54609" y="153669"/>
                  </a:moveTo>
                  <a:lnTo>
                    <a:pt x="0" y="153669"/>
                  </a:lnTo>
                  <a:lnTo>
                    <a:pt x="0" y="156209"/>
                  </a:lnTo>
                  <a:lnTo>
                    <a:pt x="54609" y="156209"/>
                  </a:lnTo>
                  <a:lnTo>
                    <a:pt x="54609" y="153669"/>
                  </a:lnTo>
                  <a:close/>
                </a:path>
                <a:path w="54610" h="278129">
                  <a:moveTo>
                    <a:pt x="54609" y="151129"/>
                  </a:moveTo>
                  <a:lnTo>
                    <a:pt x="0" y="151129"/>
                  </a:lnTo>
                  <a:lnTo>
                    <a:pt x="0" y="152399"/>
                  </a:lnTo>
                  <a:lnTo>
                    <a:pt x="54609" y="152399"/>
                  </a:lnTo>
                  <a:lnTo>
                    <a:pt x="54609" y="151129"/>
                  </a:lnTo>
                  <a:close/>
                </a:path>
                <a:path w="54610" h="278129">
                  <a:moveTo>
                    <a:pt x="54609" y="147319"/>
                  </a:moveTo>
                  <a:lnTo>
                    <a:pt x="0" y="147319"/>
                  </a:lnTo>
                  <a:lnTo>
                    <a:pt x="0" y="149859"/>
                  </a:lnTo>
                  <a:lnTo>
                    <a:pt x="54609" y="149859"/>
                  </a:lnTo>
                  <a:lnTo>
                    <a:pt x="54609" y="147319"/>
                  </a:lnTo>
                  <a:close/>
                </a:path>
                <a:path w="54610" h="278129">
                  <a:moveTo>
                    <a:pt x="54609" y="144779"/>
                  </a:moveTo>
                  <a:lnTo>
                    <a:pt x="0" y="144779"/>
                  </a:lnTo>
                  <a:lnTo>
                    <a:pt x="0" y="146049"/>
                  </a:lnTo>
                  <a:lnTo>
                    <a:pt x="54609" y="146049"/>
                  </a:lnTo>
                  <a:lnTo>
                    <a:pt x="54609" y="144779"/>
                  </a:lnTo>
                  <a:close/>
                </a:path>
                <a:path w="54610" h="278129">
                  <a:moveTo>
                    <a:pt x="54609" y="140969"/>
                  </a:moveTo>
                  <a:lnTo>
                    <a:pt x="0" y="140969"/>
                  </a:lnTo>
                  <a:lnTo>
                    <a:pt x="0" y="143509"/>
                  </a:lnTo>
                  <a:lnTo>
                    <a:pt x="54609" y="143509"/>
                  </a:lnTo>
                  <a:lnTo>
                    <a:pt x="54609" y="140969"/>
                  </a:lnTo>
                  <a:close/>
                </a:path>
                <a:path w="54610" h="278129">
                  <a:moveTo>
                    <a:pt x="54609" y="138429"/>
                  </a:moveTo>
                  <a:lnTo>
                    <a:pt x="0" y="138429"/>
                  </a:lnTo>
                  <a:lnTo>
                    <a:pt x="0" y="139699"/>
                  </a:lnTo>
                  <a:lnTo>
                    <a:pt x="54609" y="139699"/>
                  </a:lnTo>
                  <a:lnTo>
                    <a:pt x="54609" y="138429"/>
                  </a:lnTo>
                  <a:close/>
                </a:path>
                <a:path w="54610" h="278129">
                  <a:moveTo>
                    <a:pt x="54609" y="134619"/>
                  </a:moveTo>
                  <a:lnTo>
                    <a:pt x="0" y="134619"/>
                  </a:lnTo>
                  <a:lnTo>
                    <a:pt x="0" y="137159"/>
                  </a:lnTo>
                  <a:lnTo>
                    <a:pt x="54609" y="137159"/>
                  </a:lnTo>
                  <a:lnTo>
                    <a:pt x="54609" y="134619"/>
                  </a:lnTo>
                  <a:close/>
                </a:path>
                <a:path w="54610" h="278129">
                  <a:moveTo>
                    <a:pt x="54609" y="132079"/>
                  </a:moveTo>
                  <a:lnTo>
                    <a:pt x="0" y="132079"/>
                  </a:lnTo>
                  <a:lnTo>
                    <a:pt x="0" y="133349"/>
                  </a:lnTo>
                  <a:lnTo>
                    <a:pt x="54609" y="133349"/>
                  </a:lnTo>
                  <a:lnTo>
                    <a:pt x="54609" y="132079"/>
                  </a:lnTo>
                  <a:close/>
                </a:path>
                <a:path w="54610" h="278129">
                  <a:moveTo>
                    <a:pt x="54609" y="128269"/>
                  </a:moveTo>
                  <a:lnTo>
                    <a:pt x="0" y="128269"/>
                  </a:lnTo>
                  <a:lnTo>
                    <a:pt x="0" y="130809"/>
                  </a:lnTo>
                  <a:lnTo>
                    <a:pt x="54609" y="130809"/>
                  </a:lnTo>
                  <a:lnTo>
                    <a:pt x="54609" y="128269"/>
                  </a:lnTo>
                  <a:close/>
                </a:path>
                <a:path w="54610" h="278129">
                  <a:moveTo>
                    <a:pt x="54609" y="125729"/>
                  </a:moveTo>
                  <a:lnTo>
                    <a:pt x="0" y="125729"/>
                  </a:lnTo>
                  <a:lnTo>
                    <a:pt x="0" y="126999"/>
                  </a:lnTo>
                  <a:lnTo>
                    <a:pt x="54609" y="126999"/>
                  </a:lnTo>
                  <a:lnTo>
                    <a:pt x="54609" y="125729"/>
                  </a:lnTo>
                  <a:close/>
                </a:path>
                <a:path w="54610" h="278129">
                  <a:moveTo>
                    <a:pt x="54609" y="121919"/>
                  </a:moveTo>
                  <a:lnTo>
                    <a:pt x="0" y="121919"/>
                  </a:lnTo>
                  <a:lnTo>
                    <a:pt x="0" y="124459"/>
                  </a:lnTo>
                  <a:lnTo>
                    <a:pt x="54609" y="124459"/>
                  </a:lnTo>
                  <a:lnTo>
                    <a:pt x="54609" y="121919"/>
                  </a:lnTo>
                  <a:close/>
                </a:path>
                <a:path w="54610" h="278129">
                  <a:moveTo>
                    <a:pt x="54609" y="119379"/>
                  </a:moveTo>
                  <a:lnTo>
                    <a:pt x="0" y="119379"/>
                  </a:lnTo>
                  <a:lnTo>
                    <a:pt x="0" y="120649"/>
                  </a:lnTo>
                  <a:lnTo>
                    <a:pt x="54609" y="120649"/>
                  </a:lnTo>
                  <a:lnTo>
                    <a:pt x="54609" y="119379"/>
                  </a:lnTo>
                  <a:close/>
                </a:path>
                <a:path w="54610" h="278129">
                  <a:moveTo>
                    <a:pt x="54609" y="115569"/>
                  </a:moveTo>
                  <a:lnTo>
                    <a:pt x="0" y="115569"/>
                  </a:lnTo>
                  <a:lnTo>
                    <a:pt x="0" y="118109"/>
                  </a:lnTo>
                  <a:lnTo>
                    <a:pt x="54609" y="118109"/>
                  </a:lnTo>
                  <a:lnTo>
                    <a:pt x="54609" y="115569"/>
                  </a:lnTo>
                  <a:close/>
                </a:path>
                <a:path w="54610" h="278129">
                  <a:moveTo>
                    <a:pt x="54609" y="113029"/>
                  </a:moveTo>
                  <a:lnTo>
                    <a:pt x="0" y="113029"/>
                  </a:lnTo>
                  <a:lnTo>
                    <a:pt x="0" y="114299"/>
                  </a:lnTo>
                  <a:lnTo>
                    <a:pt x="54609" y="114299"/>
                  </a:lnTo>
                  <a:lnTo>
                    <a:pt x="54609" y="113029"/>
                  </a:lnTo>
                  <a:close/>
                </a:path>
                <a:path w="54610" h="278129">
                  <a:moveTo>
                    <a:pt x="54609" y="109219"/>
                  </a:moveTo>
                  <a:lnTo>
                    <a:pt x="0" y="109219"/>
                  </a:lnTo>
                  <a:lnTo>
                    <a:pt x="0" y="111759"/>
                  </a:lnTo>
                  <a:lnTo>
                    <a:pt x="54609" y="111759"/>
                  </a:lnTo>
                  <a:lnTo>
                    <a:pt x="54609" y="109219"/>
                  </a:lnTo>
                  <a:close/>
                </a:path>
                <a:path w="54610" h="278129">
                  <a:moveTo>
                    <a:pt x="54609" y="106679"/>
                  </a:moveTo>
                  <a:lnTo>
                    <a:pt x="0" y="106679"/>
                  </a:lnTo>
                  <a:lnTo>
                    <a:pt x="0" y="107949"/>
                  </a:lnTo>
                  <a:lnTo>
                    <a:pt x="54609" y="107949"/>
                  </a:lnTo>
                  <a:lnTo>
                    <a:pt x="54609" y="106679"/>
                  </a:lnTo>
                  <a:close/>
                </a:path>
                <a:path w="54610" h="278129">
                  <a:moveTo>
                    <a:pt x="54609" y="102869"/>
                  </a:moveTo>
                  <a:lnTo>
                    <a:pt x="0" y="102869"/>
                  </a:lnTo>
                  <a:lnTo>
                    <a:pt x="0" y="105409"/>
                  </a:lnTo>
                  <a:lnTo>
                    <a:pt x="54609" y="105409"/>
                  </a:lnTo>
                  <a:lnTo>
                    <a:pt x="54609" y="102869"/>
                  </a:lnTo>
                  <a:close/>
                </a:path>
                <a:path w="54610" h="278129">
                  <a:moveTo>
                    <a:pt x="54609" y="100329"/>
                  </a:moveTo>
                  <a:lnTo>
                    <a:pt x="0" y="100329"/>
                  </a:lnTo>
                  <a:lnTo>
                    <a:pt x="0" y="101599"/>
                  </a:lnTo>
                  <a:lnTo>
                    <a:pt x="54609" y="101599"/>
                  </a:lnTo>
                  <a:lnTo>
                    <a:pt x="54609" y="100329"/>
                  </a:lnTo>
                  <a:close/>
                </a:path>
                <a:path w="54610" h="278129">
                  <a:moveTo>
                    <a:pt x="54609" y="96519"/>
                  </a:moveTo>
                  <a:lnTo>
                    <a:pt x="0" y="96519"/>
                  </a:lnTo>
                  <a:lnTo>
                    <a:pt x="0" y="99059"/>
                  </a:lnTo>
                  <a:lnTo>
                    <a:pt x="54609" y="99059"/>
                  </a:lnTo>
                  <a:lnTo>
                    <a:pt x="54609" y="96519"/>
                  </a:lnTo>
                  <a:close/>
                </a:path>
                <a:path w="54610" h="278129">
                  <a:moveTo>
                    <a:pt x="54609" y="93979"/>
                  </a:moveTo>
                  <a:lnTo>
                    <a:pt x="0" y="93979"/>
                  </a:lnTo>
                  <a:lnTo>
                    <a:pt x="0" y="95249"/>
                  </a:lnTo>
                  <a:lnTo>
                    <a:pt x="54609" y="95249"/>
                  </a:lnTo>
                  <a:lnTo>
                    <a:pt x="54609" y="93979"/>
                  </a:lnTo>
                  <a:close/>
                </a:path>
                <a:path w="54610" h="278129">
                  <a:moveTo>
                    <a:pt x="54609" y="90169"/>
                  </a:moveTo>
                  <a:lnTo>
                    <a:pt x="0" y="90169"/>
                  </a:lnTo>
                  <a:lnTo>
                    <a:pt x="0" y="92709"/>
                  </a:lnTo>
                  <a:lnTo>
                    <a:pt x="54609" y="92709"/>
                  </a:lnTo>
                  <a:lnTo>
                    <a:pt x="54609" y="90169"/>
                  </a:lnTo>
                  <a:close/>
                </a:path>
                <a:path w="54610" h="278129">
                  <a:moveTo>
                    <a:pt x="54609" y="87629"/>
                  </a:moveTo>
                  <a:lnTo>
                    <a:pt x="0" y="87629"/>
                  </a:lnTo>
                  <a:lnTo>
                    <a:pt x="0" y="88899"/>
                  </a:lnTo>
                  <a:lnTo>
                    <a:pt x="54609" y="88899"/>
                  </a:lnTo>
                  <a:lnTo>
                    <a:pt x="54609" y="87629"/>
                  </a:lnTo>
                  <a:close/>
                </a:path>
                <a:path w="54610" h="278129">
                  <a:moveTo>
                    <a:pt x="54609" y="81279"/>
                  </a:moveTo>
                  <a:lnTo>
                    <a:pt x="0" y="81279"/>
                  </a:lnTo>
                  <a:lnTo>
                    <a:pt x="0" y="86359"/>
                  </a:lnTo>
                  <a:lnTo>
                    <a:pt x="54609" y="86359"/>
                  </a:lnTo>
                  <a:lnTo>
                    <a:pt x="54609" y="81279"/>
                  </a:lnTo>
                  <a:close/>
                </a:path>
                <a:path w="54610" h="278129">
                  <a:moveTo>
                    <a:pt x="54609" y="74929"/>
                  </a:moveTo>
                  <a:lnTo>
                    <a:pt x="0" y="74929"/>
                  </a:lnTo>
                  <a:lnTo>
                    <a:pt x="0" y="80009"/>
                  </a:lnTo>
                  <a:lnTo>
                    <a:pt x="54609" y="80009"/>
                  </a:lnTo>
                  <a:lnTo>
                    <a:pt x="54609" y="74929"/>
                  </a:lnTo>
                  <a:close/>
                </a:path>
                <a:path w="54610" h="278129">
                  <a:moveTo>
                    <a:pt x="54609" y="68579"/>
                  </a:moveTo>
                  <a:lnTo>
                    <a:pt x="0" y="68579"/>
                  </a:lnTo>
                  <a:lnTo>
                    <a:pt x="0" y="73659"/>
                  </a:lnTo>
                  <a:lnTo>
                    <a:pt x="54609" y="73659"/>
                  </a:lnTo>
                  <a:lnTo>
                    <a:pt x="54609" y="68579"/>
                  </a:lnTo>
                  <a:close/>
                </a:path>
                <a:path w="54610" h="278129">
                  <a:moveTo>
                    <a:pt x="54609" y="62229"/>
                  </a:moveTo>
                  <a:lnTo>
                    <a:pt x="0" y="62229"/>
                  </a:lnTo>
                  <a:lnTo>
                    <a:pt x="0" y="67309"/>
                  </a:lnTo>
                  <a:lnTo>
                    <a:pt x="54609" y="67309"/>
                  </a:lnTo>
                  <a:lnTo>
                    <a:pt x="54609" y="62229"/>
                  </a:lnTo>
                  <a:close/>
                </a:path>
                <a:path w="54610" h="278129">
                  <a:moveTo>
                    <a:pt x="54609" y="55879"/>
                  </a:moveTo>
                  <a:lnTo>
                    <a:pt x="0" y="55879"/>
                  </a:lnTo>
                  <a:lnTo>
                    <a:pt x="0" y="60959"/>
                  </a:lnTo>
                  <a:lnTo>
                    <a:pt x="54609" y="60959"/>
                  </a:lnTo>
                  <a:lnTo>
                    <a:pt x="54609" y="55879"/>
                  </a:lnTo>
                  <a:close/>
                </a:path>
                <a:path w="54610" h="278129">
                  <a:moveTo>
                    <a:pt x="54609" y="49529"/>
                  </a:moveTo>
                  <a:lnTo>
                    <a:pt x="0" y="49529"/>
                  </a:lnTo>
                  <a:lnTo>
                    <a:pt x="0" y="54609"/>
                  </a:lnTo>
                  <a:lnTo>
                    <a:pt x="54609" y="54609"/>
                  </a:lnTo>
                  <a:lnTo>
                    <a:pt x="54609" y="49529"/>
                  </a:lnTo>
                  <a:close/>
                </a:path>
                <a:path w="54610" h="278129">
                  <a:moveTo>
                    <a:pt x="54609" y="43179"/>
                  </a:moveTo>
                  <a:lnTo>
                    <a:pt x="0" y="43179"/>
                  </a:lnTo>
                  <a:lnTo>
                    <a:pt x="0" y="48259"/>
                  </a:lnTo>
                  <a:lnTo>
                    <a:pt x="54609" y="48259"/>
                  </a:lnTo>
                  <a:lnTo>
                    <a:pt x="54609" y="43179"/>
                  </a:lnTo>
                  <a:close/>
                </a:path>
                <a:path w="54610" h="278129">
                  <a:moveTo>
                    <a:pt x="54609" y="38099"/>
                  </a:moveTo>
                  <a:lnTo>
                    <a:pt x="0" y="38099"/>
                  </a:lnTo>
                  <a:lnTo>
                    <a:pt x="0" y="41909"/>
                  </a:lnTo>
                  <a:lnTo>
                    <a:pt x="54609" y="41909"/>
                  </a:lnTo>
                  <a:lnTo>
                    <a:pt x="54609" y="38099"/>
                  </a:lnTo>
                  <a:close/>
                </a:path>
                <a:path w="54610" h="278129">
                  <a:moveTo>
                    <a:pt x="54609" y="31749"/>
                  </a:moveTo>
                  <a:lnTo>
                    <a:pt x="0" y="31749"/>
                  </a:lnTo>
                  <a:lnTo>
                    <a:pt x="0" y="36829"/>
                  </a:lnTo>
                  <a:lnTo>
                    <a:pt x="54609" y="36829"/>
                  </a:lnTo>
                  <a:lnTo>
                    <a:pt x="54609" y="31749"/>
                  </a:lnTo>
                  <a:close/>
                </a:path>
                <a:path w="54610" h="278129">
                  <a:moveTo>
                    <a:pt x="54609" y="25399"/>
                  </a:moveTo>
                  <a:lnTo>
                    <a:pt x="0" y="25399"/>
                  </a:lnTo>
                  <a:lnTo>
                    <a:pt x="0" y="30479"/>
                  </a:lnTo>
                  <a:lnTo>
                    <a:pt x="54609" y="30479"/>
                  </a:lnTo>
                  <a:lnTo>
                    <a:pt x="54609" y="25399"/>
                  </a:lnTo>
                  <a:close/>
                </a:path>
                <a:path w="54610" h="278129">
                  <a:moveTo>
                    <a:pt x="54609" y="19049"/>
                  </a:moveTo>
                  <a:lnTo>
                    <a:pt x="0" y="19049"/>
                  </a:lnTo>
                  <a:lnTo>
                    <a:pt x="0" y="24129"/>
                  </a:lnTo>
                  <a:lnTo>
                    <a:pt x="54609" y="24129"/>
                  </a:lnTo>
                  <a:lnTo>
                    <a:pt x="54609" y="19049"/>
                  </a:lnTo>
                  <a:close/>
                </a:path>
                <a:path w="54610" h="278129">
                  <a:moveTo>
                    <a:pt x="54609" y="12699"/>
                  </a:moveTo>
                  <a:lnTo>
                    <a:pt x="0" y="12699"/>
                  </a:lnTo>
                  <a:lnTo>
                    <a:pt x="0" y="17779"/>
                  </a:lnTo>
                  <a:lnTo>
                    <a:pt x="54609" y="17779"/>
                  </a:lnTo>
                  <a:lnTo>
                    <a:pt x="54609" y="12699"/>
                  </a:lnTo>
                  <a:close/>
                </a:path>
                <a:path w="54610" h="278129">
                  <a:moveTo>
                    <a:pt x="54609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4609" y="11429"/>
                  </a:lnTo>
                  <a:lnTo>
                    <a:pt x="54609" y="6349"/>
                  </a:lnTo>
                  <a:close/>
                </a:path>
                <a:path w="54610" h="278129">
                  <a:moveTo>
                    <a:pt x="54609" y="0"/>
                  </a:moveTo>
                  <a:lnTo>
                    <a:pt x="0" y="0"/>
                  </a:lnTo>
                  <a:lnTo>
                    <a:pt x="0" y="5079"/>
                  </a:lnTo>
                  <a:lnTo>
                    <a:pt x="54609" y="5079"/>
                  </a:lnTo>
                  <a:lnTo>
                    <a:pt x="54609" y="0"/>
                  </a:lnTo>
                  <a:close/>
                </a:path>
                <a:path w="54610" h="278129">
                  <a:moveTo>
                    <a:pt x="54609" y="264159"/>
                  </a:moveTo>
                  <a:lnTo>
                    <a:pt x="0" y="264159"/>
                  </a:lnTo>
                  <a:lnTo>
                    <a:pt x="0" y="274319"/>
                  </a:lnTo>
                  <a:lnTo>
                    <a:pt x="5079" y="274319"/>
                  </a:lnTo>
                  <a:lnTo>
                    <a:pt x="5080" y="275589"/>
                  </a:lnTo>
                  <a:lnTo>
                    <a:pt x="27940" y="275589"/>
                  </a:lnTo>
                  <a:lnTo>
                    <a:pt x="27940" y="276859"/>
                  </a:lnTo>
                  <a:lnTo>
                    <a:pt x="52069" y="276859"/>
                  </a:lnTo>
                  <a:lnTo>
                    <a:pt x="52069" y="278129"/>
                  </a:lnTo>
                  <a:lnTo>
                    <a:pt x="54609" y="278129"/>
                  </a:lnTo>
                  <a:lnTo>
                    <a:pt x="54609" y="264159"/>
                  </a:lnTo>
                  <a:close/>
                </a:path>
              </a:pathLst>
            </a:custGeom>
            <a:solidFill>
              <a:srgbClr val="2B81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8" name="object 278"/>
            <p:cNvSpPr/>
            <p:nvPr/>
          </p:nvSpPr>
          <p:spPr>
            <a:xfrm>
              <a:off x="3172459" y="6410959"/>
              <a:ext cx="54610" cy="274320"/>
            </a:xfrm>
            <a:custGeom>
              <a:avLst/>
              <a:gdLst/>
              <a:ahLst/>
              <a:cxnLst/>
              <a:rect l="l" t="t" r="r" b="b"/>
              <a:pathLst>
                <a:path w="54610" h="274320">
                  <a:moveTo>
                    <a:pt x="54609" y="242569"/>
                  </a:moveTo>
                  <a:lnTo>
                    <a:pt x="0" y="242569"/>
                  </a:lnTo>
                  <a:lnTo>
                    <a:pt x="0" y="264159"/>
                  </a:lnTo>
                  <a:lnTo>
                    <a:pt x="54609" y="264159"/>
                  </a:lnTo>
                  <a:lnTo>
                    <a:pt x="54609" y="242569"/>
                  </a:lnTo>
                  <a:close/>
                </a:path>
                <a:path w="54610" h="274320">
                  <a:moveTo>
                    <a:pt x="54609" y="240029"/>
                  </a:moveTo>
                  <a:lnTo>
                    <a:pt x="0" y="240029"/>
                  </a:lnTo>
                  <a:lnTo>
                    <a:pt x="0" y="241299"/>
                  </a:lnTo>
                  <a:lnTo>
                    <a:pt x="54609" y="241299"/>
                  </a:lnTo>
                  <a:lnTo>
                    <a:pt x="54609" y="240029"/>
                  </a:lnTo>
                  <a:close/>
                </a:path>
                <a:path w="54610" h="274320">
                  <a:moveTo>
                    <a:pt x="54609" y="236219"/>
                  </a:moveTo>
                  <a:lnTo>
                    <a:pt x="0" y="236219"/>
                  </a:lnTo>
                  <a:lnTo>
                    <a:pt x="0" y="238759"/>
                  </a:lnTo>
                  <a:lnTo>
                    <a:pt x="54609" y="238759"/>
                  </a:lnTo>
                  <a:lnTo>
                    <a:pt x="54609" y="236219"/>
                  </a:lnTo>
                  <a:close/>
                </a:path>
                <a:path w="54610" h="274320">
                  <a:moveTo>
                    <a:pt x="54609" y="233679"/>
                  </a:moveTo>
                  <a:lnTo>
                    <a:pt x="0" y="233679"/>
                  </a:lnTo>
                  <a:lnTo>
                    <a:pt x="0" y="234949"/>
                  </a:lnTo>
                  <a:lnTo>
                    <a:pt x="54609" y="234949"/>
                  </a:lnTo>
                  <a:lnTo>
                    <a:pt x="54609" y="233679"/>
                  </a:lnTo>
                  <a:close/>
                </a:path>
                <a:path w="54610" h="274320">
                  <a:moveTo>
                    <a:pt x="54609" y="229869"/>
                  </a:moveTo>
                  <a:lnTo>
                    <a:pt x="0" y="229869"/>
                  </a:lnTo>
                  <a:lnTo>
                    <a:pt x="0" y="232409"/>
                  </a:lnTo>
                  <a:lnTo>
                    <a:pt x="54609" y="232409"/>
                  </a:lnTo>
                  <a:lnTo>
                    <a:pt x="54609" y="229869"/>
                  </a:lnTo>
                  <a:close/>
                </a:path>
                <a:path w="54610" h="274320">
                  <a:moveTo>
                    <a:pt x="54609" y="227329"/>
                  </a:moveTo>
                  <a:lnTo>
                    <a:pt x="0" y="227329"/>
                  </a:lnTo>
                  <a:lnTo>
                    <a:pt x="0" y="228599"/>
                  </a:lnTo>
                  <a:lnTo>
                    <a:pt x="54609" y="228599"/>
                  </a:lnTo>
                  <a:lnTo>
                    <a:pt x="54609" y="227329"/>
                  </a:lnTo>
                  <a:close/>
                </a:path>
                <a:path w="54610" h="274320">
                  <a:moveTo>
                    <a:pt x="54609" y="223519"/>
                  </a:moveTo>
                  <a:lnTo>
                    <a:pt x="0" y="223519"/>
                  </a:lnTo>
                  <a:lnTo>
                    <a:pt x="0" y="226059"/>
                  </a:lnTo>
                  <a:lnTo>
                    <a:pt x="54609" y="226059"/>
                  </a:lnTo>
                  <a:lnTo>
                    <a:pt x="54609" y="223519"/>
                  </a:lnTo>
                  <a:close/>
                </a:path>
                <a:path w="54610" h="274320">
                  <a:moveTo>
                    <a:pt x="54609" y="220979"/>
                  </a:moveTo>
                  <a:lnTo>
                    <a:pt x="0" y="220979"/>
                  </a:lnTo>
                  <a:lnTo>
                    <a:pt x="0" y="222249"/>
                  </a:lnTo>
                  <a:lnTo>
                    <a:pt x="54609" y="222249"/>
                  </a:lnTo>
                  <a:lnTo>
                    <a:pt x="54609" y="220979"/>
                  </a:lnTo>
                  <a:close/>
                </a:path>
                <a:path w="54610" h="274320">
                  <a:moveTo>
                    <a:pt x="54609" y="217169"/>
                  </a:moveTo>
                  <a:lnTo>
                    <a:pt x="0" y="217169"/>
                  </a:lnTo>
                  <a:lnTo>
                    <a:pt x="0" y="219709"/>
                  </a:lnTo>
                  <a:lnTo>
                    <a:pt x="54609" y="219709"/>
                  </a:lnTo>
                  <a:lnTo>
                    <a:pt x="54609" y="217169"/>
                  </a:lnTo>
                  <a:close/>
                </a:path>
                <a:path w="54610" h="274320">
                  <a:moveTo>
                    <a:pt x="54609" y="214629"/>
                  </a:moveTo>
                  <a:lnTo>
                    <a:pt x="0" y="214629"/>
                  </a:lnTo>
                  <a:lnTo>
                    <a:pt x="0" y="215899"/>
                  </a:lnTo>
                  <a:lnTo>
                    <a:pt x="54609" y="215899"/>
                  </a:lnTo>
                  <a:lnTo>
                    <a:pt x="54609" y="214629"/>
                  </a:lnTo>
                  <a:close/>
                </a:path>
                <a:path w="54610" h="274320">
                  <a:moveTo>
                    <a:pt x="54609" y="210819"/>
                  </a:moveTo>
                  <a:lnTo>
                    <a:pt x="0" y="210819"/>
                  </a:lnTo>
                  <a:lnTo>
                    <a:pt x="0" y="213359"/>
                  </a:lnTo>
                  <a:lnTo>
                    <a:pt x="54609" y="213359"/>
                  </a:lnTo>
                  <a:lnTo>
                    <a:pt x="54609" y="210819"/>
                  </a:lnTo>
                  <a:close/>
                </a:path>
                <a:path w="54610" h="274320">
                  <a:moveTo>
                    <a:pt x="54609" y="208279"/>
                  </a:moveTo>
                  <a:lnTo>
                    <a:pt x="0" y="208279"/>
                  </a:lnTo>
                  <a:lnTo>
                    <a:pt x="0" y="209549"/>
                  </a:lnTo>
                  <a:lnTo>
                    <a:pt x="54609" y="209549"/>
                  </a:lnTo>
                  <a:lnTo>
                    <a:pt x="54609" y="208279"/>
                  </a:lnTo>
                  <a:close/>
                </a:path>
                <a:path w="54610" h="274320">
                  <a:moveTo>
                    <a:pt x="54609" y="204469"/>
                  </a:moveTo>
                  <a:lnTo>
                    <a:pt x="0" y="204469"/>
                  </a:lnTo>
                  <a:lnTo>
                    <a:pt x="0" y="207009"/>
                  </a:lnTo>
                  <a:lnTo>
                    <a:pt x="54609" y="207009"/>
                  </a:lnTo>
                  <a:lnTo>
                    <a:pt x="54609" y="204469"/>
                  </a:lnTo>
                  <a:close/>
                </a:path>
                <a:path w="54610" h="274320">
                  <a:moveTo>
                    <a:pt x="54609" y="201929"/>
                  </a:moveTo>
                  <a:lnTo>
                    <a:pt x="0" y="201929"/>
                  </a:lnTo>
                  <a:lnTo>
                    <a:pt x="0" y="203199"/>
                  </a:lnTo>
                  <a:lnTo>
                    <a:pt x="54609" y="203199"/>
                  </a:lnTo>
                  <a:lnTo>
                    <a:pt x="54609" y="201929"/>
                  </a:lnTo>
                  <a:close/>
                </a:path>
                <a:path w="54610" h="274320">
                  <a:moveTo>
                    <a:pt x="54609" y="198119"/>
                  </a:moveTo>
                  <a:lnTo>
                    <a:pt x="0" y="198119"/>
                  </a:lnTo>
                  <a:lnTo>
                    <a:pt x="0" y="200659"/>
                  </a:lnTo>
                  <a:lnTo>
                    <a:pt x="54609" y="200659"/>
                  </a:lnTo>
                  <a:lnTo>
                    <a:pt x="54609" y="198119"/>
                  </a:lnTo>
                  <a:close/>
                </a:path>
                <a:path w="54610" h="274320">
                  <a:moveTo>
                    <a:pt x="54609" y="195579"/>
                  </a:moveTo>
                  <a:lnTo>
                    <a:pt x="0" y="195579"/>
                  </a:lnTo>
                  <a:lnTo>
                    <a:pt x="0" y="196849"/>
                  </a:lnTo>
                  <a:lnTo>
                    <a:pt x="54609" y="196849"/>
                  </a:lnTo>
                  <a:lnTo>
                    <a:pt x="54609" y="195579"/>
                  </a:lnTo>
                  <a:close/>
                </a:path>
                <a:path w="54610" h="274320">
                  <a:moveTo>
                    <a:pt x="54609" y="191769"/>
                  </a:moveTo>
                  <a:lnTo>
                    <a:pt x="0" y="191769"/>
                  </a:lnTo>
                  <a:lnTo>
                    <a:pt x="0" y="194309"/>
                  </a:lnTo>
                  <a:lnTo>
                    <a:pt x="54609" y="194309"/>
                  </a:lnTo>
                  <a:lnTo>
                    <a:pt x="54609" y="191769"/>
                  </a:lnTo>
                  <a:close/>
                </a:path>
                <a:path w="54610" h="274320">
                  <a:moveTo>
                    <a:pt x="54609" y="189229"/>
                  </a:moveTo>
                  <a:lnTo>
                    <a:pt x="0" y="189229"/>
                  </a:lnTo>
                  <a:lnTo>
                    <a:pt x="0" y="190499"/>
                  </a:lnTo>
                  <a:lnTo>
                    <a:pt x="54609" y="190499"/>
                  </a:lnTo>
                  <a:lnTo>
                    <a:pt x="54609" y="189229"/>
                  </a:lnTo>
                  <a:close/>
                </a:path>
                <a:path w="54610" h="274320">
                  <a:moveTo>
                    <a:pt x="54609" y="185419"/>
                  </a:moveTo>
                  <a:lnTo>
                    <a:pt x="0" y="185419"/>
                  </a:lnTo>
                  <a:lnTo>
                    <a:pt x="0" y="187959"/>
                  </a:lnTo>
                  <a:lnTo>
                    <a:pt x="54609" y="187959"/>
                  </a:lnTo>
                  <a:lnTo>
                    <a:pt x="54609" y="185419"/>
                  </a:lnTo>
                  <a:close/>
                </a:path>
                <a:path w="54610" h="274320">
                  <a:moveTo>
                    <a:pt x="54609" y="182879"/>
                  </a:moveTo>
                  <a:lnTo>
                    <a:pt x="0" y="182879"/>
                  </a:lnTo>
                  <a:lnTo>
                    <a:pt x="0" y="184149"/>
                  </a:lnTo>
                  <a:lnTo>
                    <a:pt x="54609" y="184149"/>
                  </a:lnTo>
                  <a:lnTo>
                    <a:pt x="54609" y="182879"/>
                  </a:lnTo>
                  <a:close/>
                </a:path>
                <a:path w="54610" h="274320">
                  <a:moveTo>
                    <a:pt x="54609" y="179069"/>
                  </a:moveTo>
                  <a:lnTo>
                    <a:pt x="0" y="179069"/>
                  </a:lnTo>
                  <a:lnTo>
                    <a:pt x="0" y="181609"/>
                  </a:lnTo>
                  <a:lnTo>
                    <a:pt x="54609" y="181609"/>
                  </a:lnTo>
                  <a:lnTo>
                    <a:pt x="54609" y="179069"/>
                  </a:lnTo>
                  <a:close/>
                </a:path>
                <a:path w="54610" h="274320">
                  <a:moveTo>
                    <a:pt x="54609" y="176529"/>
                  </a:moveTo>
                  <a:lnTo>
                    <a:pt x="0" y="176529"/>
                  </a:lnTo>
                  <a:lnTo>
                    <a:pt x="0" y="177799"/>
                  </a:lnTo>
                  <a:lnTo>
                    <a:pt x="54609" y="177799"/>
                  </a:lnTo>
                  <a:lnTo>
                    <a:pt x="54609" y="176529"/>
                  </a:lnTo>
                  <a:close/>
                </a:path>
                <a:path w="54610" h="274320">
                  <a:moveTo>
                    <a:pt x="54609" y="172719"/>
                  </a:moveTo>
                  <a:lnTo>
                    <a:pt x="0" y="172719"/>
                  </a:lnTo>
                  <a:lnTo>
                    <a:pt x="0" y="175259"/>
                  </a:lnTo>
                  <a:lnTo>
                    <a:pt x="54609" y="175259"/>
                  </a:lnTo>
                  <a:lnTo>
                    <a:pt x="54609" y="172719"/>
                  </a:lnTo>
                  <a:close/>
                </a:path>
                <a:path w="54610" h="274320">
                  <a:moveTo>
                    <a:pt x="54609" y="170179"/>
                  </a:moveTo>
                  <a:lnTo>
                    <a:pt x="0" y="170179"/>
                  </a:lnTo>
                  <a:lnTo>
                    <a:pt x="0" y="171449"/>
                  </a:lnTo>
                  <a:lnTo>
                    <a:pt x="54609" y="171449"/>
                  </a:lnTo>
                  <a:lnTo>
                    <a:pt x="54609" y="170179"/>
                  </a:lnTo>
                  <a:close/>
                </a:path>
                <a:path w="54610" h="274320">
                  <a:moveTo>
                    <a:pt x="54609" y="166369"/>
                  </a:moveTo>
                  <a:lnTo>
                    <a:pt x="0" y="166369"/>
                  </a:lnTo>
                  <a:lnTo>
                    <a:pt x="0" y="168909"/>
                  </a:lnTo>
                  <a:lnTo>
                    <a:pt x="54609" y="168909"/>
                  </a:lnTo>
                  <a:lnTo>
                    <a:pt x="54609" y="166369"/>
                  </a:lnTo>
                  <a:close/>
                </a:path>
                <a:path w="54610" h="274320">
                  <a:moveTo>
                    <a:pt x="54609" y="163829"/>
                  </a:moveTo>
                  <a:lnTo>
                    <a:pt x="0" y="163829"/>
                  </a:lnTo>
                  <a:lnTo>
                    <a:pt x="0" y="165099"/>
                  </a:lnTo>
                  <a:lnTo>
                    <a:pt x="54609" y="165099"/>
                  </a:lnTo>
                  <a:lnTo>
                    <a:pt x="54609" y="163829"/>
                  </a:lnTo>
                  <a:close/>
                </a:path>
                <a:path w="54610" h="274320">
                  <a:moveTo>
                    <a:pt x="54609" y="160019"/>
                  </a:moveTo>
                  <a:lnTo>
                    <a:pt x="0" y="160019"/>
                  </a:lnTo>
                  <a:lnTo>
                    <a:pt x="0" y="162559"/>
                  </a:lnTo>
                  <a:lnTo>
                    <a:pt x="54609" y="162559"/>
                  </a:lnTo>
                  <a:lnTo>
                    <a:pt x="54609" y="160019"/>
                  </a:lnTo>
                  <a:close/>
                </a:path>
                <a:path w="54610" h="274320">
                  <a:moveTo>
                    <a:pt x="54609" y="157479"/>
                  </a:moveTo>
                  <a:lnTo>
                    <a:pt x="0" y="157479"/>
                  </a:lnTo>
                  <a:lnTo>
                    <a:pt x="0" y="158749"/>
                  </a:lnTo>
                  <a:lnTo>
                    <a:pt x="54609" y="158749"/>
                  </a:lnTo>
                  <a:lnTo>
                    <a:pt x="54609" y="157479"/>
                  </a:lnTo>
                  <a:close/>
                </a:path>
                <a:path w="54610" h="274320">
                  <a:moveTo>
                    <a:pt x="54609" y="153669"/>
                  </a:moveTo>
                  <a:lnTo>
                    <a:pt x="0" y="153669"/>
                  </a:lnTo>
                  <a:lnTo>
                    <a:pt x="0" y="156209"/>
                  </a:lnTo>
                  <a:lnTo>
                    <a:pt x="54609" y="156209"/>
                  </a:lnTo>
                  <a:lnTo>
                    <a:pt x="54609" y="153669"/>
                  </a:lnTo>
                  <a:close/>
                </a:path>
                <a:path w="54610" h="274320">
                  <a:moveTo>
                    <a:pt x="54609" y="151129"/>
                  </a:moveTo>
                  <a:lnTo>
                    <a:pt x="0" y="151129"/>
                  </a:lnTo>
                  <a:lnTo>
                    <a:pt x="0" y="152399"/>
                  </a:lnTo>
                  <a:lnTo>
                    <a:pt x="54609" y="152399"/>
                  </a:lnTo>
                  <a:lnTo>
                    <a:pt x="54609" y="151129"/>
                  </a:lnTo>
                  <a:close/>
                </a:path>
                <a:path w="54610" h="274320">
                  <a:moveTo>
                    <a:pt x="54609" y="147319"/>
                  </a:moveTo>
                  <a:lnTo>
                    <a:pt x="0" y="147319"/>
                  </a:lnTo>
                  <a:lnTo>
                    <a:pt x="0" y="149859"/>
                  </a:lnTo>
                  <a:lnTo>
                    <a:pt x="54609" y="149859"/>
                  </a:lnTo>
                  <a:lnTo>
                    <a:pt x="54609" y="147319"/>
                  </a:lnTo>
                  <a:close/>
                </a:path>
                <a:path w="54610" h="274320">
                  <a:moveTo>
                    <a:pt x="54609" y="144779"/>
                  </a:moveTo>
                  <a:lnTo>
                    <a:pt x="0" y="144779"/>
                  </a:lnTo>
                  <a:lnTo>
                    <a:pt x="0" y="146049"/>
                  </a:lnTo>
                  <a:lnTo>
                    <a:pt x="54609" y="146049"/>
                  </a:lnTo>
                  <a:lnTo>
                    <a:pt x="54609" y="144779"/>
                  </a:lnTo>
                  <a:close/>
                </a:path>
                <a:path w="54610" h="274320">
                  <a:moveTo>
                    <a:pt x="54609" y="140969"/>
                  </a:moveTo>
                  <a:lnTo>
                    <a:pt x="0" y="140969"/>
                  </a:lnTo>
                  <a:lnTo>
                    <a:pt x="0" y="143509"/>
                  </a:lnTo>
                  <a:lnTo>
                    <a:pt x="54609" y="143509"/>
                  </a:lnTo>
                  <a:lnTo>
                    <a:pt x="54609" y="140969"/>
                  </a:lnTo>
                  <a:close/>
                </a:path>
                <a:path w="54610" h="274320">
                  <a:moveTo>
                    <a:pt x="54609" y="138429"/>
                  </a:moveTo>
                  <a:lnTo>
                    <a:pt x="0" y="138429"/>
                  </a:lnTo>
                  <a:lnTo>
                    <a:pt x="0" y="139699"/>
                  </a:lnTo>
                  <a:lnTo>
                    <a:pt x="54609" y="139699"/>
                  </a:lnTo>
                  <a:lnTo>
                    <a:pt x="54609" y="138429"/>
                  </a:lnTo>
                  <a:close/>
                </a:path>
                <a:path w="54610" h="274320">
                  <a:moveTo>
                    <a:pt x="54609" y="134619"/>
                  </a:moveTo>
                  <a:lnTo>
                    <a:pt x="0" y="134619"/>
                  </a:lnTo>
                  <a:lnTo>
                    <a:pt x="0" y="137159"/>
                  </a:lnTo>
                  <a:lnTo>
                    <a:pt x="54609" y="137159"/>
                  </a:lnTo>
                  <a:lnTo>
                    <a:pt x="54609" y="134619"/>
                  </a:lnTo>
                  <a:close/>
                </a:path>
                <a:path w="54610" h="274320">
                  <a:moveTo>
                    <a:pt x="54609" y="132079"/>
                  </a:moveTo>
                  <a:lnTo>
                    <a:pt x="0" y="132079"/>
                  </a:lnTo>
                  <a:lnTo>
                    <a:pt x="0" y="133349"/>
                  </a:lnTo>
                  <a:lnTo>
                    <a:pt x="54609" y="133349"/>
                  </a:lnTo>
                  <a:lnTo>
                    <a:pt x="54609" y="132079"/>
                  </a:lnTo>
                  <a:close/>
                </a:path>
                <a:path w="54610" h="274320">
                  <a:moveTo>
                    <a:pt x="54609" y="128269"/>
                  </a:moveTo>
                  <a:lnTo>
                    <a:pt x="0" y="128269"/>
                  </a:lnTo>
                  <a:lnTo>
                    <a:pt x="0" y="130809"/>
                  </a:lnTo>
                  <a:lnTo>
                    <a:pt x="54609" y="130809"/>
                  </a:lnTo>
                  <a:lnTo>
                    <a:pt x="54609" y="128269"/>
                  </a:lnTo>
                  <a:close/>
                </a:path>
                <a:path w="54610" h="274320">
                  <a:moveTo>
                    <a:pt x="54609" y="125729"/>
                  </a:moveTo>
                  <a:lnTo>
                    <a:pt x="0" y="125729"/>
                  </a:lnTo>
                  <a:lnTo>
                    <a:pt x="0" y="126999"/>
                  </a:lnTo>
                  <a:lnTo>
                    <a:pt x="54609" y="126999"/>
                  </a:lnTo>
                  <a:lnTo>
                    <a:pt x="54609" y="125729"/>
                  </a:lnTo>
                  <a:close/>
                </a:path>
                <a:path w="54610" h="274320">
                  <a:moveTo>
                    <a:pt x="54609" y="121919"/>
                  </a:moveTo>
                  <a:lnTo>
                    <a:pt x="0" y="121919"/>
                  </a:lnTo>
                  <a:lnTo>
                    <a:pt x="0" y="124459"/>
                  </a:lnTo>
                  <a:lnTo>
                    <a:pt x="54609" y="124459"/>
                  </a:lnTo>
                  <a:lnTo>
                    <a:pt x="54609" y="121919"/>
                  </a:lnTo>
                  <a:close/>
                </a:path>
                <a:path w="54610" h="274320">
                  <a:moveTo>
                    <a:pt x="54609" y="119379"/>
                  </a:moveTo>
                  <a:lnTo>
                    <a:pt x="0" y="119379"/>
                  </a:lnTo>
                  <a:lnTo>
                    <a:pt x="0" y="120649"/>
                  </a:lnTo>
                  <a:lnTo>
                    <a:pt x="54609" y="120649"/>
                  </a:lnTo>
                  <a:lnTo>
                    <a:pt x="54609" y="119379"/>
                  </a:lnTo>
                  <a:close/>
                </a:path>
                <a:path w="54610" h="274320">
                  <a:moveTo>
                    <a:pt x="54609" y="115569"/>
                  </a:moveTo>
                  <a:lnTo>
                    <a:pt x="0" y="115569"/>
                  </a:lnTo>
                  <a:lnTo>
                    <a:pt x="0" y="118109"/>
                  </a:lnTo>
                  <a:lnTo>
                    <a:pt x="54609" y="118109"/>
                  </a:lnTo>
                  <a:lnTo>
                    <a:pt x="54609" y="115569"/>
                  </a:lnTo>
                  <a:close/>
                </a:path>
                <a:path w="54610" h="274320">
                  <a:moveTo>
                    <a:pt x="54609" y="113029"/>
                  </a:moveTo>
                  <a:lnTo>
                    <a:pt x="0" y="113029"/>
                  </a:lnTo>
                  <a:lnTo>
                    <a:pt x="0" y="114299"/>
                  </a:lnTo>
                  <a:lnTo>
                    <a:pt x="54609" y="114299"/>
                  </a:lnTo>
                  <a:lnTo>
                    <a:pt x="54609" y="113029"/>
                  </a:lnTo>
                  <a:close/>
                </a:path>
                <a:path w="54610" h="274320">
                  <a:moveTo>
                    <a:pt x="54609" y="109219"/>
                  </a:moveTo>
                  <a:lnTo>
                    <a:pt x="0" y="109219"/>
                  </a:lnTo>
                  <a:lnTo>
                    <a:pt x="0" y="111759"/>
                  </a:lnTo>
                  <a:lnTo>
                    <a:pt x="54609" y="111759"/>
                  </a:lnTo>
                  <a:lnTo>
                    <a:pt x="54609" y="109219"/>
                  </a:lnTo>
                  <a:close/>
                </a:path>
                <a:path w="54610" h="274320">
                  <a:moveTo>
                    <a:pt x="54609" y="106679"/>
                  </a:moveTo>
                  <a:lnTo>
                    <a:pt x="0" y="106679"/>
                  </a:lnTo>
                  <a:lnTo>
                    <a:pt x="0" y="107949"/>
                  </a:lnTo>
                  <a:lnTo>
                    <a:pt x="54609" y="107949"/>
                  </a:lnTo>
                  <a:lnTo>
                    <a:pt x="54609" y="106679"/>
                  </a:lnTo>
                  <a:close/>
                </a:path>
                <a:path w="54610" h="274320">
                  <a:moveTo>
                    <a:pt x="54609" y="102869"/>
                  </a:moveTo>
                  <a:lnTo>
                    <a:pt x="0" y="102869"/>
                  </a:lnTo>
                  <a:lnTo>
                    <a:pt x="0" y="105409"/>
                  </a:lnTo>
                  <a:lnTo>
                    <a:pt x="54609" y="105409"/>
                  </a:lnTo>
                  <a:lnTo>
                    <a:pt x="54609" y="102869"/>
                  </a:lnTo>
                  <a:close/>
                </a:path>
                <a:path w="54610" h="274320">
                  <a:moveTo>
                    <a:pt x="54609" y="100329"/>
                  </a:moveTo>
                  <a:lnTo>
                    <a:pt x="0" y="100329"/>
                  </a:lnTo>
                  <a:lnTo>
                    <a:pt x="0" y="101599"/>
                  </a:lnTo>
                  <a:lnTo>
                    <a:pt x="54609" y="101599"/>
                  </a:lnTo>
                  <a:lnTo>
                    <a:pt x="54609" y="100329"/>
                  </a:lnTo>
                  <a:close/>
                </a:path>
                <a:path w="54610" h="274320">
                  <a:moveTo>
                    <a:pt x="54609" y="96519"/>
                  </a:moveTo>
                  <a:lnTo>
                    <a:pt x="0" y="96519"/>
                  </a:lnTo>
                  <a:lnTo>
                    <a:pt x="0" y="99059"/>
                  </a:lnTo>
                  <a:lnTo>
                    <a:pt x="54609" y="99059"/>
                  </a:lnTo>
                  <a:lnTo>
                    <a:pt x="54609" y="96519"/>
                  </a:lnTo>
                  <a:close/>
                </a:path>
                <a:path w="54610" h="274320">
                  <a:moveTo>
                    <a:pt x="54609" y="93979"/>
                  </a:moveTo>
                  <a:lnTo>
                    <a:pt x="0" y="93979"/>
                  </a:lnTo>
                  <a:lnTo>
                    <a:pt x="0" y="95249"/>
                  </a:lnTo>
                  <a:lnTo>
                    <a:pt x="54609" y="95249"/>
                  </a:lnTo>
                  <a:lnTo>
                    <a:pt x="54609" y="93979"/>
                  </a:lnTo>
                  <a:close/>
                </a:path>
                <a:path w="54610" h="274320">
                  <a:moveTo>
                    <a:pt x="54609" y="90169"/>
                  </a:moveTo>
                  <a:lnTo>
                    <a:pt x="0" y="90169"/>
                  </a:lnTo>
                  <a:lnTo>
                    <a:pt x="0" y="92709"/>
                  </a:lnTo>
                  <a:lnTo>
                    <a:pt x="54609" y="92709"/>
                  </a:lnTo>
                  <a:lnTo>
                    <a:pt x="54609" y="90169"/>
                  </a:lnTo>
                  <a:close/>
                </a:path>
                <a:path w="54610" h="274320">
                  <a:moveTo>
                    <a:pt x="54609" y="87629"/>
                  </a:moveTo>
                  <a:lnTo>
                    <a:pt x="0" y="87629"/>
                  </a:lnTo>
                  <a:lnTo>
                    <a:pt x="0" y="88899"/>
                  </a:lnTo>
                  <a:lnTo>
                    <a:pt x="54609" y="88899"/>
                  </a:lnTo>
                  <a:lnTo>
                    <a:pt x="54609" y="87629"/>
                  </a:lnTo>
                  <a:close/>
                </a:path>
                <a:path w="54610" h="274320">
                  <a:moveTo>
                    <a:pt x="54609" y="81279"/>
                  </a:moveTo>
                  <a:lnTo>
                    <a:pt x="0" y="81279"/>
                  </a:lnTo>
                  <a:lnTo>
                    <a:pt x="0" y="86359"/>
                  </a:lnTo>
                  <a:lnTo>
                    <a:pt x="54609" y="86359"/>
                  </a:lnTo>
                  <a:lnTo>
                    <a:pt x="54609" y="81279"/>
                  </a:lnTo>
                  <a:close/>
                </a:path>
                <a:path w="54610" h="274320">
                  <a:moveTo>
                    <a:pt x="54609" y="74929"/>
                  </a:moveTo>
                  <a:lnTo>
                    <a:pt x="0" y="74929"/>
                  </a:lnTo>
                  <a:lnTo>
                    <a:pt x="0" y="80009"/>
                  </a:lnTo>
                  <a:lnTo>
                    <a:pt x="54609" y="80009"/>
                  </a:lnTo>
                  <a:lnTo>
                    <a:pt x="54609" y="74929"/>
                  </a:lnTo>
                  <a:close/>
                </a:path>
                <a:path w="54610" h="274320">
                  <a:moveTo>
                    <a:pt x="54609" y="68579"/>
                  </a:moveTo>
                  <a:lnTo>
                    <a:pt x="0" y="68579"/>
                  </a:lnTo>
                  <a:lnTo>
                    <a:pt x="0" y="73659"/>
                  </a:lnTo>
                  <a:lnTo>
                    <a:pt x="54609" y="73659"/>
                  </a:lnTo>
                  <a:lnTo>
                    <a:pt x="54609" y="68579"/>
                  </a:lnTo>
                  <a:close/>
                </a:path>
                <a:path w="54610" h="274320">
                  <a:moveTo>
                    <a:pt x="54609" y="62229"/>
                  </a:moveTo>
                  <a:lnTo>
                    <a:pt x="0" y="62229"/>
                  </a:lnTo>
                  <a:lnTo>
                    <a:pt x="0" y="67309"/>
                  </a:lnTo>
                  <a:lnTo>
                    <a:pt x="54609" y="67309"/>
                  </a:lnTo>
                  <a:lnTo>
                    <a:pt x="54609" y="62229"/>
                  </a:lnTo>
                  <a:close/>
                </a:path>
                <a:path w="54610" h="274320">
                  <a:moveTo>
                    <a:pt x="54609" y="55879"/>
                  </a:moveTo>
                  <a:lnTo>
                    <a:pt x="0" y="55879"/>
                  </a:lnTo>
                  <a:lnTo>
                    <a:pt x="0" y="60959"/>
                  </a:lnTo>
                  <a:lnTo>
                    <a:pt x="54609" y="60959"/>
                  </a:lnTo>
                  <a:lnTo>
                    <a:pt x="54609" y="55879"/>
                  </a:lnTo>
                  <a:close/>
                </a:path>
                <a:path w="54610" h="274320">
                  <a:moveTo>
                    <a:pt x="54609" y="49529"/>
                  </a:moveTo>
                  <a:lnTo>
                    <a:pt x="0" y="49529"/>
                  </a:lnTo>
                  <a:lnTo>
                    <a:pt x="0" y="54609"/>
                  </a:lnTo>
                  <a:lnTo>
                    <a:pt x="54609" y="54609"/>
                  </a:lnTo>
                  <a:lnTo>
                    <a:pt x="54609" y="49529"/>
                  </a:lnTo>
                  <a:close/>
                </a:path>
                <a:path w="54610" h="274320">
                  <a:moveTo>
                    <a:pt x="54609" y="43179"/>
                  </a:moveTo>
                  <a:lnTo>
                    <a:pt x="0" y="43179"/>
                  </a:lnTo>
                  <a:lnTo>
                    <a:pt x="0" y="48259"/>
                  </a:lnTo>
                  <a:lnTo>
                    <a:pt x="54609" y="48259"/>
                  </a:lnTo>
                  <a:lnTo>
                    <a:pt x="54609" y="43179"/>
                  </a:lnTo>
                  <a:close/>
                </a:path>
                <a:path w="54610" h="274320">
                  <a:moveTo>
                    <a:pt x="54609" y="38099"/>
                  </a:moveTo>
                  <a:lnTo>
                    <a:pt x="0" y="38099"/>
                  </a:lnTo>
                  <a:lnTo>
                    <a:pt x="0" y="41909"/>
                  </a:lnTo>
                  <a:lnTo>
                    <a:pt x="54609" y="41909"/>
                  </a:lnTo>
                  <a:lnTo>
                    <a:pt x="54609" y="38099"/>
                  </a:lnTo>
                  <a:close/>
                </a:path>
                <a:path w="54610" h="274320">
                  <a:moveTo>
                    <a:pt x="54609" y="31749"/>
                  </a:moveTo>
                  <a:lnTo>
                    <a:pt x="0" y="31749"/>
                  </a:lnTo>
                  <a:lnTo>
                    <a:pt x="0" y="36829"/>
                  </a:lnTo>
                  <a:lnTo>
                    <a:pt x="54609" y="36829"/>
                  </a:lnTo>
                  <a:lnTo>
                    <a:pt x="54609" y="31749"/>
                  </a:lnTo>
                  <a:close/>
                </a:path>
                <a:path w="54610" h="274320">
                  <a:moveTo>
                    <a:pt x="54609" y="25399"/>
                  </a:moveTo>
                  <a:lnTo>
                    <a:pt x="0" y="25399"/>
                  </a:lnTo>
                  <a:lnTo>
                    <a:pt x="0" y="30479"/>
                  </a:lnTo>
                  <a:lnTo>
                    <a:pt x="54609" y="30479"/>
                  </a:lnTo>
                  <a:lnTo>
                    <a:pt x="54609" y="25399"/>
                  </a:lnTo>
                  <a:close/>
                </a:path>
                <a:path w="54610" h="274320">
                  <a:moveTo>
                    <a:pt x="54609" y="19049"/>
                  </a:moveTo>
                  <a:lnTo>
                    <a:pt x="0" y="19049"/>
                  </a:lnTo>
                  <a:lnTo>
                    <a:pt x="0" y="24129"/>
                  </a:lnTo>
                  <a:lnTo>
                    <a:pt x="54609" y="24129"/>
                  </a:lnTo>
                  <a:lnTo>
                    <a:pt x="54609" y="19049"/>
                  </a:lnTo>
                  <a:close/>
                </a:path>
                <a:path w="54610" h="274320">
                  <a:moveTo>
                    <a:pt x="54609" y="12699"/>
                  </a:moveTo>
                  <a:lnTo>
                    <a:pt x="0" y="12699"/>
                  </a:lnTo>
                  <a:lnTo>
                    <a:pt x="0" y="17779"/>
                  </a:lnTo>
                  <a:lnTo>
                    <a:pt x="54609" y="17779"/>
                  </a:lnTo>
                  <a:lnTo>
                    <a:pt x="54609" y="12699"/>
                  </a:lnTo>
                  <a:close/>
                </a:path>
                <a:path w="54610" h="274320">
                  <a:moveTo>
                    <a:pt x="54609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4609" y="11429"/>
                  </a:lnTo>
                  <a:lnTo>
                    <a:pt x="54609" y="6349"/>
                  </a:lnTo>
                  <a:close/>
                </a:path>
                <a:path w="54610" h="274320">
                  <a:moveTo>
                    <a:pt x="54609" y="0"/>
                  </a:moveTo>
                  <a:lnTo>
                    <a:pt x="0" y="0"/>
                  </a:lnTo>
                  <a:lnTo>
                    <a:pt x="0" y="5079"/>
                  </a:lnTo>
                  <a:lnTo>
                    <a:pt x="54609" y="5079"/>
                  </a:lnTo>
                  <a:lnTo>
                    <a:pt x="54609" y="0"/>
                  </a:lnTo>
                  <a:close/>
                </a:path>
                <a:path w="54610" h="274320">
                  <a:moveTo>
                    <a:pt x="54609" y="264159"/>
                  </a:moveTo>
                  <a:lnTo>
                    <a:pt x="0" y="264159"/>
                  </a:lnTo>
                  <a:lnTo>
                    <a:pt x="0" y="271779"/>
                  </a:lnTo>
                  <a:lnTo>
                    <a:pt x="13969" y="271779"/>
                  </a:lnTo>
                  <a:lnTo>
                    <a:pt x="13969" y="273049"/>
                  </a:lnTo>
                  <a:lnTo>
                    <a:pt x="36829" y="273049"/>
                  </a:lnTo>
                  <a:lnTo>
                    <a:pt x="36829" y="274319"/>
                  </a:lnTo>
                  <a:lnTo>
                    <a:pt x="54609" y="274319"/>
                  </a:lnTo>
                  <a:lnTo>
                    <a:pt x="54609" y="264159"/>
                  </a:lnTo>
                  <a:close/>
                </a:path>
              </a:pathLst>
            </a:custGeom>
            <a:solidFill>
              <a:srgbClr val="2A80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9" name="object 279"/>
            <p:cNvSpPr/>
            <p:nvPr/>
          </p:nvSpPr>
          <p:spPr>
            <a:xfrm>
              <a:off x="3117850" y="6409689"/>
              <a:ext cx="54610" cy="273050"/>
            </a:xfrm>
            <a:custGeom>
              <a:avLst/>
              <a:gdLst/>
              <a:ahLst/>
              <a:cxnLst/>
              <a:rect l="l" t="t" r="r" b="b"/>
              <a:pathLst>
                <a:path w="54610" h="273050">
                  <a:moveTo>
                    <a:pt x="54610" y="243840"/>
                  </a:moveTo>
                  <a:lnTo>
                    <a:pt x="0" y="243840"/>
                  </a:lnTo>
                  <a:lnTo>
                    <a:pt x="0" y="265430"/>
                  </a:lnTo>
                  <a:lnTo>
                    <a:pt x="54610" y="265430"/>
                  </a:lnTo>
                  <a:lnTo>
                    <a:pt x="54610" y="243840"/>
                  </a:lnTo>
                  <a:close/>
                </a:path>
                <a:path w="54610" h="273050">
                  <a:moveTo>
                    <a:pt x="54610" y="241300"/>
                  </a:moveTo>
                  <a:lnTo>
                    <a:pt x="0" y="241300"/>
                  </a:lnTo>
                  <a:lnTo>
                    <a:pt x="0" y="242570"/>
                  </a:lnTo>
                  <a:lnTo>
                    <a:pt x="54610" y="242570"/>
                  </a:lnTo>
                  <a:lnTo>
                    <a:pt x="54610" y="241300"/>
                  </a:lnTo>
                  <a:close/>
                </a:path>
                <a:path w="54610" h="273050">
                  <a:moveTo>
                    <a:pt x="54610" y="237490"/>
                  </a:moveTo>
                  <a:lnTo>
                    <a:pt x="0" y="237490"/>
                  </a:lnTo>
                  <a:lnTo>
                    <a:pt x="0" y="240030"/>
                  </a:lnTo>
                  <a:lnTo>
                    <a:pt x="54610" y="240030"/>
                  </a:lnTo>
                  <a:lnTo>
                    <a:pt x="54610" y="237490"/>
                  </a:lnTo>
                  <a:close/>
                </a:path>
                <a:path w="54610" h="273050">
                  <a:moveTo>
                    <a:pt x="54610" y="234950"/>
                  </a:moveTo>
                  <a:lnTo>
                    <a:pt x="0" y="234950"/>
                  </a:lnTo>
                  <a:lnTo>
                    <a:pt x="0" y="236220"/>
                  </a:lnTo>
                  <a:lnTo>
                    <a:pt x="54610" y="236220"/>
                  </a:lnTo>
                  <a:lnTo>
                    <a:pt x="54610" y="234950"/>
                  </a:lnTo>
                  <a:close/>
                </a:path>
                <a:path w="54610" h="273050">
                  <a:moveTo>
                    <a:pt x="54610" y="231140"/>
                  </a:moveTo>
                  <a:lnTo>
                    <a:pt x="0" y="231140"/>
                  </a:lnTo>
                  <a:lnTo>
                    <a:pt x="0" y="233680"/>
                  </a:lnTo>
                  <a:lnTo>
                    <a:pt x="54610" y="233680"/>
                  </a:lnTo>
                  <a:lnTo>
                    <a:pt x="54610" y="231140"/>
                  </a:lnTo>
                  <a:close/>
                </a:path>
                <a:path w="54610" h="273050">
                  <a:moveTo>
                    <a:pt x="54610" y="228600"/>
                  </a:moveTo>
                  <a:lnTo>
                    <a:pt x="0" y="228600"/>
                  </a:lnTo>
                  <a:lnTo>
                    <a:pt x="0" y="229870"/>
                  </a:lnTo>
                  <a:lnTo>
                    <a:pt x="54610" y="229870"/>
                  </a:lnTo>
                  <a:lnTo>
                    <a:pt x="54610" y="228600"/>
                  </a:lnTo>
                  <a:close/>
                </a:path>
                <a:path w="54610" h="273050">
                  <a:moveTo>
                    <a:pt x="54610" y="224790"/>
                  </a:moveTo>
                  <a:lnTo>
                    <a:pt x="0" y="224790"/>
                  </a:lnTo>
                  <a:lnTo>
                    <a:pt x="0" y="227330"/>
                  </a:lnTo>
                  <a:lnTo>
                    <a:pt x="54610" y="227330"/>
                  </a:lnTo>
                  <a:lnTo>
                    <a:pt x="54610" y="224790"/>
                  </a:lnTo>
                  <a:close/>
                </a:path>
                <a:path w="54610" h="273050">
                  <a:moveTo>
                    <a:pt x="54610" y="222250"/>
                  </a:moveTo>
                  <a:lnTo>
                    <a:pt x="0" y="222250"/>
                  </a:lnTo>
                  <a:lnTo>
                    <a:pt x="0" y="223520"/>
                  </a:lnTo>
                  <a:lnTo>
                    <a:pt x="54610" y="223520"/>
                  </a:lnTo>
                  <a:lnTo>
                    <a:pt x="54610" y="222250"/>
                  </a:lnTo>
                  <a:close/>
                </a:path>
                <a:path w="54610" h="273050">
                  <a:moveTo>
                    <a:pt x="54610" y="218440"/>
                  </a:moveTo>
                  <a:lnTo>
                    <a:pt x="0" y="218440"/>
                  </a:lnTo>
                  <a:lnTo>
                    <a:pt x="0" y="220980"/>
                  </a:lnTo>
                  <a:lnTo>
                    <a:pt x="54610" y="220980"/>
                  </a:lnTo>
                  <a:lnTo>
                    <a:pt x="54610" y="218440"/>
                  </a:lnTo>
                  <a:close/>
                </a:path>
                <a:path w="54610" h="273050">
                  <a:moveTo>
                    <a:pt x="54610" y="215900"/>
                  </a:moveTo>
                  <a:lnTo>
                    <a:pt x="0" y="215900"/>
                  </a:lnTo>
                  <a:lnTo>
                    <a:pt x="0" y="217170"/>
                  </a:lnTo>
                  <a:lnTo>
                    <a:pt x="54610" y="217170"/>
                  </a:lnTo>
                  <a:lnTo>
                    <a:pt x="54610" y="215900"/>
                  </a:lnTo>
                  <a:close/>
                </a:path>
                <a:path w="54610" h="273050">
                  <a:moveTo>
                    <a:pt x="54610" y="212090"/>
                  </a:moveTo>
                  <a:lnTo>
                    <a:pt x="0" y="212090"/>
                  </a:lnTo>
                  <a:lnTo>
                    <a:pt x="0" y="214630"/>
                  </a:lnTo>
                  <a:lnTo>
                    <a:pt x="54610" y="214630"/>
                  </a:lnTo>
                  <a:lnTo>
                    <a:pt x="54610" y="212090"/>
                  </a:lnTo>
                  <a:close/>
                </a:path>
                <a:path w="54610" h="273050">
                  <a:moveTo>
                    <a:pt x="54610" y="209550"/>
                  </a:moveTo>
                  <a:lnTo>
                    <a:pt x="0" y="209550"/>
                  </a:lnTo>
                  <a:lnTo>
                    <a:pt x="0" y="210820"/>
                  </a:lnTo>
                  <a:lnTo>
                    <a:pt x="54610" y="210820"/>
                  </a:lnTo>
                  <a:lnTo>
                    <a:pt x="54610" y="209550"/>
                  </a:lnTo>
                  <a:close/>
                </a:path>
                <a:path w="54610" h="273050">
                  <a:moveTo>
                    <a:pt x="54610" y="205740"/>
                  </a:moveTo>
                  <a:lnTo>
                    <a:pt x="0" y="205740"/>
                  </a:lnTo>
                  <a:lnTo>
                    <a:pt x="0" y="208280"/>
                  </a:lnTo>
                  <a:lnTo>
                    <a:pt x="54610" y="208280"/>
                  </a:lnTo>
                  <a:lnTo>
                    <a:pt x="54610" y="205740"/>
                  </a:lnTo>
                  <a:close/>
                </a:path>
                <a:path w="54610" h="273050">
                  <a:moveTo>
                    <a:pt x="54610" y="203200"/>
                  </a:moveTo>
                  <a:lnTo>
                    <a:pt x="0" y="203200"/>
                  </a:lnTo>
                  <a:lnTo>
                    <a:pt x="0" y="204470"/>
                  </a:lnTo>
                  <a:lnTo>
                    <a:pt x="54610" y="204470"/>
                  </a:lnTo>
                  <a:lnTo>
                    <a:pt x="54610" y="203200"/>
                  </a:lnTo>
                  <a:close/>
                </a:path>
                <a:path w="54610" h="273050">
                  <a:moveTo>
                    <a:pt x="54610" y="199390"/>
                  </a:moveTo>
                  <a:lnTo>
                    <a:pt x="0" y="199390"/>
                  </a:lnTo>
                  <a:lnTo>
                    <a:pt x="0" y="201930"/>
                  </a:lnTo>
                  <a:lnTo>
                    <a:pt x="54610" y="201930"/>
                  </a:lnTo>
                  <a:lnTo>
                    <a:pt x="54610" y="199390"/>
                  </a:lnTo>
                  <a:close/>
                </a:path>
                <a:path w="54610" h="273050">
                  <a:moveTo>
                    <a:pt x="54610" y="196850"/>
                  </a:moveTo>
                  <a:lnTo>
                    <a:pt x="0" y="196850"/>
                  </a:lnTo>
                  <a:lnTo>
                    <a:pt x="0" y="198120"/>
                  </a:lnTo>
                  <a:lnTo>
                    <a:pt x="54610" y="198120"/>
                  </a:lnTo>
                  <a:lnTo>
                    <a:pt x="54610" y="196850"/>
                  </a:lnTo>
                  <a:close/>
                </a:path>
                <a:path w="54610" h="273050">
                  <a:moveTo>
                    <a:pt x="54610" y="193040"/>
                  </a:moveTo>
                  <a:lnTo>
                    <a:pt x="0" y="193040"/>
                  </a:lnTo>
                  <a:lnTo>
                    <a:pt x="0" y="195580"/>
                  </a:lnTo>
                  <a:lnTo>
                    <a:pt x="54610" y="195580"/>
                  </a:lnTo>
                  <a:lnTo>
                    <a:pt x="54610" y="193040"/>
                  </a:lnTo>
                  <a:close/>
                </a:path>
                <a:path w="54610" h="273050">
                  <a:moveTo>
                    <a:pt x="54610" y="190500"/>
                  </a:moveTo>
                  <a:lnTo>
                    <a:pt x="0" y="190500"/>
                  </a:lnTo>
                  <a:lnTo>
                    <a:pt x="0" y="191770"/>
                  </a:lnTo>
                  <a:lnTo>
                    <a:pt x="54610" y="191770"/>
                  </a:lnTo>
                  <a:lnTo>
                    <a:pt x="54610" y="190500"/>
                  </a:lnTo>
                  <a:close/>
                </a:path>
                <a:path w="54610" h="273050">
                  <a:moveTo>
                    <a:pt x="54610" y="186690"/>
                  </a:moveTo>
                  <a:lnTo>
                    <a:pt x="0" y="186690"/>
                  </a:lnTo>
                  <a:lnTo>
                    <a:pt x="0" y="189230"/>
                  </a:lnTo>
                  <a:lnTo>
                    <a:pt x="54610" y="189230"/>
                  </a:lnTo>
                  <a:lnTo>
                    <a:pt x="54610" y="186690"/>
                  </a:lnTo>
                  <a:close/>
                </a:path>
                <a:path w="54610" h="273050">
                  <a:moveTo>
                    <a:pt x="54610" y="184150"/>
                  </a:moveTo>
                  <a:lnTo>
                    <a:pt x="0" y="184150"/>
                  </a:lnTo>
                  <a:lnTo>
                    <a:pt x="0" y="185420"/>
                  </a:lnTo>
                  <a:lnTo>
                    <a:pt x="54610" y="185420"/>
                  </a:lnTo>
                  <a:lnTo>
                    <a:pt x="54610" y="184150"/>
                  </a:lnTo>
                  <a:close/>
                </a:path>
                <a:path w="54610" h="273050">
                  <a:moveTo>
                    <a:pt x="54610" y="180340"/>
                  </a:moveTo>
                  <a:lnTo>
                    <a:pt x="0" y="180340"/>
                  </a:lnTo>
                  <a:lnTo>
                    <a:pt x="0" y="182880"/>
                  </a:lnTo>
                  <a:lnTo>
                    <a:pt x="54610" y="182880"/>
                  </a:lnTo>
                  <a:lnTo>
                    <a:pt x="54610" y="180340"/>
                  </a:lnTo>
                  <a:close/>
                </a:path>
                <a:path w="54610" h="273050">
                  <a:moveTo>
                    <a:pt x="54610" y="177800"/>
                  </a:moveTo>
                  <a:lnTo>
                    <a:pt x="0" y="177800"/>
                  </a:lnTo>
                  <a:lnTo>
                    <a:pt x="0" y="179070"/>
                  </a:lnTo>
                  <a:lnTo>
                    <a:pt x="54610" y="179070"/>
                  </a:lnTo>
                  <a:lnTo>
                    <a:pt x="54610" y="177800"/>
                  </a:lnTo>
                  <a:close/>
                </a:path>
                <a:path w="54610" h="273050">
                  <a:moveTo>
                    <a:pt x="54610" y="173990"/>
                  </a:moveTo>
                  <a:lnTo>
                    <a:pt x="0" y="173990"/>
                  </a:lnTo>
                  <a:lnTo>
                    <a:pt x="0" y="176530"/>
                  </a:lnTo>
                  <a:lnTo>
                    <a:pt x="54610" y="176530"/>
                  </a:lnTo>
                  <a:lnTo>
                    <a:pt x="54610" y="173990"/>
                  </a:lnTo>
                  <a:close/>
                </a:path>
                <a:path w="54610" h="273050">
                  <a:moveTo>
                    <a:pt x="54610" y="171450"/>
                  </a:moveTo>
                  <a:lnTo>
                    <a:pt x="0" y="171450"/>
                  </a:lnTo>
                  <a:lnTo>
                    <a:pt x="0" y="172720"/>
                  </a:lnTo>
                  <a:lnTo>
                    <a:pt x="54610" y="172720"/>
                  </a:lnTo>
                  <a:lnTo>
                    <a:pt x="54610" y="171450"/>
                  </a:lnTo>
                  <a:close/>
                </a:path>
                <a:path w="54610" h="273050">
                  <a:moveTo>
                    <a:pt x="54610" y="167640"/>
                  </a:moveTo>
                  <a:lnTo>
                    <a:pt x="0" y="167640"/>
                  </a:lnTo>
                  <a:lnTo>
                    <a:pt x="0" y="170180"/>
                  </a:lnTo>
                  <a:lnTo>
                    <a:pt x="54610" y="170180"/>
                  </a:lnTo>
                  <a:lnTo>
                    <a:pt x="54610" y="167640"/>
                  </a:lnTo>
                  <a:close/>
                </a:path>
                <a:path w="54610" h="273050">
                  <a:moveTo>
                    <a:pt x="54610" y="165100"/>
                  </a:moveTo>
                  <a:lnTo>
                    <a:pt x="0" y="165100"/>
                  </a:lnTo>
                  <a:lnTo>
                    <a:pt x="0" y="166370"/>
                  </a:lnTo>
                  <a:lnTo>
                    <a:pt x="54610" y="166370"/>
                  </a:lnTo>
                  <a:lnTo>
                    <a:pt x="54610" y="165100"/>
                  </a:lnTo>
                  <a:close/>
                </a:path>
                <a:path w="54610" h="273050">
                  <a:moveTo>
                    <a:pt x="54610" y="161290"/>
                  </a:moveTo>
                  <a:lnTo>
                    <a:pt x="0" y="161290"/>
                  </a:lnTo>
                  <a:lnTo>
                    <a:pt x="0" y="163830"/>
                  </a:lnTo>
                  <a:lnTo>
                    <a:pt x="54610" y="163830"/>
                  </a:lnTo>
                  <a:lnTo>
                    <a:pt x="54610" y="161290"/>
                  </a:lnTo>
                  <a:close/>
                </a:path>
                <a:path w="54610" h="273050">
                  <a:moveTo>
                    <a:pt x="54610" y="158750"/>
                  </a:moveTo>
                  <a:lnTo>
                    <a:pt x="0" y="158750"/>
                  </a:lnTo>
                  <a:lnTo>
                    <a:pt x="0" y="160020"/>
                  </a:lnTo>
                  <a:lnTo>
                    <a:pt x="54610" y="160020"/>
                  </a:lnTo>
                  <a:lnTo>
                    <a:pt x="54610" y="158750"/>
                  </a:lnTo>
                  <a:close/>
                </a:path>
                <a:path w="54610" h="273050">
                  <a:moveTo>
                    <a:pt x="54610" y="154940"/>
                  </a:moveTo>
                  <a:lnTo>
                    <a:pt x="0" y="154940"/>
                  </a:lnTo>
                  <a:lnTo>
                    <a:pt x="0" y="157480"/>
                  </a:lnTo>
                  <a:lnTo>
                    <a:pt x="54610" y="157480"/>
                  </a:lnTo>
                  <a:lnTo>
                    <a:pt x="54610" y="154940"/>
                  </a:lnTo>
                  <a:close/>
                </a:path>
                <a:path w="54610" h="273050">
                  <a:moveTo>
                    <a:pt x="54610" y="152400"/>
                  </a:moveTo>
                  <a:lnTo>
                    <a:pt x="0" y="152400"/>
                  </a:lnTo>
                  <a:lnTo>
                    <a:pt x="0" y="153670"/>
                  </a:lnTo>
                  <a:lnTo>
                    <a:pt x="54610" y="153670"/>
                  </a:lnTo>
                  <a:lnTo>
                    <a:pt x="54610" y="152400"/>
                  </a:lnTo>
                  <a:close/>
                </a:path>
                <a:path w="54610" h="273050">
                  <a:moveTo>
                    <a:pt x="54610" y="148590"/>
                  </a:moveTo>
                  <a:lnTo>
                    <a:pt x="0" y="148590"/>
                  </a:lnTo>
                  <a:lnTo>
                    <a:pt x="0" y="151130"/>
                  </a:lnTo>
                  <a:lnTo>
                    <a:pt x="54610" y="151130"/>
                  </a:lnTo>
                  <a:lnTo>
                    <a:pt x="54610" y="148590"/>
                  </a:lnTo>
                  <a:close/>
                </a:path>
                <a:path w="54610" h="273050">
                  <a:moveTo>
                    <a:pt x="54610" y="146050"/>
                  </a:moveTo>
                  <a:lnTo>
                    <a:pt x="0" y="146050"/>
                  </a:lnTo>
                  <a:lnTo>
                    <a:pt x="0" y="147320"/>
                  </a:lnTo>
                  <a:lnTo>
                    <a:pt x="54610" y="147320"/>
                  </a:lnTo>
                  <a:lnTo>
                    <a:pt x="54610" y="146050"/>
                  </a:lnTo>
                  <a:close/>
                </a:path>
                <a:path w="54610" h="273050">
                  <a:moveTo>
                    <a:pt x="54610" y="142240"/>
                  </a:moveTo>
                  <a:lnTo>
                    <a:pt x="0" y="142240"/>
                  </a:lnTo>
                  <a:lnTo>
                    <a:pt x="0" y="144780"/>
                  </a:lnTo>
                  <a:lnTo>
                    <a:pt x="54610" y="144780"/>
                  </a:lnTo>
                  <a:lnTo>
                    <a:pt x="54610" y="142240"/>
                  </a:lnTo>
                  <a:close/>
                </a:path>
                <a:path w="54610" h="273050">
                  <a:moveTo>
                    <a:pt x="54610" y="139700"/>
                  </a:moveTo>
                  <a:lnTo>
                    <a:pt x="0" y="139700"/>
                  </a:lnTo>
                  <a:lnTo>
                    <a:pt x="0" y="140970"/>
                  </a:lnTo>
                  <a:lnTo>
                    <a:pt x="54610" y="140970"/>
                  </a:lnTo>
                  <a:lnTo>
                    <a:pt x="54610" y="139700"/>
                  </a:lnTo>
                  <a:close/>
                </a:path>
                <a:path w="54610" h="273050">
                  <a:moveTo>
                    <a:pt x="54610" y="135890"/>
                  </a:moveTo>
                  <a:lnTo>
                    <a:pt x="0" y="135890"/>
                  </a:lnTo>
                  <a:lnTo>
                    <a:pt x="0" y="138430"/>
                  </a:lnTo>
                  <a:lnTo>
                    <a:pt x="54610" y="138430"/>
                  </a:lnTo>
                  <a:lnTo>
                    <a:pt x="54610" y="135890"/>
                  </a:lnTo>
                  <a:close/>
                </a:path>
                <a:path w="54610" h="273050">
                  <a:moveTo>
                    <a:pt x="54610" y="133350"/>
                  </a:moveTo>
                  <a:lnTo>
                    <a:pt x="0" y="133350"/>
                  </a:lnTo>
                  <a:lnTo>
                    <a:pt x="0" y="134620"/>
                  </a:lnTo>
                  <a:lnTo>
                    <a:pt x="54610" y="134620"/>
                  </a:lnTo>
                  <a:lnTo>
                    <a:pt x="54610" y="133350"/>
                  </a:lnTo>
                  <a:close/>
                </a:path>
                <a:path w="54610" h="273050">
                  <a:moveTo>
                    <a:pt x="54610" y="129540"/>
                  </a:moveTo>
                  <a:lnTo>
                    <a:pt x="0" y="129540"/>
                  </a:lnTo>
                  <a:lnTo>
                    <a:pt x="0" y="132080"/>
                  </a:lnTo>
                  <a:lnTo>
                    <a:pt x="54610" y="132080"/>
                  </a:lnTo>
                  <a:lnTo>
                    <a:pt x="54610" y="129540"/>
                  </a:lnTo>
                  <a:close/>
                </a:path>
                <a:path w="54610" h="273050">
                  <a:moveTo>
                    <a:pt x="54610" y="127000"/>
                  </a:moveTo>
                  <a:lnTo>
                    <a:pt x="0" y="127000"/>
                  </a:lnTo>
                  <a:lnTo>
                    <a:pt x="0" y="128270"/>
                  </a:lnTo>
                  <a:lnTo>
                    <a:pt x="54610" y="128270"/>
                  </a:lnTo>
                  <a:lnTo>
                    <a:pt x="54610" y="127000"/>
                  </a:lnTo>
                  <a:close/>
                </a:path>
                <a:path w="54610" h="273050">
                  <a:moveTo>
                    <a:pt x="54610" y="123190"/>
                  </a:moveTo>
                  <a:lnTo>
                    <a:pt x="0" y="123190"/>
                  </a:lnTo>
                  <a:lnTo>
                    <a:pt x="0" y="125730"/>
                  </a:lnTo>
                  <a:lnTo>
                    <a:pt x="54610" y="125730"/>
                  </a:lnTo>
                  <a:lnTo>
                    <a:pt x="54610" y="123190"/>
                  </a:lnTo>
                  <a:close/>
                </a:path>
                <a:path w="54610" h="273050">
                  <a:moveTo>
                    <a:pt x="54610" y="120650"/>
                  </a:moveTo>
                  <a:lnTo>
                    <a:pt x="0" y="120650"/>
                  </a:lnTo>
                  <a:lnTo>
                    <a:pt x="0" y="121920"/>
                  </a:lnTo>
                  <a:lnTo>
                    <a:pt x="54610" y="121920"/>
                  </a:lnTo>
                  <a:lnTo>
                    <a:pt x="54610" y="120650"/>
                  </a:lnTo>
                  <a:close/>
                </a:path>
                <a:path w="54610" h="273050">
                  <a:moveTo>
                    <a:pt x="54610" y="116840"/>
                  </a:moveTo>
                  <a:lnTo>
                    <a:pt x="0" y="116840"/>
                  </a:lnTo>
                  <a:lnTo>
                    <a:pt x="0" y="119380"/>
                  </a:lnTo>
                  <a:lnTo>
                    <a:pt x="54610" y="119380"/>
                  </a:lnTo>
                  <a:lnTo>
                    <a:pt x="54610" y="116840"/>
                  </a:lnTo>
                  <a:close/>
                </a:path>
                <a:path w="54610" h="273050">
                  <a:moveTo>
                    <a:pt x="54610" y="114300"/>
                  </a:moveTo>
                  <a:lnTo>
                    <a:pt x="0" y="114300"/>
                  </a:lnTo>
                  <a:lnTo>
                    <a:pt x="0" y="115570"/>
                  </a:lnTo>
                  <a:lnTo>
                    <a:pt x="54610" y="115570"/>
                  </a:lnTo>
                  <a:lnTo>
                    <a:pt x="54610" y="114300"/>
                  </a:lnTo>
                  <a:close/>
                </a:path>
                <a:path w="54610" h="273050">
                  <a:moveTo>
                    <a:pt x="54610" y="110490"/>
                  </a:moveTo>
                  <a:lnTo>
                    <a:pt x="0" y="110490"/>
                  </a:lnTo>
                  <a:lnTo>
                    <a:pt x="0" y="113030"/>
                  </a:lnTo>
                  <a:lnTo>
                    <a:pt x="54610" y="113030"/>
                  </a:lnTo>
                  <a:lnTo>
                    <a:pt x="54610" y="110490"/>
                  </a:lnTo>
                  <a:close/>
                </a:path>
                <a:path w="54610" h="273050">
                  <a:moveTo>
                    <a:pt x="54610" y="107950"/>
                  </a:moveTo>
                  <a:lnTo>
                    <a:pt x="0" y="107950"/>
                  </a:lnTo>
                  <a:lnTo>
                    <a:pt x="0" y="109220"/>
                  </a:lnTo>
                  <a:lnTo>
                    <a:pt x="54610" y="109220"/>
                  </a:lnTo>
                  <a:lnTo>
                    <a:pt x="54610" y="107950"/>
                  </a:lnTo>
                  <a:close/>
                </a:path>
                <a:path w="54610" h="273050">
                  <a:moveTo>
                    <a:pt x="54610" y="104140"/>
                  </a:moveTo>
                  <a:lnTo>
                    <a:pt x="0" y="104140"/>
                  </a:lnTo>
                  <a:lnTo>
                    <a:pt x="0" y="106680"/>
                  </a:lnTo>
                  <a:lnTo>
                    <a:pt x="54610" y="106680"/>
                  </a:lnTo>
                  <a:lnTo>
                    <a:pt x="54610" y="104140"/>
                  </a:lnTo>
                  <a:close/>
                </a:path>
                <a:path w="54610" h="273050">
                  <a:moveTo>
                    <a:pt x="54610" y="101600"/>
                  </a:moveTo>
                  <a:lnTo>
                    <a:pt x="0" y="101600"/>
                  </a:lnTo>
                  <a:lnTo>
                    <a:pt x="0" y="102870"/>
                  </a:lnTo>
                  <a:lnTo>
                    <a:pt x="54610" y="102870"/>
                  </a:lnTo>
                  <a:lnTo>
                    <a:pt x="54610" y="101600"/>
                  </a:lnTo>
                  <a:close/>
                </a:path>
                <a:path w="54610" h="273050">
                  <a:moveTo>
                    <a:pt x="54610" y="97790"/>
                  </a:moveTo>
                  <a:lnTo>
                    <a:pt x="0" y="97790"/>
                  </a:lnTo>
                  <a:lnTo>
                    <a:pt x="0" y="100330"/>
                  </a:lnTo>
                  <a:lnTo>
                    <a:pt x="54610" y="100330"/>
                  </a:lnTo>
                  <a:lnTo>
                    <a:pt x="54610" y="97790"/>
                  </a:lnTo>
                  <a:close/>
                </a:path>
                <a:path w="54610" h="273050">
                  <a:moveTo>
                    <a:pt x="54610" y="95250"/>
                  </a:moveTo>
                  <a:lnTo>
                    <a:pt x="0" y="95250"/>
                  </a:lnTo>
                  <a:lnTo>
                    <a:pt x="0" y="96520"/>
                  </a:lnTo>
                  <a:lnTo>
                    <a:pt x="54610" y="96520"/>
                  </a:lnTo>
                  <a:lnTo>
                    <a:pt x="54610" y="95250"/>
                  </a:lnTo>
                  <a:close/>
                </a:path>
                <a:path w="54610" h="273050">
                  <a:moveTo>
                    <a:pt x="54610" y="91440"/>
                  </a:moveTo>
                  <a:lnTo>
                    <a:pt x="0" y="91440"/>
                  </a:lnTo>
                  <a:lnTo>
                    <a:pt x="0" y="93980"/>
                  </a:lnTo>
                  <a:lnTo>
                    <a:pt x="54610" y="93980"/>
                  </a:lnTo>
                  <a:lnTo>
                    <a:pt x="54610" y="91440"/>
                  </a:lnTo>
                  <a:close/>
                </a:path>
                <a:path w="54610" h="273050">
                  <a:moveTo>
                    <a:pt x="54610" y="88900"/>
                  </a:moveTo>
                  <a:lnTo>
                    <a:pt x="0" y="88900"/>
                  </a:lnTo>
                  <a:lnTo>
                    <a:pt x="0" y="90170"/>
                  </a:lnTo>
                  <a:lnTo>
                    <a:pt x="54610" y="90170"/>
                  </a:lnTo>
                  <a:lnTo>
                    <a:pt x="54610" y="88900"/>
                  </a:lnTo>
                  <a:close/>
                </a:path>
                <a:path w="54610" h="273050">
                  <a:moveTo>
                    <a:pt x="54610" y="82550"/>
                  </a:moveTo>
                  <a:lnTo>
                    <a:pt x="0" y="82550"/>
                  </a:lnTo>
                  <a:lnTo>
                    <a:pt x="0" y="87630"/>
                  </a:lnTo>
                  <a:lnTo>
                    <a:pt x="54610" y="87630"/>
                  </a:lnTo>
                  <a:lnTo>
                    <a:pt x="54610" y="82550"/>
                  </a:lnTo>
                  <a:close/>
                </a:path>
                <a:path w="54610" h="273050">
                  <a:moveTo>
                    <a:pt x="54610" y="76200"/>
                  </a:moveTo>
                  <a:lnTo>
                    <a:pt x="0" y="76200"/>
                  </a:lnTo>
                  <a:lnTo>
                    <a:pt x="0" y="81280"/>
                  </a:lnTo>
                  <a:lnTo>
                    <a:pt x="54610" y="81280"/>
                  </a:lnTo>
                  <a:lnTo>
                    <a:pt x="54610" y="76200"/>
                  </a:lnTo>
                  <a:close/>
                </a:path>
                <a:path w="54610" h="273050">
                  <a:moveTo>
                    <a:pt x="54610" y="69850"/>
                  </a:moveTo>
                  <a:lnTo>
                    <a:pt x="0" y="69850"/>
                  </a:lnTo>
                  <a:lnTo>
                    <a:pt x="0" y="74930"/>
                  </a:lnTo>
                  <a:lnTo>
                    <a:pt x="54610" y="74930"/>
                  </a:lnTo>
                  <a:lnTo>
                    <a:pt x="54610" y="69850"/>
                  </a:lnTo>
                  <a:close/>
                </a:path>
                <a:path w="54610" h="273050">
                  <a:moveTo>
                    <a:pt x="54610" y="63500"/>
                  </a:moveTo>
                  <a:lnTo>
                    <a:pt x="0" y="63500"/>
                  </a:lnTo>
                  <a:lnTo>
                    <a:pt x="0" y="68580"/>
                  </a:lnTo>
                  <a:lnTo>
                    <a:pt x="54610" y="68580"/>
                  </a:lnTo>
                  <a:lnTo>
                    <a:pt x="54610" y="63500"/>
                  </a:lnTo>
                  <a:close/>
                </a:path>
                <a:path w="54610" h="273050">
                  <a:moveTo>
                    <a:pt x="54610" y="57150"/>
                  </a:moveTo>
                  <a:lnTo>
                    <a:pt x="0" y="57150"/>
                  </a:lnTo>
                  <a:lnTo>
                    <a:pt x="0" y="62230"/>
                  </a:lnTo>
                  <a:lnTo>
                    <a:pt x="54610" y="62230"/>
                  </a:lnTo>
                  <a:lnTo>
                    <a:pt x="54610" y="57150"/>
                  </a:lnTo>
                  <a:close/>
                </a:path>
                <a:path w="54610" h="273050">
                  <a:moveTo>
                    <a:pt x="54610" y="50800"/>
                  </a:moveTo>
                  <a:lnTo>
                    <a:pt x="0" y="50800"/>
                  </a:lnTo>
                  <a:lnTo>
                    <a:pt x="0" y="55880"/>
                  </a:lnTo>
                  <a:lnTo>
                    <a:pt x="54610" y="55880"/>
                  </a:lnTo>
                  <a:lnTo>
                    <a:pt x="54610" y="50800"/>
                  </a:lnTo>
                  <a:close/>
                </a:path>
                <a:path w="54610" h="273050">
                  <a:moveTo>
                    <a:pt x="54610" y="44450"/>
                  </a:moveTo>
                  <a:lnTo>
                    <a:pt x="0" y="44450"/>
                  </a:lnTo>
                  <a:lnTo>
                    <a:pt x="0" y="49530"/>
                  </a:lnTo>
                  <a:lnTo>
                    <a:pt x="54610" y="49530"/>
                  </a:lnTo>
                  <a:lnTo>
                    <a:pt x="54610" y="44450"/>
                  </a:lnTo>
                  <a:close/>
                </a:path>
                <a:path w="54610" h="273050">
                  <a:moveTo>
                    <a:pt x="54610" y="39370"/>
                  </a:moveTo>
                  <a:lnTo>
                    <a:pt x="0" y="39370"/>
                  </a:lnTo>
                  <a:lnTo>
                    <a:pt x="0" y="43180"/>
                  </a:lnTo>
                  <a:lnTo>
                    <a:pt x="54610" y="43180"/>
                  </a:lnTo>
                  <a:lnTo>
                    <a:pt x="54610" y="39370"/>
                  </a:lnTo>
                  <a:close/>
                </a:path>
                <a:path w="54610" h="273050">
                  <a:moveTo>
                    <a:pt x="54610" y="33020"/>
                  </a:moveTo>
                  <a:lnTo>
                    <a:pt x="0" y="33020"/>
                  </a:lnTo>
                  <a:lnTo>
                    <a:pt x="0" y="38100"/>
                  </a:lnTo>
                  <a:lnTo>
                    <a:pt x="54610" y="38100"/>
                  </a:lnTo>
                  <a:lnTo>
                    <a:pt x="54610" y="33020"/>
                  </a:lnTo>
                  <a:close/>
                </a:path>
                <a:path w="54610" h="273050">
                  <a:moveTo>
                    <a:pt x="54610" y="26670"/>
                  </a:moveTo>
                  <a:lnTo>
                    <a:pt x="0" y="26670"/>
                  </a:lnTo>
                  <a:lnTo>
                    <a:pt x="0" y="31750"/>
                  </a:lnTo>
                  <a:lnTo>
                    <a:pt x="54610" y="31750"/>
                  </a:lnTo>
                  <a:lnTo>
                    <a:pt x="54610" y="26670"/>
                  </a:lnTo>
                  <a:close/>
                </a:path>
                <a:path w="54610" h="273050">
                  <a:moveTo>
                    <a:pt x="54610" y="20320"/>
                  </a:moveTo>
                  <a:lnTo>
                    <a:pt x="0" y="20320"/>
                  </a:lnTo>
                  <a:lnTo>
                    <a:pt x="0" y="25400"/>
                  </a:lnTo>
                  <a:lnTo>
                    <a:pt x="54610" y="25400"/>
                  </a:lnTo>
                  <a:lnTo>
                    <a:pt x="54610" y="20320"/>
                  </a:lnTo>
                  <a:close/>
                </a:path>
                <a:path w="54610" h="273050">
                  <a:moveTo>
                    <a:pt x="54610" y="13970"/>
                  </a:moveTo>
                  <a:lnTo>
                    <a:pt x="0" y="13970"/>
                  </a:lnTo>
                  <a:lnTo>
                    <a:pt x="0" y="19050"/>
                  </a:lnTo>
                  <a:lnTo>
                    <a:pt x="54610" y="19050"/>
                  </a:lnTo>
                  <a:lnTo>
                    <a:pt x="54610" y="13970"/>
                  </a:lnTo>
                  <a:close/>
                </a:path>
                <a:path w="54610" h="273050">
                  <a:moveTo>
                    <a:pt x="54610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4610" y="12700"/>
                  </a:lnTo>
                  <a:lnTo>
                    <a:pt x="54610" y="7620"/>
                  </a:lnTo>
                  <a:close/>
                </a:path>
                <a:path w="54610" h="273050">
                  <a:moveTo>
                    <a:pt x="4318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54610" y="6350"/>
                  </a:lnTo>
                  <a:lnTo>
                    <a:pt x="54610" y="1270"/>
                  </a:lnTo>
                  <a:lnTo>
                    <a:pt x="43180" y="1270"/>
                  </a:lnTo>
                  <a:lnTo>
                    <a:pt x="43180" y="0"/>
                  </a:lnTo>
                  <a:close/>
                </a:path>
                <a:path w="54610" h="273050">
                  <a:moveTo>
                    <a:pt x="54610" y="265430"/>
                  </a:moveTo>
                  <a:lnTo>
                    <a:pt x="0" y="265430"/>
                  </a:lnTo>
                  <a:lnTo>
                    <a:pt x="0" y="270510"/>
                  </a:lnTo>
                  <a:lnTo>
                    <a:pt x="21590" y="270510"/>
                  </a:lnTo>
                  <a:lnTo>
                    <a:pt x="21589" y="271780"/>
                  </a:lnTo>
                  <a:lnTo>
                    <a:pt x="44450" y="271780"/>
                  </a:lnTo>
                  <a:lnTo>
                    <a:pt x="44450" y="273050"/>
                  </a:lnTo>
                  <a:lnTo>
                    <a:pt x="54610" y="273050"/>
                  </a:lnTo>
                  <a:lnTo>
                    <a:pt x="54610" y="265430"/>
                  </a:lnTo>
                  <a:close/>
                </a:path>
              </a:pathLst>
            </a:custGeom>
            <a:solidFill>
              <a:srgbClr val="2A7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0" name="object 280"/>
            <p:cNvSpPr/>
            <p:nvPr/>
          </p:nvSpPr>
          <p:spPr>
            <a:xfrm>
              <a:off x="3061969" y="6409689"/>
              <a:ext cx="55880" cy="270510"/>
            </a:xfrm>
            <a:custGeom>
              <a:avLst/>
              <a:gdLst/>
              <a:ahLst/>
              <a:cxnLst/>
              <a:rect l="l" t="t" r="r" b="b"/>
              <a:pathLst>
                <a:path w="55880" h="270509">
                  <a:moveTo>
                    <a:pt x="55880" y="243840"/>
                  </a:moveTo>
                  <a:lnTo>
                    <a:pt x="0" y="243840"/>
                  </a:lnTo>
                  <a:lnTo>
                    <a:pt x="0" y="265430"/>
                  </a:lnTo>
                  <a:lnTo>
                    <a:pt x="55880" y="265430"/>
                  </a:lnTo>
                  <a:lnTo>
                    <a:pt x="55880" y="243840"/>
                  </a:lnTo>
                  <a:close/>
                </a:path>
                <a:path w="55880" h="270509">
                  <a:moveTo>
                    <a:pt x="55880" y="241300"/>
                  </a:moveTo>
                  <a:lnTo>
                    <a:pt x="0" y="241300"/>
                  </a:lnTo>
                  <a:lnTo>
                    <a:pt x="0" y="242570"/>
                  </a:lnTo>
                  <a:lnTo>
                    <a:pt x="55880" y="242570"/>
                  </a:lnTo>
                  <a:lnTo>
                    <a:pt x="55880" y="241300"/>
                  </a:lnTo>
                  <a:close/>
                </a:path>
                <a:path w="55880" h="270509">
                  <a:moveTo>
                    <a:pt x="55880" y="237490"/>
                  </a:moveTo>
                  <a:lnTo>
                    <a:pt x="0" y="237490"/>
                  </a:lnTo>
                  <a:lnTo>
                    <a:pt x="0" y="240030"/>
                  </a:lnTo>
                  <a:lnTo>
                    <a:pt x="55880" y="240030"/>
                  </a:lnTo>
                  <a:lnTo>
                    <a:pt x="55880" y="237490"/>
                  </a:lnTo>
                  <a:close/>
                </a:path>
                <a:path w="55880" h="270509">
                  <a:moveTo>
                    <a:pt x="55880" y="234950"/>
                  </a:moveTo>
                  <a:lnTo>
                    <a:pt x="0" y="234950"/>
                  </a:lnTo>
                  <a:lnTo>
                    <a:pt x="0" y="236220"/>
                  </a:lnTo>
                  <a:lnTo>
                    <a:pt x="55880" y="236220"/>
                  </a:lnTo>
                  <a:lnTo>
                    <a:pt x="55880" y="234950"/>
                  </a:lnTo>
                  <a:close/>
                </a:path>
                <a:path w="55880" h="270509">
                  <a:moveTo>
                    <a:pt x="55880" y="231140"/>
                  </a:moveTo>
                  <a:lnTo>
                    <a:pt x="0" y="231140"/>
                  </a:lnTo>
                  <a:lnTo>
                    <a:pt x="0" y="233680"/>
                  </a:lnTo>
                  <a:lnTo>
                    <a:pt x="55880" y="233680"/>
                  </a:lnTo>
                  <a:lnTo>
                    <a:pt x="55880" y="231140"/>
                  </a:lnTo>
                  <a:close/>
                </a:path>
                <a:path w="55880" h="270509">
                  <a:moveTo>
                    <a:pt x="55880" y="228600"/>
                  </a:moveTo>
                  <a:lnTo>
                    <a:pt x="0" y="228600"/>
                  </a:lnTo>
                  <a:lnTo>
                    <a:pt x="0" y="229870"/>
                  </a:lnTo>
                  <a:lnTo>
                    <a:pt x="55880" y="229870"/>
                  </a:lnTo>
                  <a:lnTo>
                    <a:pt x="55880" y="228600"/>
                  </a:lnTo>
                  <a:close/>
                </a:path>
                <a:path w="55880" h="270509">
                  <a:moveTo>
                    <a:pt x="55880" y="224790"/>
                  </a:moveTo>
                  <a:lnTo>
                    <a:pt x="0" y="224790"/>
                  </a:lnTo>
                  <a:lnTo>
                    <a:pt x="0" y="227330"/>
                  </a:lnTo>
                  <a:lnTo>
                    <a:pt x="55880" y="227330"/>
                  </a:lnTo>
                  <a:lnTo>
                    <a:pt x="55880" y="224790"/>
                  </a:lnTo>
                  <a:close/>
                </a:path>
                <a:path w="55880" h="270509">
                  <a:moveTo>
                    <a:pt x="55880" y="222250"/>
                  </a:moveTo>
                  <a:lnTo>
                    <a:pt x="0" y="222250"/>
                  </a:lnTo>
                  <a:lnTo>
                    <a:pt x="0" y="223520"/>
                  </a:lnTo>
                  <a:lnTo>
                    <a:pt x="55880" y="223520"/>
                  </a:lnTo>
                  <a:lnTo>
                    <a:pt x="55880" y="222250"/>
                  </a:lnTo>
                  <a:close/>
                </a:path>
                <a:path w="55880" h="270509">
                  <a:moveTo>
                    <a:pt x="55880" y="218440"/>
                  </a:moveTo>
                  <a:lnTo>
                    <a:pt x="0" y="218440"/>
                  </a:lnTo>
                  <a:lnTo>
                    <a:pt x="0" y="220980"/>
                  </a:lnTo>
                  <a:lnTo>
                    <a:pt x="55880" y="220980"/>
                  </a:lnTo>
                  <a:lnTo>
                    <a:pt x="55880" y="218440"/>
                  </a:lnTo>
                  <a:close/>
                </a:path>
                <a:path w="55880" h="270509">
                  <a:moveTo>
                    <a:pt x="55880" y="215900"/>
                  </a:moveTo>
                  <a:lnTo>
                    <a:pt x="0" y="215900"/>
                  </a:lnTo>
                  <a:lnTo>
                    <a:pt x="0" y="217170"/>
                  </a:lnTo>
                  <a:lnTo>
                    <a:pt x="55880" y="217170"/>
                  </a:lnTo>
                  <a:lnTo>
                    <a:pt x="55880" y="215900"/>
                  </a:lnTo>
                  <a:close/>
                </a:path>
                <a:path w="55880" h="270509">
                  <a:moveTo>
                    <a:pt x="55880" y="212090"/>
                  </a:moveTo>
                  <a:lnTo>
                    <a:pt x="0" y="212090"/>
                  </a:lnTo>
                  <a:lnTo>
                    <a:pt x="0" y="214630"/>
                  </a:lnTo>
                  <a:lnTo>
                    <a:pt x="55880" y="214630"/>
                  </a:lnTo>
                  <a:lnTo>
                    <a:pt x="55880" y="212090"/>
                  </a:lnTo>
                  <a:close/>
                </a:path>
                <a:path w="55880" h="270509">
                  <a:moveTo>
                    <a:pt x="55880" y="209550"/>
                  </a:moveTo>
                  <a:lnTo>
                    <a:pt x="0" y="209550"/>
                  </a:lnTo>
                  <a:lnTo>
                    <a:pt x="0" y="210820"/>
                  </a:lnTo>
                  <a:lnTo>
                    <a:pt x="55880" y="210820"/>
                  </a:lnTo>
                  <a:lnTo>
                    <a:pt x="55880" y="209550"/>
                  </a:lnTo>
                  <a:close/>
                </a:path>
                <a:path w="55880" h="270509">
                  <a:moveTo>
                    <a:pt x="55880" y="205740"/>
                  </a:moveTo>
                  <a:lnTo>
                    <a:pt x="0" y="205740"/>
                  </a:lnTo>
                  <a:lnTo>
                    <a:pt x="0" y="208280"/>
                  </a:lnTo>
                  <a:lnTo>
                    <a:pt x="55880" y="208280"/>
                  </a:lnTo>
                  <a:lnTo>
                    <a:pt x="55880" y="205740"/>
                  </a:lnTo>
                  <a:close/>
                </a:path>
                <a:path w="55880" h="270509">
                  <a:moveTo>
                    <a:pt x="55880" y="203200"/>
                  </a:moveTo>
                  <a:lnTo>
                    <a:pt x="0" y="203200"/>
                  </a:lnTo>
                  <a:lnTo>
                    <a:pt x="0" y="204470"/>
                  </a:lnTo>
                  <a:lnTo>
                    <a:pt x="55880" y="204470"/>
                  </a:lnTo>
                  <a:lnTo>
                    <a:pt x="55880" y="203200"/>
                  </a:lnTo>
                  <a:close/>
                </a:path>
                <a:path w="55880" h="270509">
                  <a:moveTo>
                    <a:pt x="55880" y="199390"/>
                  </a:moveTo>
                  <a:lnTo>
                    <a:pt x="0" y="199390"/>
                  </a:lnTo>
                  <a:lnTo>
                    <a:pt x="0" y="201930"/>
                  </a:lnTo>
                  <a:lnTo>
                    <a:pt x="55880" y="201930"/>
                  </a:lnTo>
                  <a:lnTo>
                    <a:pt x="55880" y="199390"/>
                  </a:lnTo>
                  <a:close/>
                </a:path>
                <a:path w="55880" h="270509">
                  <a:moveTo>
                    <a:pt x="55880" y="196850"/>
                  </a:moveTo>
                  <a:lnTo>
                    <a:pt x="0" y="196850"/>
                  </a:lnTo>
                  <a:lnTo>
                    <a:pt x="0" y="198120"/>
                  </a:lnTo>
                  <a:lnTo>
                    <a:pt x="55880" y="198120"/>
                  </a:lnTo>
                  <a:lnTo>
                    <a:pt x="55880" y="196850"/>
                  </a:lnTo>
                  <a:close/>
                </a:path>
                <a:path w="55880" h="270509">
                  <a:moveTo>
                    <a:pt x="55880" y="193040"/>
                  </a:moveTo>
                  <a:lnTo>
                    <a:pt x="0" y="193040"/>
                  </a:lnTo>
                  <a:lnTo>
                    <a:pt x="0" y="195580"/>
                  </a:lnTo>
                  <a:lnTo>
                    <a:pt x="55880" y="195580"/>
                  </a:lnTo>
                  <a:lnTo>
                    <a:pt x="55880" y="193040"/>
                  </a:lnTo>
                  <a:close/>
                </a:path>
                <a:path w="55880" h="270509">
                  <a:moveTo>
                    <a:pt x="55880" y="190500"/>
                  </a:moveTo>
                  <a:lnTo>
                    <a:pt x="0" y="190500"/>
                  </a:lnTo>
                  <a:lnTo>
                    <a:pt x="0" y="191770"/>
                  </a:lnTo>
                  <a:lnTo>
                    <a:pt x="55880" y="191770"/>
                  </a:lnTo>
                  <a:lnTo>
                    <a:pt x="55880" y="190500"/>
                  </a:lnTo>
                  <a:close/>
                </a:path>
                <a:path w="55880" h="270509">
                  <a:moveTo>
                    <a:pt x="55880" y="186690"/>
                  </a:moveTo>
                  <a:lnTo>
                    <a:pt x="0" y="186690"/>
                  </a:lnTo>
                  <a:lnTo>
                    <a:pt x="0" y="189230"/>
                  </a:lnTo>
                  <a:lnTo>
                    <a:pt x="55880" y="189230"/>
                  </a:lnTo>
                  <a:lnTo>
                    <a:pt x="55880" y="186690"/>
                  </a:lnTo>
                  <a:close/>
                </a:path>
                <a:path w="55880" h="270509">
                  <a:moveTo>
                    <a:pt x="55880" y="184150"/>
                  </a:moveTo>
                  <a:lnTo>
                    <a:pt x="0" y="184150"/>
                  </a:lnTo>
                  <a:lnTo>
                    <a:pt x="0" y="185420"/>
                  </a:lnTo>
                  <a:lnTo>
                    <a:pt x="55880" y="185420"/>
                  </a:lnTo>
                  <a:lnTo>
                    <a:pt x="55880" y="184150"/>
                  </a:lnTo>
                  <a:close/>
                </a:path>
                <a:path w="55880" h="270509">
                  <a:moveTo>
                    <a:pt x="55880" y="180340"/>
                  </a:moveTo>
                  <a:lnTo>
                    <a:pt x="0" y="180340"/>
                  </a:lnTo>
                  <a:lnTo>
                    <a:pt x="0" y="182880"/>
                  </a:lnTo>
                  <a:lnTo>
                    <a:pt x="55880" y="182880"/>
                  </a:lnTo>
                  <a:lnTo>
                    <a:pt x="55880" y="180340"/>
                  </a:lnTo>
                  <a:close/>
                </a:path>
                <a:path w="55880" h="270509">
                  <a:moveTo>
                    <a:pt x="55880" y="177800"/>
                  </a:moveTo>
                  <a:lnTo>
                    <a:pt x="0" y="177800"/>
                  </a:lnTo>
                  <a:lnTo>
                    <a:pt x="0" y="179070"/>
                  </a:lnTo>
                  <a:lnTo>
                    <a:pt x="55880" y="179070"/>
                  </a:lnTo>
                  <a:lnTo>
                    <a:pt x="55880" y="177800"/>
                  </a:lnTo>
                  <a:close/>
                </a:path>
                <a:path w="55880" h="270509">
                  <a:moveTo>
                    <a:pt x="55880" y="173990"/>
                  </a:moveTo>
                  <a:lnTo>
                    <a:pt x="0" y="173990"/>
                  </a:lnTo>
                  <a:lnTo>
                    <a:pt x="0" y="176530"/>
                  </a:lnTo>
                  <a:lnTo>
                    <a:pt x="55880" y="176530"/>
                  </a:lnTo>
                  <a:lnTo>
                    <a:pt x="55880" y="173990"/>
                  </a:lnTo>
                  <a:close/>
                </a:path>
                <a:path w="55880" h="270509">
                  <a:moveTo>
                    <a:pt x="55880" y="171450"/>
                  </a:moveTo>
                  <a:lnTo>
                    <a:pt x="0" y="171450"/>
                  </a:lnTo>
                  <a:lnTo>
                    <a:pt x="0" y="172720"/>
                  </a:lnTo>
                  <a:lnTo>
                    <a:pt x="55880" y="172720"/>
                  </a:lnTo>
                  <a:lnTo>
                    <a:pt x="55880" y="171450"/>
                  </a:lnTo>
                  <a:close/>
                </a:path>
                <a:path w="55880" h="270509">
                  <a:moveTo>
                    <a:pt x="55880" y="167640"/>
                  </a:moveTo>
                  <a:lnTo>
                    <a:pt x="0" y="167640"/>
                  </a:lnTo>
                  <a:lnTo>
                    <a:pt x="0" y="170180"/>
                  </a:lnTo>
                  <a:lnTo>
                    <a:pt x="55880" y="170180"/>
                  </a:lnTo>
                  <a:lnTo>
                    <a:pt x="55880" y="167640"/>
                  </a:lnTo>
                  <a:close/>
                </a:path>
                <a:path w="55880" h="270509">
                  <a:moveTo>
                    <a:pt x="55880" y="165100"/>
                  </a:moveTo>
                  <a:lnTo>
                    <a:pt x="0" y="165100"/>
                  </a:lnTo>
                  <a:lnTo>
                    <a:pt x="0" y="166370"/>
                  </a:lnTo>
                  <a:lnTo>
                    <a:pt x="55880" y="166370"/>
                  </a:lnTo>
                  <a:lnTo>
                    <a:pt x="55880" y="165100"/>
                  </a:lnTo>
                  <a:close/>
                </a:path>
                <a:path w="55880" h="270509">
                  <a:moveTo>
                    <a:pt x="55880" y="161290"/>
                  </a:moveTo>
                  <a:lnTo>
                    <a:pt x="0" y="161290"/>
                  </a:lnTo>
                  <a:lnTo>
                    <a:pt x="0" y="163830"/>
                  </a:lnTo>
                  <a:lnTo>
                    <a:pt x="55880" y="163830"/>
                  </a:lnTo>
                  <a:lnTo>
                    <a:pt x="55880" y="161290"/>
                  </a:lnTo>
                  <a:close/>
                </a:path>
                <a:path w="55880" h="270509">
                  <a:moveTo>
                    <a:pt x="55880" y="158750"/>
                  </a:moveTo>
                  <a:lnTo>
                    <a:pt x="0" y="158750"/>
                  </a:lnTo>
                  <a:lnTo>
                    <a:pt x="0" y="160020"/>
                  </a:lnTo>
                  <a:lnTo>
                    <a:pt x="55880" y="160020"/>
                  </a:lnTo>
                  <a:lnTo>
                    <a:pt x="55880" y="158750"/>
                  </a:lnTo>
                  <a:close/>
                </a:path>
                <a:path w="55880" h="270509">
                  <a:moveTo>
                    <a:pt x="55880" y="154940"/>
                  </a:moveTo>
                  <a:lnTo>
                    <a:pt x="0" y="154940"/>
                  </a:lnTo>
                  <a:lnTo>
                    <a:pt x="0" y="157480"/>
                  </a:lnTo>
                  <a:lnTo>
                    <a:pt x="55880" y="157480"/>
                  </a:lnTo>
                  <a:lnTo>
                    <a:pt x="55880" y="154940"/>
                  </a:lnTo>
                  <a:close/>
                </a:path>
                <a:path w="55880" h="270509">
                  <a:moveTo>
                    <a:pt x="55880" y="152400"/>
                  </a:moveTo>
                  <a:lnTo>
                    <a:pt x="0" y="152400"/>
                  </a:lnTo>
                  <a:lnTo>
                    <a:pt x="0" y="153670"/>
                  </a:lnTo>
                  <a:lnTo>
                    <a:pt x="55880" y="153670"/>
                  </a:lnTo>
                  <a:lnTo>
                    <a:pt x="55880" y="152400"/>
                  </a:lnTo>
                  <a:close/>
                </a:path>
                <a:path w="55880" h="270509">
                  <a:moveTo>
                    <a:pt x="55880" y="148590"/>
                  </a:moveTo>
                  <a:lnTo>
                    <a:pt x="0" y="148590"/>
                  </a:lnTo>
                  <a:lnTo>
                    <a:pt x="0" y="151130"/>
                  </a:lnTo>
                  <a:lnTo>
                    <a:pt x="55880" y="151130"/>
                  </a:lnTo>
                  <a:lnTo>
                    <a:pt x="55880" y="148590"/>
                  </a:lnTo>
                  <a:close/>
                </a:path>
                <a:path w="55880" h="270509">
                  <a:moveTo>
                    <a:pt x="55880" y="146050"/>
                  </a:moveTo>
                  <a:lnTo>
                    <a:pt x="0" y="146050"/>
                  </a:lnTo>
                  <a:lnTo>
                    <a:pt x="0" y="147320"/>
                  </a:lnTo>
                  <a:lnTo>
                    <a:pt x="55880" y="147320"/>
                  </a:lnTo>
                  <a:lnTo>
                    <a:pt x="55880" y="146050"/>
                  </a:lnTo>
                  <a:close/>
                </a:path>
                <a:path w="55880" h="270509">
                  <a:moveTo>
                    <a:pt x="55880" y="142240"/>
                  </a:moveTo>
                  <a:lnTo>
                    <a:pt x="0" y="142240"/>
                  </a:lnTo>
                  <a:lnTo>
                    <a:pt x="0" y="144780"/>
                  </a:lnTo>
                  <a:lnTo>
                    <a:pt x="55880" y="144780"/>
                  </a:lnTo>
                  <a:lnTo>
                    <a:pt x="55880" y="142240"/>
                  </a:lnTo>
                  <a:close/>
                </a:path>
                <a:path w="55880" h="270509">
                  <a:moveTo>
                    <a:pt x="55880" y="139700"/>
                  </a:moveTo>
                  <a:lnTo>
                    <a:pt x="0" y="139700"/>
                  </a:lnTo>
                  <a:lnTo>
                    <a:pt x="0" y="140970"/>
                  </a:lnTo>
                  <a:lnTo>
                    <a:pt x="55880" y="140970"/>
                  </a:lnTo>
                  <a:lnTo>
                    <a:pt x="55880" y="139700"/>
                  </a:lnTo>
                  <a:close/>
                </a:path>
                <a:path w="55880" h="270509">
                  <a:moveTo>
                    <a:pt x="55880" y="135890"/>
                  </a:moveTo>
                  <a:lnTo>
                    <a:pt x="0" y="135890"/>
                  </a:lnTo>
                  <a:lnTo>
                    <a:pt x="0" y="138430"/>
                  </a:lnTo>
                  <a:lnTo>
                    <a:pt x="55880" y="138430"/>
                  </a:lnTo>
                  <a:lnTo>
                    <a:pt x="55880" y="135890"/>
                  </a:lnTo>
                  <a:close/>
                </a:path>
                <a:path w="55880" h="270509">
                  <a:moveTo>
                    <a:pt x="55880" y="133350"/>
                  </a:moveTo>
                  <a:lnTo>
                    <a:pt x="0" y="133350"/>
                  </a:lnTo>
                  <a:lnTo>
                    <a:pt x="0" y="134620"/>
                  </a:lnTo>
                  <a:lnTo>
                    <a:pt x="55880" y="134620"/>
                  </a:lnTo>
                  <a:lnTo>
                    <a:pt x="55880" y="133350"/>
                  </a:lnTo>
                  <a:close/>
                </a:path>
                <a:path w="55880" h="270509">
                  <a:moveTo>
                    <a:pt x="55880" y="129540"/>
                  </a:moveTo>
                  <a:lnTo>
                    <a:pt x="0" y="129540"/>
                  </a:lnTo>
                  <a:lnTo>
                    <a:pt x="0" y="132080"/>
                  </a:lnTo>
                  <a:lnTo>
                    <a:pt x="55880" y="132080"/>
                  </a:lnTo>
                  <a:lnTo>
                    <a:pt x="55880" y="129540"/>
                  </a:lnTo>
                  <a:close/>
                </a:path>
                <a:path w="55880" h="270509">
                  <a:moveTo>
                    <a:pt x="55880" y="127000"/>
                  </a:moveTo>
                  <a:lnTo>
                    <a:pt x="0" y="127000"/>
                  </a:lnTo>
                  <a:lnTo>
                    <a:pt x="0" y="128270"/>
                  </a:lnTo>
                  <a:lnTo>
                    <a:pt x="55880" y="128270"/>
                  </a:lnTo>
                  <a:lnTo>
                    <a:pt x="55880" y="127000"/>
                  </a:lnTo>
                  <a:close/>
                </a:path>
                <a:path w="55880" h="270509">
                  <a:moveTo>
                    <a:pt x="55880" y="123190"/>
                  </a:moveTo>
                  <a:lnTo>
                    <a:pt x="0" y="123190"/>
                  </a:lnTo>
                  <a:lnTo>
                    <a:pt x="0" y="125730"/>
                  </a:lnTo>
                  <a:lnTo>
                    <a:pt x="55880" y="125730"/>
                  </a:lnTo>
                  <a:lnTo>
                    <a:pt x="55880" y="123190"/>
                  </a:lnTo>
                  <a:close/>
                </a:path>
                <a:path w="55880" h="270509">
                  <a:moveTo>
                    <a:pt x="55880" y="120650"/>
                  </a:moveTo>
                  <a:lnTo>
                    <a:pt x="0" y="120650"/>
                  </a:lnTo>
                  <a:lnTo>
                    <a:pt x="0" y="121920"/>
                  </a:lnTo>
                  <a:lnTo>
                    <a:pt x="55880" y="121920"/>
                  </a:lnTo>
                  <a:lnTo>
                    <a:pt x="55880" y="120650"/>
                  </a:lnTo>
                  <a:close/>
                </a:path>
                <a:path w="55880" h="270509">
                  <a:moveTo>
                    <a:pt x="55880" y="116840"/>
                  </a:moveTo>
                  <a:lnTo>
                    <a:pt x="0" y="116840"/>
                  </a:lnTo>
                  <a:lnTo>
                    <a:pt x="0" y="119380"/>
                  </a:lnTo>
                  <a:lnTo>
                    <a:pt x="55880" y="119380"/>
                  </a:lnTo>
                  <a:lnTo>
                    <a:pt x="55880" y="116840"/>
                  </a:lnTo>
                  <a:close/>
                </a:path>
                <a:path w="55880" h="270509">
                  <a:moveTo>
                    <a:pt x="55880" y="114300"/>
                  </a:moveTo>
                  <a:lnTo>
                    <a:pt x="0" y="114300"/>
                  </a:lnTo>
                  <a:lnTo>
                    <a:pt x="0" y="115570"/>
                  </a:lnTo>
                  <a:lnTo>
                    <a:pt x="55880" y="115570"/>
                  </a:lnTo>
                  <a:lnTo>
                    <a:pt x="55880" y="114300"/>
                  </a:lnTo>
                  <a:close/>
                </a:path>
                <a:path w="55880" h="270509">
                  <a:moveTo>
                    <a:pt x="55880" y="110490"/>
                  </a:moveTo>
                  <a:lnTo>
                    <a:pt x="0" y="110490"/>
                  </a:lnTo>
                  <a:lnTo>
                    <a:pt x="0" y="113030"/>
                  </a:lnTo>
                  <a:lnTo>
                    <a:pt x="55880" y="113030"/>
                  </a:lnTo>
                  <a:lnTo>
                    <a:pt x="55880" y="110490"/>
                  </a:lnTo>
                  <a:close/>
                </a:path>
                <a:path w="55880" h="270509">
                  <a:moveTo>
                    <a:pt x="55880" y="107950"/>
                  </a:moveTo>
                  <a:lnTo>
                    <a:pt x="0" y="107950"/>
                  </a:lnTo>
                  <a:lnTo>
                    <a:pt x="0" y="109220"/>
                  </a:lnTo>
                  <a:lnTo>
                    <a:pt x="55880" y="109220"/>
                  </a:lnTo>
                  <a:lnTo>
                    <a:pt x="55880" y="107950"/>
                  </a:lnTo>
                  <a:close/>
                </a:path>
                <a:path w="55880" h="270509">
                  <a:moveTo>
                    <a:pt x="55880" y="104140"/>
                  </a:moveTo>
                  <a:lnTo>
                    <a:pt x="0" y="104140"/>
                  </a:lnTo>
                  <a:lnTo>
                    <a:pt x="0" y="106680"/>
                  </a:lnTo>
                  <a:lnTo>
                    <a:pt x="55880" y="106680"/>
                  </a:lnTo>
                  <a:lnTo>
                    <a:pt x="55880" y="104140"/>
                  </a:lnTo>
                  <a:close/>
                </a:path>
                <a:path w="55880" h="270509">
                  <a:moveTo>
                    <a:pt x="55880" y="101600"/>
                  </a:moveTo>
                  <a:lnTo>
                    <a:pt x="0" y="101600"/>
                  </a:lnTo>
                  <a:lnTo>
                    <a:pt x="0" y="102870"/>
                  </a:lnTo>
                  <a:lnTo>
                    <a:pt x="55880" y="102870"/>
                  </a:lnTo>
                  <a:lnTo>
                    <a:pt x="55880" y="101600"/>
                  </a:lnTo>
                  <a:close/>
                </a:path>
                <a:path w="55880" h="270509">
                  <a:moveTo>
                    <a:pt x="55880" y="97790"/>
                  </a:moveTo>
                  <a:lnTo>
                    <a:pt x="0" y="97790"/>
                  </a:lnTo>
                  <a:lnTo>
                    <a:pt x="0" y="100330"/>
                  </a:lnTo>
                  <a:lnTo>
                    <a:pt x="55880" y="100330"/>
                  </a:lnTo>
                  <a:lnTo>
                    <a:pt x="55880" y="97790"/>
                  </a:lnTo>
                  <a:close/>
                </a:path>
                <a:path w="55880" h="270509">
                  <a:moveTo>
                    <a:pt x="55880" y="95250"/>
                  </a:moveTo>
                  <a:lnTo>
                    <a:pt x="0" y="95250"/>
                  </a:lnTo>
                  <a:lnTo>
                    <a:pt x="0" y="96520"/>
                  </a:lnTo>
                  <a:lnTo>
                    <a:pt x="55880" y="96520"/>
                  </a:lnTo>
                  <a:lnTo>
                    <a:pt x="55880" y="95250"/>
                  </a:lnTo>
                  <a:close/>
                </a:path>
                <a:path w="55880" h="270509">
                  <a:moveTo>
                    <a:pt x="55880" y="91440"/>
                  </a:moveTo>
                  <a:lnTo>
                    <a:pt x="0" y="91440"/>
                  </a:lnTo>
                  <a:lnTo>
                    <a:pt x="0" y="93980"/>
                  </a:lnTo>
                  <a:lnTo>
                    <a:pt x="55880" y="93980"/>
                  </a:lnTo>
                  <a:lnTo>
                    <a:pt x="55880" y="91440"/>
                  </a:lnTo>
                  <a:close/>
                </a:path>
                <a:path w="55880" h="270509">
                  <a:moveTo>
                    <a:pt x="55880" y="88900"/>
                  </a:moveTo>
                  <a:lnTo>
                    <a:pt x="0" y="88900"/>
                  </a:lnTo>
                  <a:lnTo>
                    <a:pt x="0" y="90170"/>
                  </a:lnTo>
                  <a:lnTo>
                    <a:pt x="55880" y="90170"/>
                  </a:lnTo>
                  <a:lnTo>
                    <a:pt x="55880" y="88900"/>
                  </a:lnTo>
                  <a:close/>
                </a:path>
                <a:path w="55880" h="270509">
                  <a:moveTo>
                    <a:pt x="55880" y="82550"/>
                  </a:moveTo>
                  <a:lnTo>
                    <a:pt x="0" y="82550"/>
                  </a:lnTo>
                  <a:lnTo>
                    <a:pt x="0" y="87630"/>
                  </a:lnTo>
                  <a:lnTo>
                    <a:pt x="55880" y="87630"/>
                  </a:lnTo>
                  <a:lnTo>
                    <a:pt x="55880" y="82550"/>
                  </a:lnTo>
                  <a:close/>
                </a:path>
                <a:path w="55880" h="270509">
                  <a:moveTo>
                    <a:pt x="55880" y="76200"/>
                  </a:moveTo>
                  <a:lnTo>
                    <a:pt x="0" y="76200"/>
                  </a:lnTo>
                  <a:lnTo>
                    <a:pt x="0" y="81280"/>
                  </a:lnTo>
                  <a:lnTo>
                    <a:pt x="55880" y="81280"/>
                  </a:lnTo>
                  <a:lnTo>
                    <a:pt x="55880" y="76200"/>
                  </a:lnTo>
                  <a:close/>
                </a:path>
                <a:path w="55880" h="270509">
                  <a:moveTo>
                    <a:pt x="55880" y="69850"/>
                  </a:moveTo>
                  <a:lnTo>
                    <a:pt x="0" y="69850"/>
                  </a:lnTo>
                  <a:lnTo>
                    <a:pt x="0" y="74930"/>
                  </a:lnTo>
                  <a:lnTo>
                    <a:pt x="55880" y="74930"/>
                  </a:lnTo>
                  <a:lnTo>
                    <a:pt x="55880" y="69850"/>
                  </a:lnTo>
                  <a:close/>
                </a:path>
                <a:path w="55880" h="270509">
                  <a:moveTo>
                    <a:pt x="55880" y="63500"/>
                  </a:moveTo>
                  <a:lnTo>
                    <a:pt x="0" y="63500"/>
                  </a:lnTo>
                  <a:lnTo>
                    <a:pt x="0" y="68580"/>
                  </a:lnTo>
                  <a:lnTo>
                    <a:pt x="55880" y="68580"/>
                  </a:lnTo>
                  <a:lnTo>
                    <a:pt x="55880" y="63500"/>
                  </a:lnTo>
                  <a:close/>
                </a:path>
                <a:path w="55880" h="270509">
                  <a:moveTo>
                    <a:pt x="55880" y="57150"/>
                  </a:moveTo>
                  <a:lnTo>
                    <a:pt x="0" y="57150"/>
                  </a:lnTo>
                  <a:lnTo>
                    <a:pt x="0" y="62230"/>
                  </a:lnTo>
                  <a:lnTo>
                    <a:pt x="55880" y="62230"/>
                  </a:lnTo>
                  <a:lnTo>
                    <a:pt x="55880" y="57150"/>
                  </a:lnTo>
                  <a:close/>
                </a:path>
                <a:path w="55880" h="270509">
                  <a:moveTo>
                    <a:pt x="55880" y="50800"/>
                  </a:moveTo>
                  <a:lnTo>
                    <a:pt x="0" y="50800"/>
                  </a:lnTo>
                  <a:lnTo>
                    <a:pt x="0" y="55880"/>
                  </a:lnTo>
                  <a:lnTo>
                    <a:pt x="55880" y="55880"/>
                  </a:lnTo>
                  <a:lnTo>
                    <a:pt x="55880" y="50800"/>
                  </a:lnTo>
                  <a:close/>
                </a:path>
                <a:path w="55880" h="270509">
                  <a:moveTo>
                    <a:pt x="55880" y="44450"/>
                  </a:moveTo>
                  <a:lnTo>
                    <a:pt x="0" y="44450"/>
                  </a:lnTo>
                  <a:lnTo>
                    <a:pt x="0" y="49530"/>
                  </a:lnTo>
                  <a:lnTo>
                    <a:pt x="55880" y="49530"/>
                  </a:lnTo>
                  <a:lnTo>
                    <a:pt x="55880" y="44450"/>
                  </a:lnTo>
                  <a:close/>
                </a:path>
                <a:path w="55880" h="270509">
                  <a:moveTo>
                    <a:pt x="55880" y="39370"/>
                  </a:moveTo>
                  <a:lnTo>
                    <a:pt x="0" y="39370"/>
                  </a:lnTo>
                  <a:lnTo>
                    <a:pt x="0" y="43180"/>
                  </a:lnTo>
                  <a:lnTo>
                    <a:pt x="55880" y="43180"/>
                  </a:lnTo>
                  <a:lnTo>
                    <a:pt x="55880" y="39370"/>
                  </a:lnTo>
                  <a:close/>
                </a:path>
                <a:path w="55880" h="270509">
                  <a:moveTo>
                    <a:pt x="55880" y="33020"/>
                  </a:moveTo>
                  <a:lnTo>
                    <a:pt x="0" y="33020"/>
                  </a:lnTo>
                  <a:lnTo>
                    <a:pt x="0" y="38100"/>
                  </a:lnTo>
                  <a:lnTo>
                    <a:pt x="55880" y="38100"/>
                  </a:lnTo>
                  <a:lnTo>
                    <a:pt x="55880" y="33020"/>
                  </a:lnTo>
                  <a:close/>
                </a:path>
                <a:path w="55880" h="270509">
                  <a:moveTo>
                    <a:pt x="55880" y="26670"/>
                  </a:moveTo>
                  <a:lnTo>
                    <a:pt x="0" y="26670"/>
                  </a:lnTo>
                  <a:lnTo>
                    <a:pt x="0" y="31750"/>
                  </a:lnTo>
                  <a:lnTo>
                    <a:pt x="55880" y="31750"/>
                  </a:lnTo>
                  <a:lnTo>
                    <a:pt x="55880" y="26670"/>
                  </a:lnTo>
                  <a:close/>
                </a:path>
                <a:path w="55880" h="270509">
                  <a:moveTo>
                    <a:pt x="55880" y="20320"/>
                  </a:moveTo>
                  <a:lnTo>
                    <a:pt x="0" y="20320"/>
                  </a:lnTo>
                  <a:lnTo>
                    <a:pt x="0" y="25400"/>
                  </a:lnTo>
                  <a:lnTo>
                    <a:pt x="55880" y="25400"/>
                  </a:lnTo>
                  <a:lnTo>
                    <a:pt x="55880" y="20320"/>
                  </a:lnTo>
                  <a:close/>
                </a:path>
                <a:path w="55880" h="270509">
                  <a:moveTo>
                    <a:pt x="55880" y="13970"/>
                  </a:moveTo>
                  <a:lnTo>
                    <a:pt x="0" y="13970"/>
                  </a:lnTo>
                  <a:lnTo>
                    <a:pt x="0" y="19050"/>
                  </a:lnTo>
                  <a:lnTo>
                    <a:pt x="55880" y="19050"/>
                  </a:lnTo>
                  <a:lnTo>
                    <a:pt x="55880" y="13970"/>
                  </a:lnTo>
                  <a:close/>
                </a:path>
                <a:path w="55880" h="270509">
                  <a:moveTo>
                    <a:pt x="55880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5880" y="12700"/>
                  </a:lnTo>
                  <a:lnTo>
                    <a:pt x="55880" y="7620"/>
                  </a:lnTo>
                  <a:close/>
                </a:path>
                <a:path w="55880" h="270509">
                  <a:moveTo>
                    <a:pt x="5588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55880" y="6350"/>
                  </a:lnTo>
                  <a:lnTo>
                    <a:pt x="55880" y="0"/>
                  </a:lnTo>
                  <a:close/>
                </a:path>
                <a:path w="55880" h="270509">
                  <a:moveTo>
                    <a:pt x="55880" y="265430"/>
                  </a:moveTo>
                  <a:lnTo>
                    <a:pt x="0" y="265430"/>
                  </a:lnTo>
                  <a:lnTo>
                    <a:pt x="0" y="266700"/>
                  </a:lnTo>
                  <a:lnTo>
                    <a:pt x="7619" y="266700"/>
                  </a:lnTo>
                  <a:lnTo>
                    <a:pt x="7619" y="267970"/>
                  </a:lnTo>
                  <a:lnTo>
                    <a:pt x="30480" y="267970"/>
                  </a:lnTo>
                  <a:lnTo>
                    <a:pt x="30480" y="269240"/>
                  </a:lnTo>
                  <a:lnTo>
                    <a:pt x="54610" y="269240"/>
                  </a:lnTo>
                  <a:lnTo>
                    <a:pt x="54610" y="270510"/>
                  </a:lnTo>
                  <a:lnTo>
                    <a:pt x="55880" y="270510"/>
                  </a:lnTo>
                  <a:lnTo>
                    <a:pt x="55880" y="265430"/>
                  </a:lnTo>
                  <a:close/>
                </a:path>
              </a:pathLst>
            </a:custGeom>
            <a:solidFill>
              <a:srgbClr val="2A7E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1" name="object 281"/>
            <p:cNvSpPr/>
            <p:nvPr/>
          </p:nvSpPr>
          <p:spPr>
            <a:xfrm>
              <a:off x="3007359" y="6409689"/>
              <a:ext cx="54610" cy="266700"/>
            </a:xfrm>
            <a:custGeom>
              <a:avLst/>
              <a:gdLst/>
              <a:ahLst/>
              <a:cxnLst/>
              <a:rect l="l" t="t" r="r" b="b"/>
              <a:pathLst>
                <a:path w="54610" h="266700">
                  <a:moveTo>
                    <a:pt x="54609" y="243840"/>
                  </a:moveTo>
                  <a:lnTo>
                    <a:pt x="0" y="243840"/>
                  </a:lnTo>
                  <a:lnTo>
                    <a:pt x="0" y="264160"/>
                  </a:lnTo>
                  <a:lnTo>
                    <a:pt x="15239" y="264160"/>
                  </a:lnTo>
                  <a:lnTo>
                    <a:pt x="15239" y="265430"/>
                  </a:lnTo>
                  <a:lnTo>
                    <a:pt x="39370" y="265430"/>
                  </a:lnTo>
                  <a:lnTo>
                    <a:pt x="39369" y="266700"/>
                  </a:lnTo>
                  <a:lnTo>
                    <a:pt x="54609" y="266700"/>
                  </a:lnTo>
                  <a:lnTo>
                    <a:pt x="54609" y="243840"/>
                  </a:lnTo>
                  <a:close/>
                </a:path>
                <a:path w="54610" h="266700">
                  <a:moveTo>
                    <a:pt x="54609" y="241300"/>
                  </a:moveTo>
                  <a:lnTo>
                    <a:pt x="0" y="241300"/>
                  </a:lnTo>
                  <a:lnTo>
                    <a:pt x="0" y="242570"/>
                  </a:lnTo>
                  <a:lnTo>
                    <a:pt x="54609" y="242570"/>
                  </a:lnTo>
                  <a:lnTo>
                    <a:pt x="54609" y="241300"/>
                  </a:lnTo>
                  <a:close/>
                </a:path>
                <a:path w="54610" h="266700">
                  <a:moveTo>
                    <a:pt x="54609" y="237490"/>
                  </a:moveTo>
                  <a:lnTo>
                    <a:pt x="0" y="237490"/>
                  </a:lnTo>
                  <a:lnTo>
                    <a:pt x="0" y="240030"/>
                  </a:lnTo>
                  <a:lnTo>
                    <a:pt x="54609" y="240030"/>
                  </a:lnTo>
                  <a:lnTo>
                    <a:pt x="54609" y="237490"/>
                  </a:lnTo>
                  <a:close/>
                </a:path>
                <a:path w="54610" h="266700">
                  <a:moveTo>
                    <a:pt x="54609" y="234950"/>
                  </a:moveTo>
                  <a:lnTo>
                    <a:pt x="0" y="234950"/>
                  </a:lnTo>
                  <a:lnTo>
                    <a:pt x="0" y="236220"/>
                  </a:lnTo>
                  <a:lnTo>
                    <a:pt x="54609" y="236220"/>
                  </a:lnTo>
                  <a:lnTo>
                    <a:pt x="54609" y="234950"/>
                  </a:lnTo>
                  <a:close/>
                </a:path>
                <a:path w="54610" h="266700">
                  <a:moveTo>
                    <a:pt x="54609" y="231140"/>
                  </a:moveTo>
                  <a:lnTo>
                    <a:pt x="0" y="231140"/>
                  </a:lnTo>
                  <a:lnTo>
                    <a:pt x="0" y="233680"/>
                  </a:lnTo>
                  <a:lnTo>
                    <a:pt x="54609" y="233680"/>
                  </a:lnTo>
                  <a:lnTo>
                    <a:pt x="54609" y="231140"/>
                  </a:lnTo>
                  <a:close/>
                </a:path>
                <a:path w="54610" h="266700">
                  <a:moveTo>
                    <a:pt x="54609" y="228600"/>
                  </a:moveTo>
                  <a:lnTo>
                    <a:pt x="0" y="228600"/>
                  </a:lnTo>
                  <a:lnTo>
                    <a:pt x="0" y="229870"/>
                  </a:lnTo>
                  <a:lnTo>
                    <a:pt x="54609" y="229870"/>
                  </a:lnTo>
                  <a:lnTo>
                    <a:pt x="54609" y="228600"/>
                  </a:lnTo>
                  <a:close/>
                </a:path>
                <a:path w="54610" h="266700">
                  <a:moveTo>
                    <a:pt x="54609" y="224790"/>
                  </a:moveTo>
                  <a:lnTo>
                    <a:pt x="0" y="224790"/>
                  </a:lnTo>
                  <a:lnTo>
                    <a:pt x="0" y="227330"/>
                  </a:lnTo>
                  <a:lnTo>
                    <a:pt x="54609" y="227330"/>
                  </a:lnTo>
                  <a:lnTo>
                    <a:pt x="54609" y="224790"/>
                  </a:lnTo>
                  <a:close/>
                </a:path>
                <a:path w="54610" h="266700">
                  <a:moveTo>
                    <a:pt x="54609" y="222250"/>
                  </a:moveTo>
                  <a:lnTo>
                    <a:pt x="0" y="222250"/>
                  </a:lnTo>
                  <a:lnTo>
                    <a:pt x="0" y="223520"/>
                  </a:lnTo>
                  <a:lnTo>
                    <a:pt x="54609" y="223520"/>
                  </a:lnTo>
                  <a:lnTo>
                    <a:pt x="54609" y="222250"/>
                  </a:lnTo>
                  <a:close/>
                </a:path>
                <a:path w="54610" h="266700">
                  <a:moveTo>
                    <a:pt x="54609" y="218440"/>
                  </a:moveTo>
                  <a:lnTo>
                    <a:pt x="0" y="218440"/>
                  </a:lnTo>
                  <a:lnTo>
                    <a:pt x="0" y="220980"/>
                  </a:lnTo>
                  <a:lnTo>
                    <a:pt x="54609" y="220980"/>
                  </a:lnTo>
                  <a:lnTo>
                    <a:pt x="54609" y="218440"/>
                  </a:lnTo>
                  <a:close/>
                </a:path>
                <a:path w="54610" h="266700">
                  <a:moveTo>
                    <a:pt x="54609" y="215900"/>
                  </a:moveTo>
                  <a:lnTo>
                    <a:pt x="0" y="215900"/>
                  </a:lnTo>
                  <a:lnTo>
                    <a:pt x="0" y="217170"/>
                  </a:lnTo>
                  <a:lnTo>
                    <a:pt x="54609" y="217170"/>
                  </a:lnTo>
                  <a:lnTo>
                    <a:pt x="54609" y="215900"/>
                  </a:lnTo>
                  <a:close/>
                </a:path>
                <a:path w="54610" h="266700">
                  <a:moveTo>
                    <a:pt x="54609" y="212090"/>
                  </a:moveTo>
                  <a:lnTo>
                    <a:pt x="0" y="212090"/>
                  </a:lnTo>
                  <a:lnTo>
                    <a:pt x="0" y="214630"/>
                  </a:lnTo>
                  <a:lnTo>
                    <a:pt x="54609" y="214630"/>
                  </a:lnTo>
                  <a:lnTo>
                    <a:pt x="54609" y="212090"/>
                  </a:lnTo>
                  <a:close/>
                </a:path>
                <a:path w="54610" h="266700">
                  <a:moveTo>
                    <a:pt x="54609" y="209550"/>
                  </a:moveTo>
                  <a:lnTo>
                    <a:pt x="0" y="209550"/>
                  </a:lnTo>
                  <a:lnTo>
                    <a:pt x="0" y="210820"/>
                  </a:lnTo>
                  <a:lnTo>
                    <a:pt x="54609" y="210820"/>
                  </a:lnTo>
                  <a:lnTo>
                    <a:pt x="54609" y="209550"/>
                  </a:lnTo>
                  <a:close/>
                </a:path>
                <a:path w="54610" h="266700">
                  <a:moveTo>
                    <a:pt x="54609" y="205740"/>
                  </a:moveTo>
                  <a:lnTo>
                    <a:pt x="0" y="205740"/>
                  </a:lnTo>
                  <a:lnTo>
                    <a:pt x="0" y="208280"/>
                  </a:lnTo>
                  <a:lnTo>
                    <a:pt x="54609" y="208280"/>
                  </a:lnTo>
                  <a:lnTo>
                    <a:pt x="54609" y="205740"/>
                  </a:lnTo>
                  <a:close/>
                </a:path>
                <a:path w="54610" h="266700">
                  <a:moveTo>
                    <a:pt x="54609" y="203200"/>
                  </a:moveTo>
                  <a:lnTo>
                    <a:pt x="0" y="203200"/>
                  </a:lnTo>
                  <a:lnTo>
                    <a:pt x="0" y="204470"/>
                  </a:lnTo>
                  <a:lnTo>
                    <a:pt x="54609" y="204470"/>
                  </a:lnTo>
                  <a:lnTo>
                    <a:pt x="54609" y="203200"/>
                  </a:lnTo>
                  <a:close/>
                </a:path>
                <a:path w="54610" h="266700">
                  <a:moveTo>
                    <a:pt x="54609" y="199390"/>
                  </a:moveTo>
                  <a:lnTo>
                    <a:pt x="0" y="199390"/>
                  </a:lnTo>
                  <a:lnTo>
                    <a:pt x="0" y="201930"/>
                  </a:lnTo>
                  <a:lnTo>
                    <a:pt x="54609" y="201930"/>
                  </a:lnTo>
                  <a:lnTo>
                    <a:pt x="54609" y="199390"/>
                  </a:lnTo>
                  <a:close/>
                </a:path>
                <a:path w="54610" h="266700">
                  <a:moveTo>
                    <a:pt x="54609" y="196850"/>
                  </a:moveTo>
                  <a:lnTo>
                    <a:pt x="0" y="196850"/>
                  </a:lnTo>
                  <a:lnTo>
                    <a:pt x="0" y="198120"/>
                  </a:lnTo>
                  <a:lnTo>
                    <a:pt x="54609" y="198120"/>
                  </a:lnTo>
                  <a:lnTo>
                    <a:pt x="54609" y="196850"/>
                  </a:lnTo>
                  <a:close/>
                </a:path>
                <a:path w="54610" h="266700">
                  <a:moveTo>
                    <a:pt x="54609" y="193040"/>
                  </a:moveTo>
                  <a:lnTo>
                    <a:pt x="0" y="193040"/>
                  </a:lnTo>
                  <a:lnTo>
                    <a:pt x="0" y="195580"/>
                  </a:lnTo>
                  <a:lnTo>
                    <a:pt x="54609" y="195580"/>
                  </a:lnTo>
                  <a:lnTo>
                    <a:pt x="54609" y="193040"/>
                  </a:lnTo>
                  <a:close/>
                </a:path>
                <a:path w="54610" h="266700">
                  <a:moveTo>
                    <a:pt x="54609" y="190500"/>
                  </a:moveTo>
                  <a:lnTo>
                    <a:pt x="0" y="190500"/>
                  </a:lnTo>
                  <a:lnTo>
                    <a:pt x="0" y="191770"/>
                  </a:lnTo>
                  <a:lnTo>
                    <a:pt x="54609" y="191770"/>
                  </a:lnTo>
                  <a:lnTo>
                    <a:pt x="54609" y="190500"/>
                  </a:lnTo>
                  <a:close/>
                </a:path>
                <a:path w="54610" h="266700">
                  <a:moveTo>
                    <a:pt x="54609" y="186690"/>
                  </a:moveTo>
                  <a:lnTo>
                    <a:pt x="0" y="186690"/>
                  </a:lnTo>
                  <a:lnTo>
                    <a:pt x="0" y="189230"/>
                  </a:lnTo>
                  <a:lnTo>
                    <a:pt x="54609" y="189230"/>
                  </a:lnTo>
                  <a:lnTo>
                    <a:pt x="54609" y="186690"/>
                  </a:lnTo>
                  <a:close/>
                </a:path>
                <a:path w="54610" h="266700">
                  <a:moveTo>
                    <a:pt x="54609" y="184150"/>
                  </a:moveTo>
                  <a:lnTo>
                    <a:pt x="0" y="184150"/>
                  </a:lnTo>
                  <a:lnTo>
                    <a:pt x="0" y="185420"/>
                  </a:lnTo>
                  <a:lnTo>
                    <a:pt x="54609" y="185420"/>
                  </a:lnTo>
                  <a:lnTo>
                    <a:pt x="54609" y="184150"/>
                  </a:lnTo>
                  <a:close/>
                </a:path>
                <a:path w="54610" h="266700">
                  <a:moveTo>
                    <a:pt x="54609" y="180340"/>
                  </a:moveTo>
                  <a:lnTo>
                    <a:pt x="0" y="180340"/>
                  </a:lnTo>
                  <a:lnTo>
                    <a:pt x="0" y="182880"/>
                  </a:lnTo>
                  <a:lnTo>
                    <a:pt x="54609" y="182880"/>
                  </a:lnTo>
                  <a:lnTo>
                    <a:pt x="54609" y="180340"/>
                  </a:lnTo>
                  <a:close/>
                </a:path>
                <a:path w="54610" h="266700">
                  <a:moveTo>
                    <a:pt x="54609" y="177800"/>
                  </a:moveTo>
                  <a:lnTo>
                    <a:pt x="0" y="177800"/>
                  </a:lnTo>
                  <a:lnTo>
                    <a:pt x="0" y="179070"/>
                  </a:lnTo>
                  <a:lnTo>
                    <a:pt x="54609" y="179070"/>
                  </a:lnTo>
                  <a:lnTo>
                    <a:pt x="54609" y="177800"/>
                  </a:lnTo>
                  <a:close/>
                </a:path>
                <a:path w="54610" h="266700">
                  <a:moveTo>
                    <a:pt x="54609" y="173990"/>
                  </a:moveTo>
                  <a:lnTo>
                    <a:pt x="0" y="173990"/>
                  </a:lnTo>
                  <a:lnTo>
                    <a:pt x="0" y="176530"/>
                  </a:lnTo>
                  <a:lnTo>
                    <a:pt x="54609" y="176530"/>
                  </a:lnTo>
                  <a:lnTo>
                    <a:pt x="54609" y="173990"/>
                  </a:lnTo>
                  <a:close/>
                </a:path>
                <a:path w="54610" h="266700">
                  <a:moveTo>
                    <a:pt x="54609" y="171450"/>
                  </a:moveTo>
                  <a:lnTo>
                    <a:pt x="0" y="171450"/>
                  </a:lnTo>
                  <a:lnTo>
                    <a:pt x="0" y="172720"/>
                  </a:lnTo>
                  <a:lnTo>
                    <a:pt x="54609" y="172720"/>
                  </a:lnTo>
                  <a:lnTo>
                    <a:pt x="54609" y="171450"/>
                  </a:lnTo>
                  <a:close/>
                </a:path>
                <a:path w="54610" h="266700">
                  <a:moveTo>
                    <a:pt x="54609" y="167640"/>
                  </a:moveTo>
                  <a:lnTo>
                    <a:pt x="0" y="167640"/>
                  </a:lnTo>
                  <a:lnTo>
                    <a:pt x="0" y="170180"/>
                  </a:lnTo>
                  <a:lnTo>
                    <a:pt x="54609" y="170180"/>
                  </a:lnTo>
                  <a:lnTo>
                    <a:pt x="54609" y="167640"/>
                  </a:lnTo>
                  <a:close/>
                </a:path>
                <a:path w="54610" h="266700">
                  <a:moveTo>
                    <a:pt x="54609" y="165100"/>
                  </a:moveTo>
                  <a:lnTo>
                    <a:pt x="0" y="165100"/>
                  </a:lnTo>
                  <a:lnTo>
                    <a:pt x="0" y="166370"/>
                  </a:lnTo>
                  <a:lnTo>
                    <a:pt x="54609" y="166370"/>
                  </a:lnTo>
                  <a:lnTo>
                    <a:pt x="54609" y="165100"/>
                  </a:lnTo>
                  <a:close/>
                </a:path>
                <a:path w="54610" h="266700">
                  <a:moveTo>
                    <a:pt x="54609" y="161290"/>
                  </a:moveTo>
                  <a:lnTo>
                    <a:pt x="0" y="161290"/>
                  </a:lnTo>
                  <a:lnTo>
                    <a:pt x="0" y="163830"/>
                  </a:lnTo>
                  <a:lnTo>
                    <a:pt x="54609" y="163830"/>
                  </a:lnTo>
                  <a:lnTo>
                    <a:pt x="54609" y="161290"/>
                  </a:lnTo>
                  <a:close/>
                </a:path>
                <a:path w="54610" h="266700">
                  <a:moveTo>
                    <a:pt x="54609" y="158750"/>
                  </a:moveTo>
                  <a:lnTo>
                    <a:pt x="0" y="158750"/>
                  </a:lnTo>
                  <a:lnTo>
                    <a:pt x="0" y="160020"/>
                  </a:lnTo>
                  <a:lnTo>
                    <a:pt x="54609" y="160020"/>
                  </a:lnTo>
                  <a:lnTo>
                    <a:pt x="54609" y="158750"/>
                  </a:lnTo>
                  <a:close/>
                </a:path>
                <a:path w="54610" h="266700">
                  <a:moveTo>
                    <a:pt x="54609" y="154940"/>
                  </a:moveTo>
                  <a:lnTo>
                    <a:pt x="0" y="154940"/>
                  </a:lnTo>
                  <a:lnTo>
                    <a:pt x="0" y="157480"/>
                  </a:lnTo>
                  <a:lnTo>
                    <a:pt x="54609" y="157480"/>
                  </a:lnTo>
                  <a:lnTo>
                    <a:pt x="54609" y="154940"/>
                  </a:lnTo>
                  <a:close/>
                </a:path>
                <a:path w="54610" h="266700">
                  <a:moveTo>
                    <a:pt x="54609" y="152400"/>
                  </a:moveTo>
                  <a:lnTo>
                    <a:pt x="0" y="152400"/>
                  </a:lnTo>
                  <a:lnTo>
                    <a:pt x="0" y="153670"/>
                  </a:lnTo>
                  <a:lnTo>
                    <a:pt x="54609" y="153670"/>
                  </a:lnTo>
                  <a:lnTo>
                    <a:pt x="54609" y="152400"/>
                  </a:lnTo>
                  <a:close/>
                </a:path>
                <a:path w="54610" h="266700">
                  <a:moveTo>
                    <a:pt x="54609" y="148590"/>
                  </a:moveTo>
                  <a:lnTo>
                    <a:pt x="0" y="148590"/>
                  </a:lnTo>
                  <a:lnTo>
                    <a:pt x="0" y="151130"/>
                  </a:lnTo>
                  <a:lnTo>
                    <a:pt x="54609" y="151130"/>
                  </a:lnTo>
                  <a:lnTo>
                    <a:pt x="54609" y="148590"/>
                  </a:lnTo>
                  <a:close/>
                </a:path>
                <a:path w="54610" h="266700">
                  <a:moveTo>
                    <a:pt x="54609" y="146050"/>
                  </a:moveTo>
                  <a:lnTo>
                    <a:pt x="0" y="146050"/>
                  </a:lnTo>
                  <a:lnTo>
                    <a:pt x="0" y="147320"/>
                  </a:lnTo>
                  <a:lnTo>
                    <a:pt x="54609" y="147320"/>
                  </a:lnTo>
                  <a:lnTo>
                    <a:pt x="54609" y="146050"/>
                  </a:lnTo>
                  <a:close/>
                </a:path>
                <a:path w="54610" h="266700">
                  <a:moveTo>
                    <a:pt x="54609" y="142240"/>
                  </a:moveTo>
                  <a:lnTo>
                    <a:pt x="0" y="142240"/>
                  </a:lnTo>
                  <a:lnTo>
                    <a:pt x="0" y="144780"/>
                  </a:lnTo>
                  <a:lnTo>
                    <a:pt x="54609" y="144780"/>
                  </a:lnTo>
                  <a:lnTo>
                    <a:pt x="54609" y="142240"/>
                  </a:lnTo>
                  <a:close/>
                </a:path>
                <a:path w="54610" h="266700">
                  <a:moveTo>
                    <a:pt x="54609" y="139700"/>
                  </a:moveTo>
                  <a:lnTo>
                    <a:pt x="0" y="139700"/>
                  </a:lnTo>
                  <a:lnTo>
                    <a:pt x="0" y="140970"/>
                  </a:lnTo>
                  <a:lnTo>
                    <a:pt x="54609" y="140970"/>
                  </a:lnTo>
                  <a:lnTo>
                    <a:pt x="54609" y="139700"/>
                  </a:lnTo>
                  <a:close/>
                </a:path>
                <a:path w="54610" h="266700">
                  <a:moveTo>
                    <a:pt x="54609" y="135890"/>
                  </a:moveTo>
                  <a:lnTo>
                    <a:pt x="0" y="135890"/>
                  </a:lnTo>
                  <a:lnTo>
                    <a:pt x="0" y="138430"/>
                  </a:lnTo>
                  <a:lnTo>
                    <a:pt x="54609" y="138430"/>
                  </a:lnTo>
                  <a:lnTo>
                    <a:pt x="54609" y="135890"/>
                  </a:lnTo>
                  <a:close/>
                </a:path>
                <a:path w="54610" h="266700">
                  <a:moveTo>
                    <a:pt x="54609" y="133350"/>
                  </a:moveTo>
                  <a:lnTo>
                    <a:pt x="0" y="133350"/>
                  </a:lnTo>
                  <a:lnTo>
                    <a:pt x="0" y="134620"/>
                  </a:lnTo>
                  <a:lnTo>
                    <a:pt x="54609" y="134620"/>
                  </a:lnTo>
                  <a:lnTo>
                    <a:pt x="54609" y="133350"/>
                  </a:lnTo>
                  <a:close/>
                </a:path>
                <a:path w="54610" h="266700">
                  <a:moveTo>
                    <a:pt x="54609" y="129540"/>
                  </a:moveTo>
                  <a:lnTo>
                    <a:pt x="0" y="129540"/>
                  </a:lnTo>
                  <a:lnTo>
                    <a:pt x="0" y="132080"/>
                  </a:lnTo>
                  <a:lnTo>
                    <a:pt x="54609" y="132080"/>
                  </a:lnTo>
                  <a:lnTo>
                    <a:pt x="54609" y="129540"/>
                  </a:lnTo>
                  <a:close/>
                </a:path>
                <a:path w="54610" h="266700">
                  <a:moveTo>
                    <a:pt x="54609" y="127000"/>
                  </a:moveTo>
                  <a:lnTo>
                    <a:pt x="0" y="127000"/>
                  </a:lnTo>
                  <a:lnTo>
                    <a:pt x="0" y="128270"/>
                  </a:lnTo>
                  <a:lnTo>
                    <a:pt x="54609" y="128270"/>
                  </a:lnTo>
                  <a:lnTo>
                    <a:pt x="54609" y="127000"/>
                  </a:lnTo>
                  <a:close/>
                </a:path>
                <a:path w="54610" h="266700">
                  <a:moveTo>
                    <a:pt x="54609" y="123190"/>
                  </a:moveTo>
                  <a:lnTo>
                    <a:pt x="0" y="123190"/>
                  </a:lnTo>
                  <a:lnTo>
                    <a:pt x="0" y="125730"/>
                  </a:lnTo>
                  <a:lnTo>
                    <a:pt x="54609" y="125730"/>
                  </a:lnTo>
                  <a:lnTo>
                    <a:pt x="54609" y="123190"/>
                  </a:lnTo>
                  <a:close/>
                </a:path>
                <a:path w="54610" h="266700">
                  <a:moveTo>
                    <a:pt x="54609" y="120650"/>
                  </a:moveTo>
                  <a:lnTo>
                    <a:pt x="0" y="120650"/>
                  </a:lnTo>
                  <a:lnTo>
                    <a:pt x="0" y="121920"/>
                  </a:lnTo>
                  <a:lnTo>
                    <a:pt x="54609" y="121920"/>
                  </a:lnTo>
                  <a:lnTo>
                    <a:pt x="54609" y="120650"/>
                  </a:lnTo>
                  <a:close/>
                </a:path>
                <a:path w="54610" h="266700">
                  <a:moveTo>
                    <a:pt x="54609" y="116840"/>
                  </a:moveTo>
                  <a:lnTo>
                    <a:pt x="0" y="116840"/>
                  </a:lnTo>
                  <a:lnTo>
                    <a:pt x="0" y="119380"/>
                  </a:lnTo>
                  <a:lnTo>
                    <a:pt x="54609" y="119380"/>
                  </a:lnTo>
                  <a:lnTo>
                    <a:pt x="54609" y="116840"/>
                  </a:lnTo>
                  <a:close/>
                </a:path>
                <a:path w="54610" h="266700">
                  <a:moveTo>
                    <a:pt x="54609" y="114300"/>
                  </a:moveTo>
                  <a:lnTo>
                    <a:pt x="0" y="114300"/>
                  </a:lnTo>
                  <a:lnTo>
                    <a:pt x="0" y="115570"/>
                  </a:lnTo>
                  <a:lnTo>
                    <a:pt x="54609" y="115570"/>
                  </a:lnTo>
                  <a:lnTo>
                    <a:pt x="54609" y="114300"/>
                  </a:lnTo>
                  <a:close/>
                </a:path>
                <a:path w="54610" h="266700">
                  <a:moveTo>
                    <a:pt x="54609" y="110490"/>
                  </a:moveTo>
                  <a:lnTo>
                    <a:pt x="0" y="110490"/>
                  </a:lnTo>
                  <a:lnTo>
                    <a:pt x="0" y="113030"/>
                  </a:lnTo>
                  <a:lnTo>
                    <a:pt x="54609" y="113030"/>
                  </a:lnTo>
                  <a:lnTo>
                    <a:pt x="54609" y="110490"/>
                  </a:lnTo>
                  <a:close/>
                </a:path>
                <a:path w="54610" h="266700">
                  <a:moveTo>
                    <a:pt x="54609" y="107950"/>
                  </a:moveTo>
                  <a:lnTo>
                    <a:pt x="0" y="107950"/>
                  </a:lnTo>
                  <a:lnTo>
                    <a:pt x="0" y="109220"/>
                  </a:lnTo>
                  <a:lnTo>
                    <a:pt x="54609" y="109220"/>
                  </a:lnTo>
                  <a:lnTo>
                    <a:pt x="54609" y="107950"/>
                  </a:lnTo>
                  <a:close/>
                </a:path>
                <a:path w="54610" h="266700">
                  <a:moveTo>
                    <a:pt x="54609" y="104140"/>
                  </a:moveTo>
                  <a:lnTo>
                    <a:pt x="0" y="104140"/>
                  </a:lnTo>
                  <a:lnTo>
                    <a:pt x="0" y="106680"/>
                  </a:lnTo>
                  <a:lnTo>
                    <a:pt x="54609" y="106680"/>
                  </a:lnTo>
                  <a:lnTo>
                    <a:pt x="54609" y="104140"/>
                  </a:lnTo>
                  <a:close/>
                </a:path>
                <a:path w="54610" h="266700">
                  <a:moveTo>
                    <a:pt x="54609" y="101600"/>
                  </a:moveTo>
                  <a:lnTo>
                    <a:pt x="0" y="101600"/>
                  </a:lnTo>
                  <a:lnTo>
                    <a:pt x="0" y="102870"/>
                  </a:lnTo>
                  <a:lnTo>
                    <a:pt x="54609" y="102870"/>
                  </a:lnTo>
                  <a:lnTo>
                    <a:pt x="54609" y="101600"/>
                  </a:lnTo>
                  <a:close/>
                </a:path>
                <a:path w="54610" h="266700">
                  <a:moveTo>
                    <a:pt x="54609" y="97790"/>
                  </a:moveTo>
                  <a:lnTo>
                    <a:pt x="0" y="97790"/>
                  </a:lnTo>
                  <a:lnTo>
                    <a:pt x="0" y="100330"/>
                  </a:lnTo>
                  <a:lnTo>
                    <a:pt x="54609" y="100330"/>
                  </a:lnTo>
                  <a:lnTo>
                    <a:pt x="54609" y="97790"/>
                  </a:lnTo>
                  <a:close/>
                </a:path>
                <a:path w="54610" h="266700">
                  <a:moveTo>
                    <a:pt x="54609" y="95250"/>
                  </a:moveTo>
                  <a:lnTo>
                    <a:pt x="0" y="95250"/>
                  </a:lnTo>
                  <a:lnTo>
                    <a:pt x="0" y="96520"/>
                  </a:lnTo>
                  <a:lnTo>
                    <a:pt x="54609" y="96520"/>
                  </a:lnTo>
                  <a:lnTo>
                    <a:pt x="54609" y="95250"/>
                  </a:lnTo>
                  <a:close/>
                </a:path>
                <a:path w="54610" h="266700">
                  <a:moveTo>
                    <a:pt x="54609" y="91440"/>
                  </a:moveTo>
                  <a:lnTo>
                    <a:pt x="0" y="91440"/>
                  </a:lnTo>
                  <a:lnTo>
                    <a:pt x="0" y="93980"/>
                  </a:lnTo>
                  <a:lnTo>
                    <a:pt x="54609" y="93980"/>
                  </a:lnTo>
                  <a:lnTo>
                    <a:pt x="54609" y="91440"/>
                  </a:lnTo>
                  <a:close/>
                </a:path>
                <a:path w="54610" h="266700">
                  <a:moveTo>
                    <a:pt x="54609" y="88900"/>
                  </a:moveTo>
                  <a:lnTo>
                    <a:pt x="0" y="88900"/>
                  </a:lnTo>
                  <a:lnTo>
                    <a:pt x="0" y="90170"/>
                  </a:lnTo>
                  <a:lnTo>
                    <a:pt x="54609" y="90170"/>
                  </a:lnTo>
                  <a:lnTo>
                    <a:pt x="54609" y="88900"/>
                  </a:lnTo>
                  <a:close/>
                </a:path>
                <a:path w="54610" h="266700">
                  <a:moveTo>
                    <a:pt x="54609" y="82550"/>
                  </a:moveTo>
                  <a:lnTo>
                    <a:pt x="0" y="82550"/>
                  </a:lnTo>
                  <a:lnTo>
                    <a:pt x="0" y="87630"/>
                  </a:lnTo>
                  <a:lnTo>
                    <a:pt x="54609" y="87630"/>
                  </a:lnTo>
                  <a:lnTo>
                    <a:pt x="54609" y="82550"/>
                  </a:lnTo>
                  <a:close/>
                </a:path>
                <a:path w="54610" h="266700">
                  <a:moveTo>
                    <a:pt x="54609" y="76200"/>
                  </a:moveTo>
                  <a:lnTo>
                    <a:pt x="0" y="76200"/>
                  </a:lnTo>
                  <a:lnTo>
                    <a:pt x="0" y="81280"/>
                  </a:lnTo>
                  <a:lnTo>
                    <a:pt x="54609" y="81280"/>
                  </a:lnTo>
                  <a:lnTo>
                    <a:pt x="54609" y="76200"/>
                  </a:lnTo>
                  <a:close/>
                </a:path>
                <a:path w="54610" h="266700">
                  <a:moveTo>
                    <a:pt x="54609" y="69850"/>
                  </a:moveTo>
                  <a:lnTo>
                    <a:pt x="0" y="69850"/>
                  </a:lnTo>
                  <a:lnTo>
                    <a:pt x="0" y="74930"/>
                  </a:lnTo>
                  <a:lnTo>
                    <a:pt x="54609" y="74930"/>
                  </a:lnTo>
                  <a:lnTo>
                    <a:pt x="54609" y="69850"/>
                  </a:lnTo>
                  <a:close/>
                </a:path>
                <a:path w="54610" h="266700">
                  <a:moveTo>
                    <a:pt x="54609" y="63500"/>
                  </a:moveTo>
                  <a:lnTo>
                    <a:pt x="0" y="63500"/>
                  </a:lnTo>
                  <a:lnTo>
                    <a:pt x="0" y="68580"/>
                  </a:lnTo>
                  <a:lnTo>
                    <a:pt x="54609" y="68580"/>
                  </a:lnTo>
                  <a:lnTo>
                    <a:pt x="54609" y="63500"/>
                  </a:lnTo>
                  <a:close/>
                </a:path>
                <a:path w="54610" h="266700">
                  <a:moveTo>
                    <a:pt x="54609" y="57150"/>
                  </a:moveTo>
                  <a:lnTo>
                    <a:pt x="0" y="57150"/>
                  </a:lnTo>
                  <a:lnTo>
                    <a:pt x="0" y="62230"/>
                  </a:lnTo>
                  <a:lnTo>
                    <a:pt x="54609" y="62230"/>
                  </a:lnTo>
                  <a:lnTo>
                    <a:pt x="54609" y="57150"/>
                  </a:lnTo>
                  <a:close/>
                </a:path>
                <a:path w="54610" h="266700">
                  <a:moveTo>
                    <a:pt x="54609" y="50800"/>
                  </a:moveTo>
                  <a:lnTo>
                    <a:pt x="0" y="50800"/>
                  </a:lnTo>
                  <a:lnTo>
                    <a:pt x="0" y="55880"/>
                  </a:lnTo>
                  <a:lnTo>
                    <a:pt x="54609" y="55880"/>
                  </a:lnTo>
                  <a:lnTo>
                    <a:pt x="54609" y="50800"/>
                  </a:lnTo>
                  <a:close/>
                </a:path>
                <a:path w="54610" h="266700">
                  <a:moveTo>
                    <a:pt x="54609" y="44450"/>
                  </a:moveTo>
                  <a:lnTo>
                    <a:pt x="0" y="44450"/>
                  </a:lnTo>
                  <a:lnTo>
                    <a:pt x="0" y="49530"/>
                  </a:lnTo>
                  <a:lnTo>
                    <a:pt x="54609" y="49530"/>
                  </a:lnTo>
                  <a:lnTo>
                    <a:pt x="54609" y="44450"/>
                  </a:lnTo>
                  <a:close/>
                </a:path>
                <a:path w="54610" h="266700">
                  <a:moveTo>
                    <a:pt x="54609" y="39370"/>
                  </a:moveTo>
                  <a:lnTo>
                    <a:pt x="0" y="39370"/>
                  </a:lnTo>
                  <a:lnTo>
                    <a:pt x="0" y="43180"/>
                  </a:lnTo>
                  <a:lnTo>
                    <a:pt x="54609" y="43180"/>
                  </a:lnTo>
                  <a:lnTo>
                    <a:pt x="54609" y="39370"/>
                  </a:lnTo>
                  <a:close/>
                </a:path>
                <a:path w="54610" h="266700">
                  <a:moveTo>
                    <a:pt x="54609" y="33020"/>
                  </a:moveTo>
                  <a:lnTo>
                    <a:pt x="0" y="33020"/>
                  </a:lnTo>
                  <a:lnTo>
                    <a:pt x="0" y="38100"/>
                  </a:lnTo>
                  <a:lnTo>
                    <a:pt x="54609" y="38100"/>
                  </a:lnTo>
                  <a:lnTo>
                    <a:pt x="54609" y="33020"/>
                  </a:lnTo>
                  <a:close/>
                </a:path>
                <a:path w="54610" h="266700">
                  <a:moveTo>
                    <a:pt x="54609" y="26670"/>
                  </a:moveTo>
                  <a:lnTo>
                    <a:pt x="0" y="26670"/>
                  </a:lnTo>
                  <a:lnTo>
                    <a:pt x="0" y="31750"/>
                  </a:lnTo>
                  <a:lnTo>
                    <a:pt x="54609" y="31750"/>
                  </a:lnTo>
                  <a:lnTo>
                    <a:pt x="54609" y="26670"/>
                  </a:lnTo>
                  <a:close/>
                </a:path>
                <a:path w="54610" h="266700">
                  <a:moveTo>
                    <a:pt x="54609" y="20320"/>
                  </a:moveTo>
                  <a:lnTo>
                    <a:pt x="0" y="20320"/>
                  </a:lnTo>
                  <a:lnTo>
                    <a:pt x="0" y="25400"/>
                  </a:lnTo>
                  <a:lnTo>
                    <a:pt x="54609" y="25400"/>
                  </a:lnTo>
                  <a:lnTo>
                    <a:pt x="54609" y="20320"/>
                  </a:lnTo>
                  <a:close/>
                </a:path>
                <a:path w="54610" h="266700">
                  <a:moveTo>
                    <a:pt x="54609" y="13970"/>
                  </a:moveTo>
                  <a:lnTo>
                    <a:pt x="0" y="13970"/>
                  </a:lnTo>
                  <a:lnTo>
                    <a:pt x="0" y="19050"/>
                  </a:lnTo>
                  <a:lnTo>
                    <a:pt x="54609" y="19050"/>
                  </a:lnTo>
                  <a:lnTo>
                    <a:pt x="54609" y="13970"/>
                  </a:lnTo>
                  <a:close/>
                </a:path>
                <a:path w="54610" h="266700">
                  <a:moveTo>
                    <a:pt x="54609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4609" y="12700"/>
                  </a:lnTo>
                  <a:lnTo>
                    <a:pt x="54609" y="7620"/>
                  </a:lnTo>
                  <a:close/>
                </a:path>
                <a:path w="54610" h="266700">
                  <a:moveTo>
                    <a:pt x="54609" y="0"/>
                  </a:moveTo>
                  <a:lnTo>
                    <a:pt x="12700" y="0"/>
                  </a:lnTo>
                  <a:lnTo>
                    <a:pt x="12700" y="1270"/>
                  </a:lnTo>
                  <a:lnTo>
                    <a:pt x="0" y="1270"/>
                  </a:lnTo>
                  <a:lnTo>
                    <a:pt x="0" y="6350"/>
                  </a:lnTo>
                  <a:lnTo>
                    <a:pt x="54609" y="6350"/>
                  </a:lnTo>
                  <a:lnTo>
                    <a:pt x="54609" y="0"/>
                  </a:lnTo>
                  <a:close/>
                </a:path>
              </a:pathLst>
            </a:custGeom>
            <a:solidFill>
              <a:srgbClr val="297D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2" name="object 282"/>
            <p:cNvSpPr/>
            <p:nvPr/>
          </p:nvSpPr>
          <p:spPr>
            <a:xfrm>
              <a:off x="2952750" y="6410959"/>
              <a:ext cx="54610" cy="262890"/>
            </a:xfrm>
            <a:custGeom>
              <a:avLst/>
              <a:gdLst/>
              <a:ahLst/>
              <a:cxnLst/>
              <a:rect l="l" t="t" r="r" b="b"/>
              <a:pathLst>
                <a:path w="54610" h="262890">
                  <a:moveTo>
                    <a:pt x="54610" y="242569"/>
                  </a:moveTo>
                  <a:lnTo>
                    <a:pt x="0" y="242569"/>
                  </a:lnTo>
                  <a:lnTo>
                    <a:pt x="0" y="259079"/>
                  </a:lnTo>
                  <a:lnTo>
                    <a:pt x="1269" y="259079"/>
                  </a:lnTo>
                  <a:lnTo>
                    <a:pt x="1269" y="260349"/>
                  </a:lnTo>
                  <a:lnTo>
                    <a:pt x="24130" y="260349"/>
                  </a:lnTo>
                  <a:lnTo>
                    <a:pt x="24130" y="261619"/>
                  </a:lnTo>
                  <a:lnTo>
                    <a:pt x="46989" y="261619"/>
                  </a:lnTo>
                  <a:lnTo>
                    <a:pt x="46989" y="262889"/>
                  </a:lnTo>
                  <a:lnTo>
                    <a:pt x="54610" y="262889"/>
                  </a:lnTo>
                  <a:lnTo>
                    <a:pt x="54610" y="242569"/>
                  </a:lnTo>
                  <a:close/>
                </a:path>
                <a:path w="54610" h="262890">
                  <a:moveTo>
                    <a:pt x="54610" y="240029"/>
                  </a:moveTo>
                  <a:lnTo>
                    <a:pt x="0" y="240029"/>
                  </a:lnTo>
                  <a:lnTo>
                    <a:pt x="0" y="241299"/>
                  </a:lnTo>
                  <a:lnTo>
                    <a:pt x="54610" y="241299"/>
                  </a:lnTo>
                  <a:lnTo>
                    <a:pt x="54610" y="240029"/>
                  </a:lnTo>
                  <a:close/>
                </a:path>
                <a:path w="54610" h="262890">
                  <a:moveTo>
                    <a:pt x="54610" y="236219"/>
                  </a:moveTo>
                  <a:lnTo>
                    <a:pt x="0" y="236219"/>
                  </a:lnTo>
                  <a:lnTo>
                    <a:pt x="0" y="238759"/>
                  </a:lnTo>
                  <a:lnTo>
                    <a:pt x="54610" y="238759"/>
                  </a:lnTo>
                  <a:lnTo>
                    <a:pt x="54610" y="236219"/>
                  </a:lnTo>
                  <a:close/>
                </a:path>
                <a:path w="54610" h="262890">
                  <a:moveTo>
                    <a:pt x="54610" y="233679"/>
                  </a:moveTo>
                  <a:lnTo>
                    <a:pt x="0" y="233679"/>
                  </a:lnTo>
                  <a:lnTo>
                    <a:pt x="0" y="234949"/>
                  </a:lnTo>
                  <a:lnTo>
                    <a:pt x="54610" y="234949"/>
                  </a:lnTo>
                  <a:lnTo>
                    <a:pt x="54610" y="233679"/>
                  </a:lnTo>
                  <a:close/>
                </a:path>
                <a:path w="54610" h="262890">
                  <a:moveTo>
                    <a:pt x="54610" y="229869"/>
                  </a:moveTo>
                  <a:lnTo>
                    <a:pt x="0" y="229869"/>
                  </a:lnTo>
                  <a:lnTo>
                    <a:pt x="0" y="232409"/>
                  </a:lnTo>
                  <a:lnTo>
                    <a:pt x="54610" y="232409"/>
                  </a:lnTo>
                  <a:lnTo>
                    <a:pt x="54610" y="229869"/>
                  </a:lnTo>
                  <a:close/>
                </a:path>
                <a:path w="54610" h="262890">
                  <a:moveTo>
                    <a:pt x="54610" y="227329"/>
                  </a:moveTo>
                  <a:lnTo>
                    <a:pt x="0" y="227329"/>
                  </a:lnTo>
                  <a:lnTo>
                    <a:pt x="0" y="228599"/>
                  </a:lnTo>
                  <a:lnTo>
                    <a:pt x="54610" y="228599"/>
                  </a:lnTo>
                  <a:lnTo>
                    <a:pt x="54610" y="227329"/>
                  </a:lnTo>
                  <a:close/>
                </a:path>
                <a:path w="54610" h="262890">
                  <a:moveTo>
                    <a:pt x="54610" y="223519"/>
                  </a:moveTo>
                  <a:lnTo>
                    <a:pt x="0" y="223519"/>
                  </a:lnTo>
                  <a:lnTo>
                    <a:pt x="0" y="226059"/>
                  </a:lnTo>
                  <a:lnTo>
                    <a:pt x="54610" y="226059"/>
                  </a:lnTo>
                  <a:lnTo>
                    <a:pt x="54610" y="223519"/>
                  </a:lnTo>
                  <a:close/>
                </a:path>
                <a:path w="54610" h="262890">
                  <a:moveTo>
                    <a:pt x="54610" y="220979"/>
                  </a:moveTo>
                  <a:lnTo>
                    <a:pt x="0" y="220979"/>
                  </a:lnTo>
                  <a:lnTo>
                    <a:pt x="0" y="222249"/>
                  </a:lnTo>
                  <a:lnTo>
                    <a:pt x="54610" y="222249"/>
                  </a:lnTo>
                  <a:lnTo>
                    <a:pt x="54610" y="220979"/>
                  </a:lnTo>
                  <a:close/>
                </a:path>
                <a:path w="54610" h="262890">
                  <a:moveTo>
                    <a:pt x="54610" y="217169"/>
                  </a:moveTo>
                  <a:lnTo>
                    <a:pt x="0" y="217169"/>
                  </a:lnTo>
                  <a:lnTo>
                    <a:pt x="0" y="219709"/>
                  </a:lnTo>
                  <a:lnTo>
                    <a:pt x="54610" y="219709"/>
                  </a:lnTo>
                  <a:lnTo>
                    <a:pt x="54610" y="217169"/>
                  </a:lnTo>
                  <a:close/>
                </a:path>
                <a:path w="54610" h="262890">
                  <a:moveTo>
                    <a:pt x="54610" y="214629"/>
                  </a:moveTo>
                  <a:lnTo>
                    <a:pt x="0" y="214629"/>
                  </a:lnTo>
                  <a:lnTo>
                    <a:pt x="0" y="215899"/>
                  </a:lnTo>
                  <a:lnTo>
                    <a:pt x="54610" y="215899"/>
                  </a:lnTo>
                  <a:lnTo>
                    <a:pt x="54610" y="214629"/>
                  </a:lnTo>
                  <a:close/>
                </a:path>
                <a:path w="54610" h="262890">
                  <a:moveTo>
                    <a:pt x="54610" y="210819"/>
                  </a:moveTo>
                  <a:lnTo>
                    <a:pt x="0" y="210819"/>
                  </a:lnTo>
                  <a:lnTo>
                    <a:pt x="0" y="213359"/>
                  </a:lnTo>
                  <a:lnTo>
                    <a:pt x="54610" y="213359"/>
                  </a:lnTo>
                  <a:lnTo>
                    <a:pt x="54610" y="210819"/>
                  </a:lnTo>
                  <a:close/>
                </a:path>
                <a:path w="54610" h="262890">
                  <a:moveTo>
                    <a:pt x="54610" y="208279"/>
                  </a:moveTo>
                  <a:lnTo>
                    <a:pt x="0" y="208279"/>
                  </a:lnTo>
                  <a:lnTo>
                    <a:pt x="0" y="209549"/>
                  </a:lnTo>
                  <a:lnTo>
                    <a:pt x="54610" y="209549"/>
                  </a:lnTo>
                  <a:lnTo>
                    <a:pt x="54610" y="208279"/>
                  </a:lnTo>
                  <a:close/>
                </a:path>
                <a:path w="54610" h="262890">
                  <a:moveTo>
                    <a:pt x="54610" y="204469"/>
                  </a:moveTo>
                  <a:lnTo>
                    <a:pt x="0" y="204469"/>
                  </a:lnTo>
                  <a:lnTo>
                    <a:pt x="0" y="207009"/>
                  </a:lnTo>
                  <a:lnTo>
                    <a:pt x="54610" y="207009"/>
                  </a:lnTo>
                  <a:lnTo>
                    <a:pt x="54610" y="204469"/>
                  </a:lnTo>
                  <a:close/>
                </a:path>
                <a:path w="54610" h="262890">
                  <a:moveTo>
                    <a:pt x="54610" y="201929"/>
                  </a:moveTo>
                  <a:lnTo>
                    <a:pt x="0" y="201929"/>
                  </a:lnTo>
                  <a:lnTo>
                    <a:pt x="0" y="203199"/>
                  </a:lnTo>
                  <a:lnTo>
                    <a:pt x="54610" y="203199"/>
                  </a:lnTo>
                  <a:lnTo>
                    <a:pt x="54610" y="201929"/>
                  </a:lnTo>
                  <a:close/>
                </a:path>
                <a:path w="54610" h="262890">
                  <a:moveTo>
                    <a:pt x="54610" y="198119"/>
                  </a:moveTo>
                  <a:lnTo>
                    <a:pt x="0" y="198119"/>
                  </a:lnTo>
                  <a:lnTo>
                    <a:pt x="0" y="200659"/>
                  </a:lnTo>
                  <a:lnTo>
                    <a:pt x="54610" y="200659"/>
                  </a:lnTo>
                  <a:lnTo>
                    <a:pt x="54610" y="198119"/>
                  </a:lnTo>
                  <a:close/>
                </a:path>
                <a:path w="54610" h="262890">
                  <a:moveTo>
                    <a:pt x="54610" y="195579"/>
                  </a:moveTo>
                  <a:lnTo>
                    <a:pt x="0" y="195579"/>
                  </a:lnTo>
                  <a:lnTo>
                    <a:pt x="0" y="196849"/>
                  </a:lnTo>
                  <a:lnTo>
                    <a:pt x="54610" y="196849"/>
                  </a:lnTo>
                  <a:lnTo>
                    <a:pt x="54610" y="195579"/>
                  </a:lnTo>
                  <a:close/>
                </a:path>
                <a:path w="54610" h="262890">
                  <a:moveTo>
                    <a:pt x="54610" y="191769"/>
                  </a:moveTo>
                  <a:lnTo>
                    <a:pt x="0" y="191769"/>
                  </a:lnTo>
                  <a:lnTo>
                    <a:pt x="0" y="194309"/>
                  </a:lnTo>
                  <a:lnTo>
                    <a:pt x="54610" y="194309"/>
                  </a:lnTo>
                  <a:lnTo>
                    <a:pt x="54610" y="191769"/>
                  </a:lnTo>
                  <a:close/>
                </a:path>
                <a:path w="54610" h="262890">
                  <a:moveTo>
                    <a:pt x="54610" y="189229"/>
                  </a:moveTo>
                  <a:lnTo>
                    <a:pt x="0" y="189229"/>
                  </a:lnTo>
                  <a:lnTo>
                    <a:pt x="0" y="190499"/>
                  </a:lnTo>
                  <a:lnTo>
                    <a:pt x="54610" y="190499"/>
                  </a:lnTo>
                  <a:lnTo>
                    <a:pt x="54610" y="189229"/>
                  </a:lnTo>
                  <a:close/>
                </a:path>
                <a:path w="54610" h="262890">
                  <a:moveTo>
                    <a:pt x="54610" y="185419"/>
                  </a:moveTo>
                  <a:lnTo>
                    <a:pt x="0" y="185419"/>
                  </a:lnTo>
                  <a:lnTo>
                    <a:pt x="0" y="187959"/>
                  </a:lnTo>
                  <a:lnTo>
                    <a:pt x="54610" y="187959"/>
                  </a:lnTo>
                  <a:lnTo>
                    <a:pt x="54610" y="185419"/>
                  </a:lnTo>
                  <a:close/>
                </a:path>
                <a:path w="54610" h="262890">
                  <a:moveTo>
                    <a:pt x="54610" y="182879"/>
                  </a:moveTo>
                  <a:lnTo>
                    <a:pt x="0" y="182879"/>
                  </a:lnTo>
                  <a:lnTo>
                    <a:pt x="0" y="184149"/>
                  </a:lnTo>
                  <a:lnTo>
                    <a:pt x="54610" y="184149"/>
                  </a:lnTo>
                  <a:lnTo>
                    <a:pt x="54610" y="182879"/>
                  </a:lnTo>
                  <a:close/>
                </a:path>
                <a:path w="54610" h="262890">
                  <a:moveTo>
                    <a:pt x="54610" y="179069"/>
                  </a:moveTo>
                  <a:lnTo>
                    <a:pt x="0" y="179069"/>
                  </a:lnTo>
                  <a:lnTo>
                    <a:pt x="0" y="181609"/>
                  </a:lnTo>
                  <a:lnTo>
                    <a:pt x="54610" y="181609"/>
                  </a:lnTo>
                  <a:lnTo>
                    <a:pt x="54610" y="179069"/>
                  </a:lnTo>
                  <a:close/>
                </a:path>
                <a:path w="54610" h="262890">
                  <a:moveTo>
                    <a:pt x="54610" y="176529"/>
                  </a:moveTo>
                  <a:lnTo>
                    <a:pt x="0" y="176529"/>
                  </a:lnTo>
                  <a:lnTo>
                    <a:pt x="0" y="177799"/>
                  </a:lnTo>
                  <a:lnTo>
                    <a:pt x="54610" y="177799"/>
                  </a:lnTo>
                  <a:lnTo>
                    <a:pt x="54610" y="176529"/>
                  </a:lnTo>
                  <a:close/>
                </a:path>
                <a:path w="54610" h="262890">
                  <a:moveTo>
                    <a:pt x="54610" y="172719"/>
                  </a:moveTo>
                  <a:lnTo>
                    <a:pt x="0" y="172719"/>
                  </a:lnTo>
                  <a:lnTo>
                    <a:pt x="0" y="175259"/>
                  </a:lnTo>
                  <a:lnTo>
                    <a:pt x="54610" y="175259"/>
                  </a:lnTo>
                  <a:lnTo>
                    <a:pt x="54610" y="172719"/>
                  </a:lnTo>
                  <a:close/>
                </a:path>
                <a:path w="54610" h="262890">
                  <a:moveTo>
                    <a:pt x="54610" y="170179"/>
                  </a:moveTo>
                  <a:lnTo>
                    <a:pt x="0" y="170179"/>
                  </a:lnTo>
                  <a:lnTo>
                    <a:pt x="0" y="171449"/>
                  </a:lnTo>
                  <a:lnTo>
                    <a:pt x="54610" y="171449"/>
                  </a:lnTo>
                  <a:lnTo>
                    <a:pt x="54610" y="170179"/>
                  </a:lnTo>
                  <a:close/>
                </a:path>
                <a:path w="54610" h="262890">
                  <a:moveTo>
                    <a:pt x="54610" y="166369"/>
                  </a:moveTo>
                  <a:lnTo>
                    <a:pt x="0" y="166369"/>
                  </a:lnTo>
                  <a:lnTo>
                    <a:pt x="0" y="168909"/>
                  </a:lnTo>
                  <a:lnTo>
                    <a:pt x="54610" y="168909"/>
                  </a:lnTo>
                  <a:lnTo>
                    <a:pt x="54610" y="166369"/>
                  </a:lnTo>
                  <a:close/>
                </a:path>
                <a:path w="54610" h="262890">
                  <a:moveTo>
                    <a:pt x="54610" y="163829"/>
                  </a:moveTo>
                  <a:lnTo>
                    <a:pt x="0" y="163829"/>
                  </a:lnTo>
                  <a:lnTo>
                    <a:pt x="0" y="165099"/>
                  </a:lnTo>
                  <a:lnTo>
                    <a:pt x="54610" y="165099"/>
                  </a:lnTo>
                  <a:lnTo>
                    <a:pt x="54610" y="163829"/>
                  </a:lnTo>
                  <a:close/>
                </a:path>
                <a:path w="54610" h="262890">
                  <a:moveTo>
                    <a:pt x="54610" y="160019"/>
                  </a:moveTo>
                  <a:lnTo>
                    <a:pt x="0" y="160019"/>
                  </a:lnTo>
                  <a:lnTo>
                    <a:pt x="0" y="162559"/>
                  </a:lnTo>
                  <a:lnTo>
                    <a:pt x="54610" y="162559"/>
                  </a:lnTo>
                  <a:lnTo>
                    <a:pt x="54610" y="160019"/>
                  </a:lnTo>
                  <a:close/>
                </a:path>
                <a:path w="54610" h="262890">
                  <a:moveTo>
                    <a:pt x="54610" y="157479"/>
                  </a:moveTo>
                  <a:lnTo>
                    <a:pt x="0" y="157479"/>
                  </a:lnTo>
                  <a:lnTo>
                    <a:pt x="0" y="158749"/>
                  </a:lnTo>
                  <a:lnTo>
                    <a:pt x="54610" y="158749"/>
                  </a:lnTo>
                  <a:lnTo>
                    <a:pt x="54610" y="157479"/>
                  </a:lnTo>
                  <a:close/>
                </a:path>
                <a:path w="54610" h="262890">
                  <a:moveTo>
                    <a:pt x="54610" y="153669"/>
                  </a:moveTo>
                  <a:lnTo>
                    <a:pt x="0" y="153669"/>
                  </a:lnTo>
                  <a:lnTo>
                    <a:pt x="0" y="156209"/>
                  </a:lnTo>
                  <a:lnTo>
                    <a:pt x="54610" y="156209"/>
                  </a:lnTo>
                  <a:lnTo>
                    <a:pt x="54610" y="153669"/>
                  </a:lnTo>
                  <a:close/>
                </a:path>
                <a:path w="54610" h="262890">
                  <a:moveTo>
                    <a:pt x="54610" y="151129"/>
                  </a:moveTo>
                  <a:lnTo>
                    <a:pt x="0" y="151129"/>
                  </a:lnTo>
                  <a:lnTo>
                    <a:pt x="0" y="152399"/>
                  </a:lnTo>
                  <a:lnTo>
                    <a:pt x="54610" y="152399"/>
                  </a:lnTo>
                  <a:lnTo>
                    <a:pt x="54610" y="151129"/>
                  </a:lnTo>
                  <a:close/>
                </a:path>
                <a:path w="54610" h="262890">
                  <a:moveTo>
                    <a:pt x="54610" y="147319"/>
                  </a:moveTo>
                  <a:lnTo>
                    <a:pt x="0" y="147319"/>
                  </a:lnTo>
                  <a:lnTo>
                    <a:pt x="0" y="149859"/>
                  </a:lnTo>
                  <a:lnTo>
                    <a:pt x="54610" y="149859"/>
                  </a:lnTo>
                  <a:lnTo>
                    <a:pt x="54610" y="147319"/>
                  </a:lnTo>
                  <a:close/>
                </a:path>
                <a:path w="54610" h="262890">
                  <a:moveTo>
                    <a:pt x="54610" y="144779"/>
                  </a:moveTo>
                  <a:lnTo>
                    <a:pt x="0" y="144779"/>
                  </a:lnTo>
                  <a:lnTo>
                    <a:pt x="0" y="146049"/>
                  </a:lnTo>
                  <a:lnTo>
                    <a:pt x="54610" y="146049"/>
                  </a:lnTo>
                  <a:lnTo>
                    <a:pt x="54610" y="144779"/>
                  </a:lnTo>
                  <a:close/>
                </a:path>
                <a:path w="54610" h="262890">
                  <a:moveTo>
                    <a:pt x="54610" y="140969"/>
                  </a:moveTo>
                  <a:lnTo>
                    <a:pt x="0" y="140969"/>
                  </a:lnTo>
                  <a:lnTo>
                    <a:pt x="0" y="143509"/>
                  </a:lnTo>
                  <a:lnTo>
                    <a:pt x="54610" y="143509"/>
                  </a:lnTo>
                  <a:lnTo>
                    <a:pt x="54610" y="140969"/>
                  </a:lnTo>
                  <a:close/>
                </a:path>
                <a:path w="54610" h="262890">
                  <a:moveTo>
                    <a:pt x="54610" y="138429"/>
                  </a:moveTo>
                  <a:lnTo>
                    <a:pt x="0" y="138429"/>
                  </a:lnTo>
                  <a:lnTo>
                    <a:pt x="0" y="139699"/>
                  </a:lnTo>
                  <a:lnTo>
                    <a:pt x="54610" y="139699"/>
                  </a:lnTo>
                  <a:lnTo>
                    <a:pt x="54610" y="138429"/>
                  </a:lnTo>
                  <a:close/>
                </a:path>
                <a:path w="54610" h="262890">
                  <a:moveTo>
                    <a:pt x="54610" y="134619"/>
                  </a:moveTo>
                  <a:lnTo>
                    <a:pt x="0" y="134619"/>
                  </a:lnTo>
                  <a:lnTo>
                    <a:pt x="0" y="137159"/>
                  </a:lnTo>
                  <a:lnTo>
                    <a:pt x="54610" y="137159"/>
                  </a:lnTo>
                  <a:lnTo>
                    <a:pt x="54610" y="134619"/>
                  </a:lnTo>
                  <a:close/>
                </a:path>
                <a:path w="54610" h="262890">
                  <a:moveTo>
                    <a:pt x="54610" y="132079"/>
                  </a:moveTo>
                  <a:lnTo>
                    <a:pt x="0" y="132079"/>
                  </a:lnTo>
                  <a:lnTo>
                    <a:pt x="0" y="133349"/>
                  </a:lnTo>
                  <a:lnTo>
                    <a:pt x="54610" y="133349"/>
                  </a:lnTo>
                  <a:lnTo>
                    <a:pt x="54610" y="132079"/>
                  </a:lnTo>
                  <a:close/>
                </a:path>
                <a:path w="54610" h="262890">
                  <a:moveTo>
                    <a:pt x="54610" y="128269"/>
                  </a:moveTo>
                  <a:lnTo>
                    <a:pt x="0" y="128269"/>
                  </a:lnTo>
                  <a:lnTo>
                    <a:pt x="0" y="130809"/>
                  </a:lnTo>
                  <a:lnTo>
                    <a:pt x="54610" y="130809"/>
                  </a:lnTo>
                  <a:lnTo>
                    <a:pt x="54610" y="128269"/>
                  </a:lnTo>
                  <a:close/>
                </a:path>
                <a:path w="54610" h="262890">
                  <a:moveTo>
                    <a:pt x="54610" y="125729"/>
                  </a:moveTo>
                  <a:lnTo>
                    <a:pt x="0" y="125729"/>
                  </a:lnTo>
                  <a:lnTo>
                    <a:pt x="0" y="126999"/>
                  </a:lnTo>
                  <a:lnTo>
                    <a:pt x="54610" y="126999"/>
                  </a:lnTo>
                  <a:lnTo>
                    <a:pt x="54610" y="125729"/>
                  </a:lnTo>
                  <a:close/>
                </a:path>
                <a:path w="54610" h="262890">
                  <a:moveTo>
                    <a:pt x="54610" y="121919"/>
                  </a:moveTo>
                  <a:lnTo>
                    <a:pt x="0" y="121919"/>
                  </a:lnTo>
                  <a:lnTo>
                    <a:pt x="0" y="124459"/>
                  </a:lnTo>
                  <a:lnTo>
                    <a:pt x="54610" y="124459"/>
                  </a:lnTo>
                  <a:lnTo>
                    <a:pt x="54610" y="121919"/>
                  </a:lnTo>
                  <a:close/>
                </a:path>
                <a:path w="54610" h="262890">
                  <a:moveTo>
                    <a:pt x="54610" y="119379"/>
                  </a:moveTo>
                  <a:lnTo>
                    <a:pt x="0" y="119379"/>
                  </a:lnTo>
                  <a:lnTo>
                    <a:pt x="0" y="120649"/>
                  </a:lnTo>
                  <a:lnTo>
                    <a:pt x="54610" y="120649"/>
                  </a:lnTo>
                  <a:lnTo>
                    <a:pt x="54610" y="119379"/>
                  </a:lnTo>
                  <a:close/>
                </a:path>
                <a:path w="54610" h="262890">
                  <a:moveTo>
                    <a:pt x="54610" y="115569"/>
                  </a:moveTo>
                  <a:lnTo>
                    <a:pt x="0" y="115569"/>
                  </a:lnTo>
                  <a:lnTo>
                    <a:pt x="0" y="118109"/>
                  </a:lnTo>
                  <a:lnTo>
                    <a:pt x="54610" y="118109"/>
                  </a:lnTo>
                  <a:lnTo>
                    <a:pt x="54610" y="115569"/>
                  </a:lnTo>
                  <a:close/>
                </a:path>
                <a:path w="54610" h="262890">
                  <a:moveTo>
                    <a:pt x="54610" y="113029"/>
                  </a:moveTo>
                  <a:lnTo>
                    <a:pt x="0" y="113029"/>
                  </a:lnTo>
                  <a:lnTo>
                    <a:pt x="0" y="114299"/>
                  </a:lnTo>
                  <a:lnTo>
                    <a:pt x="54610" y="114299"/>
                  </a:lnTo>
                  <a:lnTo>
                    <a:pt x="54610" y="113029"/>
                  </a:lnTo>
                  <a:close/>
                </a:path>
                <a:path w="54610" h="262890">
                  <a:moveTo>
                    <a:pt x="54610" y="109219"/>
                  </a:moveTo>
                  <a:lnTo>
                    <a:pt x="0" y="109219"/>
                  </a:lnTo>
                  <a:lnTo>
                    <a:pt x="0" y="111759"/>
                  </a:lnTo>
                  <a:lnTo>
                    <a:pt x="54610" y="111759"/>
                  </a:lnTo>
                  <a:lnTo>
                    <a:pt x="54610" y="109219"/>
                  </a:lnTo>
                  <a:close/>
                </a:path>
                <a:path w="54610" h="262890">
                  <a:moveTo>
                    <a:pt x="54610" y="106679"/>
                  </a:moveTo>
                  <a:lnTo>
                    <a:pt x="0" y="106679"/>
                  </a:lnTo>
                  <a:lnTo>
                    <a:pt x="0" y="107949"/>
                  </a:lnTo>
                  <a:lnTo>
                    <a:pt x="54610" y="107949"/>
                  </a:lnTo>
                  <a:lnTo>
                    <a:pt x="54610" y="106679"/>
                  </a:lnTo>
                  <a:close/>
                </a:path>
                <a:path w="54610" h="262890">
                  <a:moveTo>
                    <a:pt x="54610" y="102869"/>
                  </a:moveTo>
                  <a:lnTo>
                    <a:pt x="0" y="102869"/>
                  </a:lnTo>
                  <a:lnTo>
                    <a:pt x="0" y="105409"/>
                  </a:lnTo>
                  <a:lnTo>
                    <a:pt x="54610" y="105409"/>
                  </a:lnTo>
                  <a:lnTo>
                    <a:pt x="54610" y="102869"/>
                  </a:lnTo>
                  <a:close/>
                </a:path>
                <a:path w="54610" h="262890">
                  <a:moveTo>
                    <a:pt x="54610" y="100329"/>
                  </a:moveTo>
                  <a:lnTo>
                    <a:pt x="0" y="100329"/>
                  </a:lnTo>
                  <a:lnTo>
                    <a:pt x="0" y="101599"/>
                  </a:lnTo>
                  <a:lnTo>
                    <a:pt x="54610" y="101599"/>
                  </a:lnTo>
                  <a:lnTo>
                    <a:pt x="54610" y="100329"/>
                  </a:lnTo>
                  <a:close/>
                </a:path>
                <a:path w="54610" h="262890">
                  <a:moveTo>
                    <a:pt x="54610" y="96519"/>
                  </a:moveTo>
                  <a:lnTo>
                    <a:pt x="0" y="96519"/>
                  </a:lnTo>
                  <a:lnTo>
                    <a:pt x="0" y="99059"/>
                  </a:lnTo>
                  <a:lnTo>
                    <a:pt x="54610" y="99059"/>
                  </a:lnTo>
                  <a:lnTo>
                    <a:pt x="54610" y="96519"/>
                  </a:lnTo>
                  <a:close/>
                </a:path>
                <a:path w="54610" h="262890">
                  <a:moveTo>
                    <a:pt x="54610" y="93979"/>
                  </a:moveTo>
                  <a:lnTo>
                    <a:pt x="0" y="93979"/>
                  </a:lnTo>
                  <a:lnTo>
                    <a:pt x="0" y="95249"/>
                  </a:lnTo>
                  <a:lnTo>
                    <a:pt x="54610" y="95249"/>
                  </a:lnTo>
                  <a:lnTo>
                    <a:pt x="54610" y="93979"/>
                  </a:lnTo>
                  <a:close/>
                </a:path>
                <a:path w="54610" h="262890">
                  <a:moveTo>
                    <a:pt x="54610" y="90169"/>
                  </a:moveTo>
                  <a:lnTo>
                    <a:pt x="0" y="90169"/>
                  </a:lnTo>
                  <a:lnTo>
                    <a:pt x="0" y="92709"/>
                  </a:lnTo>
                  <a:lnTo>
                    <a:pt x="54610" y="92709"/>
                  </a:lnTo>
                  <a:lnTo>
                    <a:pt x="54610" y="90169"/>
                  </a:lnTo>
                  <a:close/>
                </a:path>
                <a:path w="54610" h="262890">
                  <a:moveTo>
                    <a:pt x="54610" y="87629"/>
                  </a:moveTo>
                  <a:lnTo>
                    <a:pt x="0" y="87629"/>
                  </a:lnTo>
                  <a:lnTo>
                    <a:pt x="0" y="88899"/>
                  </a:lnTo>
                  <a:lnTo>
                    <a:pt x="54610" y="88899"/>
                  </a:lnTo>
                  <a:lnTo>
                    <a:pt x="54610" y="87629"/>
                  </a:lnTo>
                  <a:close/>
                </a:path>
                <a:path w="54610" h="262890">
                  <a:moveTo>
                    <a:pt x="54610" y="81279"/>
                  </a:moveTo>
                  <a:lnTo>
                    <a:pt x="0" y="81279"/>
                  </a:lnTo>
                  <a:lnTo>
                    <a:pt x="0" y="86359"/>
                  </a:lnTo>
                  <a:lnTo>
                    <a:pt x="54610" y="86359"/>
                  </a:lnTo>
                  <a:lnTo>
                    <a:pt x="54610" y="81279"/>
                  </a:lnTo>
                  <a:close/>
                </a:path>
                <a:path w="54610" h="262890">
                  <a:moveTo>
                    <a:pt x="54610" y="74929"/>
                  </a:moveTo>
                  <a:lnTo>
                    <a:pt x="0" y="74929"/>
                  </a:lnTo>
                  <a:lnTo>
                    <a:pt x="0" y="80009"/>
                  </a:lnTo>
                  <a:lnTo>
                    <a:pt x="54610" y="80009"/>
                  </a:lnTo>
                  <a:lnTo>
                    <a:pt x="54610" y="74929"/>
                  </a:lnTo>
                  <a:close/>
                </a:path>
                <a:path w="54610" h="262890">
                  <a:moveTo>
                    <a:pt x="54610" y="68579"/>
                  </a:moveTo>
                  <a:lnTo>
                    <a:pt x="0" y="68579"/>
                  </a:lnTo>
                  <a:lnTo>
                    <a:pt x="0" y="73659"/>
                  </a:lnTo>
                  <a:lnTo>
                    <a:pt x="54610" y="73659"/>
                  </a:lnTo>
                  <a:lnTo>
                    <a:pt x="54610" y="68579"/>
                  </a:lnTo>
                  <a:close/>
                </a:path>
                <a:path w="54610" h="262890">
                  <a:moveTo>
                    <a:pt x="54610" y="62229"/>
                  </a:moveTo>
                  <a:lnTo>
                    <a:pt x="0" y="62229"/>
                  </a:lnTo>
                  <a:lnTo>
                    <a:pt x="0" y="67309"/>
                  </a:lnTo>
                  <a:lnTo>
                    <a:pt x="54610" y="67309"/>
                  </a:lnTo>
                  <a:lnTo>
                    <a:pt x="54610" y="62229"/>
                  </a:lnTo>
                  <a:close/>
                </a:path>
                <a:path w="54610" h="262890">
                  <a:moveTo>
                    <a:pt x="54610" y="55879"/>
                  </a:moveTo>
                  <a:lnTo>
                    <a:pt x="0" y="55879"/>
                  </a:lnTo>
                  <a:lnTo>
                    <a:pt x="0" y="60959"/>
                  </a:lnTo>
                  <a:lnTo>
                    <a:pt x="54610" y="60959"/>
                  </a:lnTo>
                  <a:lnTo>
                    <a:pt x="54610" y="55879"/>
                  </a:lnTo>
                  <a:close/>
                </a:path>
                <a:path w="54610" h="262890">
                  <a:moveTo>
                    <a:pt x="54610" y="49529"/>
                  </a:moveTo>
                  <a:lnTo>
                    <a:pt x="0" y="49529"/>
                  </a:lnTo>
                  <a:lnTo>
                    <a:pt x="0" y="54609"/>
                  </a:lnTo>
                  <a:lnTo>
                    <a:pt x="54610" y="54609"/>
                  </a:lnTo>
                  <a:lnTo>
                    <a:pt x="54610" y="49529"/>
                  </a:lnTo>
                  <a:close/>
                </a:path>
                <a:path w="54610" h="262890">
                  <a:moveTo>
                    <a:pt x="54610" y="43179"/>
                  </a:moveTo>
                  <a:lnTo>
                    <a:pt x="0" y="43179"/>
                  </a:lnTo>
                  <a:lnTo>
                    <a:pt x="0" y="48259"/>
                  </a:lnTo>
                  <a:lnTo>
                    <a:pt x="54610" y="48259"/>
                  </a:lnTo>
                  <a:lnTo>
                    <a:pt x="54610" y="43179"/>
                  </a:lnTo>
                  <a:close/>
                </a:path>
                <a:path w="54610" h="262890">
                  <a:moveTo>
                    <a:pt x="54610" y="38099"/>
                  </a:moveTo>
                  <a:lnTo>
                    <a:pt x="0" y="38099"/>
                  </a:lnTo>
                  <a:lnTo>
                    <a:pt x="0" y="41909"/>
                  </a:lnTo>
                  <a:lnTo>
                    <a:pt x="54610" y="41909"/>
                  </a:lnTo>
                  <a:lnTo>
                    <a:pt x="54610" y="38099"/>
                  </a:lnTo>
                  <a:close/>
                </a:path>
                <a:path w="54610" h="262890">
                  <a:moveTo>
                    <a:pt x="54610" y="31749"/>
                  </a:moveTo>
                  <a:lnTo>
                    <a:pt x="0" y="31749"/>
                  </a:lnTo>
                  <a:lnTo>
                    <a:pt x="0" y="36829"/>
                  </a:lnTo>
                  <a:lnTo>
                    <a:pt x="54610" y="36829"/>
                  </a:lnTo>
                  <a:lnTo>
                    <a:pt x="54610" y="31749"/>
                  </a:lnTo>
                  <a:close/>
                </a:path>
                <a:path w="54610" h="262890">
                  <a:moveTo>
                    <a:pt x="54610" y="25399"/>
                  </a:moveTo>
                  <a:lnTo>
                    <a:pt x="0" y="25399"/>
                  </a:lnTo>
                  <a:lnTo>
                    <a:pt x="0" y="30479"/>
                  </a:lnTo>
                  <a:lnTo>
                    <a:pt x="54610" y="30479"/>
                  </a:lnTo>
                  <a:lnTo>
                    <a:pt x="54610" y="25399"/>
                  </a:lnTo>
                  <a:close/>
                </a:path>
                <a:path w="54610" h="262890">
                  <a:moveTo>
                    <a:pt x="54610" y="19049"/>
                  </a:moveTo>
                  <a:lnTo>
                    <a:pt x="0" y="19049"/>
                  </a:lnTo>
                  <a:lnTo>
                    <a:pt x="0" y="24129"/>
                  </a:lnTo>
                  <a:lnTo>
                    <a:pt x="54610" y="24129"/>
                  </a:lnTo>
                  <a:lnTo>
                    <a:pt x="54610" y="19049"/>
                  </a:lnTo>
                  <a:close/>
                </a:path>
                <a:path w="54610" h="262890">
                  <a:moveTo>
                    <a:pt x="54610" y="12699"/>
                  </a:moveTo>
                  <a:lnTo>
                    <a:pt x="0" y="12699"/>
                  </a:lnTo>
                  <a:lnTo>
                    <a:pt x="0" y="17779"/>
                  </a:lnTo>
                  <a:lnTo>
                    <a:pt x="54610" y="17779"/>
                  </a:lnTo>
                  <a:lnTo>
                    <a:pt x="54610" y="12699"/>
                  </a:lnTo>
                  <a:close/>
                </a:path>
                <a:path w="54610" h="262890">
                  <a:moveTo>
                    <a:pt x="54610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4610" y="11429"/>
                  </a:lnTo>
                  <a:lnTo>
                    <a:pt x="54610" y="6349"/>
                  </a:lnTo>
                  <a:close/>
                </a:path>
                <a:path w="54610" h="262890">
                  <a:moveTo>
                    <a:pt x="54610" y="0"/>
                  </a:moveTo>
                  <a:lnTo>
                    <a:pt x="0" y="0"/>
                  </a:lnTo>
                  <a:lnTo>
                    <a:pt x="0" y="5079"/>
                  </a:lnTo>
                  <a:lnTo>
                    <a:pt x="54610" y="5079"/>
                  </a:lnTo>
                  <a:lnTo>
                    <a:pt x="54610" y="0"/>
                  </a:lnTo>
                  <a:close/>
                </a:path>
              </a:pathLst>
            </a:custGeom>
            <a:solidFill>
              <a:srgbClr val="297C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3" name="object 283"/>
            <p:cNvSpPr/>
            <p:nvPr/>
          </p:nvSpPr>
          <p:spPr>
            <a:xfrm>
              <a:off x="2898140" y="6410959"/>
              <a:ext cx="54610" cy="259079"/>
            </a:xfrm>
            <a:custGeom>
              <a:avLst/>
              <a:gdLst/>
              <a:ahLst/>
              <a:cxnLst/>
              <a:rect l="l" t="t" r="r" b="b"/>
              <a:pathLst>
                <a:path w="54610" h="259079">
                  <a:moveTo>
                    <a:pt x="54610" y="242569"/>
                  </a:moveTo>
                  <a:lnTo>
                    <a:pt x="0" y="242569"/>
                  </a:lnTo>
                  <a:lnTo>
                    <a:pt x="0" y="256539"/>
                  </a:lnTo>
                  <a:lnTo>
                    <a:pt x="8890" y="256539"/>
                  </a:lnTo>
                  <a:lnTo>
                    <a:pt x="8890" y="257809"/>
                  </a:lnTo>
                  <a:lnTo>
                    <a:pt x="31750" y="257809"/>
                  </a:lnTo>
                  <a:lnTo>
                    <a:pt x="31750" y="259079"/>
                  </a:lnTo>
                  <a:lnTo>
                    <a:pt x="54610" y="259079"/>
                  </a:lnTo>
                  <a:lnTo>
                    <a:pt x="54610" y="242569"/>
                  </a:lnTo>
                  <a:close/>
                </a:path>
                <a:path w="54610" h="259079">
                  <a:moveTo>
                    <a:pt x="54610" y="240029"/>
                  </a:moveTo>
                  <a:lnTo>
                    <a:pt x="0" y="240029"/>
                  </a:lnTo>
                  <a:lnTo>
                    <a:pt x="0" y="241299"/>
                  </a:lnTo>
                  <a:lnTo>
                    <a:pt x="54610" y="241299"/>
                  </a:lnTo>
                  <a:lnTo>
                    <a:pt x="54610" y="240029"/>
                  </a:lnTo>
                  <a:close/>
                </a:path>
                <a:path w="54610" h="259079">
                  <a:moveTo>
                    <a:pt x="54610" y="236219"/>
                  </a:moveTo>
                  <a:lnTo>
                    <a:pt x="0" y="236219"/>
                  </a:lnTo>
                  <a:lnTo>
                    <a:pt x="0" y="238759"/>
                  </a:lnTo>
                  <a:lnTo>
                    <a:pt x="54610" y="238759"/>
                  </a:lnTo>
                  <a:lnTo>
                    <a:pt x="54610" y="236219"/>
                  </a:lnTo>
                  <a:close/>
                </a:path>
                <a:path w="54610" h="259079">
                  <a:moveTo>
                    <a:pt x="54610" y="233679"/>
                  </a:moveTo>
                  <a:lnTo>
                    <a:pt x="0" y="233679"/>
                  </a:lnTo>
                  <a:lnTo>
                    <a:pt x="0" y="234949"/>
                  </a:lnTo>
                  <a:lnTo>
                    <a:pt x="54610" y="234949"/>
                  </a:lnTo>
                  <a:lnTo>
                    <a:pt x="54610" y="233679"/>
                  </a:lnTo>
                  <a:close/>
                </a:path>
                <a:path w="54610" h="259079">
                  <a:moveTo>
                    <a:pt x="54610" y="229869"/>
                  </a:moveTo>
                  <a:lnTo>
                    <a:pt x="0" y="229869"/>
                  </a:lnTo>
                  <a:lnTo>
                    <a:pt x="0" y="232409"/>
                  </a:lnTo>
                  <a:lnTo>
                    <a:pt x="54610" y="232409"/>
                  </a:lnTo>
                  <a:lnTo>
                    <a:pt x="54610" y="229869"/>
                  </a:lnTo>
                  <a:close/>
                </a:path>
                <a:path w="54610" h="259079">
                  <a:moveTo>
                    <a:pt x="54610" y="227329"/>
                  </a:moveTo>
                  <a:lnTo>
                    <a:pt x="0" y="227329"/>
                  </a:lnTo>
                  <a:lnTo>
                    <a:pt x="0" y="228599"/>
                  </a:lnTo>
                  <a:lnTo>
                    <a:pt x="54610" y="228599"/>
                  </a:lnTo>
                  <a:lnTo>
                    <a:pt x="54610" y="227329"/>
                  </a:lnTo>
                  <a:close/>
                </a:path>
                <a:path w="54610" h="259079">
                  <a:moveTo>
                    <a:pt x="54610" y="223519"/>
                  </a:moveTo>
                  <a:lnTo>
                    <a:pt x="0" y="223519"/>
                  </a:lnTo>
                  <a:lnTo>
                    <a:pt x="0" y="226059"/>
                  </a:lnTo>
                  <a:lnTo>
                    <a:pt x="54610" y="226059"/>
                  </a:lnTo>
                  <a:lnTo>
                    <a:pt x="54610" y="223519"/>
                  </a:lnTo>
                  <a:close/>
                </a:path>
                <a:path w="54610" h="259079">
                  <a:moveTo>
                    <a:pt x="54610" y="220979"/>
                  </a:moveTo>
                  <a:lnTo>
                    <a:pt x="0" y="220979"/>
                  </a:lnTo>
                  <a:lnTo>
                    <a:pt x="0" y="222249"/>
                  </a:lnTo>
                  <a:lnTo>
                    <a:pt x="54610" y="222249"/>
                  </a:lnTo>
                  <a:lnTo>
                    <a:pt x="54610" y="220979"/>
                  </a:lnTo>
                  <a:close/>
                </a:path>
                <a:path w="54610" h="259079">
                  <a:moveTo>
                    <a:pt x="54610" y="217169"/>
                  </a:moveTo>
                  <a:lnTo>
                    <a:pt x="0" y="217169"/>
                  </a:lnTo>
                  <a:lnTo>
                    <a:pt x="0" y="219709"/>
                  </a:lnTo>
                  <a:lnTo>
                    <a:pt x="54610" y="219709"/>
                  </a:lnTo>
                  <a:lnTo>
                    <a:pt x="54610" y="217169"/>
                  </a:lnTo>
                  <a:close/>
                </a:path>
                <a:path w="54610" h="259079">
                  <a:moveTo>
                    <a:pt x="54610" y="214629"/>
                  </a:moveTo>
                  <a:lnTo>
                    <a:pt x="0" y="214629"/>
                  </a:lnTo>
                  <a:lnTo>
                    <a:pt x="0" y="215899"/>
                  </a:lnTo>
                  <a:lnTo>
                    <a:pt x="54610" y="215899"/>
                  </a:lnTo>
                  <a:lnTo>
                    <a:pt x="54610" y="214629"/>
                  </a:lnTo>
                  <a:close/>
                </a:path>
                <a:path w="54610" h="259079">
                  <a:moveTo>
                    <a:pt x="54610" y="210819"/>
                  </a:moveTo>
                  <a:lnTo>
                    <a:pt x="0" y="210819"/>
                  </a:lnTo>
                  <a:lnTo>
                    <a:pt x="0" y="213359"/>
                  </a:lnTo>
                  <a:lnTo>
                    <a:pt x="54610" y="213359"/>
                  </a:lnTo>
                  <a:lnTo>
                    <a:pt x="54610" y="210819"/>
                  </a:lnTo>
                  <a:close/>
                </a:path>
                <a:path w="54610" h="259079">
                  <a:moveTo>
                    <a:pt x="54610" y="208279"/>
                  </a:moveTo>
                  <a:lnTo>
                    <a:pt x="0" y="208279"/>
                  </a:lnTo>
                  <a:lnTo>
                    <a:pt x="0" y="209549"/>
                  </a:lnTo>
                  <a:lnTo>
                    <a:pt x="54610" y="209549"/>
                  </a:lnTo>
                  <a:lnTo>
                    <a:pt x="54610" y="208279"/>
                  </a:lnTo>
                  <a:close/>
                </a:path>
                <a:path w="54610" h="259079">
                  <a:moveTo>
                    <a:pt x="54610" y="204469"/>
                  </a:moveTo>
                  <a:lnTo>
                    <a:pt x="0" y="204469"/>
                  </a:lnTo>
                  <a:lnTo>
                    <a:pt x="0" y="207009"/>
                  </a:lnTo>
                  <a:lnTo>
                    <a:pt x="54610" y="207009"/>
                  </a:lnTo>
                  <a:lnTo>
                    <a:pt x="54610" y="204469"/>
                  </a:lnTo>
                  <a:close/>
                </a:path>
                <a:path w="54610" h="259079">
                  <a:moveTo>
                    <a:pt x="54610" y="201929"/>
                  </a:moveTo>
                  <a:lnTo>
                    <a:pt x="0" y="201929"/>
                  </a:lnTo>
                  <a:lnTo>
                    <a:pt x="0" y="203199"/>
                  </a:lnTo>
                  <a:lnTo>
                    <a:pt x="54610" y="203199"/>
                  </a:lnTo>
                  <a:lnTo>
                    <a:pt x="54610" y="201929"/>
                  </a:lnTo>
                  <a:close/>
                </a:path>
                <a:path w="54610" h="259079">
                  <a:moveTo>
                    <a:pt x="54610" y="198119"/>
                  </a:moveTo>
                  <a:lnTo>
                    <a:pt x="0" y="198119"/>
                  </a:lnTo>
                  <a:lnTo>
                    <a:pt x="0" y="200659"/>
                  </a:lnTo>
                  <a:lnTo>
                    <a:pt x="54610" y="200659"/>
                  </a:lnTo>
                  <a:lnTo>
                    <a:pt x="54610" y="198119"/>
                  </a:lnTo>
                  <a:close/>
                </a:path>
                <a:path w="54610" h="259079">
                  <a:moveTo>
                    <a:pt x="54610" y="195579"/>
                  </a:moveTo>
                  <a:lnTo>
                    <a:pt x="0" y="195579"/>
                  </a:lnTo>
                  <a:lnTo>
                    <a:pt x="0" y="196849"/>
                  </a:lnTo>
                  <a:lnTo>
                    <a:pt x="54610" y="196849"/>
                  </a:lnTo>
                  <a:lnTo>
                    <a:pt x="54610" y="195579"/>
                  </a:lnTo>
                  <a:close/>
                </a:path>
                <a:path w="54610" h="259079">
                  <a:moveTo>
                    <a:pt x="54610" y="191769"/>
                  </a:moveTo>
                  <a:lnTo>
                    <a:pt x="0" y="191769"/>
                  </a:lnTo>
                  <a:lnTo>
                    <a:pt x="0" y="194309"/>
                  </a:lnTo>
                  <a:lnTo>
                    <a:pt x="54610" y="194309"/>
                  </a:lnTo>
                  <a:lnTo>
                    <a:pt x="54610" y="191769"/>
                  </a:lnTo>
                  <a:close/>
                </a:path>
                <a:path w="54610" h="259079">
                  <a:moveTo>
                    <a:pt x="54610" y="189229"/>
                  </a:moveTo>
                  <a:lnTo>
                    <a:pt x="0" y="189229"/>
                  </a:lnTo>
                  <a:lnTo>
                    <a:pt x="0" y="190499"/>
                  </a:lnTo>
                  <a:lnTo>
                    <a:pt x="54610" y="190499"/>
                  </a:lnTo>
                  <a:lnTo>
                    <a:pt x="54610" y="189229"/>
                  </a:lnTo>
                  <a:close/>
                </a:path>
                <a:path w="54610" h="259079">
                  <a:moveTo>
                    <a:pt x="54610" y="185419"/>
                  </a:moveTo>
                  <a:lnTo>
                    <a:pt x="0" y="185419"/>
                  </a:lnTo>
                  <a:lnTo>
                    <a:pt x="0" y="187959"/>
                  </a:lnTo>
                  <a:lnTo>
                    <a:pt x="54610" y="187959"/>
                  </a:lnTo>
                  <a:lnTo>
                    <a:pt x="54610" y="185419"/>
                  </a:lnTo>
                  <a:close/>
                </a:path>
                <a:path w="54610" h="259079">
                  <a:moveTo>
                    <a:pt x="54610" y="182879"/>
                  </a:moveTo>
                  <a:lnTo>
                    <a:pt x="0" y="182879"/>
                  </a:lnTo>
                  <a:lnTo>
                    <a:pt x="0" y="184149"/>
                  </a:lnTo>
                  <a:lnTo>
                    <a:pt x="54610" y="184149"/>
                  </a:lnTo>
                  <a:lnTo>
                    <a:pt x="54610" y="182879"/>
                  </a:lnTo>
                  <a:close/>
                </a:path>
                <a:path w="54610" h="259079">
                  <a:moveTo>
                    <a:pt x="54610" y="179069"/>
                  </a:moveTo>
                  <a:lnTo>
                    <a:pt x="0" y="179069"/>
                  </a:lnTo>
                  <a:lnTo>
                    <a:pt x="0" y="181609"/>
                  </a:lnTo>
                  <a:lnTo>
                    <a:pt x="54610" y="181609"/>
                  </a:lnTo>
                  <a:lnTo>
                    <a:pt x="54610" y="179069"/>
                  </a:lnTo>
                  <a:close/>
                </a:path>
                <a:path w="54610" h="259079">
                  <a:moveTo>
                    <a:pt x="54610" y="176529"/>
                  </a:moveTo>
                  <a:lnTo>
                    <a:pt x="0" y="176529"/>
                  </a:lnTo>
                  <a:lnTo>
                    <a:pt x="0" y="177799"/>
                  </a:lnTo>
                  <a:lnTo>
                    <a:pt x="54610" y="177799"/>
                  </a:lnTo>
                  <a:lnTo>
                    <a:pt x="54610" y="176529"/>
                  </a:lnTo>
                  <a:close/>
                </a:path>
                <a:path w="54610" h="259079">
                  <a:moveTo>
                    <a:pt x="54610" y="172719"/>
                  </a:moveTo>
                  <a:lnTo>
                    <a:pt x="0" y="172719"/>
                  </a:lnTo>
                  <a:lnTo>
                    <a:pt x="0" y="175259"/>
                  </a:lnTo>
                  <a:lnTo>
                    <a:pt x="54610" y="175259"/>
                  </a:lnTo>
                  <a:lnTo>
                    <a:pt x="54610" y="172719"/>
                  </a:lnTo>
                  <a:close/>
                </a:path>
                <a:path w="54610" h="259079">
                  <a:moveTo>
                    <a:pt x="54610" y="170179"/>
                  </a:moveTo>
                  <a:lnTo>
                    <a:pt x="0" y="170179"/>
                  </a:lnTo>
                  <a:lnTo>
                    <a:pt x="0" y="171449"/>
                  </a:lnTo>
                  <a:lnTo>
                    <a:pt x="54610" y="171449"/>
                  </a:lnTo>
                  <a:lnTo>
                    <a:pt x="54610" y="170179"/>
                  </a:lnTo>
                  <a:close/>
                </a:path>
                <a:path w="54610" h="259079">
                  <a:moveTo>
                    <a:pt x="54610" y="166369"/>
                  </a:moveTo>
                  <a:lnTo>
                    <a:pt x="0" y="166369"/>
                  </a:lnTo>
                  <a:lnTo>
                    <a:pt x="0" y="168909"/>
                  </a:lnTo>
                  <a:lnTo>
                    <a:pt x="54610" y="168909"/>
                  </a:lnTo>
                  <a:lnTo>
                    <a:pt x="54610" y="166369"/>
                  </a:lnTo>
                  <a:close/>
                </a:path>
                <a:path w="54610" h="259079">
                  <a:moveTo>
                    <a:pt x="54610" y="163829"/>
                  </a:moveTo>
                  <a:lnTo>
                    <a:pt x="0" y="163829"/>
                  </a:lnTo>
                  <a:lnTo>
                    <a:pt x="0" y="165099"/>
                  </a:lnTo>
                  <a:lnTo>
                    <a:pt x="54610" y="165099"/>
                  </a:lnTo>
                  <a:lnTo>
                    <a:pt x="54610" y="163829"/>
                  </a:lnTo>
                  <a:close/>
                </a:path>
                <a:path w="54610" h="259079">
                  <a:moveTo>
                    <a:pt x="54610" y="160019"/>
                  </a:moveTo>
                  <a:lnTo>
                    <a:pt x="0" y="160019"/>
                  </a:lnTo>
                  <a:lnTo>
                    <a:pt x="0" y="162559"/>
                  </a:lnTo>
                  <a:lnTo>
                    <a:pt x="54610" y="162559"/>
                  </a:lnTo>
                  <a:lnTo>
                    <a:pt x="54610" y="160019"/>
                  </a:lnTo>
                  <a:close/>
                </a:path>
                <a:path w="54610" h="259079">
                  <a:moveTo>
                    <a:pt x="54610" y="157479"/>
                  </a:moveTo>
                  <a:lnTo>
                    <a:pt x="0" y="157479"/>
                  </a:lnTo>
                  <a:lnTo>
                    <a:pt x="0" y="158749"/>
                  </a:lnTo>
                  <a:lnTo>
                    <a:pt x="54610" y="158749"/>
                  </a:lnTo>
                  <a:lnTo>
                    <a:pt x="54610" y="157479"/>
                  </a:lnTo>
                  <a:close/>
                </a:path>
                <a:path w="54610" h="259079">
                  <a:moveTo>
                    <a:pt x="54610" y="153669"/>
                  </a:moveTo>
                  <a:lnTo>
                    <a:pt x="0" y="153669"/>
                  </a:lnTo>
                  <a:lnTo>
                    <a:pt x="0" y="156209"/>
                  </a:lnTo>
                  <a:lnTo>
                    <a:pt x="54610" y="156209"/>
                  </a:lnTo>
                  <a:lnTo>
                    <a:pt x="54610" y="153669"/>
                  </a:lnTo>
                  <a:close/>
                </a:path>
                <a:path w="54610" h="259079">
                  <a:moveTo>
                    <a:pt x="54610" y="151129"/>
                  </a:moveTo>
                  <a:lnTo>
                    <a:pt x="0" y="151129"/>
                  </a:lnTo>
                  <a:lnTo>
                    <a:pt x="0" y="152399"/>
                  </a:lnTo>
                  <a:lnTo>
                    <a:pt x="54610" y="152399"/>
                  </a:lnTo>
                  <a:lnTo>
                    <a:pt x="54610" y="151129"/>
                  </a:lnTo>
                  <a:close/>
                </a:path>
                <a:path w="54610" h="259079">
                  <a:moveTo>
                    <a:pt x="54610" y="147319"/>
                  </a:moveTo>
                  <a:lnTo>
                    <a:pt x="0" y="147319"/>
                  </a:lnTo>
                  <a:lnTo>
                    <a:pt x="0" y="149859"/>
                  </a:lnTo>
                  <a:lnTo>
                    <a:pt x="54610" y="149859"/>
                  </a:lnTo>
                  <a:lnTo>
                    <a:pt x="54610" y="147319"/>
                  </a:lnTo>
                  <a:close/>
                </a:path>
                <a:path w="54610" h="259079">
                  <a:moveTo>
                    <a:pt x="54610" y="144779"/>
                  </a:moveTo>
                  <a:lnTo>
                    <a:pt x="0" y="144779"/>
                  </a:lnTo>
                  <a:lnTo>
                    <a:pt x="0" y="146049"/>
                  </a:lnTo>
                  <a:lnTo>
                    <a:pt x="54610" y="146049"/>
                  </a:lnTo>
                  <a:lnTo>
                    <a:pt x="54610" y="144779"/>
                  </a:lnTo>
                  <a:close/>
                </a:path>
                <a:path w="54610" h="259079">
                  <a:moveTo>
                    <a:pt x="54610" y="140969"/>
                  </a:moveTo>
                  <a:lnTo>
                    <a:pt x="0" y="140969"/>
                  </a:lnTo>
                  <a:lnTo>
                    <a:pt x="0" y="143509"/>
                  </a:lnTo>
                  <a:lnTo>
                    <a:pt x="54610" y="143509"/>
                  </a:lnTo>
                  <a:lnTo>
                    <a:pt x="54610" y="140969"/>
                  </a:lnTo>
                  <a:close/>
                </a:path>
                <a:path w="54610" h="259079">
                  <a:moveTo>
                    <a:pt x="54610" y="138429"/>
                  </a:moveTo>
                  <a:lnTo>
                    <a:pt x="0" y="138429"/>
                  </a:lnTo>
                  <a:lnTo>
                    <a:pt x="0" y="139699"/>
                  </a:lnTo>
                  <a:lnTo>
                    <a:pt x="54610" y="139699"/>
                  </a:lnTo>
                  <a:lnTo>
                    <a:pt x="54610" y="138429"/>
                  </a:lnTo>
                  <a:close/>
                </a:path>
                <a:path w="54610" h="259079">
                  <a:moveTo>
                    <a:pt x="54610" y="134619"/>
                  </a:moveTo>
                  <a:lnTo>
                    <a:pt x="0" y="134619"/>
                  </a:lnTo>
                  <a:lnTo>
                    <a:pt x="0" y="137159"/>
                  </a:lnTo>
                  <a:lnTo>
                    <a:pt x="54610" y="137159"/>
                  </a:lnTo>
                  <a:lnTo>
                    <a:pt x="54610" y="134619"/>
                  </a:lnTo>
                  <a:close/>
                </a:path>
                <a:path w="54610" h="259079">
                  <a:moveTo>
                    <a:pt x="54610" y="132079"/>
                  </a:moveTo>
                  <a:lnTo>
                    <a:pt x="0" y="132079"/>
                  </a:lnTo>
                  <a:lnTo>
                    <a:pt x="0" y="133349"/>
                  </a:lnTo>
                  <a:lnTo>
                    <a:pt x="54610" y="133349"/>
                  </a:lnTo>
                  <a:lnTo>
                    <a:pt x="54610" y="132079"/>
                  </a:lnTo>
                  <a:close/>
                </a:path>
                <a:path w="54610" h="259079">
                  <a:moveTo>
                    <a:pt x="54610" y="128269"/>
                  </a:moveTo>
                  <a:lnTo>
                    <a:pt x="0" y="128269"/>
                  </a:lnTo>
                  <a:lnTo>
                    <a:pt x="0" y="130809"/>
                  </a:lnTo>
                  <a:lnTo>
                    <a:pt x="54610" y="130809"/>
                  </a:lnTo>
                  <a:lnTo>
                    <a:pt x="54610" y="128269"/>
                  </a:lnTo>
                  <a:close/>
                </a:path>
                <a:path w="54610" h="259079">
                  <a:moveTo>
                    <a:pt x="54610" y="125729"/>
                  </a:moveTo>
                  <a:lnTo>
                    <a:pt x="0" y="125729"/>
                  </a:lnTo>
                  <a:lnTo>
                    <a:pt x="0" y="126999"/>
                  </a:lnTo>
                  <a:lnTo>
                    <a:pt x="54610" y="126999"/>
                  </a:lnTo>
                  <a:lnTo>
                    <a:pt x="54610" y="125729"/>
                  </a:lnTo>
                  <a:close/>
                </a:path>
                <a:path w="54610" h="259079">
                  <a:moveTo>
                    <a:pt x="54610" y="121919"/>
                  </a:moveTo>
                  <a:lnTo>
                    <a:pt x="0" y="121919"/>
                  </a:lnTo>
                  <a:lnTo>
                    <a:pt x="0" y="124459"/>
                  </a:lnTo>
                  <a:lnTo>
                    <a:pt x="54610" y="124459"/>
                  </a:lnTo>
                  <a:lnTo>
                    <a:pt x="54610" y="121919"/>
                  </a:lnTo>
                  <a:close/>
                </a:path>
                <a:path w="54610" h="259079">
                  <a:moveTo>
                    <a:pt x="54610" y="119379"/>
                  </a:moveTo>
                  <a:lnTo>
                    <a:pt x="0" y="119379"/>
                  </a:lnTo>
                  <a:lnTo>
                    <a:pt x="0" y="120649"/>
                  </a:lnTo>
                  <a:lnTo>
                    <a:pt x="54610" y="120649"/>
                  </a:lnTo>
                  <a:lnTo>
                    <a:pt x="54610" y="119379"/>
                  </a:lnTo>
                  <a:close/>
                </a:path>
                <a:path w="54610" h="259079">
                  <a:moveTo>
                    <a:pt x="54610" y="115569"/>
                  </a:moveTo>
                  <a:lnTo>
                    <a:pt x="0" y="115569"/>
                  </a:lnTo>
                  <a:lnTo>
                    <a:pt x="0" y="118109"/>
                  </a:lnTo>
                  <a:lnTo>
                    <a:pt x="54610" y="118109"/>
                  </a:lnTo>
                  <a:lnTo>
                    <a:pt x="54610" y="115569"/>
                  </a:lnTo>
                  <a:close/>
                </a:path>
                <a:path w="54610" h="259079">
                  <a:moveTo>
                    <a:pt x="54610" y="113029"/>
                  </a:moveTo>
                  <a:lnTo>
                    <a:pt x="0" y="113029"/>
                  </a:lnTo>
                  <a:lnTo>
                    <a:pt x="0" y="114299"/>
                  </a:lnTo>
                  <a:lnTo>
                    <a:pt x="54610" y="114299"/>
                  </a:lnTo>
                  <a:lnTo>
                    <a:pt x="54610" y="113029"/>
                  </a:lnTo>
                  <a:close/>
                </a:path>
                <a:path w="54610" h="259079">
                  <a:moveTo>
                    <a:pt x="54610" y="109219"/>
                  </a:moveTo>
                  <a:lnTo>
                    <a:pt x="0" y="109219"/>
                  </a:lnTo>
                  <a:lnTo>
                    <a:pt x="0" y="111759"/>
                  </a:lnTo>
                  <a:lnTo>
                    <a:pt x="54610" y="111759"/>
                  </a:lnTo>
                  <a:lnTo>
                    <a:pt x="54610" y="109219"/>
                  </a:lnTo>
                  <a:close/>
                </a:path>
                <a:path w="54610" h="259079">
                  <a:moveTo>
                    <a:pt x="54610" y="106679"/>
                  </a:moveTo>
                  <a:lnTo>
                    <a:pt x="0" y="106679"/>
                  </a:lnTo>
                  <a:lnTo>
                    <a:pt x="0" y="107949"/>
                  </a:lnTo>
                  <a:lnTo>
                    <a:pt x="54610" y="107949"/>
                  </a:lnTo>
                  <a:lnTo>
                    <a:pt x="54610" y="106679"/>
                  </a:lnTo>
                  <a:close/>
                </a:path>
                <a:path w="54610" h="259079">
                  <a:moveTo>
                    <a:pt x="54610" y="102869"/>
                  </a:moveTo>
                  <a:lnTo>
                    <a:pt x="0" y="102869"/>
                  </a:lnTo>
                  <a:lnTo>
                    <a:pt x="0" y="105409"/>
                  </a:lnTo>
                  <a:lnTo>
                    <a:pt x="54610" y="105409"/>
                  </a:lnTo>
                  <a:lnTo>
                    <a:pt x="54610" y="102869"/>
                  </a:lnTo>
                  <a:close/>
                </a:path>
                <a:path w="54610" h="259079">
                  <a:moveTo>
                    <a:pt x="54610" y="100329"/>
                  </a:moveTo>
                  <a:lnTo>
                    <a:pt x="0" y="100329"/>
                  </a:lnTo>
                  <a:lnTo>
                    <a:pt x="0" y="101599"/>
                  </a:lnTo>
                  <a:lnTo>
                    <a:pt x="54610" y="101599"/>
                  </a:lnTo>
                  <a:lnTo>
                    <a:pt x="54610" y="100329"/>
                  </a:lnTo>
                  <a:close/>
                </a:path>
                <a:path w="54610" h="259079">
                  <a:moveTo>
                    <a:pt x="54610" y="96519"/>
                  </a:moveTo>
                  <a:lnTo>
                    <a:pt x="0" y="96519"/>
                  </a:lnTo>
                  <a:lnTo>
                    <a:pt x="0" y="99059"/>
                  </a:lnTo>
                  <a:lnTo>
                    <a:pt x="54610" y="99059"/>
                  </a:lnTo>
                  <a:lnTo>
                    <a:pt x="54610" y="96519"/>
                  </a:lnTo>
                  <a:close/>
                </a:path>
                <a:path w="54610" h="259079">
                  <a:moveTo>
                    <a:pt x="54610" y="93979"/>
                  </a:moveTo>
                  <a:lnTo>
                    <a:pt x="0" y="93979"/>
                  </a:lnTo>
                  <a:lnTo>
                    <a:pt x="0" y="95249"/>
                  </a:lnTo>
                  <a:lnTo>
                    <a:pt x="54610" y="95249"/>
                  </a:lnTo>
                  <a:lnTo>
                    <a:pt x="54610" y="93979"/>
                  </a:lnTo>
                  <a:close/>
                </a:path>
                <a:path w="54610" h="259079">
                  <a:moveTo>
                    <a:pt x="54610" y="90169"/>
                  </a:moveTo>
                  <a:lnTo>
                    <a:pt x="0" y="90169"/>
                  </a:lnTo>
                  <a:lnTo>
                    <a:pt x="0" y="92709"/>
                  </a:lnTo>
                  <a:lnTo>
                    <a:pt x="54610" y="92709"/>
                  </a:lnTo>
                  <a:lnTo>
                    <a:pt x="54610" y="90169"/>
                  </a:lnTo>
                  <a:close/>
                </a:path>
                <a:path w="54610" h="259079">
                  <a:moveTo>
                    <a:pt x="54610" y="87629"/>
                  </a:moveTo>
                  <a:lnTo>
                    <a:pt x="0" y="87629"/>
                  </a:lnTo>
                  <a:lnTo>
                    <a:pt x="0" y="88899"/>
                  </a:lnTo>
                  <a:lnTo>
                    <a:pt x="54610" y="88899"/>
                  </a:lnTo>
                  <a:lnTo>
                    <a:pt x="54610" y="87629"/>
                  </a:lnTo>
                  <a:close/>
                </a:path>
                <a:path w="54610" h="259079">
                  <a:moveTo>
                    <a:pt x="54610" y="81279"/>
                  </a:moveTo>
                  <a:lnTo>
                    <a:pt x="0" y="81279"/>
                  </a:lnTo>
                  <a:lnTo>
                    <a:pt x="0" y="86359"/>
                  </a:lnTo>
                  <a:lnTo>
                    <a:pt x="54610" y="86359"/>
                  </a:lnTo>
                  <a:lnTo>
                    <a:pt x="54610" y="81279"/>
                  </a:lnTo>
                  <a:close/>
                </a:path>
                <a:path w="54610" h="259079">
                  <a:moveTo>
                    <a:pt x="54610" y="74929"/>
                  </a:moveTo>
                  <a:lnTo>
                    <a:pt x="0" y="74929"/>
                  </a:lnTo>
                  <a:lnTo>
                    <a:pt x="0" y="80009"/>
                  </a:lnTo>
                  <a:lnTo>
                    <a:pt x="54610" y="80009"/>
                  </a:lnTo>
                  <a:lnTo>
                    <a:pt x="54610" y="74929"/>
                  </a:lnTo>
                  <a:close/>
                </a:path>
                <a:path w="54610" h="259079">
                  <a:moveTo>
                    <a:pt x="54610" y="68579"/>
                  </a:moveTo>
                  <a:lnTo>
                    <a:pt x="0" y="68579"/>
                  </a:lnTo>
                  <a:lnTo>
                    <a:pt x="0" y="73659"/>
                  </a:lnTo>
                  <a:lnTo>
                    <a:pt x="54610" y="73659"/>
                  </a:lnTo>
                  <a:lnTo>
                    <a:pt x="54610" y="68579"/>
                  </a:lnTo>
                  <a:close/>
                </a:path>
                <a:path w="54610" h="259079">
                  <a:moveTo>
                    <a:pt x="54610" y="62229"/>
                  </a:moveTo>
                  <a:lnTo>
                    <a:pt x="0" y="62229"/>
                  </a:lnTo>
                  <a:lnTo>
                    <a:pt x="0" y="67309"/>
                  </a:lnTo>
                  <a:lnTo>
                    <a:pt x="54610" y="67309"/>
                  </a:lnTo>
                  <a:lnTo>
                    <a:pt x="54610" y="62229"/>
                  </a:lnTo>
                  <a:close/>
                </a:path>
                <a:path w="54610" h="259079">
                  <a:moveTo>
                    <a:pt x="54610" y="55879"/>
                  </a:moveTo>
                  <a:lnTo>
                    <a:pt x="0" y="55879"/>
                  </a:lnTo>
                  <a:lnTo>
                    <a:pt x="0" y="60959"/>
                  </a:lnTo>
                  <a:lnTo>
                    <a:pt x="54610" y="60959"/>
                  </a:lnTo>
                  <a:lnTo>
                    <a:pt x="54610" y="55879"/>
                  </a:lnTo>
                  <a:close/>
                </a:path>
                <a:path w="54610" h="259079">
                  <a:moveTo>
                    <a:pt x="54610" y="49529"/>
                  </a:moveTo>
                  <a:lnTo>
                    <a:pt x="0" y="49529"/>
                  </a:lnTo>
                  <a:lnTo>
                    <a:pt x="0" y="54609"/>
                  </a:lnTo>
                  <a:lnTo>
                    <a:pt x="54610" y="54609"/>
                  </a:lnTo>
                  <a:lnTo>
                    <a:pt x="54610" y="49529"/>
                  </a:lnTo>
                  <a:close/>
                </a:path>
                <a:path w="54610" h="259079">
                  <a:moveTo>
                    <a:pt x="54610" y="43179"/>
                  </a:moveTo>
                  <a:lnTo>
                    <a:pt x="0" y="43179"/>
                  </a:lnTo>
                  <a:lnTo>
                    <a:pt x="0" y="48259"/>
                  </a:lnTo>
                  <a:lnTo>
                    <a:pt x="54610" y="48259"/>
                  </a:lnTo>
                  <a:lnTo>
                    <a:pt x="54610" y="43179"/>
                  </a:lnTo>
                  <a:close/>
                </a:path>
                <a:path w="54610" h="259079">
                  <a:moveTo>
                    <a:pt x="54610" y="38099"/>
                  </a:moveTo>
                  <a:lnTo>
                    <a:pt x="0" y="38099"/>
                  </a:lnTo>
                  <a:lnTo>
                    <a:pt x="0" y="41909"/>
                  </a:lnTo>
                  <a:lnTo>
                    <a:pt x="54610" y="41909"/>
                  </a:lnTo>
                  <a:lnTo>
                    <a:pt x="54610" y="38099"/>
                  </a:lnTo>
                  <a:close/>
                </a:path>
                <a:path w="54610" h="259079">
                  <a:moveTo>
                    <a:pt x="54610" y="31749"/>
                  </a:moveTo>
                  <a:lnTo>
                    <a:pt x="0" y="31749"/>
                  </a:lnTo>
                  <a:lnTo>
                    <a:pt x="0" y="36829"/>
                  </a:lnTo>
                  <a:lnTo>
                    <a:pt x="54610" y="36829"/>
                  </a:lnTo>
                  <a:lnTo>
                    <a:pt x="54610" y="31749"/>
                  </a:lnTo>
                  <a:close/>
                </a:path>
                <a:path w="54610" h="259079">
                  <a:moveTo>
                    <a:pt x="54610" y="25399"/>
                  </a:moveTo>
                  <a:lnTo>
                    <a:pt x="0" y="25399"/>
                  </a:lnTo>
                  <a:lnTo>
                    <a:pt x="0" y="30479"/>
                  </a:lnTo>
                  <a:lnTo>
                    <a:pt x="54610" y="30479"/>
                  </a:lnTo>
                  <a:lnTo>
                    <a:pt x="54610" y="25399"/>
                  </a:lnTo>
                  <a:close/>
                </a:path>
                <a:path w="54610" h="259079">
                  <a:moveTo>
                    <a:pt x="54610" y="19049"/>
                  </a:moveTo>
                  <a:lnTo>
                    <a:pt x="0" y="19049"/>
                  </a:lnTo>
                  <a:lnTo>
                    <a:pt x="0" y="24129"/>
                  </a:lnTo>
                  <a:lnTo>
                    <a:pt x="54610" y="24129"/>
                  </a:lnTo>
                  <a:lnTo>
                    <a:pt x="54610" y="19049"/>
                  </a:lnTo>
                  <a:close/>
                </a:path>
                <a:path w="54610" h="259079">
                  <a:moveTo>
                    <a:pt x="54610" y="12699"/>
                  </a:moveTo>
                  <a:lnTo>
                    <a:pt x="0" y="12699"/>
                  </a:lnTo>
                  <a:lnTo>
                    <a:pt x="0" y="17779"/>
                  </a:lnTo>
                  <a:lnTo>
                    <a:pt x="54610" y="17779"/>
                  </a:lnTo>
                  <a:lnTo>
                    <a:pt x="54610" y="12699"/>
                  </a:lnTo>
                  <a:close/>
                </a:path>
                <a:path w="54610" h="259079">
                  <a:moveTo>
                    <a:pt x="54610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4610" y="11429"/>
                  </a:lnTo>
                  <a:lnTo>
                    <a:pt x="54610" y="6349"/>
                  </a:lnTo>
                  <a:close/>
                </a:path>
                <a:path w="54610" h="259079">
                  <a:moveTo>
                    <a:pt x="54610" y="0"/>
                  </a:moveTo>
                  <a:lnTo>
                    <a:pt x="0" y="0"/>
                  </a:lnTo>
                  <a:lnTo>
                    <a:pt x="0" y="5079"/>
                  </a:lnTo>
                  <a:lnTo>
                    <a:pt x="54610" y="5079"/>
                  </a:lnTo>
                  <a:lnTo>
                    <a:pt x="54610" y="0"/>
                  </a:lnTo>
                  <a:close/>
                </a:path>
              </a:pathLst>
            </a:custGeom>
            <a:solidFill>
              <a:srgbClr val="297B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4" name="object 284"/>
            <p:cNvSpPr/>
            <p:nvPr/>
          </p:nvSpPr>
          <p:spPr>
            <a:xfrm>
              <a:off x="2843529" y="6410959"/>
              <a:ext cx="54610" cy="256540"/>
            </a:xfrm>
            <a:custGeom>
              <a:avLst/>
              <a:gdLst/>
              <a:ahLst/>
              <a:cxnLst/>
              <a:rect l="l" t="t" r="r" b="b"/>
              <a:pathLst>
                <a:path w="54610" h="256540">
                  <a:moveTo>
                    <a:pt x="54609" y="242569"/>
                  </a:moveTo>
                  <a:lnTo>
                    <a:pt x="0" y="242569"/>
                  </a:lnTo>
                  <a:lnTo>
                    <a:pt x="0" y="253999"/>
                  </a:lnTo>
                  <a:lnTo>
                    <a:pt x="16509" y="253999"/>
                  </a:lnTo>
                  <a:lnTo>
                    <a:pt x="16509" y="255269"/>
                  </a:lnTo>
                  <a:lnTo>
                    <a:pt x="40639" y="255269"/>
                  </a:lnTo>
                  <a:lnTo>
                    <a:pt x="40639" y="256539"/>
                  </a:lnTo>
                  <a:lnTo>
                    <a:pt x="54609" y="256539"/>
                  </a:lnTo>
                  <a:lnTo>
                    <a:pt x="54609" y="242569"/>
                  </a:lnTo>
                  <a:close/>
                </a:path>
                <a:path w="54610" h="256540">
                  <a:moveTo>
                    <a:pt x="54609" y="240029"/>
                  </a:moveTo>
                  <a:lnTo>
                    <a:pt x="0" y="240029"/>
                  </a:lnTo>
                  <a:lnTo>
                    <a:pt x="0" y="241299"/>
                  </a:lnTo>
                  <a:lnTo>
                    <a:pt x="54609" y="241299"/>
                  </a:lnTo>
                  <a:lnTo>
                    <a:pt x="54609" y="240029"/>
                  </a:lnTo>
                  <a:close/>
                </a:path>
                <a:path w="54610" h="256540">
                  <a:moveTo>
                    <a:pt x="54609" y="236219"/>
                  </a:moveTo>
                  <a:lnTo>
                    <a:pt x="0" y="236219"/>
                  </a:lnTo>
                  <a:lnTo>
                    <a:pt x="0" y="238759"/>
                  </a:lnTo>
                  <a:lnTo>
                    <a:pt x="54609" y="238759"/>
                  </a:lnTo>
                  <a:lnTo>
                    <a:pt x="54609" y="236219"/>
                  </a:lnTo>
                  <a:close/>
                </a:path>
                <a:path w="54610" h="256540">
                  <a:moveTo>
                    <a:pt x="54609" y="233679"/>
                  </a:moveTo>
                  <a:lnTo>
                    <a:pt x="0" y="233679"/>
                  </a:lnTo>
                  <a:lnTo>
                    <a:pt x="0" y="234949"/>
                  </a:lnTo>
                  <a:lnTo>
                    <a:pt x="54609" y="234949"/>
                  </a:lnTo>
                  <a:lnTo>
                    <a:pt x="54609" y="233679"/>
                  </a:lnTo>
                  <a:close/>
                </a:path>
                <a:path w="54610" h="256540">
                  <a:moveTo>
                    <a:pt x="54609" y="229869"/>
                  </a:moveTo>
                  <a:lnTo>
                    <a:pt x="0" y="229869"/>
                  </a:lnTo>
                  <a:lnTo>
                    <a:pt x="0" y="232409"/>
                  </a:lnTo>
                  <a:lnTo>
                    <a:pt x="54609" y="232409"/>
                  </a:lnTo>
                  <a:lnTo>
                    <a:pt x="54609" y="229869"/>
                  </a:lnTo>
                  <a:close/>
                </a:path>
                <a:path w="54610" h="256540">
                  <a:moveTo>
                    <a:pt x="54609" y="227329"/>
                  </a:moveTo>
                  <a:lnTo>
                    <a:pt x="0" y="227329"/>
                  </a:lnTo>
                  <a:lnTo>
                    <a:pt x="0" y="228599"/>
                  </a:lnTo>
                  <a:lnTo>
                    <a:pt x="54609" y="228599"/>
                  </a:lnTo>
                  <a:lnTo>
                    <a:pt x="54609" y="227329"/>
                  </a:lnTo>
                  <a:close/>
                </a:path>
                <a:path w="54610" h="256540">
                  <a:moveTo>
                    <a:pt x="54609" y="223519"/>
                  </a:moveTo>
                  <a:lnTo>
                    <a:pt x="0" y="223519"/>
                  </a:lnTo>
                  <a:lnTo>
                    <a:pt x="0" y="226059"/>
                  </a:lnTo>
                  <a:lnTo>
                    <a:pt x="54609" y="226059"/>
                  </a:lnTo>
                  <a:lnTo>
                    <a:pt x="54609" y="223519"/>
                  </a:lnTo>
                  <a:close/>
                </a:path>
                <a:path w="54610" h="256540">
                  <a:moveTo>
                    <a:pt x="54609" y="220979"/>
                  </a:moveTo>
                  <a:lnTo>
                    <a:pt x="0" y="220979"/>
                  </a:lnTo>
                  <a:lnTo>
                    <a:pt x="0" y="222249"/>
                  </a:lnTo>
                  <a:lnTo>
                    <a:pt x="54609" y="222249"/>
                  </a:lnTo>
                  <a:lnTo>
                    <a:pt x="54609" y="220979"/>
                  </a:lnTo>
                  <a:close/>
                </a:path>
                <a:path w="54610" h="256540">
                  <a:moveTo>
                    <a:pt x="54609" y="217169"/>
                  </a:moveTo>
                  <a:lnTo>
                    <a:pt x="0" y="217169"/>
                  </a:lnTo>
                  <a:lnTo>
                    <a:pt x="0" y="219709"/>
                  </a:lnTo>
                  <a:lnTo>
                    <a:pt x="54609" y="219709"/>
                  </a:lnTo>
                  <a:lnTo>
                    <a:pt x="54609" y="217169"/>
                  </a:lnTo>
                  <a:close/>
                </a:path>
                <a:path w="54610" h="256540">
                  <a:moveTo>
                    <a:pt x="54609" y="214629"/>
                  </a:moveTo>
                  <a:lnTo>
                    <a:pt x="0" y="214629"/>
                  </a:lnTo>
                  <a:lnTo>
                    <a:pt x="0" y="215899"/>
                  </a:lnTo>
                  <a:lnTo>
                    <a:pt x="54609" y="215899"/>
                  </a:lnTo>
                  <a:lnTo>
                    <a:pt x="54609" y="214629"/>
                  </a:lnTo>
                  <a:close/>
                </a:path>
                <a:path w="54610" h="256540">
                  <a:moveTo>
                    <a:pt x="54609" y="210819"/>
                  </a:moveTo>
                  <a:lnTo>
                    <a:pt x="0" y="210819"/>
                  </a:lnTo>
                  <a:lnTo>
                    <a:pt x="0" y="213359"/>
                  </a:lnTo>
                  <a:lnTo>
                    <a:pt x="54609" y="213359"/>
                  </a:lnTo>
                  <a:lnTo>
                    <a:pt x="54609" y="210819"/>
                  </a:lnTo>
                  <a:close/>
                </a:path>
                <a:path w="54610" h="256540">
                  <a:moveTo>
                    <a:pt x="54609" y="208279"/>
                  </a:moveTo>
                  <a:lnTo>
                    <a:pt x="0" y="208279"/>
                  </a:lnTo>
                  <a:lnTo>
                    <a:pt x="0" y="209549"/>
                  </a:lnTo>
                  <a:lnTo>
                    <a:pt x="54609" y="209549"/>
                  </a:lnTo>
                  <a:lnTo>
                    <a:pt x="54609" y="208279"/>
                  </a:lnTo>
                  <a:close/>
                </a:path>
                <a:path w="54610" h="256540">
                  <a:moveTo>
                    <a:pt x="54609" y="204469"/>
                  </a:moveTo>
                  <a:lnTo>
                    <a:pt x="0" y="204469"/>
                  </a:lnTo>
                  <a:lnTo>
                    <a:pt x="0" y="207009"/>
                  </a:lnTo>
                  <a:lnTo>
                    <a:pt x="54609" y="207009"/>
                  </a:lnTo>
                  <a:lnTo>
                    <a:pt x="54609" y="204469"/>
                  </a:lnTo>
                  <a:close/>
                </a:path>
                <a:path w="54610" h="256540">
                  <a:moveTo>
                    <a:pt x="54609" y="201929"/>
                  </a:moveTo>
                  <a:lnTo>
                    <a:pt x="0" y="201929"/>
                  </a:lnTo>
                  <a:lnTo>
                    <a:pt x="0" y="203199"/>
                  </a:lnTo>
                  <a:lnTo>
                    <a:pt x="54609" y="203199"/>
                  </a:lnTo>
                  <a:lnTo>
                    <a:pt x="54609" y="201929"/>
                  </a:lnTo>
                  <a:close/>
                </a:path>
                <a:path w="54610" h="256540">
                  <a:moveTo>
                    <a:pt x="54609" y="198119"/>
                  </a:moveTo>
                  <a:lnTo>
                    <a:pt x="0" y="198119"/>
                  </a:lnTo>
                  <a:lnTo>
                    <a:pt x="0" y="200659"/>
                  </a:lnTo>
                  <a:lnTo>
                    <a:pt x="54609" y="200659"/>
                  </a:lnTo>
                  <a:lnTo>
                    <a:pt x="54609" y="198119"/>
                  </a:lnTo>
                  <a:close/>
                </a:path>
                <a:path w="54610" h="256540">
                  <a:moveTo>
                    <a:pt x="54609" y="195579"/>
                  </a:moveTo>
                  <a:lnTo>
                    <a:pt x="0" y="195579"/>
                  </a:lnTo>
                  <a:lnTo>
                    <a:pt x="0" y="196849"/>
                  </a:lnTo>
                  <a:lnTo>
                    <a:pt x="54609" y="196849"/>
                  </a:lnTo>
                  <a:lnTo>
                    <a:pt x="54609" y="195579"/>
                  </a:lnTo>
                  <a:close/>
                </a:path>
                <a:path w="54610" h="256540">
                  <a:moveTo>
                    <a:pt x="54609" y="191769"/>
                  </a:moveTo>
                  <a:lnTo>
                    <a:pt x="0" y="191769"/>
                  </a:lnTo>
                  <a:lnTo>
                    <a:pt x="0" y="194309"/>
                  </a:lnTo>
                  <a:lnTo>
                    <a:pt x="54609" y="194309"/>
                  </a:lnTo>
                  <a:lnTo>
                    <a:pt x="54609" y="191769"/>
                  </a:lnTo>
                  <a:close/>
                </a:path>
                <a:path w="54610" h="256540">
                  <a:moveTo>
                    <a:pt x="54609" y="189229"/>
                  </a:moveTo>
                  <a:lnTo>
                    <a:pt x="0" y="189229"/>
                  </a:lnTo>
                  <a:lnTo>
                    <a:pt x="0" y="190499"/>
                  </a:lnTo>
                  <a:lnTo>
                    <a:pt x="54609" y="190499"/>
                  </a:lnTo>
                  <a:lnTo>
                    <a:pt x="54609" y="189229"/>
                  </a:lnTo>
                  <a:close/>
                </a:path>
                <a:path w="54610" h="256540">
                  <a:moveTo>
                    <a:pt x="54609" y="185419"/>
                  </a:moveTo>
                  <a:lnTo>
                    <a:pt x="0" y="185419"/>
                  </a:lnTo>
                  <a:lnTo>
                    <a:pt x="0" y="187959"/>
                  </a:lnTo>
                  <a:lnTo>
                    <a:pt x="54609" y="187959"/>
                  </a:lnTo>
                  <a:lnTo>
                    <a:pt x="54609" y="185419"/>
                  </a:lnTo>
                  <a:close/>
                </a:path>
                <a:path w="54610" h="256540">
                  <a:moveTo>
                    <a:pt x="54609" y="182879"/>
                  </a:moveTo>
                  <a:lnTo>
                    <a:pt x="0" y="182879"/>
                  </a:lnTo>
                  <a:lnTo>
                    <a:pt x="0" y="184149"/>
                  </a:lnTo>
                  <a:lnTo>
                    <a:pt x="54609" y="184149"/>
                  </a:lnTo>
                  <a:lnTo>
                    <a:pt x="54609" y="182879"/>
                  </a:lnTo>
                  <a:close/>
                </a:path>
                <a:path w="54610" h="256540">
                  <a:moveTo>
                    <a:pt x="54609" y="179069"/>
                  </a:moveTo>
                  <a:lnTo>
                    <a:pt x="0" y="179069"/>
                  </a:lnTo>
                  <a:lnTo>
                    <a:pt x="0" y="181609"/>
                  </a:lnTo>
                  <a:lnTo>
                    <a:pt x="54609" y="181609"/>
                  </a:lnTo>
                  <a:lnTo>
                    <a:pt x="54609" y="179069"/>
                  </a:lnTo>
                  <a:close/>
                </a:path>
                <a:path w="54610" h="256540">
                  <a:moveTo>
                    <a:pt x="54609" y="176529"/>
                  </a:moveTo>
                  <a:lnTo>
                    <a:pt x="0" y="176529"/>
                  </a:lnTo>
                  <a:lnTo>
                    <a:pt x="0" y="177799"/>
                  </a:lnTo>
                  <a:lnTo>
                    <a:pt x="54609" y="177799"/>
                  </a:lnTo>
                  <a:lnTo>
                    <a:pt x="54609" y="176529"/>
                  </a:lnTo>
                  <a:close/>
                </a:path>
                <a:path w="54610" h="256540">
                  <a:moveTo>
                    <a:pt x="54609" y="172719"/>
                  </a:moveTo>
                  <a:lnTo>
                    <a:pt x="0" y="172719"/>
                  </a:lnTo>
                  <a:lnTo>
                    <a:pt x="0" y="175259"/>
                  </a:lnTo>
                  <a:lnTo>
                    <a:pt x="54609" y="175259"/>
                  </a:lnTo>
                  <a:lnTo>
                    <a:pt x="54609" y="172719"/>
                  </a:lnTo>
                  <a:close/>
                </a:path>
                <a:path w="54610" h="256540">
                  <a:moveTo>
                    <a:pt x="54609" y="170179"/>
                  </a:moveTo>
                  <a:lnTo>
                    <a:pt x="0" y="170179"/>
                  </a:lnTo>
                  <a:lnTo>
                    <a:pt x="0" y="171449"/>
                  </a:lnTo>
                  <a:lnTo>
                    <a:pt x="54609" y="171449"/>
                  </a:lnTo>
                  <a:lnTo>
                    <a:pt x="54609" y="170179"/>
                  </a:lnTo>
                  <a:close/>
                </a:path>
                <a:path w="54610" h="256540">
                  <a:moveTo>
                    <a:pt x="54609" y="166369"/>
                  </a:moveTo>
                  <a:lnTo>
                    <a:pt x="0" y="166369"/>
                  </a:lnTo>
                  <a:lnTo>
                    <a:pt x="0" y="168909"/>
                  </a:lnTo>
                  <a:lnTo>
                    <a:pt x="54609" y="168909"/>
                  </a:lnTo>
                  <a:lnTo>
                    <a:pt x="54609" y="166369"/>
                  </a:lnTo>
                  <a:close/>
                </a:path>
                <a:path w="54610" h="256540">
                  <a:moveTo>
                    <a:pt x="54609" y="163829"/>
                  </a:moveTo>
                  <a:lnTo>
                    <a:pt x="0" y="163829"/>
                  </a:lnTo>
                  <a:lnTo>
                    <a:pt x="0" y="165099"/>
                  </a:lnTo>
                  <a:lnTo>
                    <a:pt x="54609" y="165099"/>
                  </a:lnTo>
                  <a:lnTo>
                    <a:pt x="54609" y="163829"/>
                  </a:lnTo>
                  <a:close/>
                </a:path>
                <a:path w="54610" h="256540">
                  <a:moveTo>
                    <a:pt x="54609" y="160019"/>
                  </a:moveTo>
                  <a:lnTo>
                    <a:pt x="0" y="160019"/>
                  </a:lnTo>
                  <a:lnTo>
                    <a:pt x="0" y="162559"/>
                  </a:lnTo>
                  <a:lnTo>
                    <a:pt x="54609" y="162559"/>
                  </a:lnTo>
                  <a:lnTo>
                    <a:pt x="54609" y="160019"/>
                  </a:lnTo>
                  <a:close/>
                </a:path>
                <a:path w="54610" h="256540">
                  <a:moveTo>
                    <a:pt x="54609" y="157479"/>
                  </a:moveTo>
                  <a:lnTo>
                    <a:pt x="0" y="157479"/>
                  </a:lnTo>
                  <a:lnTo>
                    <a:pt x="0" y="158749"/>
                  </a:lnTo>
                  <a:lnTo>
                    <a:pt x="54609" y="158749"/>
                  </a:lnTo>
                  <a:lnTo>
                    <a:pt x="54609" y="157479"/>
                  </a:lnTo>
                  <a:close/>
                </a:path>
                <a:path w="54610" h="256540">
                  <a:moveTo>
                    <a:pt x="54609" y="153669"/>
                  </a:moveTo>
                  <a:lnTo>
                    <a:pt x="0" y="153669"/>
                  </a:lnTo>
                  <a:lnTo>
                    <a:pt x="0" y="156209"/>
                  </a:lnTo>
                  <a:lnTo>
                    <a:pt x="54609" y="156209"/>
                  </a:lnTo>
                  <a:lnTo>
                    <a:pt x="54609" y="153669"/>
                  </a:lnTo>
                  <a:close/>
                </a:path>
                <a:path w="54610" h="256540">
                  <a:moveTo>
                    <a:pt x="54609" y="151129"/>
                  </a:moveTo>
                  <a:lnTo>
                    <a:pt x="0" y="151129"/>
                  </a:lnTo>
                  <a:lnTo>
                    <a:pt x="0" y="152399"/>
                  </a:lnTo>
                  <a:lnTo>
                    <a:pt x="54609" y="152399"/>
                  </a:lnTo>
                  <a:lnTo>
                    <a:pt x="54609" y="151129"/>
                  </a:lnTo>
                  <a:close/>
                </a:path>
                <a:path w="54610" h="256540">
                  <a:moveTo>
                    <a:pt x="54609" y="147319"/>
                  </a:moveTo>
                  <a:lnTo>
                    <a:pt x="0" y="147319"/>
                  </a:lnTo>
                  <a:lnTo>
                    <a:pt x="0" y="149859"/>
                  </a:lnTo>
                  <a:lnTo>
                    <a:pt x="54609" y="149859"/>
                  </a:lnTo>
                  <a:lnTo>
                    <a:pt x="54609" y="147319"/>
                  </a:lnTo>
                  <a:close/>
                </a:path>
                <a:path w="54610" h="256540">
                  <a:moveTo>
                    <a:pt x="54609" y="144779"/>
                  </a:moveTo>
                  <a:lnTo>
                    <a:pt x="0" y="144779"/>
                  </a:lnTo>
                  <a:lnTo>
                    <a:pt x="0" y="146049"/>
                  </a:lnTo>
                  <a:lnTo>
                    <a:pt x="54609" y="146049"/>
                  </a:lnTo>
                  <a:lnTo>
                    <a:pt x="54609" y="144779"/>
                  </a:lnTo>
                  <a:close/>
                </a:path>
                <a:path w="54610" h="256540">
                  <a:moveTo>
                    <a:pt x="54609" y="140969"/>
                  </a:moveTo>
                  <a:lnTo>
                    <a:pt x="0" y="140969"/>
                  </a:lnTo>
                  <a:lnTo>
                    <a:pt x="0" y="143509"/>
                  </a:lnTo>
                  <a:lnTo>
                    <a:pt x="54609" y="143509"/>
                  </a:lnTo>
                  <a:lnTo>
                    <a:pt x="54609" y="140969"/>
                  </a:lnTo>
                  <a:close/>
                </a:path>
                <a:path w="54610" h="256540">
                  <a:moveTo>
                    <a:pt x="54609" y="138429"/>
                  </a:moveTo>
                  <a:lnTo>
                    <a:pt x="0" y="138429"/>
                  </a:lnTo>
                  <a:lnTo>
                    <a:pt x="0" y="139699"/>
                  </a:lnTo>
                  <a:lnTo>
                    <a:pt x="54609" y="139699"/>
                  </a:lnTo>
                  <a:lnTo>
                    <a:pt x="54609" y="138429"/>
                  </a:lnTo>
                  <a:close/>
                </a:path>
                <a:path w="54610" h="256540">
                  <a:moveTo>
                    <a:pt x="54609" y="134619"/>
                  </a:moveTo>
                  <a:lnTo>
                    <a:pt x="0" y="134619"/>
                  </a:lnTo>
                  <a:lnTo>
                    <a:pt x="0" y="137159"/>
                  </a:lnTo>
                  <a:lnTo>
                    <a:pt x="54609" y="137159"/>
                  </a:lnTo>
                  <a:lnTo>
                    <a:pt x="54609" y="134619"/>
                  </a:lnTo>
                  <a:close/>
                </a:path>
                <a:path w="54610" h="256540">
                  <a:moveTo>
                    <a:pt x="54609" y="132079"/>
                  </a:moveTo>
                  <a:lnTo>
                    <a:pt x="0" y="132079"/>
                  </a:lnTo>
                  <a:lnTo>
                    <a:pt x="0" y="133349"/>
                  </a:lnTo>
                  <a:lnTo>
                    <a:pt x="54609" y="133349"/>
                  </a:lnTo>
                  <a:lnTo>
                    <a:pt x="54609" y="132079"/>
                  </a:lnTo>
                  <a:close/>
                </a:path>
                <a:path w="54610" h="256540">
                  <a:moveTo>
                    <a:pt x="54609" y="128269"/>
                  </a:moveTo>
                  <a:lnTo>
                    <a:pt x="0" y="128269"/>
                  </a:lnTo>
                  <a:lnTo>
                    <a:pt x="0" y="130809"/>
                  </a:lnTo>
                  <a:lnTo>
                    <a:pt x="54609" y="130809"/>
                  </a:lnTo>
                  <a:lnTo>
                    <a:pt x="54609" y="128269"/>
                  </a:lnTo>
                  <a:close/>
                </a:path>
                <a:path w="54610" h="256540">
                  <a:moveTo>
                    <a:pt x="54609" y="125729"/>
                  </a:moveTo>
                  <a:lnTo>
                    <a:pt x="0" y="125729"/>
                  </a:lnTo>
                  <a:lnTo>
                    <a:pt x="0" y="126999"/>
                  </a:lnTo>
                  <a:lnTo>
                    <a:pt x="54609" y="126999"/>
                  </a:lnTo>
                  <a:lnTo>
                    <a:pt x="54609" y="125729"/>
                  </a:lnTo>
                  <a:close/>
                </a:path>
                <a:path w="54610" h="256540">
                  <a:moveTo>
                    <a:pt x="54609" y="121919"/>
                  </a:moveTo>
                  <a:lnTo>
                    <a:pt x="0" y="121919"/>
                  </a:lnTo>
                  <a:lnTo>
                    <a:pt x="0" y="124459"/>
                  </a:lnTo>
                  <a:lnTo>
                    <a:pt x="54609" y="124459"/>
                  </a:lnTo>
                  <a:lnTo>
                    <a:pt x="54609" y="121919"/>
                  </a:lnTo>
                  <a:close/>
                </a:path>
                <a:path w="54610" h="256540">
                  <a:moveTo>
                    <a:pt x="54609" y="119379"/>
                  </a:moveTo>
                  <a:lnTo>
                    <a:pt x="0" y="119379"/>
                  </a:lnTo>
                  <a:lnTo>
                    <a:pt x="0" y="120649"/>
                  </a:lnTo>
                  <a:lnTo>
                    <a:pt x="54609" y="120649"/>
                  </a:lnTo>
                  <a:lnTo>
                    <a:pt x="54609" y="119379"/>
                  </a:lnTo>
                  <a:close/>
                </a:path>
                <a:path w="54610" h="256540">
                  <a:moveTo>
                    <a:pt x="54609" y="115569"/>
                  </a:moveTo>
                  <a:lnTo>
                    <a:pt x="0" y="115569"/>
                  </a:lnTo>
                  <a:lnTo>
                    <a:pt x="0" y="118109"/>
                  </a:lnTo>
                  <a:lnTo>
                    <a:pt x="54609" y="118109"/>
                  </a:lnTo>
                  <a:lnTo>
                    <a:pt x="54609" y="115569"/>
                  </a:lnTo>
                  <a:close/>
                </a:path>
                <a:path w="54610" h="256540">
                  <a:moveTo>
                    <a:pt x="54609" y="113029"/>
                  </a:moveTo>
                  <a:lnTo>
                    <a:pt x="0" y="113029"/>
                  </a:lnTo>
                  <a:lnTo>
                    <a:pt x="0" y="114299"/>
                  </a:lnTo>
                  <a:lnTo>
                    <a:pt x="54609" y="114299"/>
                  </a:lnTo>
                  <a:lnTo>
                    <a:pt x="54609" y="113029"/>
                  </a:lnTo>
                  <a:close/>
                </a:path>
                <a:path w="54610" h="256540">
                  <a:moveTo>
                    <a:pt x="54609" y="109219"/>
                  </a:moveTo>
                  <a:lnTo>
                    <a:pt x="0" y="109219"/>
                  </a:lnTo>
                  <a:lnTo>
                    <a:pt x="0" y="111759"/>
                  </a:lnTo>
                  <a:lnTo>
                    <a:pt x="54609" y="111759"/>
                  </a:lnTo>
                  <a:lnTo>
                    <a:pt x="54609" y="109219"/>
                  </a:lnTo>
                  <a:close/>
                </a:path>
                <a:path w="54610" h="256540">
                  <a:moveTo>
                    <a:pt x="54609" y="106679"/>
                  </a:moveTo>
                  <a:lnTo>
                    <a:pt x="0" y="106679"/>
                  </a:lnTo>
                  <a:lnTo>
                    <a:pt x="0" y="107949"/>
                  </a:lnTo>
                  <a:lnTo>
                    <a:pt x="54609" y="107949"/>
                  </a:lnTo>
                  <a:lnTo>
                    <a:pt x="54609" y="106679"/>
                  </a:lnTo>
                  <a:close/>
                </a:path>
                <a:path w="54610" h="256540">
                  <a:moveTo>
                    <a:pt x="54609" y="102869"/>
                  </a:moveTo>
                  <a:lnTo>
                    <a:pt x="0" y="102869"/>
                  </a:lnTo>
                  <a:lnTo>
                    <a:pt x="0" y="105409"/>
                  </a:lnTo>
                  <a:lnTo>
                    <a:pt x="54609" y="105409"/>
                  </a:lnTo>
                  <a:lnTo>
                    <a:pt x="54609" y="102869"/>
                  </a:lnTo>
                  <a:close/>
                </a:path>
                <a:path w="54610" h="256540">
                  <a:moveTo>
                    <a:pt x="54609" y="100329"/>
                  </a:moveTo>
                  <a:lnTo>
                    <a:pt x="0" y="100329"/>
                  </a:lnTo>
                  <a:lnTo>
                    <a:pt x="0" y="101599"/>
                  </a:lnTo>
                  <a:lnTo>
                    <a:pt x="54609" y="101599"/>
                  </a:lnTo>
                  <a:lnTo>
                    <a:pt x="54609" y="100329"/>
                  </a:lnTo>
                  <a:close/>
                </a:path>
                <a:path w="54610" h="256540">
                  <a:moveTo>
                    <a:pt x="54609" y="96519"/>
                  </a:moveTo>
                  <a:lnTo>
                    <a:pt x="0" y="96519"/>
                  </a:lnTo>
                  <a:lnTo>
                    <a:pt x="0" y="99059"/>
                  </a:lnTo>
                  <a:lnTo>
                    <a:pt x="54609" y="99059"/>
                  </a:lnTo>
                  <a:lnTo>
                    <a:pt x="54609" y="96519"/>
                  </a:lnTo>
                  <a:close/>
                </a:path>
                <a:path w="54610" h="256540">
                  <a:moveTo>
                    <a:pt x="54609" y="93979"/>
                  </a:moveTo>
                  <a:lnTo>
                    <a:pt x="0" y="93979"/>
                  </a:lnTo>
                  <a:lnTo>
                    <a:pt x="0" y="95249"/>
                  </a:lnTo>
                  <a:lnTo>
                    <a:pt x="54609" y="95249"/>
                  </a:lnTo>
                  <a:lnTo>
                    <a:pt x="54609" y="93979"/>
                  </a:lnTo>
                  <a:close/>
                </a:path>
                <a:path w="54610" h="256540">
                  <a:moveTo>
                    <a:pt x="54609" y="90169"/>
                  </a:moveTo>
                  <a:lnTo>
                    <a:pt x="0" y="90169"/>
                  </a:lnTo>
                  <a:lnTo>
                    <a:pt x="0" y="92709"/>
                  </a:lnTo>
                  <a:lnTo>
                    <a:pt x="54609" y="92709"/>
                  </a:lnTo>
                  <a:lnTo>
                    <a:pt x="54609" y="90169"/>
                  </a:lnTo>
                  <a:close/>
                </a:path>
                <a:path w="54610" h="256540">
                  <a:moveTo>
                    <a:pt x="54609" y="87629"/>
                  </a:moveTo>
                  <a:lnTo>
                    <a:pt x="0" y="87629"/>
                  </a:lnTo>
                  <a:lnTo>
                    <a:pt x="0" y="88899"/>
                  </a:lnTo>
                  <a:lnTo>
                    <a:pt x="54609" y="88899"/>
                  </a:lnTo>
                  <a:lnTo>
                    <a:pt x="54609" y="87629"/>
                  </a:lnTo>
                  <a:close/>
                </a:path>
                <a:path w="54610" h="256540">
                  <a:moveTo>
                    <a:pt x="54609" y="81279"/>
                  </a:moveTo>
                  <a:lnTo>
                    <a:pt x="0" y="81279"/>
                  </a:lnTo>
                  <a:lnTo>
                    <a:pt x="0" y="86359"/>
                  </a:lnTo>
                  <a:lnTo>
                    <a:pt x="54609" y="86359"/>
                  </a:lnTo>
                  <a:lnTo>
                    <a:pt x="54609" y="81279"/>
                  </a:lnTo>
                  <a:close/>
                </a:path>
                <a:path w="54610" h="256540">
                  <a:moveTo>
                    <a:pt x="54609" y="74929"/>
                  </a:moveTo>
                  <a:lnTo>
                    <a:pt x="0" y="74929"/>
                  </a:lnTo>
                  <a:lnTo>
                    <a:pt x="0" y="80009"/>
                  </a:lnTo>
                  <a:lnTo>
                    <a:pt x="54609" y="80009"/>
                  </a:lnTo>
                  <a:lnTo>
                    <a:pt x="54609" y="74929"/>
                  </a:lnTo>
                  <a:close/>
                </a:path>
                <a:path w="54610" h="256540">
                  <a:moveTo>
                    <a:pt x="54609" y="68579"/>
                  </a:moveTo>
                  <a:lnTo>
                    <a:pt x="0" y="68579"/>
                  </a:lnTo>
                  <a:lnTo>
                    <a:pt x="0" y="73659"/>
                  </a:lnTo>
                  <a:lnTo>
                    <a:pt x="54609" y="73659"/>
                  </a:lnTo>
                  <a:lnTo>
                    <a:pt x="54609" y="68579"/>
                  </a:lnTo>
                  <a:close/>
                </a:path>
                <a:path w="54610" h="256540">
                  <a:moveTo>
                    <a:pt x="54609" y="62229"/>
                  </a:moveTo>
                  <a:lnTo>
                    <a:pt x="0" y="62229"/>
                  </a:lnTo>
                  <a:lnTo>
                    <a:pt x="0" y="67309"/>
                  </a:lnTo>
                  <a:lnTo>
                    <a:pt x="54609" y="67309"/>
                  </a:lnTo>
                  <a:lnTo>
                    <a:pt x="54609" y="62229"/>
                  </a:lnTo>
                  <a:close/>
                </a:path>
                <a:path w="54610" h="256540">
                  <a:moveTo>
                    <a:pt x="54609" y="55879"/>
                  </a:moveTo>
                  <a:lnTo>
                    <a:pt x="0" y="55879"/>
                  </a:lnTo>
                  <a:lnTo>
                    <a:pt x="0" y="60959"/>
                  </a:lnTo>
                  <a:lnTo>
                    <a:pt x="54609" y="60959"/>
                  </a:lnTo>
                  <a:lnTo>
                    <a:pt x="54609" y="55879"/>
                  </a:lnTo>
                  <a:close/>
                </a:path>
                <a:path w="54610" h="256540">
                  <a:moveTo>
                    <a:pt x="54609" y="49529"/>
                  </a:moveTo>
                  <a:lnTo>
                    <a:pt x="0" y="49529"/>
                  </a:lnTo>
                  <a:lnTo>
                    <a:pt x="0" y="54609"/>
                  </a:lnTo>
                  <a:lnTo>
                    <a:pt x="54609" y="54609"/>
                  </a:lnTo>
                  <a:lnTo>
                    <a:pt x="54609" y="49529"/>
                  </a:lnTo>
                  <a:close/>
                </a:path>
                <a:path w="54610" h="256540">
                  <a:moveTo>
                    <a:pt x="54609" y="43179"/>
                  </a:moveTo>
                  <a:lnTo>
                    <a:pt x="0" y="43179"/>
                  </a:lnTo>
                  <a:lnTo>
                    <a:pt x="0" y="48259"/>
                  </a:lnTo>
                  <a:lnTo>
                    <a:pt x="54609" y="48259"/>
                  </a:lnTo>
                  <a:lnTo>
                    <a:pt x="54609" y="43179"/>
                  </a:lnTo>
                  <a:close/>
                </a:path>
                <a:path w="54610" h="256540">
                  <a:moveTo>
                    <a:pt x="54609" y="38099"/>
                  </a:moveTo>
                  <a:lnTo>
                    <a:pt x="0" y="38099"/>
                  </a:lnTo>
                  <a:lnTo>
                    <a:pt x="0" y="41909"/>
                  </a:lnTo>
                  <a:lnTo>
                    <a:pt x="54609" y="41909"/>
                  </a:lnTo>
                  <a:lnTo>
                    <a:pt x="54609" y="38099"/>
                  </a:lnTo>
                  <a:close/>
                </a:path>
                <a:path w="54610" h="256540">
                  <a:moveTo>
                    <a:pt x="54609" y="31749"/>
                  </a:moveTo>
                  <a:lnTo>
                    <a:pt x="0" y="31749"/>
                  </a:lnTo>
                  <a:lnTo>
                    <a:pt x="0" y="36829"/>
                  </a:lnTo>
                  <a:lnTo>
                    <a:pt x="54609" y="36829"/>
                  </a:lnTo>
                  <a:lnTo>
                    <a:pt x="54609" y="31749"/>
                  </a:lnTo>
                  <a:close/>
                </a:path>
                <a:path w="54610" h="256540">
                  <a:moveTo>
                    <a:pt x="54609" y="25399"/>
                  </a:moveTo>
                  <a:lnTo>
                    <a:pt x="0" y="25399"/>
                  </a:lnTo>
                  <a:lnTo>
                    <a:pt x="0" y="30479"/>
                  </a:lnTo>
                  <a:lnTo>
                    <a:pt x="54609" y="30479"/>
                  </a:lnTo>
                  <a:lnTo>
                    <a:pt x="54609" y="25399"/>
                  </a:lnTo>
                  <a:close/>
                </a:path>
                <a:path w="54610" h="256540">
                  <a:moveTo>
                    <a:pt x="54609" y="19049"/>
                  </a:moveTo>
                  <a:lnTo>
                    <a:pt x="0" y="19049"/>
                  </a:lnTo>
                  <a:lnTo>
                    <a:pt x="0" y="24129"/>
                  </a:lnTo>
                  <a:lnTo>
                    <a:pt x="54609" y="24129"/>
                  </a:lnTo>
                  <a:lnTo>
                    <a:pt x="54609" y="19049"/>
                  </a:lnTo>
                  <a:close/>
                </a:path>
                <a:path w="54610" h="256540">
                  <a:moveTo>
                    <a:pt x="54609" y="12699"/>
                  </a:moveTo>
                  <a:lnTo>
                    <a:pt x="0" y="12699"/>
                  </a:lnTo>
                  <a:lnTo>
                    <a:pt x="0" y="17779"/>
                  </a:lnTo>
                  <a:lnTo>
                    <a:pt x="54609" y="17779"/>
                  </a:lnTo>
                  <a:lnTo>
                    <a:pt x="54609" y="12699"/>
                  </a:lnTo>
                  <a:close/>
                </a:path>
                <a:path w="54610" h="256540">
                  <a:moveTo>
                    <a:pt x="54609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4609" y="11429"/>
                  </a:lnTo>
                  <a:lnTo>
                    <a:pt x="54609" y="6349"/>
                  </a:lnTo>
                  <a:close/>
                </a:path>
                <a:path w="54610" h="256540">
                  <a:moveTo>
                    <a:pt x="54609" y="0"/>
                  </a:moveTo>
                  <a:lnTo>
                    <a:pt x="35559" y="0"/>
                  </a:lnTo>
                  <a:lnTo>
                    <a:pt x="35559" y="1269"/>
                  </a:lnTo>
                  <a:lnTo>
                    <a:pt x="0" y="1269"/>
                  </a:lnTo>
                  <a:lnTo>
                    <a:pt x="0" y="5079"/>
                  </a:lnTo>
                  <a:lnTo>
                    <a:pt x="54609" y="5079"/>
                  </a:lnTo>
                  <a:lnTo>
                    <a:pt x="54609" y="0"/>
                  </a:lnTo>
                  <a:close/>
                </a:path>
              </a:pathLst>
            </a:custGeom>
            <a:solidFill>
              <a:srgbClr val="287A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5" name="object 285"/>
            <p:cNvSpPr/>
            <p:nvPr/>
          </p:nvSpPr>
          <p:spPr>
            <a:xfrm>
              <a:off x="2787650" y="6412229"/>
              <a:ext cx="55880" cy="252729"/>
            </a:xfrm>
            <a:custGeom>
              <a:avLst/>
              <a:gdLst/>
              <a:ahLst/>
              <a:cxnLst/>
              <a:rect l="l" t="t" r="r" b="b"/>
              <a:pathLst>
                <a:path w="55880" h="252729">
                  <a:moveTo>
                    <a:pt x="55880" y="241300"/>
                  </a:moveTo>
                  <a:lnTo>
                    <a:pt x="0" y="241300"/>
                  </a:lnTo>
                  <a:lnTo>
                    <a:pt x="0" y="248920"/>
                  </a:lnTo>
                  <a:lnTo>
                    <a:pt x="2539" y="248920"/>
                  </a:lnTo>
                  <a:lnTo>
                    <a:pt x="2539" y="250190"/>
                  </a:lnTo>
                  <a:lnTo>
                    <a:pt x="26669" y="250190"/>
                  </a:lnTo>
                  <a:lnTo>
                    <a:pt x="26669" y="251460"/>
                  </a:lnTo>
                  <a:lnTo>
                    <a:pt x="49530" y="251460"/>
                  </a:lnTo>
                  <a:lnTo>
                    <a:pt x="49530" y="252730"/>
                  </a:lnTo>
                  <a:lnTo>
                    <a:pt x="55880" y="252730"/>
                  </a:lnTo>
                  <a:lnTo>
                    <a:pt x="55880" y="241300"/>
                  </a:lnTo>
                  <a:close/>
                </a:path>
                <a:path w="55880" h="252729">
                  <a:moveTo>
                    <a:pt x="55880" y="238760"/>
                  </a:moveTo>
                  <a:lnTo>
                    <a:pt x="0" y="238760"/>
                  </a:lnTo>
                  <a:lnTo>
                    <a:pt x="0" y="240030"/>
                  </a:lnTo>
                  <a:lnTo>
                    <a:pt x="55880" y="240030"/>
                  </a:lnTo>
                  <a:lnTo>
                    <a:pt x="55880" y="238760"/>
                  </a:lnTo>
                  <a:close/>
                </a:path>
                <a:path w="55880" h="252729">
                  <a:moveTo>
                    <a:pt x="55880" y="234950"/>
                  </a:moveTo>
                  <a:lnTo>
                    <a:pt x="0" y="234950"/>
                  </a:lnTo>
                  <a:lnTo>
                    <a:pt x="0" y="237490"/>
                  </a:lnTo>
                  <a:lnTo>
                    <a:pt x="55880" y="237490"/>
                  </a:lnTo>
                  <a:lnTo>
                    <a:pt x="55880" y="234950"/>
                  </a:lnTo>
                  <a:close/>
                </a:path>
                <a:path w="55880" h="252729">
                  <a:moveTo>
                    <a:pt x="55880" y="232410"/>
                  </a:moveTo>
                  <a:lnTo>
                    <a:pt x="0" y="232410"/>
                  </a:lnTo>
                  <a:lnTo>
                    <a:pt x="0" y="233680"/>
                  </a:lnTo>
                  <a:lnTo>
                    <a:pt x="55880" y="233680"/>
                  </a:lnTo>
                  <a:lnTo>
                    <a:pt x="55880" y="232410"/>
                  </a:lnTo>
                  <a:close/>
                </a:path>
                <a:path w="55880" h="252729">
                  <a:moveTo>
                    <a:pt x="55880" y="228600"/>
                  </a:moveTo>
                  <a:lnTo>
                    <a:pt x="0" y="228600"/>
                  </a:lnTo>
                  <a:lnTo>
                    <a:pt x="0" y="231140"/>
                  </a:lnTo>
                  <a:lnTo>
                    <a:pt x="55880" y="231140"/>
                  </a:lnTo>
                  <a:lnTo>
                    <a:pt x="55880" y="228600"/>
                  </a:lnTo>
                  <a:close/>
                </a:path>
                <a:path w="55880" h="252729">
                  <a:moveTo>
                    <a:pt x="55880" y="226060"/>
                  </a:moveTo>
                  <a:lnTo>
                    <a:pt x="0" y="226060"/>
                  </a:lnTo>
                  <a:lnTo>
                    <a:pt x="0" y="227330"/>
                  </a:lnTo>
                  <a:lnTo>
                    <a:pt x="55880" y="227330"/>
                  </a:lnTo>
                  <a:lnTo>
                    <a:pt x="55880" y="226060"/>
                  </a:lnTo>
                  <a:close/>
                </a:path>
                <a:path w="55880" h="252729">
                  <a:moveTo>
                    <a:pt x="55880" y="222250"/>
                  </a:moveTo>
                  <a:lnTo>
                    <a:pt x="0" y="222250"/>
                  </a:lnTo>
                  <a:lnTo>
                    <a:pt x="0" y="224790"/>
                  </a:lnTo>
                  <a:lnTo>
                    <a:pt x="55880" y="224790"/>
                  </a:lnTo>
                  <a:lnTo>
                    <a:pt x="55880" y="222250"/>
                  </a:lnTo>
                  <a:close/>
                </a:path>
                <a:path w="55880" h="252729">
                  <a:moveTo>
                    <a:pt x="55880" y="219710"/>
                  </a:moveTo>
                  <a:lnTo>
                    <a:pt x="0" y="219710"/>
                  </a:lnTo>
                  <a:lnTo>
                    <a:pt x="0" y="220980"/>
                  </a:lnTo>
                  <a:lnTo>
                    <a:pt x="55880" y="220980"/>
                  </a:lnTo>
                  <a:lnTo>
                    <a:pt x="55880" y="219710"/>
                  </a:lnTo>
                  <a:close/>
                </a:path>
                <a:path w="55880" h="252729">
                  <a:moveTo>
                    <a:pt x="55880" y="215900"/>
                  </a:moveTo>
                  <a:lnTo>
                    <a:pt x="0" y="215900"/>
                  </a:lnTo>
                  <a:lnTo>
                    <a:pt x="0" y="218440"/>
                  </a:lnTo>
                  <a:lnTo>
                    <a:pt x="55880" y="218440"/>
                  </a:lnTo>
                  <a:lnTo>
                    <a:pt x="55880" y="215900"/>
                  </a:lnTo>
                  <a:close/>
                </a:path>
                <a:path w="55880" h="252729">
                  <a:moveTo>
                    <a:pt x="55880" y="213360"/>
                  </a:moveTo>
                  <a:lnTo>
                    <a:pt x="0" y="213360"/>
                  </a:lnTo>
                  <a:lnTo>
                    <a:pt x="0" y="214630"/>
                  </a:lnTo>
                  <a:lnTo>
                    <a:pt x="55880" y="214630"/>
                  </a:lnTo>
                  <a:lnTo>
                    <a:pt x="55880" y="213360"/>
                  </a:lnTo>
                  <a:close/>
                </a:path>
                <a:path w="55880" h="252729">
                  <a:moveTo>
                    <a:pt x="55880" y="209550"/>
                  </a:moveTo>
                  <a:lnTo>
                    <a:pt x="0" y="209550"/>
                  </a:lnTo>
                  <a:lnTo>
                    <a:pt x="0" y="212090"/>
                  </a:lnTo>
                  <a:lnTo>
                    <a:pt x="55880" y="212090"/>
                  </a:lnTo>
                  <a:lnTo>
                    <a:pt x="55880" y="209550"/>
                  </a:lnTo>
                  <a:close/>
                </a:path>
                <a:path w="55880" h="252729">
                  <a:moveTo>
                    <a:pt x="55880" y="207010"/>
                  </a:moveTo>
                  <a:lnTo>
                    <a:pt x="0" y="207010"/>
                  </a:lnTo>
                  <a:lnTo>
                    <a:pt x="0" y="208280"/>
                  </a:lnTo>
                  <a:lnTo>
                    <a:pt x="55880" y="208280"/>
                  </a:lnTo>
                  <a:lnTo>
                    <a:pt x="55880" y="207010"/>
                  </a:lnTo>
                  <a:close/>
                </a:path>
                <a:path w="55880" h="252729">
                  <a:moveTo>
                    <a:pt x="55880" y="203200"/>
                  </a:moveTo>
                  <a:lnTo>
                    <a:pt x="0" y="203200"/>
                  </a:lnTo>
                  <a:lnTo>
                    <a:pt x="0" y="205740"/>
                  </a:lnTo>
                  <a:lnTo>
                    <a:pt x="55880" y="205740"/>
                  </a:lnTo>
                  <a:lnTo>
                    <a:pt x="55880" y="203200"/>
                  </a:lnTo>
                  <a:close/>
                </a:path>
                <a:path w="55880" h="252729">
                  <a:moveTo>
                    <a:pt x="55880" y="200660"/>
                  </a:moveTo>
                  <a:lnTo>
                    <a:pt x="0" y="200660"/>
                  </a:lnTo>
                  <a:lnTo>
                    <a:pt x="0" y="201930"/>
                  </a:lnTo>
                  <a:lnTo>
                    <a:pt x="55880" y="201930"/>
                  </a:lnTo>
                  <a:lnTo>
                    <a:pt x="55880" y="200660"/>
                  </a:lnTo>
                  <a:close/>
                </a:path>
                <a:path w="55880" h="252729">
                  <a:moveTo>
                    <a:pt x="55880" y="196850"/>
                  </a:moveTo>
                  <a:lnTo>
                    <a:pt x="0" y="196850"/>
                  </a:lnTo>
                  <a:lnTo>
                    <a:pt x="0" y="199390"/>
                  </a:lnTo>
                  <a:lnTo>
                    <a:pt x="55880" y="199390"/>
                  </a:lnTo>
                  <a:lnTo>
                    <a:pt x="55880" y="196850"/>
                  </a:lnTo>
                  <a:close/>
                </a:path>
                <a:path w="55880" h="252729">
                  <a:moveTo>
                    <a:pt x="55880" y="194310"/>
                  </a:moveTo>
                  <a:lnTo>
                    <a:pt x="0" y="194310"/>
                  </a:lnTo>
                  <a:lnTo>
                    <a:pt x="0" y="195580"/>
                  </a:lnTo>
                  <a:lnTo>
                    <a:pt x="55880" y="195580"/>
                  </a:lnTo>
                  <a:lnTo>
                    <a:pt x="55880" y="194310"/>
                  </a:lnTo>
                  <a:close/>
                </a:path>
                <a:path w="55880" h="252729">
                  <a:moveTo>
                    <a:pt x="55880" y="190500"/>
                  </a:moveTo>
                  <a:lnTo>
                    <a:pt x="0" y="190500"/>
                  </a:lnTo>
                  <a:lnTo>
                    <a:pt x="0" y="193040"/>
                  </a:lnTo>
                  <a:lnTo>
                    <a:pt x="55880" y="193040"/>
                  </a:lnTo>
                  <a:lnTo>
                    <a:pt x="55880" y="190500"/>
                  </a:lnTo>
                  <a:close/>
                </a:path>
                <a:path w="55880" h="252729">
                  <a:moveTo>
                    <a:pt x="55880" y="187960"/>
                  </a:moveTo>
                  <a:lnTo>
                    <a:pt x="0" y="187960"/>
                  </a:lnTo>
                  <a:lnTo>
                    <a:pt x="0" y="189230"/>
                  </a:lnTo>
                  <a:lnTo>
                    <a:pt x="55880" y="189230"/>
                  </a:lnTo>
                  <a:lnTo>
                    <a:pt x="55880" y="187960"/>
                  </a:lnTo>
                  <a:close/>
                </a:path>
                <a:path w="55880" h="252729">
                  <a:moveTo>
                    <a:pt x="55880" y="184150"/>
                  </a:moveTo>
                  <a:lnTo>
                    <a:pt x="0" y="184150"/>
                  </a:lnTo>
                  <a:lnTo>
                    <a:pt x="0" y="186690"/>
                  </a:lnTo>
                  <a:lnTo>
                    <a:pt x="55880" y="186690"/>
                  </a:lnTo>
                  <a:lnTo>
                    <a:pt x="55880" y="184150"/>
                  </a:lnTo>
                  <a:close/>
                </a:path>
                <a:path w="55880" h="252729">
                  <a:moveTo>
                    <a:pt x="55880" y="181610"/>
                  </a:moveTo>
                  <a:lnTo>
                    <a:pt x="0" y="181610"/>
                  </a:lnTo>
                  <a:lnTo>
                    <a:pt x="0" y="182880"/>
                  </a:lnTo>
                  <a:lnTo>
                    <a:pt x="55880" y="182880"/>
                  </a:lnTo>
                  <a:lnTo>
                    <a:pt x="55880" y="181610"/>
                  </a:lnTo>
                  <a:close/>
                </a:path>
                <a:path w="55880" h="252729">
                  <a:moveTo>
                    <a:pt x="55880" y="177800"/>
                  </a:moveTo>
                  <a:lnTo>
                    <a:pt x="0" y="177800"/>
                  </a:lnTo>
                  <a:lnTo>
                    <a:pt x="0" y="180340"/>
                  </a:lnTo>
                  <a:lnTo>
                    <a:pt x="55880" y="180340"/>
                  </a:lnTo>
                  <a:lnTo>
                    <a:pt x="55880" y="177800"/>
                  </a:lnTo>
                  <a:close/>
                </a:path>
                <a:path w="55880" h="252729">
                  <a:moveTo>
                    <a:pt x="55880" y="175260"/>
                  </a:moveTo>
                  <a:lnTo>
                    <a:pt x="0" y="175260"/>
                  </a:lnTo>
                  <a:lnTo>
                    <a:pt x="0" y="176530"/>
                  </a:lnTo>
                  <a:lnTo>
                    <a:pt x="55880" y="176530"/>
                  </a:lnTo>
                  <a:lnTo>
                    <a:pt x="55880" y="175260"/>
                  </a:lnTo>
                  <a:close/>
                </a:path>
                <a:path w="55880" h="252729">
                  <a:moveTo>
                    <a:pt x="55880" y="171450"/>
                  </a:moveTo>
                  <a:lnTo>
                    <a:pt x="0" y="171450"/>
                  </a:lnTo>
                  <a:lnTo>
                    <a:pt x="0" y="173990"/>
                  </a:lnTo>
                  <a:lnTo>
                    <a:pt x="55880" y="173990"/>
                  </a:lnTo>
                  <a:lnTo>
                    <a:pt x="55880" y="171450"/>
                  </a:lnTo>
                  <a:close/>
                </a:path>
                <a:path w="55880" h="252729">
                  <a:moveTo>
                    <a:pt x="55880" y="168910"/>
                  </a:moveTo>
                  <a:lnTo>
                    <a:pt x="0" y="168910"/>
                  </a:lnTo>
                  <a:lnTo>
                    <a:pt x="0" y="170180"/>
                  </a:lnTo>
                  <a:lnTo>
                    <a:pt x="55880" y="170180"/>
                  </a:lnTo>
                  <a:lnTo>
                    <a:pt x="55880" y="168910"/>
                  </a:lnTo>
                  <a:close/>
                </a:path>
                <a:path w="55880" h="252729">
                  <a:moveTo>
                    <a:pt x="55880" y="165100"/>
                  </a:moveTo>
                  <a:lnTo>
                    <a:pt x="0" y="165100"/>
                  </a:lnTo>
                  <a:lnTo>
                    <a:pt x="0" y="167640"/>
                  </a:lnTo>
                  <a:lnTo>
                    <a:pt x="55880" y="167640"/>
                  </a:lnTo>
                  <a:lnTo>
                    <a:pt x="55880" y="165100"/>
                  </a:lnTo>
                  <a:close/>
                </a:path>
                <a:path w="55880" h="252729">
                  <a:moveTo>
                    <a:pt x="55880" y="162560"/>
                  </a:moveTo>
                  <a:lnTo>
                    <a:pt x="0" y="162560"/>
                  </a:lnTo>
                  <a:lnTo>
                    <a:pt x="0" y="163830"/>
                  </a:lnTo>
                  <a:lnTo>
                    <a:pt x="55880" y="163830"/>
                  </a:lnTo>
                  <a:lnTo>
                    <a:pt x="55880" y="162560"/>
                  </a:lnTo>
                  <a:close/>
                </a:path>
                <a:path w="55880" h="252729">
                  <a:moveTo>
                    <a:pt x="55880" y="158750"/>
                  </a:moveTo>
                  <a:lnTo>
                    <a:pt x="0" y="158750"/>
                  </a:lnTo>
                  <a:lnTo>
                    <a:pt x="0" y="161290"/>
                  </a:lnTo>
                  <a:lnTo>
                    <a:pt x="55880" y="161290"/>
                  </a:lnTo>
                  <a:lnTo>
                    <a:pt x="55880" y="158750"/>
                  </a:lnTo>
                  <a:close/>
                </a:path>
                <a:path w="55880" h="252729">
                  <a:moveTo>
                    <a:pt x="55880" y="156210"/>
                  </a:moveTo>
                  <a:lnTo>
                    <a:pt x="0" y="156210"/>
                  </a:lnTo>
                  <a:lnTo>
                    <a:pt x="0" y="157480"/>
                  </a:lnTo>
                  <a:lnTo>
                    <a:pt x="55880" y="157480"/>
                  </a:lnTo>
                  <a:lnTo>
                    <a:pt x="55880" y="156210"/>
                  </a:lnTo>
                  <a:close/>
                </a:path>
                <a:path w="55880" h="252729">
                  <a:moveTo>
                    <a:pt x="55880" y="152400"/>
                  </a:moveTo>
                  <a:lnTo>
                    <a:pt x="0" y="152400"/>
                  </a:lnTo>
                  <a:lnTo>
                    <a:pt x="0" y="154940"/>
                  </a:lnTo>
                  <a:lnTo>
                    <a:pt x="55880" y="154940"/>
                  </a:lnTo>
                  <a:lnTo>
                    <a:pt x="55880" y="152400"/>
                  </a:lnTo>
                  <a:close/>
                </a:path>
                <a:path w="55880" h="252729">
                  <a:moveTo>
                    <a:pt x="55880" y="149860"/>
                  </a:moveTo>
                  <a:lnTo>
                    <a:pt x="0" y="149860"/>
                  </a:lnTo>
                  <a:lnTo>
                    <a:pt x="0" y="151130"/>
                  </a:lnTo>
                  <a:lnTo>
                    <a:pt x="55880" y="151130"/>
                  </a:lnTo>
                  <a:lnTo>
                    <a:pt x="55880" y="149860"/>
                  </a:lnTo>
                  <a:close/>
                </a:path>
                <a:path w="55880" h="252729">
                  <a:moveTo>
                    <a:pt x="55880" y="146050"/>
                  </a:moveTo>
                  <a:lnTo>
                    <a:pt x="0" y="146050"/>
                  </a:lnTo>
                  <a:lnTo>
                    <a:pt x="0" y="148590"/>
                  </a:lnTo>
                  <a:lnTo>
                    <a:pt x="55880" y="148590"/>
                  </a:lnTo>
                  <a:lnTo>
                    <a:pt x="55880" y="146050"/>
                  </a:lnTo>
                  <a:close/>
                </a:path>
                <a:path w="55880" h="252729">
                  <a:moveTo>
                    <a:pt x="55880" y="143510"/>
                  </a:moveTo>
                  <a:lnTo>
                    <a:pt x="0" y="143510"/>
                  </a:lnTo>
                  <a:lnTo>
                    <a:pt x="0" y="144780"/>
                  </a:lnTo>
                  <a:lnTo>
                    <a:pt x="55880" y="144780"/>
                  </a:lnTo>
                  <a:lnTo>
                    <a:pt x="55880" y="143510"/>
                  </a:lnTo>
                  <a:close/>
                </a:path>
                <a:path w="55880" h="252729">
                  <a:moveTo>
                    <a:pt x="55880" y="139700"/>
                  </a:moveTo>
                  <a:lnTo>
                    <a:pt x="0" y="139700"/>
                  </a:lnTo>
                  <a:lnTo>
                    <a:pt x="0" y="142240"/>
                  </a:lnTo>
                  <a:lnTo>
                    <a:pt x="55880" y="142240"/>
                  </a:lnTo>
                  <a:lnTo>
                    <a:pt x="55880" y="139700"/>
                  </a:lnTo>
                  <a:close/>
                </a:path>
                <a:path w="55880" h="252729">
                  <a:moveTo>
                    <a:pt x="55880" y="137160"/>
                  </a:moveTo>
                  <a:lnTo>
                    <a:pt x="0" y="137160"/>
                  </a:lnTo>
                  <a:lnTo>
                    <a:pt x="0" y="138430"/>
                  </a:lnTo>
                  <a:lnTo>
                    <a:pt x="55880" y="138430"/>
                  </a:lnTo>
                  <a:lnTo>
                    <a:pt x="55880" y="137160"/>
                  </a:lnTo>
                  <a:close/>
                </a:path>
                <a:path w="55880" h="252729">
                  <a:moveTo>
                    <a:pt x="55880" y="133350"/>
                  </a:moveTo>
                  <a:lnTo>
                    <a:pt x="0" y="133350"/>
                  </a:lnTo>
                  <a:lnTo>
                    <a:pt x="0" y="135890"/>
                  </a:lnTo>
                  <a:lnTo>
                    <a:pt x="55880" y="135890"/>
                  </a:lnTo>
                  <a:lnTo>
                    <a:pt x="55880" y="133350"/>
                  </a:lnTo>
                  <a:close/>
                </a:path>
                <a:path w="55880" h="252729">
                  <a:moveTo>
                    <a:pt x="55880" y="130810"/>
                  </a:moveTo>
                  <a:lnTo>
                    <a:pt x="0" y="130810"/>
                  </a:lnTo>
                  <a:lnTo>
                    <a:pt x="0" y="132080"/>
                  </a:lnTo>
                  <a:lnTo>
                    <a:pt x="55880" y="132080"/>
                  </a:lnTo>
                  <a:lnTo>
                    <a:pt x="55880" y="130810"/>
                  </a:lnTo>
                  <a:close/>
                </a:path>
                <a:path w="55880" h="252729">
                  <a:moveTo>
                    <a:pt x="55880" y="127000"/>
                  </a:moveTo>
                  <a:lnTo>
                    <a:pt x="0" y="127000"/>
                  </a:lnTo>
                  <a:lnTo>
                    <a:pt x="0" y="129540"/>
                  </a:lnTo>
                  <a:lnTo>
                    <a:pt x="55880" y="129540"/>
                  </a:lnTo>
                  <a:lnTo>
                    <a:pt x="55880" y="127000"/>
                  </a:lnTo>
                  <a:close/>
                </a:path>
                <a:path w="55880" h="252729">
                  <a:moveTo>
                    <a:pt x="55880" y="124460"/>
                  </a:moveTo>
                  <a:lnTo>
                    <a:pt x="0" y="124460"/>
                  </a:lnTo>
                  <a:lnTo>
                    <a:pt x="0" y="125730"/>
                  </a:lnTo>
                  <a:lnTo>
                    <a:pt x="55880" y="125730"/>
                  </a:lnTo>
                  <a:lnTo>
                    <a:pt x="55880" y="124460"/>
                  </a:lnTo>
                  <a:close/>
                </a:path>
                <a:path w="55880" h="252729">
                  <a:moveTo>
                    <a:pt x="55880" y="120650"/>
                  </a:moveTo>
                  <a:lnTo>
                    <a:pt x="0" y="120650"/>
                  </a:lnTo>
                  <a:lnTo>
                    <a:pt x="0" y="123190"/>
                  </a:lnTo>
                  <a:lnTo>
                    <a:pt x="55880" y="123190"/>
                  </a:lnTo>
                  <a:lnTo>
                    <a:pt x="55880" y="120650"/>
                  </a:lnTo>
                  <a:close/>
                </a:path>
                <a:path w="55880" h="252729">
                  <a:moveTo>
                    <a:pt x="55880" y="118110"/>
                  </a:moveTo>
                  <a:lnTo>
                    <a:pt x="0" y="118110"/>
                  </a:lnTo>
                  <a:lnTo>
                    <a:pt x="0" y="119380"/>
                  </a:lnTo>
                  <a:lnTo>
                    <a:pt x="55880" y="119380"/>
                  </a:lnTo>
                  <a:lnTo>
                    <a:pt x="55880" y="118110"/>
                  </a:lnTo>
                  <a:close/>
                </a:path>
                <a:path w="55880" h="252729">
                  <a:moveTo>
                    <a:pt x="55880" y="114300"/>
                  </a:moveTo>
                  <a:lnTo>
                    <a:pt x="0" y="114300"/>
                  </a:lnTo>
                  <a:lnTo>
                    <a:pt x="0" y="116840"/>
                  </a:lnTo>
                  <a:lnTo>
                    <a:pt x="55880" y="116840"/>
                  </a:lnTo>
                  <a:lnTo>
                    <a:pt x="55880" y="114300"/>
                  </a:lnTo>
                  <a:close/>
                </a:path>
                <a:path w="55880" h="252729">
                  <a:moveTo>
                    <a:pt x="55880" y="111760"/>
                  </a:moveTo>
                  <a:lnTo>
                    <a:pt x="0" y="111760"/>
                  </a:lnTo>
                  <a:lnTo>
                    <a:pt x="0" y="113030"/>
                  </a:lnTo>
                  <a:lnTo>
                    <a:pt x="55880" y="113030"/>
                  </a:lnTo>
                  <a:lnTo>
                    <a:pt x="55880" y="111760"/>
                  </a:lnTo>
                  <a:close/>
                </a:path>
                <a:path w="55880" h="252729">
                  <a:moveTo>
                    <a:pt x="55880" y="107950"/>
                  </a:moveTo>
                  <a:lnTo>
                    <a:pt x="0" y="107950"/>
                  </a:lnTo>
                  <a:lnTo>
                    <a:pt x="0" y="110490"/>
                  </a:lnTo>
                  <a:lnTo>
                    <a:pt x="55880" y="110490"/>
                  </a:lnTo>
                  <a:lnTo>
                    <a:pt x="55880" y="107950"/>
                  </a:lnTo>
                  <a:close/>
                </a:path>
                <a:path w="55880" h="252729">
                  <a:moveTo>
                    <a:pt x="55880" y="105410"/>
                  </a:moveTo>
                  <a:lnTo>
                    <a:pt x="0" y="105410"/>
                  </a:lnTo>
                  <a:lnTo>
                    <a:pt x="0" y="106680"/>
                  </a:lnTo>
                  <a:lnTo>
                    <a:pt x="55880" y="106680"/>
                  </a:lnTo>
                  <a:lnTo>
                    <a:pt x="55880" y="105410"/>
                  </a:lnTo>
                  <a:close/>
                </a:path>
                <a:path w="55880" h="252729">
                  <a:moveTo>
                    <a:pt x="55880" y="101600"/>
                  </a:moveTo>
                  <a:lnTo>
                    <a:pt x="0" y="101600"/>
                  </a:lnTo>
                  <a:lnTo>
                    <a:pt x="0" y="104140"/>
                  </a:lnTo>
                  <a:lnTo>
                    <a:pt x="55880" y="104140"/>
                  </a:lnTo>
                  <a:lnTo>
                    <a:pt x="55880" y="101600"/>
                  </a:lnTo>
                  <a:close/>
                </a:path>
                <a:path w="55880" h="252729">
                  <a:moveTo>
                    <a:pt x="55880" y="99060"/>
                  </a:moveTo>
                  <a:lnTo>
                    <a:pt x="0" y="99060"/>
                  </a:lnTo>
                  <a:lnTo>
                    <a:pt x="0" y="100330"/>
                  </a:lnTo>
                  <a:lnTo>
                    <a:pt x="55880" y="100330"/>
                  </a:lnTo>
                  <a:lnTo>
                    <a:pt x="55880" y="99060"/>
                  </a:lnTo>
                  <a:close/>
                </a:path>
                <a:path w="55880" h="252729">
                  <a:moveTo>
                    <a:pt x="55880" y="95250"/>
                  </a:moveTo>
                  <a:lnTo>
                    <a:pt x="0" y="95250"/>
                  </a:lnTo>
                  <a:lnTo>
                    <a:pt x="0" y="97790"/>
                  </a:lnTo>
                  <a:lnTo>
                    <a:pt x="55880" y="97790"/>
                  </a:lnTo>
                  <a:lnTo>
                    <a:pt x="55880" y="95250"/>
                  </a:lnTo>
                  <a:close/>
                </a:path>
                <a:path w="55880" h="252729">
                  <a:moveTo>
                    <a:pt x="55880" y="92710"/>
                  </a:moveTo>
                  <a:lnTo>
                    <a:pt x="0" y="92710"/>
                  </a:lnTo>
                  <a:lnTo>
                    <a:pt x="0" y="93980"/>
                  </a:lnTo>
                  <a:lnTo>
                    <a:pt x="55880" y="93980"/>
                  </a:lnTo>
                  <a:lnTo>
                    <a:pt x="55880" y="92710"/>
                  </a:lnTo>
                  <a:close/>
                </a:path>
                <a:path w="55880" h="252729">
                  <a:moveTo>
                    <a:pt x="55880" y="88900"/>
                  </a:moveTo>
                  <a:lnTo>
                    <a:pt x="0" y="88900"/>
                  </a:lnTo>
                  <a:lnTo>
                    <a:pt x="0" y="91440"/>
                  </a:lnTo>
                  <a:lnTo>
                    <a:pt x="55880" y="91440"/>
                  </a:lnTo>
                  <a:lnTo>
                    <a:pt x="55880" y="88900"/>
                  </a:lnTo>
                  <a:close/>
                </a:path>
                <a:path w="55880" h="252729">
                  <a:moveTo>
                    <a:pt x="55880" y="86360"/>
                  </a:moveTo>
                  <a:lnTo>
                    <a:pt x="0" y="86360"/>
                  </a:lnTo>
                  <a:lnTo>
                    <a:pt x="0" y="87630"/>
                  </a:lnTo>
                  <a:lnTo>
                    <a:pt x="55880" y="87630"/>
                  </a:lnTo>
                  <a:lnTo>
                    <a:pt x="55880" y="86360"/>
                  </a:lnTo>
                  <a:close/>
                </a:path>
                <a:path w="55880" h="252729">
                  <a:moveTo>
                    <a:pt x="55880" y="80010"/>
                  </a:moveTo>
                  <a:lnTo>
                    <a:pt x="0" y="80010"/>
                  </a:lnTo>
                  <a:lnTo>
                    <a:pt x="0" y="85090"/>
                  </a:lnTo>
                  <a:lnTo>
                    <a:pt x="55880" y="85090"/>
                  </a:lnTo>
                  <a:lnTo>
                    <a:pt x="55880" y="80010"/>
                  </a:lnTo>
                  <a:close/>
                </a:path>
                <a:path w="55880" h="252729">
                  <a:moveTo>
                    <a:pt x="55880" y="73660"/>
                  </a:moveTo>
                  <a:lnTo>
                    <a:pt x="0" y="73660"/>
                  </a:lnTo>
                  <a:lnTo>
                    <a:pt x="0" y="78740"/>
                  </a:lnTo>
                  <a:lnTo>
                    <a:pt x="55880" y="78740"/>
                  </a:lnTo>
                  <a:lnTo>
                    <a:pt x="55880" y="73660"/>
                  </a:lnTo>
                  <a:close/>
                </a:path>
                <a:path w="55880" h="252729">
                  <a:moveTo>
                    <a:pt x="55880" y="67310"/>
                  </a:moveTo>
                  <a:lnTo>
                    <a:pt x="0" y="67310"/>
                  </a:lnTo>
                  <a:lnTo>
                    <a:pt x="0" y="72390"/>
                  </a:lnTo>
                  <a:lnTo>
                    <a:pt x="55880" y="72390"/>
                  </a:lnTo>
                  <a:lnTo>
                    <a:pt x="55880" y="67310"/>
                  </a:lnTo>
                  <a:close/>
                </a:path>
                <a:path w="55880" h="252729">
                  <a:moveTo>
                    <a:pt x="55880" y="60960"/>
                  </a:moveTo>
                  <a:lnTo>
                    <a:pt x="0" y="60960"/>
                  </a:lnTo>
                  <a:lnTo>
                    <a:pt x="0" y="66040"/>
                  </a:lnTo>
                  <a:lnTo>
                    <a:pt x="55880" y="66040"/>
                  </a:lnTo>
                  <a:lnTo>
                    <a:pt x="55880" y="60960"/>
                  </a:lnTo>
                  <a:close/>
                </a:path>
                <a:path w="55880" h="252729">
                  <a:moveTo>
                    <a:pt x="55880" y="54610"/>
                  </a:moveTo>
                  <a:lnTo>
                    <a:pt x="0" y="54610"/>
                  </a:lnTo>
                  <a:lnTo>
                    <a:pt x="0" y="59690"/>
                  </a:lnTo>
                  <a:lnTo>
                    <a:pt x="55880" y="59690"/>
                  </a:lnTo>
                  <a:lnTo>
                    <a:pt x="55880" y="54610"/>
                  </a:lnTo>
                  <a:close/>
                </a:path>
                <a:path w="55880" h="252729">
                  <a:moveTo>
                    <a:pt x="55880" y="48260"/>
                  </a:moveTo>
                  <a:lnTo>
                    <a:pt x="0" y="48260"/>
                  </a:lnTo>
                  <a:lnTo>
                    <a:pt x="0" y="53340"/>
                  </a:lnTo>
                  <a:lnTo>
                    <a:pt x="55880" y="53340"/>
                  </a:lnTo>
                  <a:lnTo>
                    <a:pt x="55880" y="48260"/>
                  </a:lnTo>
                  <a:close/>
                </a:path>
                <a:path w="55880" h="252729">
                  <a:moveTo>
                    <a:pt x="55880" y="41910"/>
                  </a:moveTo>
                  <a:lnTo>
                    <a:pt x="0" y="41910"/>
                  </a:lnTo>
                  <a:lnTo>
                    <a:pt x="0" y="46990"/>
                  </a:lnTo>
                  <a:lnTo>
                    <a:pt x="55880" y="46990"/>
                  </a:lnTo>
                  <a:lnTo>
                    <a:pt x="55880" y="41910"/>
                  </a:lnTo>
                  <a:close/>
                </a:path>
                <a:path w="55880" h="252729">
                  <a:moveTo>
                    <a:pt x="55880" y="36830"/>
                  </a:moveTo>
                  <a:lnTo>
                    <a:pt x="0" y="36830"/>
                  </a:lnTo>
                  <a:lnTo>
                    <a:pt x="0" y="40640"/>
                  </a:lnTo>
                  <a:lnTo>
                    <a:pt x="55880" y="40640"/>
                  </a:lnTo>
                  <a:lnTo>
                    <a:pt x="55880" y="36830"/>
                  </a:lnTo>
                  <a:close/>
                </a:path>
                <a:path w="55880" h="252729">
                  <a:moveTo>
                    <a:pt x="55880" y="30480"/>
                  </a:moveTo>
                  <a:lnTo>
                    <a:pt x="0" y="30480"/>
                  </a:lnTo>
                  <a:lnTo>
                    <a:pt x="0" y="35560"/>
                  </a:lnTo>
                  <a:lnTo>
                    <a:pt x="55880" y="35560"/>
                  </a:lnTo>
                  <a:lnTo>
                    <a:pt x="55880" y="30480"/>
                  </a:lnTo>
                  <a:close/>
                </a:path>
                <a:path w="55880" h="252729">
                  <a:moveTo>
                    <a:pt x="55880" y="24130"/>
                  </a:moveTo>
                  <a:lnTo>
                    <a:pt x="0" y="24130"/>
                  </a:lnTo>
                  <a:lnTo>
                    <a:pt x="0" y="29210"/>
                  </a:lnTo>
                  <a:lnTo>
                    <a:pt x="55880" y="29210"/>
                  </a:lnTo>
                  <a:lnTo>
                    <a:pt x="55880" y="24130"/>
                  </a:lnTo>
                  <a:close/>
                </a:path>
                <a:path w="55880" h="252729">
                  <a:moveTo>
                    <a:pt x="55880" y="17780"/>
                  </a:moveTo>
                  <a:lnTo>
                    <a:pt x="0" y="17780"/>
                  </a:lnTo>
                  <a:lnTo>
                    <a:pt x="0" y="22860"/>
                  </a:lnTo>
                  <a:lnTo>
                    <a:pt x="55880" y="22860"/>
                  </a:lnTo>
                  <a:lnTo>
                    <a:pt x="55880" y="17780"/>
                  </a:lnTo>
                  <a:close/>
                </a:path>
                <a:path w="55880" h="252729">
                  <a:moveTo>
                    <a:pt x="55880" y="11430"/>
                  </a:moveTo>
                  <a:lnTo>
                    <a:pt x="0" y="11430"/>
                  </a:lnTo>
                  <a:lnTo>
                    <a:pt x="0" y="16510"/>
                  </a:lnTo>
                  <a:lnTo>
                    <a:pt x="55880" y="16510"/>
                  </a:lnTo>
                  <a:lnTo>
                    <a:pt x="55880" y="11430"/>
                  </a:lnTo>
                  <a:close/>
                </a:path>
                <a:path w="55880" h="252729">
                  <a:moveTo>
                    <a:pt x="55880" y="5080"/>
                  </a:moveTo>
                  <a:lnTo>
                    <a:pt x="0" y="5080"/>
                  </a:lnTo>
                  <a:lnTo>
                    <a:pt x="0" y="10160"/>
                  </a:lnTo>
                  <a:lnTo>
                    <a:pt x="55880" y="10160"/>
                  </a:lnTo>
                  <a:lnTo>
                    <a:pt x="55880" y="5080"/>
                  </a:lnTo>
                  <a:close/>
                </a:path>
                <a:path w="55880" h="252729">
                  <a:moveTo>
                    <a:pt x="558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55880" y="3810"/>
                  </a:lnTo>
                  <a:lnTo>
                    <a:pt x="55880" y="0"/>
                  </a:lnTo>
                  <a:close/>
                </a:path>
              </a:pathLst>
            </a:custGeom>
            <a:solidFill>
              <a:srgbClr val="2879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6" name="object 286"/>
            <p:cNvSpPr/>
            <p:nvPr/>
          </p:nvSpPr>
          <p:spPr>
            <a:xfrm>
              <a:off x="2733040" y="6412229"/>
              <a:ext cx="54610" cy="248920"/>
            </a:xfrm>
            <a:custGeom>
              <a:avLst/>
              <a:gdLst/>
              <a:ahLst/>
              <a:cxnLst/>
              <a:rect l="l" t="t" r="r" b="b"/>
              <a:pathLst>
                <a:path w="54610" h="248920">
                  <a:moveTo>
                    <a:pt x="54610" y="241300"/>
                  </a:moveTo>
                  <a:lnTo>
                    <a:pt x="0" y="241300"/>
                  </a:lnTo>
                  <a:lnTo>
                    <a:pt x="0" y="246380"/>
                  </a:lnTo>
                  <a:lnTo>
                    <a:pt x="11430" y="246380"/>
                  </a:lnTo>
                  <a:lnTo>
                    <a:pt x="11430" y="247650"/>
                  </a:lnTo>
                  <a:lnTo>
                    <a:pt x="34290" y="247650"/>
                  </a:lnTo>
                  <a:lnTo>
                    <a:pt x="34290" y="248920"/>
                  </a:lnTo>
                  <a:lnTo>
                    <a:pt x="54610" y="248920"/>
                  </a:lnTo>
                  <a:lnTo>
                    <a:pt x="54610" y="241300"/>
                  </a:lnTo>
                  <a:close/>
                </a:path>
                <a:path w="54610" h="248920">
                  <a:moveTo>
                    <a:pt x="54610" y="238760"/>
                  </a:moveTo>
                  <a:lnTo>
                    <a:pt x="0" y="238760"/>
                  </a:lnTo>
                  <a:lnTo>
                    <a:pt x="0" y="240030"/>
                  </a:lnTo>
                  <a:lnTo>
                    <a:pt x="54610" y="240030"/>
                  </a:lnTo>
                  <a:lnTo>
                    <a:pt x="54610" y="238760"/>
                  </a:lnTo>
                  <a:close/>
                </a:path>
                <a:path w="54610" h="248920">
                  <a:moveTo>
                    <a:pt x="54610" y="234950"/>
                  </a:moveTo>
                  <a:lnTo>
                    <a:pt x="0" y="234950"/>
                  </a:lnTo>
                  <a:lnTo>
                    <a:pt x="0" y="237490"/>
                  </a:lnTo>
                  <a:lnTo>
                    <a:pt x="54610" y="237490"/>
                  </a:lnTo>
                  <a:lnTo>
                    <a:pt x="54610" y="234950"/>
                  </a:lnTo>
                  <a:close/>
                </a:path>
                <a:path w="54610" h="248920">
                  <a:moveTo>
                    <a:pt x="54610" y="232410"/>
                  </a:moveTo>
                  <a:lnTo>
                    <a:pt x="0" y="232410"/>
                  </a:lnTo>
                  <a:lnTo>
                    <a:pt x="0" y="233680"/>
                  </a:lnTo>
                  <a:lnTo>
                    <a:pt x="54610" y="233680"/>
                  </a:lnTo>
                  <a:lnTo>
                    <a:pt x="54610" y="232410"/>
                  </a:lnTo>
                  <a:close/>
                </a:path>
                <a:path w="54610" h="248920">
                  <a:moveTo>
                    <a:pt x="54610" y="228600"/>
                  </a:moveTo>
                  <a:lnTo>
                    <a:pt x="0" y="228600"/>
                  </a:lnTo>
                  <a:lnTo>
                    <a:pt x="0" y="231140"/>
                  </a:lnTo>
                  <a:lnTo>
                    <a:pt x="54610" y="231140"/>
                  </a:lnTo>
                  <a:lnTo>
                    <a:pt x="54610" y="228600"/>
                  </a:lnTo>
                  <a:close/>
                </a:path>
                <a:path w="54610" h="248920">
                  <a:moveTo>
                    <a:pt x="54610" y="226060"/>
                  </a:moveTo>
                  <a:lnTo>
                    <a:pt x="0" y="226060"/>
                  </a:lnTo>
                  <a:lnTo>
                    <a:pt x="0" y="227330"/>
                  </a:lnTo>
                  <a:lnTo>
                    <a:pt x="54610" y="227330"/>
                  </a:lnTo>
                  <a:lnTo>
                    <a:pt x="54610" y="226060"/>
                  </a:lnTo>
                  <a:close/>
                </a:path>
                <a:path w="54610" h="248920">
                  <a:moveTo>
                    <a:pt x="54610" y="222250"/>
                  </a:moveTo>
                  <a:lnTo>
                    <a:pt x="0" y="222250"/>
                  </a:lnTo>
                  <a:lnTo>
                    <a:pt x="0" y="224790"/>
                  </a:lnTo>
                  <a:lnTo>
                    <a:pt x="54610" y="224790"/>
                  </a:lnTo>
                  <a:lnTo>
                    <a:pt x="54610" y="222250"/>
                  </a:lnTo>
                  <a:close/>
                </a:path>
                <a:path w="54610" h="248920">
                  <a:moveTo>
                    <a:pt x="54610" y="219710"/>
                  </a:moveTo>
                  <a:lnTo>
                    <a:pt x="0" y="219710"/>
                  </a:lnTo>
                  <a:lnTo>
                    <a:pt x="0" y="220980"/>
                  </a:lnTo>
                  <a:lnTo>
                    <a:pt x="54610" y="220980"/>
                  </a:lnTo>
                  <a:lnTo>
                    <a:pt x="54610" y="219710"/>
                  </a:lnTo>
                  <a:close/>
                </a:path>
                <a:path w="54610" h="248920">
                  <a:moveTo>
                    <a:pt x="54610" y="215900"/>
                  </a:moveTo>
                  <a:lnTo>
                    <a:pt x="0" y="215900"/>
                  </a:lnTo>
                  <a:lnTo>
                    <a:pt x="0" y="218440"/>
                  </a:lnTo>
                  <a:lnTo>
                    <a:pt x="54610" y="218440"/>
                  </a:lnTo>
                  <a:lnTo>
                    <a:pt x="54610" y="215900"/>
                  </a:lnTo>
                  <a:close/>
                </a:path>
                <a:path w="54610" h="248920">
                  <a:moveTo>
                    <a:pt x="54610" y="213360"/>
                  </a:moveTo>
                  <a:lnTo>
                    <a:pt x="0" y="213360"/>
                  </a:lnTo>
                  <a:lnTo>
                    <a:pt x="0" y="214630"/>
                  </a:lnTo>
                  <a:lnTo>
                    <a:pt x="54610" y="214630"/>
                  </a:lnTo>
                  <a:lnTo>
                    <a:pt x="54610" y="213360"/>
                  </a:lnTo>
                  <a:close/>
                </a:path>
                <a:path w="54610" h="248920">
                  <a:moveTo>
                    <a:pt x="54610" y="209550"/>
                  </a:moveTo>
                  <a:lnTo>
                    <a:pt x="0" y="209550"/>
                  </a:lnTo>
                  <a:lnTo>
                    <a:pt x="0" y="212090"/>
                  </a:lnTo>
                  <a:lnTo>
                    <a:pt x="54610" y="212090"/>
                  </a:lnTo>
                  <a:lnTo>
                    <a:pt x="54610" y="209550"/>
                  </a:lnTo>
                  <a:close/>
                </a:path>
                <a:path w="54610" h="248920">
                  <a:moveTo>
                    <a:pt x="54610" y="207010"/>
                  </a:moveTo>
                  <a:lnTo>
                    <a:pt x="0" y="207010"/>
                  </a:lnTo>
                  <a:lnTo>
                    <a:pt x="0" y="208280"/>
                  </a:lnTo>
                  <a:lnTo>
                    <a:pt x="54610" y="208280"/>
                  </a:lnTo>
                  <a:lnTo>
                    <a:pt x="54610" y="207010"/>
                  </a:lnTo>
                  <a:close/>
                </a:path>
                <a:path w="54610" h="248920">
                  <a:moveTo>
                    <a:pt x="54610" y="203200"/>
                  </a:moveTo>
                  <a:lnTo>
                    <a:pt x="0" y="203200"/>
                  </a:lnTo>
                  <a:lnTo>
                    <a:pt x="0" y="205740"/>
                  </a:lnTo>
                  <a:lnTo>
                    <a:pt x="54610" y="205740"/>
                  </a:lnTo>
                  <a:lnTo>
                    <a:pt x="54610" y="203200"/>
                  </a:lnTo>
                  <a:close/>
                </a:path>
                <a:path w="54610" h="248920">
                  <a:moveTo>
                    <a:pt x="54610" y="200660"/>
                  </a:moveTo>
                  <a:lnTo>
                    <a:pt x="0" y="200660"/>
                  </a:lnTo>
                  <a:lnTo>
                    <a:pt x="0" y="201930"/>
                  </a:lnTo>
                  <a:lnTo>
                    <a:pt x="54610" y="201930"/>
                  </a:lnTo>
                  <a:lnTo>
                    <a:pt x="54610" y="200660"/>
                  </a:lnTo>
                  <a:close/>
                </a:path>
                <a:path w="54610" h="248920">
                  <a:moveTo>
                    <a:pt x="54610" y="196850"/>
                  </a:moveTo>
                  <a:lnTo>
                    <a:pt x="0" y="196850"/>
                  </a:lnTo>
                  <a:lnTo>
                    <a:pt x="0" y="199390"/>
                  </a:lnTo>
                  <a:lnTo>
                    <a:pt x="54610" y="199390"/>
                  </a:lnTo>
                  <a:lnTo>
                    <a:pt x="54610" y="196850"/>
                  </a:lnTo>
                  <a:close/>
                </a:path>
                <a:path w="54610" h="248920">
                  <a:moveTo>
                    <a:pt x="54610" y="194310"/>
                  </a:moveTo>
                  <a:lnTo>
                    <a:pt x="0" y="194310"/>
                  </a:lnTo>
                  <a:lnTo>
                    <a:pt x="0" y="195580"/>
                  </a:lnTo>
                  <a:lnTo>
                    <a:pt x="54610" y="195580"/>
                  </a:lnTo>
                  <a:lnTo>
                    <a:pt x="54610" y="194310"/>
                  </a:lnTo>
                  <a:close/>
                </a:path>
                <a:path w="54610" h="248920">
                  <a:moveTo>
                    <a:pt x="54610" y="190500"/>
                  </a:moveTo>
                  <a:lnTo>
                    <a:pt x="0" y="190500"/>
                  </a:lnTo>
                  <a:lnTo>
                    <a:pt x="0" y="193040"/>
                  </a:lnTo>
                  <a:lnTo>
                    <a:pt x="54610" y="193040"/>
                  </a:lnTo>
                  <a:lnTo>
                    <a:pt x="54610" y="190500"/>
                  </a:lnTo>
                  <a:close/>
                </a:path>
                <a:path w="54610" h="248920">
                  <a:moveTo>
                    <a:pt x="54610" y="187960"/>
                  </a:moveTo>
                  <a:lnTo>
                    <a:pt x="0" y="187960"/>
                  </a:lnTo>
                  <a:lnTo>
                    <a:pt x="0" y="189230"/>
                  </a:lnTo>
                  <a:lnTo>
                    <a:pt x="54610" y="189230"/>
                  </a:lnTo>
                  <a:lnTo>
                    <a:pt x="54610" y="187960"/>
                  </a:lnTo>
                  <a:close/>
                </a:path>
                <a:path w="54610" h="248920">
                  <a:moveTo>
                    <a:pt x="54610" y="184150"/>
                  </a:moveTo>
                  <a:lnTo>
                    <a:pt x="0" y="184150"/>
                  </a:lnTo>
                  <a:lnTo>
                    <a:pt x="0" y="186690"/>
                  </a:lnTo>
                  <a:lnTo>
                    <a:pt x="54610" y="186690"/>
                  </a:lnTo>
                  <a:lnTo>
                    <a:pt x="54610" y="184150"/>
                  </a:lnTo>
                  <a:close/>
                </a:path>
                <a:path w="54610" h="248920">
                  <a:moveTo>
                    <a:pt x="54610" y="181610"/>
                  </a:moveTo>
                  <a:lnTo>
                    <a:pt x="0" y="181610"/>
                  </a:lnTo>
                  <a:lnTo>
                    <a:pt x="0" y="182880"/>
                  </a:lnTo>
                  <a:lnTo>
                    <a:pt x="54610" y="182880"/>
                  </a:lnTo>
                  <a:lnTo>
                    <a:pt x="54610" y="181610"/>
                  </a:lnTo>
                  <a:close/>
                </a:path>
                <a:path w="54610" h="248920">
                  <a:moveTo>
                    <a:pt x="54610" y="177800"/>
                  </a:moveTo>
                  <a:lnTo>
                    <a:pt x="0" y="177800"/>
                  </a:lnTo>
                  <a:lnTo>
                    <a:pt x="0" y="180340"/>
                  </a:lnTo>
                  <a:lnTo>
                    <a:pt x="54610" y="180340"/>
                  </a:lnTo>
                  <a:lnTo>
                    <a:pt x="54610" y="177800"/>
                  </a:lnTo>
                  <a:close/>
                </a:path>
                <a:path w="54610" h="248920">
                  <a:moveTo>
                    <a:pt x="54610" y="175260"/>
                  </a:moveTo>
                  <a:lnTo>
                    <a:pt x="0" y="175260"/>
                  </a:lnTo>
                  <a:lnTo>
                    <a:pt x="0" y="176530"/>
                  </a:lnTo>
                  <a:lnTo>
                    <a:pt x="54610" y="176530"/>
                  </a:lnTo>
                  <a:lnTo>
                    <a:pt x="54610" y="175260"/>
                  </a:lnTo>
                  <a:close/>
                </a:path>
                <a:path w="54610" h="248920">
                  <a:moveTo>
                    <a:pt x="54610" y="171450"/>
                  </a:moveTo>
                  <a:lnTo>
                    <a:pt x="0" y="171450"/>
                  </a:lnTo>
                  <a:lnTo>
                    <a:pt x="0" y="173990"/>
                  </a:lnTo>
                  <a:lnTo>
                    <a:pt x="54610" y="173990"/>
                  </a:lnTo>
                  <a:lnTo>
                    <a:pt x="54610" y="171450"/>
                  </a:lnTo>
                  <a:close/>
                </a:path>
                <a:path w="54610" h="248920">
                  <a:moveTo>
                    <a:pt x="54610" y="168910"/>
                  </a:moveTo>
                  <a:lnTo>
                    <a:pt x="0" y="168910"/>
                  </a:lnTo>
                  <a:lnTo>
                    <a:pt x="0" y="170180"/>
                  </a:lnTo>
                  <a:lnTo>
                    <a:pt x="54610" y="170180"/>
                  </a:lnTo>
                  <a:lnTo>
                    <a:pt x="54610" y="168910"/>
                  </a:lnTo>
                  <a:close/>
                </a:path>
                <a:path w="54610" h="248920">
                  <a:moveTo>
                    <a:pt x="54610" y="165100"/>
                  </a:moveTo>
                  <a:lnTo>
                    <a:pt x="0" y="165100"/>
                  </a:lnTo>
                  <a:lnTo>
                    <a:pt x="0" y="167640"/>
                  </a:lnTo>
                  <a:lnTo>
                    <a:pt x="54610" y="167640"/>
                  </a:lnTo>
                  <a:lnTo>
                    <a:pt x="54610" y="165100"/>
                  </a:lnTo>
                  <a:close/>
                </a:path>
                <a:path w="54610" h="248920">
                  <a:moveTo>
                    <a:pt x="54610" y="162560"/>
                  </a:moveTo>
                  <a:lnTo>
                    <a:pt x="0" y="162560"/>
                  </a:lnTo>
                  <a:lnTo>
                    <a:pt x="0" y="163830"/>
                  </a:lnTo>
                  <a:lnTo>
                    <a:pt x="54610" y="163830"/>
                  </a:lnTo>
                  <a:lnTo>
                    <a:pt x="54610" y="162560"/>
                  </a:lnTo>
                  <a:close/>
                </a:path>
                <a:path w="54610" h="248920">
                  <a:moveTo>
                    <a:pt x="54610" y="158750"/>
                  </a:moveTo>
                  <a:lnTo>
                    <a:pt x="0" y="158750"/>
                  </a:lnTo>
                  <a:lnTo>
                    <a:pt x="0" y="161290"/>
                  </a:lnTo>
                  <a:lnTo>
                    <a:pt x="54610" y="161290"/>
                  </a:lnTo>
                  <a:lnTo>
                    <a:pt x="54610" y="158750"/>
                  </a:lnTo>
                  <a:close/>
                </a:path>
                <a:path w="54610" h="248920">
                  <a:moveTo>
                    <a:pt x="54610" y="156210"/>
                  </a:moveTo>
                  <a:lnTo>
                    <a:pt x="0" y="156210"/>
                  </a:lnTo>
                  <a:lnTo>
                    <a:pt x="0" y="157480"/>
                  </a:lnTo>
                  <a:lnTo>
                    <a:pt x="54610" y="157480"/>
                  </a:lnTo>
                  <a:lnTo>
                    <a:pt x="54610" y="156210"/>
                  </a:lnTo>
                  <a:close/>
                </a:path>
                <a:path w="54610" h="248920">
                  <a:moveTo>
                    <a:pt x="54610" y="152400"/>
                  </a:moveTo>
                  <a:lnTo>
                    <a:pt x="0" y="152400"/>
                  </a:lnTo>
                  <a:lnTo>
                    <a:pt x="0" y="154940"/>
                  </a:lnTo>
                  <a:lnTo>
                    <a:pt x="54610" y="154940"/>
                  </a:lnTo>
                  <a:lnTo>
                    <a:pt x="54610" y="152400"/>
                  </a:lnTo>
                  <a:close/>
                </a:path>
                <a:path w="54610" h="248920">
                  <a:moveTo>
                    <a:pt x="54610" y="149860"/>
                  </a:moveTo>
                  <a:lnTo>
                    <a:pt x="0" y="149860"/>
                  </a:lnTo>
                  <a:lnTo>
                    <a:pt x="0" y="151130"/>
                  </a:lnTo>
                  <a:lnTo>
                    <a:pt x="54610" y="151130"/>
                  </a:lnTo>
                  <a:lnTo>
                    <a:pt x="54610" y="149860"/>
                  </a:lnTo>
                  <a:close/>
                </a:path>
                <a:path w="54610" h="248920">
                  <a:moveTo>
                    <a:pt x="54610" y="146050"/>
                  </a:moveTo>
                  <a:lnTo>
                    <a:pt x="0" y="146050"/>
                  </a:lnTo>
                  <a:lnTo>
                    <a:pt x="0" y="148590"/>
                  </a:lnTo>
                  <a:lnTo>
                    <a:pt x="54610" y="148590"/>
                  </a:lnTo>
                  <a:lnTo>
                    <a:pt x="54610" y="146050"/>
                  </a:lnTo>
                  <a:close/>
                </a:path>
                <a:path w="54610" h="248920">
                  <a:moveTo>
                    <a:pt x="54610" y="143510"/>
                  </a:moveTo>
                  <a:lnTo>
                    <a:pt x="0" y="143510"/>
                  </a:lnTo>
                  <a:lnTo>
                    <a:pt x="0" y="144780"/>
                  </a:lnTo>
                  <a:lnTo>
                    <a:pt x="54610" y="144780"/>
                  </a:lnTo>
                  <a:lnTo>
                    <a:pt x="54610" y="143510"/>
                  </a:lnTo>
                  <a:close/>
                </a:path>
                <a:path w="54610" h="248920">
                  <a:moveTo>
                    <a:pt x="54610" y="139700"/>
                  </a:moveTo>
                  <a:lnTo>
                    <a:pt x="0" y="139700"/>
                  </a:lnTo>
                  <a:lnTo>
                    <a:pt x="0" y="142240"/>
                  </a:lnTo>
                  <a:lnTo>
                    <a:pt x="54610" y="142240"/>
                  </a:lnTo>
                  <a:lnTo>
                    <a:pt x="54610" y="139700"/>
                  </a:lnTo>
                  <a:close/>
                </a:path>
                <a:path w="54610" h="248920">
                  <a:moveTo>
                    <a:pt x="54610" y="137160"/>
                  </a:moveTo>
                  <a:lnTo>
                    <a:pt x="0" y="137160"/>
                  </a:lnTo>
                  <a:lnTo>
                    <a:pt x="0" y="138430"/>
                  </a:lnTo>
                  <a:lnTo>
                    <a:pt x="54610" y="138430"/>
                  </a:lnTo>
                  <a:lnTo>
                    <a:pt x="54610" y="137160"/>
                  </a:lnTo>
                  <a:close/>
                </a:path>
                <a:path w="54610" h="248920">
                  <a:moveTo>
                    <a:pt x="54610" y="133350"/>
                  </a:moveTo>
                  <a:lnTo>
                    <a:pt x="0" y="133350"/>
                  </a:lnTo>
                  <a:lnTo>
                    <a:pt x="0" y="135890"/>
                  </a:lnTo>
                  <a:lnTo>
                    <a:pt x="54610" y="135890"/>
                  </a:lnTo>
                  <a:lnTo>
                    <a:pt x="54610" y="133350"/>
                  </a:lnTo>
                  <a:close/>
                </a:path>
                <a:path w="54610" h="248920">
                  <a:moveTo>
                    <a:pt x="54610" y="130810"/>
                  </a:moveTo>
                  <a:lnTo>
                    <a:pt x="0" y="130810"/>
                  </a:lnTo>
                  <a:lnTo>
                    <a:pt x="0" y="132080"/>
                  </a:lnTo>
                  <a:lnTo>
                    <a:pt x="54610" y="132080"/>
                  </a:lnTo>
                  <a:lnTo>
                    <a:pt x="54610" y="130810"/>
                  </a:lnTo>
                  <a:close/>
                </a:path>
                <a:path w="54610" h="248920">
                  <a:moveTo>
                    <a:pt x="54610" y="127000"/>
                  </a:moveTo>
                  <a:lnTo>
                    <a:pt x="0" y="127000"/>
                  </a:lnTo>
                  <a:lnTo>
                    <a:pt x="0" y="129540"/>
                  </a:lnTo>
                  <a:lnTo>
                    <a:pt x="54610" y="129540"/>
                  </a:lnTo>
                  <a:lnTo>
                    <a:pt x="54610" y="127000"/>
                  </a:lnTo>
                  <a:close/>
                </a:path>
                <a:path w="54610" h="248920">
                  <a:moveTo>
                    <a:pt x="54610" y="124460"/>
                  </a:moveTo>
                  <a:lnTo>
                    <a:pt x="0" y="124460"/>
                  </a:lnTo>
                  <a:lnTo>
                    <a:pt x="0" y="125730"/>
                  </a:lnTo>
                  <a:lnTo>
                    <a:pt x="54610" y="125730"/>
                  </a:lnTo>
                  <a:lnTo>
                    <a:pt x="54610" y="124460"/>
                  </a:lnTo>
                  <a:close/>
                </a:path>
                <a:path w="54610" h="248920">
                  <a:moveTo>
                    <a:pt x="54610" y="120650"/>
                  </a:moveTo>
                  <a:lnTo>
                    <a:pt x="0" y="120650"/>
                  </a:lnTo>
                  <a:lnTo>
                    <a:pt x="0" y="123190"/>
                  </a:lnTo>
                  <a:lnTo>
                    <a:pt x="54610" y="123190"/>
                  </a:lnTo>
                  <a:lnTo>
                    <a:pt x="54610" y="120650"/>
                  </a:lnTo>
                  <a:close/>
                </a:path>
                <a:path w="54610" h="248920">
                  <a:moveTo>
                    <a:pt x="54610" y="118110"/>
                  </a:moveTo>
                  <a:lnTo>
                    <a:pt x="0" y="118110"/>
                  </a:lnTo>
                  <a:lnTo>
                    <a:pt x="0" y="119380"/>
                  </a:lnTo>
                  <a:lnTo>
                    <a:pt x="54610" y="119380"/>
                  </a:lnTo>
                  <a:lnTo>
                    <a:pt x="54610" y="118110"/>
                  </a:lnTo>
                  <a:close/>
                </a:path>
                <a:path w="54610" h="248920">
                  <a:moveTo>
                    <a:pt x="54610" y="114300"/>
                  </a:moveTo>
                  <a:lnTo>
                    <a:pt x="0" y="114300"/>
                  </a:lnTo>
                  <a:lnTo>
                    <a:pt x="0" y="116840"/>
                  </a:lnTo>
                  <a:lnTo>
                    <a:pt x="54610" y="116840"/>
                  </a:lnTo>
                  <a:lnTo>
                    <a:pt x="54610" y="114300"/>
                  </a:lnTo>
                  <a:close/>
                </a:path>
                <a:path w="54610" h="248920">
                  <a:moveTo>
                    <a:pt x="54610" y="111760"/>
                  </a:moveTo>
                  <a:lnTo>
                    <a:pt x="0" y="111760"/>
                  </a:lnTo>
                  <a:lnTo>
                    <a:pt x="0" y="113030"/>
                  </a:lnTo>
                  <a:lnTo>
                    <a:pt x="54610" y="113030"/>
                  </a:lnTo>
                  <a:lnTo>
                    <a:pt x="54610" y="111760"/>
                  </a:lnTo>
                  <a:close/>
                </a:path>
                <a:path w="54610" h="248920">
                  <a:moveTo>
                    <a:pt x="54610" y="107950"/>
                  </a:moveTo>
                  <a:lnTo>
                    <a:pt x="0" y="107950"/>
                  </a:lnTo>
                  <a:lnTo>
                    <a:pt x="0" y="110490"/>
                  </a:lnTo>
                  <a:lnTo>
                    <a:pt x="54610" y="110490"/>
                  </a:lnTo>
                  <a:lnTo>
                    <a:pt x="54610" y="107950"/>
                  </a:lnTo>
                  <a:close/>
                </a:path>
                <a:path w="54610" h="248920">
                  <a:moveTo>
                    <a:pt x="54610" y="105410"/>
                  </a:moveTo>
                  <a:lnTo>
                    <a:pt x="0" y="105410"/>
                  </a:lnTo>
                  <a:lnTo>
                    <a:pt x="0" y="106680"/>
                  </a:lnTo>
                  <a:lnTo>
                    <a:pt x="54610" y="106680"/>
                  </a:lnTo>
                  <a:lnTo>
                    <a:pt x="54610" y="105410"/>
                  </a:lnTo>
                  <a:close/>
                </a:path>
                <a:path w="54610" h="248920">
                  <a:moveTo>
                    <a:pt x="54610" y="101600"/>
                  </a:moveTo>
                  <a:lnTo>
                    <a:pt x="0" y="101600"/>
                  </a:lnTo>
                  <a:lnTo>
                    <a:pt x="0" y="104140"/>
                  </a:lnTo>
                  <a:lnTo>
                    <a:pt x="54610" y="104140"/>
                  </a:lnTo>
                  <a:lnTo>
                    <a:pt x="54610" y="101600"/>
                  </a:lnTo>
                  <a:close/>
                </a:path>
                <a:path w="54610" h="248920">
                  <a:moveTo>
                    <a:pt x="54610" y="99060"/>
                  </a:moveTo>
                  <a:lnTo>
                    <a:pt x="0" y="99060"/>
                  </a:lnTo>
                  <a:lnTo>
                    <a:pt x="0" y="100330"/>
                  </a:lnTo>
                  <a:lnTo>
                    <a:pt x="54610" y="100330"/>
                  </a:lnTo>
                  <a:lnTo>
                    <a:pt x="54610" y="99060"/>
                  </a:lnTo>
                  <a:close/>
                </a:path>
                <a:path w="54610" h="248920">
                  <a:moveTo>
                    <a:pt x="54610" y="95250"/>
                  </a:moveTo>
                  <a:lnTo>
                    <a:pt x="0" y="95250"/>
                  </a:lnTo>
                  <a:lnTo>
                    <a:pt x="0" y="97790"/>
                  </a:lnTo>
                  <a:lnTo>
                    <a:pt x="54610" y="97790"/>
                  </a:lnTo>
                  <a:lnTo>
                    <a:pt x="54610" y="95250"/>
                  </a:lnTo>
                  <a:close/>
                </a:path>
                <a:path w="54610" h="248920">
                  <a:moveTo>
                    <a:pt x="54610" y="92710"/>
                  </a:moveTo>
                  <a:lnTo>
                    <a:pt x="0" y="92710"/>
                  </a:lnTo>
                  <a:lnTo>
                    <a:pt x="0" y="93980"/>
                  </a:lnTo>
                  <a:lnTo>
                    <a:pt x="54610" y="93980"/>
                  </a:lnTo>
                  <a:lnTo>
                    <a:pt x="54610" y="92710"/>
                  </a:lnTo>
                  <a:close/>
                </a:path>
                <a:path w="54610" h="248920">
                  <a:moveTo>
                    <a:pt x="54610" y="88900"/>
                  </a:moveTo>
                  <a:lnTo>
                    <a:pt x="0" y="88900"/>
                  </a:lnTo>
                  <a:lnTo>
                    <a:pt x="0" y="91440"/>
                  </a:lnTo>
                  <a:lnTo>
                    <a:pt x="54610" y="91440"/>
                  </a:lnTo>
                  <a:lnTo>
                    <a:pt x="54610" y="88900"/>
                  </a:lnTo>
                  <a:close/>
                </a:path>
                <a:path w="54610" h="248920">
                  <a:moveTo>
                    <a:pt x="54610" y="86360"/>
                  </a:moveTo>
                  <a:lnTo>
                    <a:pt x="0" y="86360"/>
                  </a:lnTo>
                  <a:lnTo>
                    <a:pt x="0" y="87630"/>
                  </a:lnTo>
                  <a:lnTo>
                    <a:pt x="54610" y="87630"/>
                  </a:lnTo>
                  <a:lnTo>
                    <a:pt x="54610" y="86360"/>
                  </a:lnTo>
                  <a:close/>
                </a:path>
                <a:path w="54610" h="248920">
                  <a:moveTo>
                    <a:pt x="54610" y="80010"/>
                  </a:moveTo>
                  <a:lnTo>
                    <a:pt x="0" y="80010"/>
                  </a:lnTo>
                  <a:lnTo>
                    <a:pt x="0" y="85090"/>
                  </a:lnTo>
                  <a:lnTo>
                    <a:pt x="54610" y="85090"/>
                  </a:lnTo>
                  <a:lnTo>
                    <a:pt x="54610" y="80010"/>
                  </a:lnTo>
                  <a:close/>
                </a:path>
                <a:path w="54610" h="248920">
                  <a:moveTo>
                    <a:pt x="54610" y="73660"/>
                  </a:moveTo>
                  <a:lnTo>
                    <a:pt x="0" y="73660"/>
                  </a:lnTo>
                  <a:lnTo>
                    <a:pt x="0" y="78740"/>
                  </a:lnTo>
                  <a:lnTo>
                    <a:pt x="54610" y="78740"/>
                  </a:lnTo>
                  <a:lnTo>
                    <a:pt x="54610" y="73660"/>
                  </a:lnTo>
                  <a:close/>
                </a:path>
                <a:path w="54610" h="248920">
                  <a:moveTo>
                    <a:pt x="54610" y="67310"/>
                  </a:moveTo>
                  <a:lnTo>
                    <a:pt x="0" y="67310"/>
                  </a:lnTo>
                  <a:lnTo>
                    <a:pt x="0" y="72390"/>
                  </a:lnTo>
                  <a:lnTo>
                    <a:pt x="54610" y="72390"/>
                  </a:lnTo>
                  <a:lnTo>
                    <a:pt x="54610" y="67310"/>
                  </a:lnTo>
                  <a:close/>
                </a:path>
                <a:path w="54610" h="248920">
                  <a:moveTo>
                    <a:pt x="54610" y="60960"/>
                  </a:moveTo>
                  <a:lnTo>
                    <a:pt x="0" y="60960"/>
                  </a:lnTo>
                  <a:lnTo>
                    <a:pt x="0" y="66040"/>
                  </a:lnTo>
                  <a:lnTo>
                    <a:pt x="54610" y="66040"/>
                  </a:lnTo>
                  <a:lnTo>
                    <a:pt x="54610" y="60960"/>
                  </a:lnTo>
                  <a:close/>
                </a:path>
                <a:path w="54610" h="248920">
                  <a:moveTo>
                    <a:pt x="54610" y="54610"/>
                  </a:moveTo>
                  <a:lnTo>
                    <a:pt x="0" y="54610"/>
                  </a:lnTo>
                  <a:lnTo>
                    <a:pt x="0" y="59690"/>
                  </a:lnTo>
                  <a:lnTo>
                    <a:pt x="54610" y="59690"/>
                  </a:lnTo>
                  <a:lnTo>
                    <a:pt x="54610" y="54610"/>
                  </a:lnTo>
                  <a:close/>
                </a:path>
                <a:path w="54610" h="248920">
                  <a:moveTo>
                    <a:pt x="54610" y="48260"/>
                  </a:moveTo>
                  <a:lnTo>
                    <a:pt x="0" y="48260"/>
                  </a:lnTo>
                  <a:lnTo>
                    <a:pt x="0" y="53340"/>
                  </a:lnTo>
                  <a:lnTo>
                    <a:pt x="54610" y="53340"/>
                  </a:lnTo>
                  <a:lnTo>
                    <a:pt x="54610" y="48260"/>
                  </a:lnTo>
                  <a:close/>
                </a:path>
                <a:path w="54610" h="248920">
                  <a:moveTo>
                    <a:pt x="54610" y="41910"/>
                  </a:moveTo>
                  <a:lnTo>
                    <a:pt x="0" y="41910"/>
                  </a:lnTo>
                  <a:lnTo>
                    <a:pt x="0" y="46990"/>
                  </a:lnTo>
                  <a:lnTo>
                    <a:pt x="54610" y="46990"/>
                  </a:lnTo>
                  <a:lnTo>
                    <a:pt x="54610" y="41910"/>
                  </a:lnTo>
                  <a:close/>
                </a:path>
                <a:path w="54610" h="248920">
                  <a:moveTo>
                    <a:pt x="54610" y="36830"/>
                  </a:moveTo>
                  <a:lnTo>
                    <a:pt x="0" y="36830"/>
                  </a:lnTo>
                  <a:lnTo>
                    <a:pt x="0" y="40640"/>
                  </a:lnTo>
                  <a:lnTo>
                    <a:pt x="54610" y="40640"/>
                  </a:lnTo>
                  <a:lnTo>
                    <a:pt x="54610" y="36830"/>
                  </a:lnTo>
                  <a:close/>
                </a:path>
                <a:path w="54610" h="248920">
                  <a:moveTo>
                    <a:pt x="54610" y="30480"/>
                  </a:moveTo>
                  <a:lnTo>
                    <a:pt x="0" y="30480"/>
                  </a:lnTo>
                  <a:lnTo>
                    <a:pt x="0" y="35560"/>
                  </a:lnTo>
                  <a:lnTo>
                    <a:pt x="54610" y="35560"/>
                  </a:lnTo>
                  <a:lnTo>
                    <a:pt x="54610" y="30480"/>
                  </a:lnTo>
                  <a:close/>
                </a:path>
                <a:path w="54610" h="248920">
                  <a:moveTo>
                    <a:pt x="54610" y="24130"/>
                  </a:moveTo>
                  <a:lnTo>
                    <a:pt x="0" y="24130"/>
                  </a:lnTo>
                  <a:lnTo>
                    <a:pt x="0" y="29210"/>
                  </a:lnTo>
                  <a:lnTo>
                    <a:pt x="54610" y="29210"/>
                  </a:lnTo>
                  <a:lnTo>
                    <a:pt x="54610" y="24130"/>
                  </a:lnTo>
                  <a:close/>
                </a:path>
                <a:path w="54610" h="248920">
                  <a:moveTo>
                    <a:pt x="54610" y="17780"/>
                  </a:moveTo>
                  <a:lnTo>
                    <a:pt x="0" y="17780"/>
                  </a:lnTo>
                  <a:lnTo>
                    <a:pt x="0" y="22860"/>
                  </a:lnTo>
                  <a:lnTo>
                    <a:pt x="54610" y="22860"/>
                  </a:lnTo>
                  <a:lnTo>
                    <a:pt x="54610" y="17780"/>
                  </a:lnTo>
                  <a:close/>
                </a:path>
                <a:path w="54610" h="248920">
                  <a:moveTo>
                    <a:pt x="54610" y="11430"/>
                  </a:moveTo>
                  <a:lnTo>
                    <a:pt x="0" y="11430"/>
                  </a:lnTo>
                  <a:lnTo>
                    <a:pt x="0" y="16510"/>
                  </a:lnTo>
                  <a:lnTo>
                    <a:pt x="54610" y="16510"/>
                  </a:lnTo>
                  <a:lnTo>
                    <a:pt x="54610" y="11430"/>
                  </a:lnTo>
                  <a:close/>
                </a:path>
                <a:path w="54610" h="248920">
                  <a:moveTo>
                    <a:pt x="54610" y="5080"/>
                  </a:moveTo>
                  <a:lnTo>
                    <a:pt x="0" y="5080"/>
                  </a:lnTo>
                  <a:lnTo>
                    <a:pt x="0" y="10160"/>
                  </a:lnTo>
                  <a:lnTo>
                    <a:pt x="54610" y="10160"/>
                  </a:lnTo>
                  <a:lnTo>
                    <a:pt x="54610" y="5080"/>
                  </a:lnTo>
                  <a:close/>
                </a:path>
                <a:path w="54610" h="248920">
                  <a:moveTo>
                    <a:pt x="54610" y="0"/>
                  </a:moveTo>
                  <a:lnTo>
                    <a:pt x="5080" y="0"/>
                  </a:lnTo>
                  <a:lnTo>
                    <a:pt x="5080" y="1270"/>
                  </a:lnTo>
                  <a:lnTo>
                    <a:pt x="0" y="1270"/>
                  </a:lnTo>
                  <a:lnTo>
                    <a:pt x="0" y="3810"/>
                  </a:lnTo>
                  <a:lnTo>
                    <a:pt x="54610" y="3810"/>
                  </a:lnTo>
                  <a:lnTo>
                    <a:pt x="54610" y="0"/>
                  </a:lnTo>
                  <a:close/>
                </a:path>
              </a:pathLst>
            </a:custGeom>
            <a:solidFill>
              <a:srgbClr val="2878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7" name="object 287"/>
            <p:cNvSpPr/>
            <p:nvPr/>
          </p:nvSpPr>
          <p:spPr>
            <a:xfrm>
              <a:off x="2678429" y="6413500"/>
              <a:ext cx="54610" cy="245110"/>
            </a:xfrm>
            <a:custGeom>
              <a:avLst/>
              <a:gdLst/>
              <a:ahLst/>
              <a:cxnLst/>
              <a:rect l="l" t="t" r="r" b="b"/>
              <a:pathLst>
                <a:path w="54610" h="245109">
                  <a:moveTo>
                    <a:pt x="54609" y="240030"/>
                  </a:moveTo>
                  <a:lnTo>
                    <a:pt x="0" y="240030"/>
                  </a:lnTo>
                  <a:lnTo>
                    <a:pt x="0" y="243840"/>
                  </a:lnTo>
                  <a:lnTo>
                    <a:pt x="43180" y="243840"/>
                  </a:lnTo>
                  <a:lnTo>
                    <a:pt x="43180" y="245110"/>
                  </a:lnTo>
                  <a:lnTo>
                    <a:pt x="54609" y="245110"/>
                  </a:lnTo>
                  <a:lnTo>
                    <a:pt x="54609" y="240030"/>
                  </a:lnTo>
                  <a:close/>
                </a:path>
                <a:path w="54610" h="245109">
                  <a:moveTo>
                    <a:pt x="54609" y="237490"/>
                  </a:moveTo>
                  <a:lnTo>
                    <a:pt x="0" y="237490"/>
                  </a:lnTo>
                  <a:lnTo>
                    <a:pt x="0" y="238760"/>
                  </a:lnTo>
                  <a:lnTo>
                    <a:pt x="54609" y="238760"/>
                  </a:lnTo>
                  <a:lnTo>
                    <a:pt x="54609" y="237490"/>
                  </a:lnTo>
                  <a:close/>
                </a:path>
                <a:path w="54610" h="245109">
                  <a:moveTo>
                    <a:pt x="54609" y="233679"/>
                  </a:moveTo>
                  <a:lnTo>
                    <a:pt x="0" y="233679"/>
                  </a:lnTo>
                  <a:lnTo>
                    <a:pt x="0" y="236219"/>
                  </a:lnTo>
                  <a:lnTo>
                    <a:pt x="54609" y="236219"/>
                  </a:lnTo>
                  <a:lnTo>
                    <a:pt x="54609" y="233679"/>
                  </a:lnTo>
                  <a:close/>
                </a:path>
                <a:path w="54610" h="245109">
                  <a:moveTo>
                    <a:pt x="54609" y="231140"/>
                  </a:moveTo>
                  <a:lnTo>
                    <a:pt x="0" y="231140"/>
                  </a:lnTo>
                  <a:lnTo>
                    <a:pt x="0" y="232410"/>
                  </a:lnTo>
                  <a:lnTo>
                    <a:pt x="54609" y="232410"/>
                  </a:lnTo>
                  <a:lnTo>
                    <a:pt x="54609" y="231140"/>
                  </a:lnTo>
                  <a:close/>
                </a:path>
                <a:path w="54610" h="245109">
                  <a:moveTo>
                    <a:pt x="54609" y="227330"/>
                  </a:moveTo>
                  <a:lnTo>
                    <a:pt x="0" y="227330"/>
                  </a:lnTo>
                  <a:lnTo>
                    <a:pt x="0" y="229870"/>
                  </a:lnTo>
                  <a:lnTo>
                    <a:pt x="54609" y="229870"/>
                  </a:lnTo>
                  <a:lnTo>
                    <a:pt x="54609" y="227330"/>
                  </a:lnTo>
                  <a:close/>
                </a:path>
                <a:path w="54610" h="245109">
                  <a:moveTo>
                    <a:pt x="54609" y="224790"/>
                  </a:moveTo>
                  <a:lnTo>
                    <a:pt x="0" y="224790"/>
                  </a:lnTo>
                  <a:lnTo>
                    <a:pt x="0" y="226060"/>
                  </a:lnTo>
                  <a:lnTo>
                    <a:pt x="54609" y="226060"/>
                  </a:lnTo>
                  <a:lnTo>
                    <a:pt x="54609" y="224790"/>
                  </a:lnTo>
                  <a:close/>
                </a:path>
                <a:path w="54610" h="245109">
                  <a:moveTo>
                    <a:pt x="54609" y="220980"/>
                  </a:moveTo>
                  <a:lnTo>
                    <a:pt x="0" y="220980"/>
                  </a:lnTo>
                  <a:lnTo>
                    <a:pt x="0" y="223519"/>
                  </a:lnTo>
                  <a:lnTo>
                    <a:pt x="54609" y="223519"/>
                  </a:lnTo>
                  <a:lnTo>
                    <a:pt x="54609" y="220980"/>
                  </a:lnTo>
                  <a:close/>
                </a:path>
                <a:path w="54610" h="245109">
                  <a:moveTo>
                    <a:pt x="54609" y="218440"/>
                  </a:moveTo>
                  <a:lnTo>
                    <a:pt x="0" y="218440"/>
                  </a:lnTo>
                  <a:lnTo>
                    <a:pt x="0" y="219709"/>
                  </a:lnTo>
                  <a:lnTo>
                    <a:pt x="54609" y="219709"/>
                  </a:lnTo>
                  <a:lnTo>
                    <a:pt x="54609" y="218440"/>
                  </a:lnTo>
                  <a:close/>
                </a:path>
                <a:path w="54610" h="245109">
                  <a:moveTo>
                    <a:pt x="54609" y="214629"/>
                  </a:moveTo>
                  <a:lnTo>
                    <a:pt x="0" y="214629"/>
                  </a:lnTo>
                  <a:lnTo>
                    <a:pt x="0" y="217169"/>
                  </a:lnTo>
                  <a:lnTo>
                    <a:pt x="54609" y="217169"/>
                  </a:lnTo>
                  <a:lnTo>
                    <a:pt x="54609" y="214629"/>
                  </a:lnTo>
                  <a:close/>
                </a:path>
                <a:path w="54610" h="245109">
                  <a:moveTo>
                    <a:pt x="54609" y="212090"/>
                  </a:moveTo>
                  <a:lnTo>
                    <a:pt x="0" y="212090"/>
                  </a:lnTo>
                  <a:lnTo>
                    <a:pt x="0" y="213360"/>
                  </a:lnTo>
                  <a:lnTo>
                    <a:pt x="54609" y="213360"/>
                  </a:lnTo>
                  <a:lnTo>
                    <a:pt x="54609" y="212090"/>
                  </a:lnTo>
                  <a:close/>
                </a:path>
                <a:path w="54610" h="245109">
                  <a:moveTo>
                    <a:pt x="54609" y="208280"/>
                  </a:moveTo>
                  <a:lnTo>
                    <a:pt x="0" y="208280"/>
                  </a:lnTo>
                  <a:lnTo>
                    <a:pt x="0" y="210819"/>
                  </a:lnTo>
                  <a:lnTo>
                    <a:pt x="54609" y="210819"/>
                  </a:lnTo>
                  <a:lnTo>
                    <a:pt x="54609" y="208280"/>
                  </a:lnTo>
                  <a:close/>
                </a:path>
                <a:path w="54610" h="245109">
                  <a:moveTo>
                    <a:pt x="54609" y="205740"/>
                  </a:moveTo>
                  <a:lnTo>
                    <a:pt x="0" y="205740"/>
                  </a:lnTo>
                  <a:lnTo>
                    <a:pt x="0" y="207010"/>
                  </a:lnTo>
                  <a:lnTo>
                    <a:pt x="54609" y="207010"/>
                  </a:lnTo>
                  <a:lnTo>
                    <a:pt x="54609" y="205740"/>
                  </a:lnTo>
                  <a:close/>
                </a:path>
                <a:path w="54610" h="245109">
                  <a:moveTo>
                    <a:pt x="54609" y="201929"/>
                  </a:moveTo>
                  <a:lnTo>
                    <a:pt x="0" y="201929"/>
                  </a:lnTo>
                  <a:lnTo>
                    <a:pt x="0" y="204469"/>
                  </a:lnTo>
                  <a:lnTo>
                    <a:pt x="54609" y="204469"/>
                  </a:lnTo>
                  <a:lnTo>
                    <a:pt x="54609" y="201929"/>
                  </a:lnTo>
                  <a:close/>
                </a:path>
                <a:path w="54610" h="245109">
                  <a:moveTo>
                    <a:pt x="54609" y="199390"/>
                  </a:moveTo>
                  <a:lnTo>
                    <a:pt x="0" y="199390"/>
                  </a:lnTo>
                  <a:lnTo>
                    <a:pt x="0" y="200660"/>
                  </a:lnTo>
                  <a:lnTo>
                    <a:pt x="54609" y="200660"/>
                  </a:lnTo>
                  <a:lnTo>
                    <a:pt x="54609" y="199390"/>
                  </a:lnTo>
                  <a:close/>
                </a:path>
                <a:path w="54610" h="245109">
                  <a:moveTo>
                    <a:pt x="54609" y="195579"/>
                  </a:moveTo>
                  <a:lnTo>
                    <a:pt x="0" y="195579"/>
                  </a:lnTo>
                  <a:lnTo>
                    <a:pt x="0" y="198120"/>
                  </a:lnTo>
                  <a:lnTo>
                    <a:pt x="54609" y="198120"/>
                  </a:lnTo>
                  <a:lnTo>
                    <a:pt x="54609" y="195579"/>
                  </a:lnTo>
                  <a:close/>
                </a:path>
                <a:path w="54610" h="245109">
                  <a:moveTo>
                    <a:pt x="54609" y="193040"/>
                  </a:moveTo>
                  <a:lnTo>
                    <a:pt x="0" y="193040"/>
                  </a:lnTo>
                  <a:lnTo>
                    <a:pt x="0" y="194310"/>
                  </a:lnTo>
                  <a:lnTo>
                    <a:pt x="54609" y="194310"/>
                  </a:lnTo>
                  <a:lnTo>
                    <a:pt x="54609" y="193040"/>
                  </a:lnTo>
                  <a:close/>
                </a:path>
                <a:path w="54610" h="245109">
                  <a:moveTo>
                    <a:pt x="54609" y="189230"/>
                  </a:moveTo>
                  <a:lnTo>
                    <a:pt x="0" y="189230"/>
                  </a:lnTo>
                  <a:lnTo>
                    <a:pt x="0" y="191770"/>
                  </a:lnTo>
                  <a:lnTo>
                    <a:pt x="54609" y="191770"/>
                  </a:lnTo>
                  <a:lnTo>
                    <a:pt x="54609" y="189230"/>
                  </a:lnTo>
                  <a:close/>
                </a:path>
                <a:path w="54610" h="245109">
                  <a:moveTo>
                    <a:pt x="54609" y="186690"/>
                  </a:moveTo>
                  <a:lnTo>
                    <a:pt x="0" y="186690"/>
                  </a:lnTo>
                  <a:lnTo>
                    <a:pt x="0" y="187959"/>
                  </a:lnTo>
                  <a:lnTo>
                    <a:pt x="54609" y="187959"/>
                  </a:lnTo>
                  <a:lnTo>
                    <a:pt x="54609" y="186690"/>
                  </a:lnTo>
                  <a:close/>
                </a:path>
                <a:path w="54610" h="245109">
                  <a:moveTo>
                    <a:pt x="54609" y="182879"/>
                  </a:moveTo>
                  <a:lnTo>
                    <a:pt x="0" y="182879"/>
                  </a:lnTo>
                  <a:lnTo>
                    <a:pt x="0" y="185420"/>
                  </a:lnTo>
                  <a:lnTo>
                    <a:pt x="54609" y="185420"/>
                  </a:lnTo>
                  <a:lnTo>
                    <a:pt x="54609" y="182879"/>
                  </a:lnTo>
                  <a:close/>
                </a:path>
                <a:path w="54610" h="245109">
                  <a:moveTo>
                    <a:pt x="54609" y="180340"/>
                  </a:moveTo>
                  <a:lnTo>
                    <a:pt x="0" y="180340"/>
                  </a:lnTo>
                  <a:lnTo>
                    <a:pt x="0" y="181610"/>
                  </a:lnTo>
                  <a:lnTo>
                    <a:pt x="54609" y="181610"/>
                  </a:lnTo>
                  <a:lnTo>
                    <a:pt x="54609" y="180340"/>
                  </a:lnTo>
                  <a:close/>
                </a:path>
                <a:path w="54610" h="245109">
                  <a:moveTo>
                    <a:pt x="54609" y="176529"/>
                  </a:moveTo>
                  <a:lnTo>
                    <a:pt x="0" y="176529"/>
                  </a:lnTo>
                  <a:lnTo>
                    <a:pt x="0" y="179070"/>
                  </a:lnTo>
                  <a:lnTo>
                    <a:pt x="54609" y="179070"/>
                  </a:lnTo>
                  <a:lnTo>
                    <a:pt x="54609" y="176529"/>
                  </a:lnTo>
                  <a:close/>
                </a:path>
                <a:path w="54610" h="245109">
                  <a:moveTo>
                    <a:pt x="54609" y="173990"/>
                  </a:moveTo>
                  <a:lnTo>
                    <a:pt x="0" y="173990"/>
                  </a:lnTo>
                  <a:lnTo>
                    <a:pt x="0" y="175259"/>
                  </a:lnTo>
                  <a:lnTo>
                    <a:pt x="54609" y="175259"/>
                  </a:lnTo>
                  <a:lnTo>
                    <a:pt x="54609" y="173990"/>
                  </a:lnTo>
                  <a:close/>
                </a:path>
                <a:path w="54610" h="245109">
                  <a:moveTo>
                    <a:pt x="54609" y="170179"/>
                  </a:moveTo>
                  <a:lnTo>
                    <a:pt x="0" y="170179"/>
                  </a:lnTo>
                  <a:lnTo>
                    <a:pt x="0" y="172720"/>
                  </a:lnTo>
                  <a:lnTo>
                    <a:pt x="54609" y="172720"/>
                  </a:lnTo>
                  <a:lnTo>
                    <a:pt x="54609" y="170179"/>
                  </a:lnTo>
                  <a:close/>
                </a:path>
                <a:path w="54610" h="245109">
                  <a:moveTo>
                    <a:pt x="54609" y="167640"/>
                  </a:moveTo>
                  <a:lnTo>
                    <a:pt x="0" y="167640"/>
                  </a:lnTo>
                  <a:lnTo>
                    <a:pt x="0" y="168909"/>
                  </a:lnTo>
                  <a:lnTo>
                    <a:pt x="54609" y="168909"/>
                  </a:lnTo>
                  <a:lnTo>
                    <a:pt x="54609" y="167640"/>
                  </a:lnTo>
                  <a:close/>
                </a:path>
                <a:path w="54610" h="245109">
                  <a:moveTo>
                    <a:pt x="54609" y="163830"/>
                  </a:moveTo>
                  <a:lnTo>
                    <a:pt x="0" y="163830"/>
                  </a:lnTo>
                  <a:lnTo>
                    <a:pt x="0" y="166370"/>
                  </a:lnTo>
                  <a:lnTo>
                    <a:pt x="54609" y="166370"/>
                  </a:lnTo>
                  <a:lnTo>
                    <a:pt x="54609" y="163830"/>
                  </a:lnTo>
                  <a:close/>
                </a:path>
                <a:path w="54610" h="245109">
                  <a:moveTo>
                    <a:pt x="54609" y="161290"/>
                  </a:moveTo>
                  <a:lnTo>
                    <a:pt x="0" y="161290"/>
                  </a:lnTo>
                  <a:lnTo>
                    <a:pt x="0" y="162560"/>
                  </a:lnTo>
                  <a:lnTo>
                    <a:pt x="54609" y="162560"/>
                  </a:lnTo>
                  <a:lnTo>
                    <a:pt x="54609" y="161290"/>
                  </a:lnTo>
                  <a:close/>
                </a:path>
                <a:path w="54610" h="245109">
                  <a:moveTo>
                    <a:pt x="54609" y="157479"/>
                  </a:moveTo>
                  <a:lnTo>
                    <a:pt x="0" y="157479"/>
                  </a:lnTo>
                  <a:lnTo>
                    <a:pt x="0" y="160020"/>
                  </a:lnTo>
                  <a:lnTo>
                    <a:pt x="54609" y="160020"/>
                  </a:lnTo>
                  <a:lnTo>
                    <a:pt x="54609" y="157479"/>
                  </a:lnTo>
                  <a:close/>
                </a:path>
                <a:path w="54610" h="245109">
                  <a:moveTo>
                    <a:pt x="54609" y="154940"/>
                  </a:moveTo>
                  <a:lnTo>
                    <a:pt x="0" y="154940"/>
                  </a:lnTo>
                  <a:lnTo>
                    <a:pt x="0" y="156209"/>
                  </a:lnTo>
                  <a:lnTo>
                    <a:pt x="54609" y="156209"/>
                  </a:lnTo>
                  <a:lnTo>
                    <a:pt x="54609" y="154940"/>
                  </a:lnTo>
                  <a:close/>
                </a:path>
                <a:path w="54610" h="245109">
                  <a:moveTo>
                    <a:pt x="54609" y="151130"/>
                  </a:moveTo>
                  <a:lnTo>
                    <a:pt x="0" y="151130"/>
                  </a:lnTo>
                  <a:lnTo>
                    <a:pt x="0" y="153670"/>
                  </a:lnTo>
                  <a:lnTo>
                    <a:pt x="54609" y="153670"/>
                  </a:lnTo>
                  <a:lnTo>
                    <a:pt x="54609" y="151130"/>
                  </a:lnTo>
                  <a:close/>
                </a:path>
                <a:path w="54610" h="245109">
                  <a:moveTo>
                    <a:pt x="54609" y="148590"/>
                  </a:moveTo>
                  <a:lnTo>
                    <a:pt x="0" y="148590"/>
                  </a:lnTo>
                  <a:lnTo>
                    <a:pt x="0" y="149859"/>
                  </a:lnTo>
                  <a:lnTo>
                    <a:pt x="54609" y="149859"/>
                  </a:lnTo>
                  <a:lnTo>
                    <a:pt x="54609" y="148590"/>
                  </a:lnTo>
                  <a:close/>
                </a:path>
                <a:path w="54610" h="245109">
                  <a:moveTo>
                    <a:pt x="54609" y="144779"/>
                  </a:moveTo>
                  <a:lnTo>
                    <a:pt x="0" y="144779"/>
                  </a:lnTo>
                  <a:lnTo>
                    <a:pt x="0" y="147320"/>
                  </a:lnTo>
                  <a:lnTo>
                    <a:pt x="54609" y="147320"/>
                  </a:lnTo>
                  <a:lnTo>
                    <a:pt x="54609" y="144779"/>
                  </a:lnTo>
                  <a:close/>
                </a:path>
                <a:path w="54610" h="245109">
                  <a:moveTo>
                    <a:pt x="54609" y="142240"/>
                  </a:moveTo>
                  <a:lnTo>
                    <a:pt x="0" y="142240"/>
                  </a:lnTo>
                  <a:lnTo>
                    <a:pt x="0" y="143509"/>
                  </a:lnTo>
                  <a:lnTo>
                    <a:pt x="54609" y="143509"/>
                  </a:lnTo>
                  <a:lnTo>
                    <a:pt x="54609" y="142240"/>
                  </a:lnTo>
                  <a:close/>
                </a:path>
                <a:path w="54610" h="245109">
                  <a:moveTo>
                    <a:pt x="54609" y="138430"/>
                  </a:moveTo>
                  <a:lnTo>
                    <a:pt x="0" y="138430"/>
                  </a:lnTo>
                  <a:lnTo>
                    <a:pt x="0" y="140970"/>
                  </a:lnTo>
                  <a:lnTo>
                    <a:pt x="54609" y="140970"/>
                  </a:lnTo>
                  <a:lnTo>
                    <a:pt x="54609" y="138430"/>
                  </a:lnTo>
                  <a:close/>
                </a:path>
                <a:path w="54610" h="245109">
                  <a:moveTo>
                    <a:pt x="54609" y="135890"/>
                  </a:moveTo>
                  <a:lnTo>
                    <a:pt x="0" y="135890"/>
                  </a:lnTo>
                  <a:lnTo>
                    <a:pt x="0" y="137159"/>
                  </a:lnTo>
                  <a:lnTo>
                    <a:pt x="54609" y="137159"/>
                  </a:lnTo>
                  <a:lnTo>
                    <a:pt x="54609" y="135890"/>
                  </a:lnTo>
                  <a:close/>
                </a:path>
                <a:path w="54610" h="245109">
                  <a:moveTo>
                    <a:pt x="54609" y="132080"/>
                  </a:moveTo>
                  <a:lnTo>
                    <a:pt x="0" y="132080"/>
                  </a:lnTo>
                  <a:lnTo>
                    <a:pt x="0" y="134620"/>
                  </a:lnTo>
                  <a:lnTo>
                    <a:pt x="54609" y="134620"/>
                  </a:lnTo>
                  <a:lnTo>
                    <a:pt x="54609" y="132080"/>
                  </a:lnTo>
                  <a:close/>
                </a:path>
                <a:path w="54610" h="245109">
                  <a:moveTo>
                    <a:pt x="54609" y="129540"/>
                  </a:moveTo>
                  <a:lnTo>
                    <a:pt x="0" y="129540"/>
                  </a:lnTo>
                  <a:lnTo>
                    <a:pt x="0" y="130809"/>
                  </a:lnTo>
                  <a:lnTo>
                    <a:pt x="54609" y="130809"/>
                  </a:lnTo>
                  <a:lnTo>
                    <a:pt x="54609" y="129540"/>
                  </a:lnTo>
                  <a:close/>
                </a:path>
                <a:path w="54610" h="245109">
                  <a:moveTo>
                    <a:pt x="54609" y="125730"/>
                  </a:moveTo>
                  <a:lnTo>
                    <a:pt x="0" y="125730"/>
                  </a:lnTo>
                  <a:lnTo>
                    <a:pt x="0" y="128270"/>
                  </a:lnTo>
                  <a:lnTo>
                    <a:pt x="54609" y="128270"/>
                  </a:lnTo>
                  <a:lnTo>
                    <a:pt x="54609" y="125730"/>
                  </a:lnTo>
                  <a:close/>
                </a:path>
                <a:path w="54610" h="245109">
                  <a:moveTo>
                    <a:pt x="54609" y="123189"/>
                  </a:moveTo>
                  <a:lnTo>
                    <a:pt x="0" y="123189"/>
                  </a:lnTo>
                  <a:lnTo>
                    <a:pt x="0" y="124459"/>
                  </a:lnTo>
                  <a:lnTo>
                    <a:pt x="54609" y="124459"/>
                  </a:lnTo>
                  <a:lnTo>
                    <a:pt x="54609" y="123189"/>
                  </a:lnTo>
                  <a:close/>
                </a:path>
                <a:path w="54610" h="245109">
                  <a:moveTo>
                    <a:pt x="54609" y="119379"/>
                  </a:moveTo>
                  <a:lnTo>
                    <a:pt x="0" y="119379"/>
                  </a:lnTo>
                  <a:lnTo>
                    <a:pt x="0" y="121920"/>
                  </a:lnTo>
                  <a:lnTo>
                    <a:pt x="54609" y="121920"/>
                  </a:lnTo>
                  <a:lnTo>
                    <a:pt x="54609" y="119379"/>
                  </a:lnTo>
                  <a:close/>
                </a:path>
                <a:path w="54610" h="245109">
                  <a:moveTo>
                    <a:pt x="54609" y="116839"/>
                  </a:moveTo>
                  <a:lnTo>
                    <a:pt x="0" y="116839"/>
                  </a:lnTo>
                  <a:lnTo>
                    <a:pt x="0" y="118110"/>
                  </a:lnTo>
                  <a:lnTo>
                    <a:pt x="54609" y="118110"/>
                  </a:lnTo>
                  <a:lnTo>
                    <a:pt x="54609" y="116839"/>
                  </a:lnTo>
                  <a:close/>
                </a:path>
                <a:path w="54610" h="245109">
                  <a:moveTo>
                    <a:pt x="54609" y="113029"/>
                  </a:moveTo>
                  <a:lnTo>
                    <a:pt x="0" y="113029"/>
                  </a:lnTo>
                  <a:lnTo>
                    <a:pt x="0" y="115570"/>
                  </a:lnTo>
                  <a:lnTo>
                    <a:pt x="54609" y="115570"/>
                  </a:lnTo>
                  <a:lnTo>
                    <a:pt x="54609" y="113029"/>
                  </a:lnTo>
                  <a:close/>
                </a:path>
                <a:path w="54610" h="245109">
                  <a:moveTo>
                    <a:pt x="54609" y="110489"/>
                  </a:moveTo>
                  <a:lnTo>
                    <a:pt x="0" y="110489"/>
                  </a:lnTo>
                  <a:lnTo>
                    <a:pt x="0" y="111759"/>
                  </a:lnTo>
                  <a:lnTo>
                    <a:pt x="54609" y="111759"/>
                  </a:lnTo>
                  <a:lnTo>
                    <a:pt x="54609" y="110489"/>
                  </a:lnTo>
                  <a:close/>
                </a:path>
                <a:path w="54610" h="245109">
                  <a:moveTo>
                    <a:pt x="54609" y="106679"/>
                  </a:moveTo>
                  <a:lnTo>
                    <a:pt x="0" y="106679"/>
                  </a:lnTo>
                  <a:lnTo>
                    <a:pt x="0" y="109220"/>
                  </a:lnTo>
                  <a:lnTo>
                    <a:pt x="54609" y="109220"/>
                  </a:lnTo>
                  <a:lnTo>
                    <a:pt x="54609" y="106679"/>
                  </a:lnTo>
                  <a:close/>
                </a:path>
                <a:path w="54610" h="245109">
                  <a:moveTo>
                    <a:pt x="54609" y="104140"/>
                  </a:moveTo>
                  <a:lnTo>
                    <a:pt x="0" y="104140"/>
                  </a:lnTo>
                  <a:lnTo>
                    <a:pt x="0" y="105410"/>
                  </a:lnTo>
                  <a:lnTo>
                    <a:pt x="54609" y="105410"/>
                  </a:lnTo>
                  <a:lnTo>
                    <a:pt x="54609" y="104140"/>
                  </a:lnTo>
                  <a:close/>
                </a:path>
                <a:path w="54610" h="245109">
                  <a:moveTo>
                    <a:pt x="54609" y="100330"/>
                  </a:moveTo>
                  <a:lnTo>
                    <a:pt x="0" y="100330"/>
                  </a:lnTo>
                  <a:lnTo>
                    <a:pt x="0" y="102870"/>
                  </a:lnTo>
                  <a:lnTo>
                    <a:pt x="54609" y="102870"/>
                  </a:lnTo>
                  <a:lnTo>
                    <a:pt x="54609" y="100330"/>
                  </a:lnTo>
                  <a:close/>
                </a:path>
                <a:path w="54610" h="245109">
                  <a:moveTo>
                    <a:pt x="54609" y="97790"/>
                  </a:moveTo>
                  <a:lnTo>
                    <a:pt x="0" y="97790"/>
                  </a:lnTo>
                  <a:lnTo>
                    <a:pt x="0" y="99059"/>
                  </a:lnTo>
                  <a:lnTo>
                    <a:pt x="54609" y="99059"/>
                  </a:lnTo>
                  <a:lnTo>
                    <a:pt x="54609" y="97790"/>
                  </a:lnTo>
                  <a:close/>
                </a:path>
                <a:path w="54610" h="245109">
                  <a:moveTo>
                    <a:pt x="54609" y="93980"/>
                  </a:moveTo>
                  <a:lnTo>
                    <a:pt x="0" y="93980"/>
                  </a:lnTo>
                  <a:lnTo>
                    <a:pt x="0" y="96520"/>
                  </a:lnTo>
                  <a:lnTo>
                    <a:pt x="54609" y="96520"/>
                  </a:lnTo>
                  <a:lnTo>
                    <a:pt x="54609" y="93980"/>
                  </a:lnTo>
                  <a:close/>
                </a:path>
                <a:path w="54610" h="245109">
                  <a:moveTo>
                    <a:pt x="54609" y="91440"/>
                  </a:moveTo>
                  <a:lnTo>
                    <a:pt x="0" y="91440"/>
                  </a:lnTo>
                  <a:lnTo>
                    <a:pt x="0" y="92709"/>
                  </a:lnTo>
                  <a:lnTo>
                    <a:pt x="54609" y="92709"/>
                  </a:lnTo>
                  <a:lnTo>
                    <a:pt x="54609" y="91440"/>
                  </a:lnTo>
                  <a:close/>
                </a:path>
                <a:path w="54610" h="245109">
                  <a:moveTo>
                    <a:pt x="54609" y="87629"/>
                  </a:moveTo>
                  <a:lnTo>
                    <a:pt x="0" y="87629"/>
                  </a:lnTo>
                  <a:lnTo>
                    <a:pt x="0" y="90170"/>
                  </a:lnTo>
                  <a:lnTo>
                    <a:pt x="54609" y="90170"/>
                  </a:lnTo>
                  <a:lnTo>
                    <a:pt x="54609" y="87629"/>
                  </a:lnTo>
                  <a:close/>
                </a:path>
                <a:path w="54610" h="245109">
                  <a:moveTo>
                    <a:pt x="54609" y="85089"/>
                  </a:moveTo>
                  <a:lnTo>
                    <a:pt x="0" y="85089"/>
                  </a:lnTo>
                  <a:lnTo>
                    <a:pt x="0" y="86359"/>
                  </a:lnTo>
                  <a:lnTo>
                    <a:pt x="54609" y="86359"/>
                  </a:lnTo>
                  <a:lnTo>
                    <a:pt x="54609" y="85089"/>
                  </a:lnTo>
                  <a:close/>
                </a:path>
                <a:path w="54610" h="245109">
                  <a:moveTo>
                    <a:pt x="54609" y="78739"/>
                  </a:moveTo>
                  <a:lnTo>
                    <a:pt x="0" y="78739"/>
                  </a:lnTo>
                  <a:lnTo>
                    <a:pt x="0" y="83820"/>
                  </a:lnTo>
                  <a:lnTo>
                    <a:pt x="54609" y="83820"/>
                  </a:lnTo>
                  <a:lnTo>
                    <a:pt x="54609" y="78739"/>
                  </a:lnTo>
                  <a:close/>
                </a:path>
                <a:path w="54610" h="245109">
                  <a:moveTo>
                    <a:pt x="54609" y="72390"/>
                  </a:moveTo>
                  <a:lnTo>
                    <a:pt x="0" y="72390"/>
                  </a:lnTo>
                  <a:lnTo>
                    <a:pt x="0" y="77470"/>
                  </a:lnTo>
                  <a:lnTo>
                    <a:pt x="54609" y="77470"/>
                  </a:lnTo>
                  <a:lnTo>
                    <a:pt x="54609" y="72390"/>
                  </a:lnTo>
                  <a:close/>
                </a:path>
                <a:path w="54610" h="245109">
                  <a:moveTo>
                    <a:pt x="54609" y="66039"/>
                  </a:moveTo>
                  <a:lnTo>
                    <a:pt x="0" y="66039"/>
                  </a:lnTo>
                  <a:lnTo>
                    <a:pt x="0" y="71120"/>
                  </a:lnTo>
                  <a:lnTo>
                    <a:pt x="54609" y="71120"/>
                  </a:lnTo>
                  <a:lnTo>
                    <a:pt x="54609" y="66039"/>
                  </a:lnTo>
                  <a:close/>
                </a:path>
                <a:path w="54610" h="245109">
                  <a:moveTo>
                    <a:pt x="54609" y="59689"/>
                  </a:moveTo>
                  <a:lnTo>
                    <a:pt x="0" y="59689"/>
                  </a:lnTo>
                  <a:lnTo>
                    <a:pt x="0" y="64770"/>
                  </a:lnTo>
                  <a:lnTo>
                    <a:pt x="54609" y="64770"/>
                  </a:lnTo>
                  <a:lnTo>
                    <a:pt x="54609" y="59689"/>
                  </a:lnTo>
                  <a:close/>
                </a:path>
                <a:path w="54610" h="245109">
                  <a:moveTo>
                    <a:pt x="54609" y="53339"/>
                  </a:moveTo>
                  <a:lnTo>
                    <a:pt x="0" y="53339"/>
                  </a:lnTo>
                  <a:lnTo>
                    <a:pt x="0" y="58420"/>
                  </a:lnTo>
                  <a:lnTo>
                    <a:pt x="54609" y="58420"/>
                  </a:lnTo>
                  <a:lnTo>
                    <a:pt x="54609" y="53339"/>
                  </a:lnTo>
                  <a:close/>
                </a:path>
                <a:path w="54610" h="245109">
                  <a:moveTo>
                    <a:pt x="54609" y="46989"/>
                  </a:moveTo>
                  <a:lnTo>
                    <a:pt x="0" y="46989"/>
                  </a:lnTo>
                  <a:lnTo>
                    <a:pt x="0" y="52070"/>
                  </a:lnTo>
                  <a:lnTo>
                    <a:pt x="54609" y="52070"/>
                  </a:lnTo>
                  <a:lnTo>
                    <a:pt x="54609" y="46989"/>
                  </a:lnTo>
                  <a:close/>
                </a:path>
                <a:path w="54610" h="245109">
                  <a:moveTo>
                    <a:pt x="54609" y="40639"/>
                  </a:moveTo>
                  <a:lnTo>
                    <a:pt x="0" y="40639"/>
                  </a:lnTo>
                  <a:lnTo>
                    <a:pt x="0" y="45720"/>
                  </a:lnTo>
                  <a:lnTo>
                    <a:pt x="54609" y="45720"/>
                  </a:lnTo>
                  <a:lnTo>
                    <a:pt x="54609" y="40639"/>
                  </a:lnTo>
                  <a:close/>
                </a:path>
                <a:path w="54610" h="245109">
                  <a:moveTo>
                    <a:pt x="54609" y="35559"/>
                  </a:moveTo>
                  <a:lnTo>
                    <a:pt x="0" y="35559"/>
                  </a:lnTo>
                  <a:lnTo>
                    <a:pt x="0" y="39369"/>
                  </a:lnTo>
                  <a:lnTo>
                    <a:pt x="54609" y="39369"/>
                  </a:lnTo>
                  <a:lnTo>
                    <a:pt x="54609" y="35559"/>
                  </a:lnTo>
                  <a:close/>
                </a:path>
                <a:path w="54610" h="245109">
                  <a:moveTo>
                    <a:pt x="54609" y="29209"/>
                  </a:moveTo>
                  <a:lnTo>
                    <a:pt x="0" y="29209"/>
                  </a:lnTo>
                  <a:lnTo>
                    <a:pt x="0" y="34290"/>
                  </a:lnTo>
                  <a:lnTo>
                    <a:pt x="54609" y="34290"/>
                  </a:lnTo>
                  <a:lnTo>
                    <a:pt x="54609" y="29209"/>
                  </a:lnTo>
                  <a:close/>
                </a:path>
                <a:path w="54610" h="245109">
                  <a:moveTo>
                    <a:pt x="54609" y="22859"/>
                  </a:moveTo>
                  <a:lnTo>
                    <a:pt x="0" y="22859"/>
                  </a:lnTo>
                  <a:lnTo>
                    <a:pt x="0" y="27940"/>
                  </a:lnTo>
                  <a:lnTo>
                    <a:pt x="54609" y="27940"/>
                  </a:lnTo>
                  <a:lnTo>
                    <a:pt x="54609" y="22859"/>
                  </a:lnTo>
                  <a:close/>
                </a:path>
                <a:path w="54610" h="245109">
                  <a:moveTo>
                    <a:pt x="54609" y="16509"/>
                  </a:moveTo>
                  <a:lnTo>
                    <a:pt x="0" y="16509"/>
                  </a:lnTo>
                  <a:lnTo>
                    <a:pt x="0" y="21590"/>
                  </a:lnTo>
                  <a:lnTo>
                    <a:pt x="54609" y="21590"/>
                  </a:lnTo>
                  <a:lnTo>
                    <a:pt x="54609" y="16509"/>
                  </a:lnTo>
                  <a:close/>
                </a:path>
                <a:path w="54610" h="245109">
                  <a:moveTo>
                    <a:pt x="54609" y="10159"/>
                  </a:moveTo>
                  <a:lnTo>
                    <a:pt x="0" y="10159"/>
                  </a:lnTo>
                  <a:lnTo>
                    <a:pt x="0" y="15240"/>
                  </a:lnTo>
                  <a:lnTo>
                    <a:pt x="54609" y="15240"/>
                  </a:lnTo>
                  <a:lnTo>
                    <a:pt x="54609" y="10159"/>
                  </a:lnTo>
                  <a:close/>
                </a:path>
                <a:path w="54610" h="245109">
                  <a:moveTo>
                    <a:pt x="54609" y="3809"/>
                  </a:moveTo>
                  <a:lnTo>
                    <a:pt x="0" y="3809"/>
                  </a:lnTo>
                  <a:lnTo>
                    <a:pt x="0" y="8890"/>
                  </a:lnTo>
                  <a:lnTo>
                    <a:pt x="54609" y="8890"/>
                  </a:lnTo>
                  <a:lnTo>
                    <a:pt x="54609" y="3809"/>
                  </a:lnTo>
                  <a:close/>
                </a:path>
                <a:path w="54610" h="245109">
                  <a:moveTo>
                    <a:pt x="54609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54609" y="2540"/>
                  </a:lnTo>
                  <a:lnTo>
                    <a:pt x="54609" y="0"/>
                  </a:lnTo>
                  <a:close/>
                </a:path>
              </a:pathLst>
            </a:custGeom>
            <a:solidFill>
              <a:srgbClr val="277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8" name="object 288"/>
            <p:cNvSpPr/>
            <p:nvPr/>
          </p:nvSpPr>
          <p:spPr>
            <a:xfrm>
              <a:off x="2622550" y="6413500"/>
              <a:ext cx="55880" cy="243840"/>
            </a:xfrm>
            <a:custGeom>
              <a:avLst/>
              <a:gdLst/>
              <a:ahLst/>
              <a:cxnLst/>
              <a:rect l="l" t="t" r="r" b="b"/>
              <a:pathLst>
                <a:path w="55880" h="243840">
                  <a:moveTo>
                    <a:pt x="55880" y="240030"/>
                  </a:moveTo>
                  <a:lnTo>
                    <a:pt x="29210" y="240030"/>
                  </a:lnTo>
                  <a:lnTo>
                    <a:pt x="29210" y="242570"/>
                  </a:lnTo>
                  <a:lnTo>
                    <a:pt x="52069" y="242570"/>
                  </a:lnTo>
                  <a:lnTo>
                    <a:pt x="52069" y="243840"/>
                  </a:lnTo>
                  <a:lnTo>
                    <a:pt x="55880" y="243840"/>
                  </a:lnTo>
                  <a:lnTo>
                    <a:pt x="55880" y="240030"/>
                  </a:lnTo>
                  <a:close/>
                </a:path>
                <a:path w="55880" h="243840">
                  <a:moveTo>
                    <a:pt x="55880" y="237490"/>
                  </a:moveTo>
                  <a:lnTo>
                    <a:pt x="0" y="237490"/>
                  </a:lnTo>
                  <a:lnTo>
                    <a:pt x="0" y="240030"/>
                  </a:lnTo>
                  <a:lnTo>
                    <a:pt x="5080" y="240030"/>
                  </a:lnTo>
                  <a:lnTo>
                    <a:pt x="5080" y="238760"/>
                  </a:lnTo>
                  <a:lnTo>
                    <a:pt x="55880" y="238760"/>
                  </a:lnTo>
                  <a:lnTo>
                    <a:pt x="55880" y="237490"/>
                  </a:lnTo>
                  <a:close/>
                </a:path>
                <a:path w="55880" h="243840">
                  <a:moveTo>
                    <a:pt x="55880" y="233679"/>
                  </a:moveTo>
                  <a:lnTo>
                    <a:pt x="0" y="233679"/>
                  </a:lnTo>
                  <a:lnTo>
                    <a:pt x="0" y="236219"/>
                  </a:lnTo>
                  <a:lnTo>
                    <a:pt x="55880" y="236219"/>
                  </a:lnTo>
                  <a:lnTo>
                    <a:pt x="55880" y="233679"/>
                  </a:lnTo>
                  <a:close/>
                </a:path>
                <a:path w="55880" h="243840">
                  <a:moveTo>
                    <a:pt x="55880" y="231140"/>
                  </a:moveTo>
                  <a:lnTo>
                    <a:pt x="0" y="231140"/>
                  </a:lnTo>
                  <a:lnTo>
                    <a:pt x="0" y="232410"/>
                  </a:lnTo>
                  <a:lnTo>
                    <a:pt x="55880" y="232410"/>
                  </a:lnTo>
                  <a:lnTo>
                    <a:pt x="55880" y="231140"/>
                  </a:lnTo>
                  <a:close/>
                </a:path>
                <a:path w="55880" h="243840">
                  <a:moveTo>
                    <a:pt x="55880" y="227330"/>
                  </a:moveTo>
                  <a:lnTo>
                    <a:pt x="0" y="227330"/>
                  </a:lnTo>
                  <a:lnTo>
                    <a:pt x="0" y="229870"/>
                  </a:lnTo>
                  <a:lnTo>
                    <a:pt x="55880" y="229870"/>
                  </a:lnTo>
                  <a:lnTo>
                    <a:pt x="55880" y="227330"/>
                  </a:lnTo>
                  <a:close/>
                </a:path>
                <a:path w="55880" h="243840">
                  <a:moveTo>
                    <a:pt x="55880" y="224790"/>
                  </a:moveTo>
                  <a:lnTo>
                    <a:pt x="0" y="224790"/>
                  </a:lnTo>
                  <a:lnTo>
                    <a:pt x="0" y="226060"/>
                  </a:lnTo>
                  <a:lnTo>
                    <a:pt x="55880" y="226060"/>
                  </a:lnTo>
                  <a:lnTo>
                    <a:pt x="55880" y="224790"/>
                  </a:lnTo>
                  <a:close/>
                </a:path>
                <a:path w="55880" h="243840">
                  <a:moveTo>
                    <a:pt x="55880" y="220980"/>
                  </a:moveTo>
                  <a:lnTo>
                    <a:pt x="0" y="220980"/>
                  </a:lnTo>
                  <a:lnTo>
                    <a:pt x="0" y="223519"/>
                  </a:lnTo>
                  <a:lnTo>
                    <a:pt x="55880" y="223519"/>
                  </a:lnTo>
                  <a:lnTo>
                    <a:pt x="55880" y="220980"/>
                  </a:lnTo>
                  <a:close/>
                </a:path>
                <a:path w="55880" h="243840">
                  <a:moveTo>
                    <a:pt x="55880" y="218440"/>
                  </a:moveTo>
                  <a:lnTo>
                    <a:pt x="0" y="218440"/>
                  </a:lnTo>
                  <a:lnTo>
                    <a:pt x="0" y="219709"/>
                  </a:lnTo>
                  <a:lnTo>
                    <a:pt x="55880" y="219709"/>
                  </a:lnTo>
                  <a:lnTo>
                    <a:pt x="55880" y="218440"/>
                  </a:lnTo>
                  <a:close/>
                </a:path>
                <a:path w="55880" h="243840">
                  <a:moveTo>
                    <a:pt x="55880" y="214629"/>
                  </a:moveTo>
                  <a:lnTo>
                    <a:pt x="0" y="214629"/>
                  </a:lnTo>
                  <a:lnTo>
                    <a:pt x="0" y="217169"/>
                  </a:lnTo>
                  <a:lnTo>
                    <a:pt x="55880" y="217169"/>
                  </a:lnTo>
                  <a:lnTo>
                    <a:pt x="55880" y="214629"/>
                  </a:lnTo>
                  <a:close/>
                </a:path>
                <a:path w="55880" h="243840">
                  <a:moveTo>
                    <a:pt x="55880" y="212090"/>
                  </a:moveTo>
                  <a:lnTo>
                    <a:pt x="0" y="212090"/>
                  </a:lnTo>
                  <a:lnTo>
                    <a:pt x="0" y="213360"/>
                  </a:lnTo>
                  <a:lnTo>
                    <a:pt x="55880" y="213360"/>
                  </a:lnTo>
                  <a:lnTo>
                    <a:pt x="55880" y="212090"/>
                  </a:lnTo>
                  <a:close/>
                </a:path>
                <a:path w="55880" h="243840">
                  <a:moveTo>
                    <a:pt x="55880" y="208280"/>
                  </a:moveTo>
                  <a:lnTo>
                    <a:pt x="0" y="208280"/>
                  </a:lnTo>
                  <a:lnTo>
                    <a:pt x="0" y="210819"/>
                  </a:lnTo>
                  <a:lnTo>
                    <a:pt x="55880" y="210819"/>
                  </a:lnTo>
                  <a:lnTo>
                    <a:pt x="55880" y="208280"/>
                  </a:lnTo>
                  <a:close/>
                </a:path>
                <a:path w="55880" h="243840">
                  <a:moveTo>
                    <a:pt x="55880" y="205740"/>
                  </a:moveTo>
                  <a:lnTo>
                    <a:pt x="0" y="205740"/>
                  </a:lnTo>
                  <a:lnTo>
                    <a:pt x="0" y="207010"/>
                  </a:lnTo>
                  <a:lnTo>
                    <a:pt x="55880" y="207010"/>
                  </a:lnTo>
                  <a:lnTo>
                    <a:pt x="55880" y="205740"/>
                  </a:lnTo>
                  <a:close/>
                </a:path>
                <a:path w="55880" h="243840">
                  <a:moveTo>
                    <a:pt x="55880" y="201929"/>
                  </a:moveTo>
                  <a:lnTo>
                    <a:pt x="0" y="201929"/>
                  </a:lnTo>
                  <a:lnTo>
                    <a:pt x="0" y="204469"/>
                  </a:lnTo>
                  <a:lnTo>
                    <a:pt x="55880" y="204469"/>
                  </a:lnTo>
                  <a:lnTo>
                    <a:pt x="55880" y="201929"/>
                  </a:lnTo>
                  <a:close/>
                </a:path>
                <a:path w="55880" h="243840">
                  <a:moveTo>
                    <a:pt x="55880" y="199390"/>
                  </a:moveTo>
                  <a:lnTo>
                    <a:pt x="0" y="199390"/>
                  </a:lnTo>
                  <a:lnTo>
                    <a:pt x="0" y="200660"/>
                  </a:lnTo>
                  <a:lnTo>
                    <a:pt x="55880" y="200660"/>
                  </a:lnTo>
                  <a:lnTo>
                    <a:pt x="55880" y="199390"/>
                  </a:lnTo>
                  <a:close/>
                </a:path>
                <a:path w="55880" h="243840">
                  <a:moveTo>
                    <a:pt x="55880" y="195579"/>
                  </a:moveTo>
                  <a:lnTo>
                    <a:pt x="0" y="195579"/>
                  </a:lnTo>
                  <a:lnTo>
                    <a:pt x="0" y="198120"/>
                  </a:lnTo>
                  <a:lnTo>
                    <a:pt x="55880" y="198120"/>
                  </a:lnTo>
                  <a:lnTo>
                    <a:pt x="55880" y="195579"/>
                  </a:lnTo>
                  <a:close/>
                </a:path>
                <a:path w="55880" h="243840">
                  <a:moveTo>
                    <a:pt x="55880" y="193040"/>
                  </a:moveTo>
                  <a:lnTo>
                    <a:pt x="0" y="193040"/>
                  </a:lnTo>
                  <a:lnTo>
                    <a:pt x="0" y="194310"/>
                  </a:lnTo>
                  <a:lnTo>
                    <a:pt x="55880" y="194310"/>
                  </a:lnTo>
                  <a:lnTo>
                    <a:pt x="55880" y="193040"/>
                  </a:lnTo>
                  <a:close/>
                </a:path>
                <a:path w="55880" h="243840">
                  <a:moveTo>
                    <a:pt x="55880" y="189230"/>
                  </a:moveTo>
                  <a:lnTo>
                    <a:pt x="0" y="189230"/>
                  </a:lnTo>
                  <a:lnTo>
                    <a:pt x="0" y="191770"/>
                  </a:lnTo>
                  <a:lnTo>
                    <a:pt x="55880" y="191770"/>
                  </a:lnTo>
                  <a:lnTo>
                    <a:pt x="55880" y="189230"/>
                  </a:lnTo>
                  <a:close/>
                </a:path>
                <a:path w="55880" h="243840">
                  <a:moveTo>
                    <a:pt x="55880" y="186690"/>
                  </a:moveTo>
                  <a:lnTo>
                    <a:pt x="0" y="186690"/>
                  </a:lnTo>
                  <a:lnTo>
                    <a:pt x="0" y="187959"/>
                  </a:lnTo>
                  <a:lnTo>
                    <a:pt x="55880" y="187959"/>
                  </a:lnTo>
                  <a:lnTo>
                    <a:pt x="55880" y="186690"/>
                  </a:lnTo>
                  <a:close/>
                </a:path>
                <a:path w="55880" h="243840">
                  <a:moveTo>
                    <a:pt x="55880" y="182879"/>
                  </a:moveTo>
                  <a:lnTo>
                    <a:pt x="0" y="182879"/>
                  </a:lnTo>
                  <a:lnTo>
                    <a:pt x="0" y="185420"/>
                  </a:lnTo>
                  <a:lnTo>
                    <a:pt x="55880" y="185420"/>
                  </a:lnTo>
                  <a:lnTo>
                    <a:pt x="55880" y="182879"/>
                  </a:lnTo>
                  <a:close/>
                </a:path>
                <a:path w="55880" h="243840">
                  <a:moveTo>
                    <a:pt x="55880" y="180340"/>
                  </a:moveTo>
                  <a:lnTo>
                    <a:pt x="0" y="180340"/>
                  </a:lnTo>
                  <a:lnTo>
                    <a:pt x="0" y="181610"/>
                  </a:lnTo>
                  <a:lnTo>
                    <a:pt x="55880" y="181610"/>
                  </a:lnTo>
                  <a:lnTo>
                    <a:pt x="55880" y="180340"/>
                  </a:lnTo>
                  <a:close/>
                </a:path>
                <a:path w="55880" h="243840">
                  <a:moveTo>
                    <a:pt x="55880" y="176529"/>
                  </a:moveTo>
                  <a:lnTo>
                    <a:pt x="0" y="176529"/>
                  </a:lnTo>
                  <a:lnTo>
                    <a:pt x="0" y="179070"/>
                  </a:lnTo>
                  <a:lnTo>
                    <a:pt x="55880" y="179070"/>
                  </a:lnTo>
                  <a:lnTo>
                    <a:pt x="55880" y="176529"/>
                  </a:lnTo>
                  <a:close/>
                </a:path>
                <a:path w="55880" h="243840">
                  <a:moveTo>
                    <a:pt x="55880" y="173990"/>
                  </a:moveTo>
                  <a:lnTo>
                    <a:pt x="0" y="173990"/>
                  </a:lnTo>
                  <a:lnTo>
                    <a:pt x="0" y="175259"/>
                  </a:lnTo>
                  <a:lnTo>
                    <a:pt x="55880" y="175259"/>
                  </a:lnTo>
                  <a:lnTo>
                    <a:pt x="55880" y="173990"/>
                  </a:lnTo>
                  <a:close/>
                </a:path>
                <a:path w="55880" h="243840">
                  <a:moveTo>
                    <a:pt x="55880" y="170179"/>
                  </a:moveTo>
                  <a:lnTo>
                    <a:pt x="0" y="170179"/>
                  </a:lnTo>
                  <a:lnTo>
                    <a:pt x="0" y="172720"/>
                  </a:lnTo>
                  <a:lnTo>
                    <a:pt x="55880" y="172720"/>
                  </a:lnTo>
                  <a:lnTo>
                    <a:pt x="55880" y="170179"/>
                  </a:lnTo>
                  <a:close/>
                </a:path>
                <a:path w="55880" h="243840">
                  <a:moveTo>
                    <a:pt x="55880" y="167640"/>
                  </a:moveTo>
                  <a:lnTo>
                    <a:pt x="0" y="167640"/>
                  </a:lnTo>
                  <a:lnTo>
                    <a:pt x="0" y="168909"/>
                  </a:lnTo>
                  <a:lnTo>
                    <a:pt x="55880" y="168909"/>
                  </a:lnTo>
                  <a:lnTo>
                    <a:pt x="55880" y="167640"/>
                  </a:lnTo>
                  <a:close/>
                </a:path>
                <a:path w="55880" h="243840">
                  <a:moveTo>
                    <a:pt x="55880" y="163830"/>
                  </a:moveTo>
                  <a:lnTo>
                    <a:pt x="0" y="163830"/>
                  </a:lnTo>
                  <a:lnTo>
                    <a:pt x="0" y="166370"/>
                  </a:lnTo>
                  <a:lnTo>
                    <a:pt x="55880" y="166370"/>
                  </a:lnTo>
                  <a:lnTo>
                    <a:pt x="55880" y="163830"/>
                  </a:lnTo>
                  <a:close/>
                </a:path>
                <a:path w="55880" h="243840">
                  <a:moveTo>
                    <a:pt x="55880" y="161290"/>
                  </a:moveTo>
                  <a:lnTo>
                    <a:pt x="0" y="161290"/>
                  </a:lnTo>
                  <a:lnTo>
                    <a:pt x="0" y="162560"/>
                  </a:lnTo>
                  <a:lnTo>
                    <a:pt x="55880" y="162560"/>
                  </a:lnTo>
                  <a:lnTo>
                    <a:pt x="55880" y="161290"/>
                  </a:lnTo>
                  <a:close/>
                </a:path>
                <a:path w="55880" h="243840">
                  <a:moveTo>
                    <a:pt x="55880" y="157479"/>
                  </a:moveTo>
                  <a:lnTo>
                    <a:pt x="0" y="157479"/>
                  </a:lnTo>
                  <a:lnTo>
                    <a:pt x="0" y="160020"/>
                  </a:lnTo>
                  <a:lnTo>
                    <a:pt x="55880" y="160020"/>
                  </a:lnTo>
                  <a:lnTo>
                    <a:pt x="55880" y="157479"/>
                  </a:lnTo>
                  <a:close/>
                </a:path>
                <a:path w="55880" h="243840">
                  <a:moveTo>
                    <a:pt x="55880" y="154940"/>
                  </a:moveTo>
                  <a:lnTo>
                    <a:pt x="0" y="154940"/>
                  </a:lnTo>
                  <a:lnTo>
                    <a:pt x="0" y="156209"/>
                  </a:lnTo>
                  <a:lnTo>
                    <a:pt x="55880" y="156209"/>
                  </a:lnTo>
                  <a:lnTo>
                    <a:pt x="55880" y="154940"/>
                  </a:lnTo>
                  <a:close/>
                </a:path>
                <a:path w="55880" h="243840">
                  <a:moveTo>
                    <a:pt x="55880" y="151130"/>
                  </a:moveTo>
                  <a:lnTo>
                    <a:pt x="0" y="151130"/>
                  </a:lnTo>
                  <a:lnTo>
                    <a:pt x="0" y="153670"/>
                  </a:lnTo>
                  <a:lnTo>
                    <a:pt x="55880" y="153670"/>
                  </a:lnTo>
                  <a:lnTo>
                    <a:pt x="55880" y="151130"/>
                  </a:lnTo>
                  <a:close/>
                </a:path>
                <a:path w="55880" h="243840">
                  <a:moveTo>
                    <a:pt x="55880" y="148590"/>
                  </a:moveTo>
                  <a:lnTo>
                    <a:pt x="0" y="148590"/>
                  </a:lnTo>
                  <a:lnTo>
                    <a:pt x="0" y="149859"/>
                  </a:lnTo>
                  <a:lnTo>
                    <a:pt x="55880" y="149859"/>
                  </a:lnTo>
                  <a:lnTo>
                    <a:pt x="55880" y="148590"/>
                  </a:lnTo>
                  <a:close/>
                </a:path>
                <a:path w="55880" h="243840">
                  <a:moveTo>
                    <a:pt x="55880" y="144779"/>
                  </a:moveTo>
                  <a:lnTo>
                    <a:pt x="0" y="144779"/>
                  </a:lnTo>
                  <a:lnTo>
                    <a:pt x="0" y="147320"/>
                  </a:lnTo>
                  <a:lnTo>
                    <a:pt x="55880" y="147320"/>
                  </a:lnTo>
                  <a:lnTo>
                    <a:pt x="55880" y="144779"/>
                  </a:lnTo>
                  <a:close/>
                </a:path>
                <a:path w="55880" h="243840">
                  <a:moveTo>
                    <a:pt x="55880" y="142240"/>
                  </a:moveTo>
                  <a:lnTo>
                    <a:pt x="0" y="142240"/>
                  </a:lnTo>
                  <a:lnTo>
                    <a:pt x="0" y="143509"/>
                  </a:lnTo>
                  <a:lnTo>
                    <a:pt x="55880" y="143509"/>
                  </a:lnTo>
                  <a:lnTo>
                    <a:pt x="55880" y="142240"/>
                  </a:lnTo>
                  <a:close/>
                </a:path>
                <a:path w="55880" h="243840">
                  <a:moveTo>
                    <a:pt x="55880" y="138430"/>
                  </a:moveTo>
                  <a:lnTo>
                    <a:pt x="0" y="138430"/>
                  </a:lnTo>
                  <a:lnTo>
                    <a:pt x="0" y="140970"/>
                  </a:lnTo>
                  <a:lnTo>
                    <a:pt x="55880" y="140970"/>
                  </a:lnTo>
                  <a:lnTo>
                    <a:pt x="55880" y="138430"/>
                  </a:lnTo>
                  <a:close/>
                </a:path>
                <a:path w="55880" h="243840">
                  <a:moveTo>
                    <a:pt x="55880" y="135890"/>
                  </a:moveTo>
                  <a:lnTo>
                    <a:pt x="0" y="135890"/>
                  </a:lnTo>
                  <a:lnTo>
                    <a:pt x="0" y="137159"/>
                  </a:lnTo>
                  <a:lnTo>
                    <a:pt x="55880" y="137159"/>
                  </a:lnTo>
                  <a:lnTo>
                    <a:pt x="55880" y="135890"/>
                  </a:lnTo>
                  <a:close/>
                </a:path>
                <a:path w="55880" h="243840">
                  <a:moveTo>
                    <a:pt x="55880" y="132080"/>
                  </a:moveTo>
                  <a:lnTo>
                    <a:pt x="0" y="132080"/>
                  </a:lnTo>
                  <a:lnTo>
                    <a:pt x="0" y="134620"/>
                  </a:lnTo>
                  <a:lnTo>
                    <a:pt x="55880" y="134620"/>
                  </a:lnTo>
                  <a:lnTo>
                    <a:pt x="55880" y="132080"/>
                  </a:lnTo>
                  <a:close/>
                </a:path>
                <a:path w="55880" h="243840">
                  <a:moveTo>
                    <a:pt x="55880" y="129540"/>
                  </a:moveTo>
                  <a:lnTo>
                    <a:pt x="0" y="129540"/>
                  </a:lnTo>
                  <a:lnTo>
                    <a:pt x="0" y="130809"/>
                  </a:lnTo>
                  <a:lnTo>
                    <a:pt x="55880" y="130809"/>
                  </a:lnTo>
                  <a:lnTo>
                    <a:pt x="55880" y="129540"/>
                  </a:lnTo>
                  <a:close/>
                </a:path>
                <a:path w="55880" h="243840">
                  <a:moveTo>
                    <a:pt x="55880" y="125730"/>
                  </a:moveTo>
                  <a:lnTo>
                    <a:pt x="0" y="125730"/>
                  </a:lnTo>
                  <a:lnTo>
                    <a:pt x="0" y="128270"/>
                  </a:lnTo>
                  <a:lnTo>
                    <a:pt x="55880" y="128270"/>
                  </a:lnTo>
                  <a:lnTo>
                    <a:pt x="55880" y="125730"/>
                  </a:lnTo>
                  <a:close/>
                </a:path>
                <a:path w="55880" h="243840">
                  <a:moveTo>
                    <a:pt x="55880" y="123189"/>
                  </a:moveTo>
                  <a:lnTo>
                    <a:pt x="0" y="123189"/>
                  </a:lnTo>
                  <a:lnTo>
                    <a:pt x="0" y="124459"/>
                  </a:lnTo>
                  <a:lnTo>
                    <a:pt x="55880" y="124459"/>
                  </a:lnTo>
                  <a:lnTo>
                    <a:pt x="55880" y="123189"/>
                  </a:lnTo>
                  <a:close/>
                </a:path>
                <a:path w="55880" h="243840">
                  <a:moveTo>
                    <a:pt x="55880" y="119379"/>
                  </a:moveTo>
                  <a:lnTo>
                    <a:pt x="0" y="119379"/>
                  </a:lnTo>
                  <a:lnTo>
                    <a:pt x="0" y="121920"/>
                  </a:lnTo>
                  <a:lnTo>
                    <a:pt x="55880" y="121920"/>
                  </a:lnTo>
                  <a:lnTo>
                    <a:pt x="55880" y="119379"/>
                  </a:lnTo>
                  <a:close/>
                </a:path>
                <a:path w="55880" h="243840">
                  <a:moveTo>
                    <a:pt x="55880" y="116839"/>
                  </a:moveTo>
                  <a:lnTo>
                    <a:pt x="0" y="116839"/>
                  </a:lnTo>
                  <a:lnTo>
                    <a:pt x="0" y="118110"/>
                  </a:lnTo>
                  <a:lnTo>
                    <a:pt x="55880" y="118110"/>
                  </a:lnTo>
                  <a:lnTo>
                    <a:pt x="55880" y="116839"/>
                  </a:lnTo>
                  <a:close/>
                </a:path>
                <a:path w="55880" h="243840">
                  <a:moveTo>
                    <a:pt x="55880" y="113029"/>
                  </a:moveTo>
                  <a:lnTo>
                    <a:pt x="0" y="113029"/>
                  </a:lnTo>
                  <a:lnTo>
                    <a:pt x="0" y="115570"/>
                  </a:lnTo>
                  <a:lnTo>
                    <a:pt x="55880" y="115570"/>
                  </a:lnTo>
                  <a:lnTo>
                    <a:pt x="55880" y="113029"/>
                  </a:lnTo>
                  <a:close/>
                </a:path>
                <a:path w="55880" h="243840">
                  <a:moveTo>
                    <a:pt x="55880" y="110489"/>
                  </a:moveTo>
                  <a:lnTo>
                    <a:pt x="0" y="110489"/>
                  </a:lnTo>
                  <a:lnTo>
                    <a:pt x="0" y="111759"/>
                  </a:lnTo>
                  <a:lnTo>
                    <a:pt x="55880" y="111759"/>
                  </a:lnTo>
                  <a:lnTo>
                    <a:pt x="55880" y="110489"/>
                  </a:lnTo>
                  <a:close/>
                </a:path>
                <a:path w="55880" h="243840">
                  <a:moveTo>
                    <a:pt x="55880" y="106679"/>
                  </a:moveTo>
                  <a:lnTo>
                    <a:pt x="0" y="106679"/>
                  </a:lnTo>
                  <a:lnTo>
                    <a:pt x="0" y="109220"/>
                  </a:lnTo>
                  <a:lnTo>
                    <a:pt x="55880" y="109220"/>
                  </a:lnTo>
                  <a:lnTo>
                    <a:pt x="55880" y="106679"/>
                  </a:lnTo>
                  <a:close/>
                </a:path>
                <a:path w="55880" h="243840">
                  <a:moveTo>
                    <a:pt x="55880" y="104140"/>
                  </a:moveTo>
                  <a:lnTo>
                    <a:pt x="0" y="104140"/>
                  </a:lnTo>
                  <a:lnTo>
                    <a:pt x="0" y="105410"/>
                  </a:lnTo>
                  <a:lnTo>
                    <a:pt x="55880" y="105410"/>
                  </a:lnTo>
                  <a:lnTo>
                    <a:pt x="55880" y="104140"/>
                  </a:lnTo>
                  <a:close/>
                </a:path>
                <a:path w="55880" h="243840">
                  <a:moveTo>
                    <a:pt x="55880" y="100330"/>
                  </a:moveTo>
                  <a:lnTo>
                    <a:pt x="0" y="100330"/>
                  </a:lnTo>
                  <a:lnTo>
                    <a:pt x="0" y="102870"/>
                  </a:lnTo>
                  <a:lnTo>
                    <a:pt x="55880" y="102870"/>
                  </a:lnTo>
                  <a:lnTo>
                    <a:pt x="55880" y="100330"/>
                  </a:lnTo>
                  <a:close/>
                </a:path>
                <a:path w="55880" h="243840">
                  <a:moveTo>
                    <a:pt x="55880" y="97790"/>
                  </a:moveTo>
                  <a:lnTo>
                    <a:pt x="0" y="97790"/>
                  </a:lnTo>
                  <a:lnTo>
                    <a:pt x="0" y="99059"/>
                  </a:lnTo>
                  <a:lnTo>
                    <a:pt x="55880" y="99059"/>
                  </a:lnTo>
                  <a:lnTo>
                    <a:pt x="55880" y="97790"/>
                  </a:lnTo>
                  <a:close/>
                </a:path>
                <a:path w="55880" h="243840">
                  <a:moveTo>
                    <a:pt x="55880" y="93980"/>
                  </a:moveTo>
                  <a:lnTo>
                    <a:pt x="0" y="93980"/>
                  </a:lnTo>
                  <a:lnTo>
                    <a:pt x="0" y="96520"/>
                  </a:lnTo>
                  <a:lnTo>
                    <a:pt x="55880" y="96520"/>
                  </a:lnTo>
                  <a:lnTo>
                    <a:pt x="55880" y="93980"/>
                  </a:lnTo>
                  <a:close/>
                </a:path>
                <a:path w="55880" h="243840">
                  <a:moveTo>
                    <a:pt x="55880" y="91440"/>
                  </a:moveTo>
                  <a:lnTo>
                    <a:pt x="0" y="91440"/>
                  </a:lnTo>
                  <a:lnTo>
                    <a:pt x="0" y="92709"/>
                  </a:lnTo>
                  <a:lnTo>
                    <a:pt x="55880" y="92709"/>
                  </a:lnTo>
                  <a:lnTo>
                    <a:pt x="55880" y="91440"/>
                  </a:lnTo>
                  <a:close/>
                </a:path>
                <a:path w="55880" h="243840">
                  <a:moveTo>
                    <a:pt x="55880" y="87629"/>
                  </a:moveTo>
                  <a:lnTo>
                    <a:pt x="0" y="87629"/>
                  </a:lnTo>
                  <a:lnTo>
                    <a:pt x="0" y="90170"/>
                  </a:lnTo>
                  <a:lnTo>
                    <a:pt x="55880" y="90170"/>
                  </a:lnTo>
                  <a:lnTo>
                    <a:pt x="55880" y="87629"/>
                  </a:lnTo>
                  <a:close/>
                </a:path>
                <a:path w="55880" h="243840">
                  <a:moveTo>
                    <a:pt x="55880" y="85089"/>
                  </a:moveTo>
                  <a:lnTo>
                    <a:pt x="0" y="85089"/>
                  </a:lnTo>
                  <a:lnTo>
                    <a:pt x="0" y="86359"/>
                  </a:lnTo>
                  <a:lnTo>
                    <a:pt x="55880" y="86359"/>
                  </a:lnTo>
                  <a:lnTo>
                    <a:pt x="55880" y="85089"/>
                  </a:lnTo>
                  <a:close/>
                </a:path>
                <a:path w="55880" h="243840">
                  <a:moveTo>
                    <a:pt x="55880" y="78739"/>
                  </a:moveTo>
                  <a:lnTo>
                    <a:pt x="0" y="78739"/>
                  </a:lnTo>
                  <a:lnTo>
                    <a:pt x="0" y="83820"/>
                  </a:lnTo>
                  <a:lnTo>
                    <a:pt x="55880" y="83820"/>
                  </a:lnTo>
                  <a:lnTo>
                    <a:pt x="55880" y="78739"/>
                  </a:lnTo>
                  <a:close/>
                </a:path>
                <a:path w="55880" h="243840">
                  <a:moveTo>
                    <a:pt x="55880" y="72390"/>
                  </a:moveTo>
                  <a:lnTo>
                    <a:pt x="0" y="72390"/>
                  </a:lnTo>
                  <a:lnTo>
                    <a:pt x="0" y="77470"/>
                  </a:lnTo>
                  <a:lnTo>
                    <a:pt x="55880" y="77470"/>
                  </a:lnTo>
                  <a:lnTo>
                    <a:pt x="55880" y="72390"/>
                  </a:lnTo>
                  <a:close/>
                </a:path>
                <a:path w="55880" h="243840">
                  <a:moveTo>
                    <a:pt x="55880" y="66039"/>
                  </a:moveTo>
                  <a:lnTo>
                    <a:pt x="0" y="66039"/>
                  </a:lnTo>
                  <a:lnTo>
                    <a:pt x="0" y="71120"/>
                  </a:lnTo>
                  <a:lnTo>
                    <a:pt x="55880" y="71120"/>
                  </a:lnTo>
                  <a:lnTo>
                    <a:pt x="55880" y="66039"/>
                  </a:lnTo>
                  <a:close/>
                </a:path>
                <a:path w="55880" h="243840">
                  <a:moveTo>
                    <a:pt x="55880" y="59689"/>
                  </a:moveTo>
                  <a:lnTo>
                    <a:pt x="0" y="59689"/>
                  </a:lnTo>
                  <a:lnTo>
                    <a:pt x="0" y="64770"/>
                  </a:lnTo>
                  <a:lnTo>
                    <a:pt x="55880" y="64770"/>
                  </a:lnTo>
                  <a:lnTo>
                    <a:pt x="55880" y="59689"/>
                  </a:lnTo>
                  <a:close/>
                </a:path>
                <a:path w="55880" h="243840">
                  <a:moveTo>
                    <a:pt x="55880" y="53339"/>
                  </a:moveTo>
                  <a:lnTo>
                    <a:pt x="0" y="53339"/>
                  </a:lnTo>
                  <a:lnTo>
                    <a:pt x="0" y="58420"/>
                  </a:lnTo>
                  <a:lnTo>
                    <a:pt x="55880" y="58420"/>
                  </a:lnTo>
                  <a:lnTo>
                    <a:pt x="55880" y="53339"/>
                  </a:lnTo>
                  <a:close/>
                </a:path>
                <a:path w="55880" h="243840">
                  <a:moveTo>
                    <a:pt x="55880" y="46989"/>
                  </a:moveTo>
                  <a:lnTo>
                    <a:pt x="0" y="46989"/>
                  </a:lnTo>
                  <a:lnTo>
                    <a:pt x="0" y="52070"/>
                  </a:lnTo>
                  <a:lnTo>
                    <a:pt x="55880" y="52070"/>
                  </a:lnTo>
                  <a:lnTo>
                    <a:pt x="55880" y="46989"/>
                  </a:lnTo>
                  <a:close/>
                </a:path>
                <a:path w="55880" h="243840">
                  <a:moveTo>
                    <a:pt x="55880" y="40639"/>
                  </a:moveTo>
                  <a:lnTo>
                    <a:pt x="0" y="40639"/>
                  </a:lnTo>
                  <a:lnTo>
                    <a:pt x="0" y="45720"/>
                  </a:lnTo>
                  <a:lnTo>
                    <a:pt x="55880" y="45720"/>
                  </a:lnTo>
                  <a:lnTo>
                    <a:pt x="55880" y="40639"/>
                  </a:lnTo>
                  <a:close/>
                </a:path>
                <a:path w="55880" h="243840">
                  <a:moveTo>
                    <a:pt x="55880" y="35559"/>
                  </a:moveTo>
                  <a:lnTo>
                    <a:pt x="0" y="35559"/>
                  </a:lnTo>
                  <a:lnTo>
                    <a:pt x="0" y="39369"/>
                  </a:lnTo>
                  <a:lnTo>
                    <a:pt x="55880" y="39369"/>
                  </a:lnTo>
                  <a:lnTo>
                    <a:pt x="55880" y="35559"/>
                  </a:lnTo>
                  <a:close/>
                </a:path>
                <a:path w="55880" h="243840">
                  <a:moveTo>
                    <a:pt x="55880" y="29209"/>
                  </a:moveTo>
                  <a:lnTo>
                    <a:pt x="0" y="29209"/>
                  </a:lnTo>
                  <a:lnTo>
                    <a:pt x="0" y="34290"/>
                  </a:lnTo>
                  <a:lnTo>
                    <a:pt x="55880" y="34290"/>
                  </a:lnTo>
                  <a:lnTo>
                    <a:pt x="55880" y="29209"/>
                  </a:lnTo>
                  <a:close/>
                </a:path>
                <a:path w="55880" h="243840">
                  <a:moveTo>
                    <a:pt x="55880" y="22859"/>
                  </a:moveTo>
                  <a:lnTo>
                    <a:pt x="0" y="22859"/>
                  </a:lnTo>
                  <a:lnTo>
                    <a:pt x="0" y="27940"/>
                  </a:lnTo>
                  <a:lnTo>
                    <a:pt x="55880" y="27940"/>
                  </a:lnTo>
                  <a:lnTo>
                    <a:pt x="55880" y="22859"/>
                  </a:lnTo>
                  <a:close/>
                </a:path>
                <a:path w="55880" h="243840">
                  <a:moveTo>
                    <a:pt x="55880" y="16509"/>
                  </a:moveTo>
                  <a:lnTo>
                    <a:pt x="0" y="16509"/>
                  </a:lnTo>
                  <a:lnTo>
                    <a:pt x="0" y="21590"/>
                  </a:lnTo>
                  <a:lnTo>
                    <a:pt x="55880" y="21590"/>
                  </a:lnTo>
                  <a:lnTo>
                    <a:pt x="55880" y="16509"/>
                  </a:lnTo>
                  <a:close/>
                </a:path>
                <a:path w="55880" h="243840">
                  <a:moveTo>
                    <a:pt x="55880" y="10159"/>
                  </a:moveTo>
                  <a:lnTo>
                    <a:pt x="0" y="10159"/>
                  </a:lnTo>
                  <a:lnTo>
                    <a:pt x="0" y="15240"/>
                  </a:lnTo>
                  <a:lnTo>
                    <a:pt x="55880" y="15240"/>
                  </a:lnTo>
                  <a:lnTo>
                    <a:pt x="55880" y="10159"/>
                  </a:lnTo>
                  <a:close/>
                </a:path>
                <a:path w="55880" h="243840">
                  <a:moveTo>
                    <a:pt x="55880" y="3809"/>
                  </a:moveTo>
                  <a:lnTo>
                    <a:pt x="0" y="3809"/>
                  </a:lnTo>
                  <a:lnTo>
                    <a:pt x="0" y="8890"/>
                  </a:lnTo>
                  <a:lnTo>
                    <a:pt x="55880" y="8890"/>
                  </a:lnTo>
                  <a:lnTo>
                    <a:pt x="55880" y="3809"/>
                  </a:lnTo>
                  <a:close/>
                </a:path>
                <a:path w="55880" h="243840">
                  <a:moveTo>
                    <a:pt x="5588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55880" y="2540"/>
                  </a:lnTo>
                  <a:lnTo>
                    <a:pt x="55880" y="0"/>
                  </a:lnTo>
                  <a:close/>
                </a:path>
              </a:pathLst>
            </a:custGeom>
            <a:solidFill>
              <a:srgbClr val="277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9" name="object 289"/>
            <p:cNvSpPr/>
            <p:nvPr/>
          </p:nvSpPr>
          <p:spPr>
            <a:xfrm>
              <a:off x="2567940" y="6413500"/>
              <a:ext cx="54610" cy="240029"/>
            </a:xfrm>
            <a:custGeom>
              <a:avLst/>
              <a:gdLst/>
              <a:ahLst/>
              <a:cxnLst/>
              <a:rect l="l" t="t" r="r" b="b"/>
              <a:pathLst>
                <a:path w="54610" h="240029">
                  <a:moveTo>
                    <a:pt x="54610" y="237490"/>
                  </a:moveTo>
                  <a:lnTo>
                    <a:pt x="36830" y="237490"/>
                  </a:lnTo>
                  <a:lnTo>
                    <a:pt x="36830" y="240029"/>
                  </a:lnTo>
                  <a:lnTo>
                    <a:pt x="54610" y="240029"/>
                  </a:lnTo>
                  <a:lnTo>
                    <a:pt x="54610" y="237490"/>
                  </a:lnTo>
                  <a:close/>
                </a:path>
                <a:path w="54610" h="240029">
                  <a:moveTo>
                    <a:pt x="54610" y="233679"/>
                  </a:moveTo>
                  <a:lnTo>
                    <a:pt x="0" y="233679"/>
                  </a:lnTo>
                  <a:lnTo>
                    <a:pt x="0" y="237490"/>
                  </a:lnTo>
                  <a:lnTo>
                    <a:pt x="13970" y="237490"/>
                  </a:lnTo>
                  <a:lnTo>
                    <a:pt x="13970" y="236219"/>
                  </a:lnTo>
                  <a:lnTo>
                    <a:pt x="54610" y="236219"/>
                  </a:lnTo>
                  <a:lnTo>
                    <a:pt x="54610" y="233679"/>
                  </a:lnTo>
                  <a:close/>
                </a:path>
                <a:path w="54610" h="240029">
                  <a:moveTo>
                    <a:pt x="54610" y="231140"/>
                  </a:moveTo>
                  <a:lnTo>
                    <a:pt x="0" y="231140"/>
                  </a:lnTo>
                  <a:lnTo>
                    <a:pt x="0" y="232410"/>
                  </a:lnTo>
                  <a:lnTo>
                    <a:pt x="54610" y="232410"/>
                  </a:lnTo>
                  <a:lnTo>
                    <a:pt x="54610" y="231140"/>
                  </a:lnTo>
                  <a:close/>
                </a:path>
                <a:path w="54610" h="240029">
                  <a:moveTo>
                    <a:pt x="54610" y="227330"/>
                  </a:moveTo>
                  <a:lnTo>
                    <a:pt x="0" y="227330"/>
                  </a:lnTo>
                  <a:lnTo>
                    <a:pt x="0" y="229870"/>
                  </a:lnTo>
                  <a:lnTo>
                    <a:pt x="54610" y="229870"/>
                  </a:lnTo>
                  <a:lnTo>
                    <a:pt x="54610" y="227330"/>
                  </a:lnTo>
                  <a:close/>
                </a:path>
                <a:path w="54610" h="240029">
                  <a:moveTo>
                    <a:pt x="54610" y="224790"/>
                  </a:moveTo>
                  <a:lnTo>
                    <a:pt x="0" y="224790"/>
                  </a:lnTo>
                  <a:lnTo>
                    <a:pt x="0" y="226060"/>
                  </a:lnTo>
                  <a:lnTo>
                    <a:pt x="54610" y="226060"/>
                  </a:lnTo>
                  <a:lnTo>
                    <a:pt x="54610" y="224790"/>
                  </a:lnTo>
                  <a:close/>
                </a:path>
                <a:path w="54610" h="240029">
                  <a:moveTo>
                    <a:pt x="54610" y="220980"/>
                  </a:moveTo>
                  <a:lnTo>
                    <a:pt x="0" y="220980"/>
                  </a:lnTo>
                  <a:lnTo>
                    <a:pt x="0" y="223519"/>
                  </a:lnTo>
                  <a:lnTo>
                    <a:pt x="54610" y="223519"/>
                  </a:lnTo>
                  <a:lnTo>
                    <a:pt x="54610" y="220980"/>
                  </a:lnTo>
                  <a:close/>
                </a:path>
                <a:path w="54610" h="240029">
                  <a:moveTo>
                    <a:pt x="54610" y="218440"/>
                  </a:moveTo>
                  <a:lnTo>
                    <a:pt x="0" y="218440"/>
                  </a:lnTo>
                  <a:lnTo>
                    <a:pt x="0" y="219709"/>
                  </a:lnTo>
                  <a:lnTo>
                    <a:pt x="54610" y="219709"/>
                  </a:lnTo>
                  <a:lnTo>
                    <a:pt x="54610" y="218440"/>
                  </a:lnTo>
                  <a:close/>
                </a:path>
                <a:path w="54610" h="240029">
                  <a:moveTo>
                    <a:pt x="54610" y="214629"/>
                  </a:moveTo>
                  <a:lnTo>
                    <a:pt x="0" y="214629"/>
                  </a:lnTo>
                  <a:lnTo>
                    <a:pt x="0" y="217169"/>
                  </a:lnTo>
                  <a:lnTo>
                    <a:pt x="54610" y="217169"/>
                  </a:lnTo>
                  <a:lnTo>
                    <a:pt x="54610" y="214629"/>
                  </a:lnTo>
                  <a:close/>
                </a:path>
                <a:path w="54610" h="240029">
                  <a:moveTo>
                    <a:pt x="54610" y="212090"/>
                  </a:moveTo>
                  <a:lnTo>
                    <a:pt x="0" y="212090"/>
                  </a:lnTo>
                  <a:lnTo>
                    <a:pt x="0" y="213360"/>
                  </a:lnTo>
                  <a:lnTo>
                    <a:pt x="54610" y="213360"/>
                  </a:lnTo>
                  <a:lnTo>
                    <a:pt x="54610" y="212090"/>
                  </a:lnTo>
                  <a:close/>
                </a:path>
                <a:path w="54610" h="240029">
                  <a:moveTo>
                    <a:pt x="54610" y="208280"/>
                  </a:moveTo>
                  <a:lnTo>
                    <a:pt x="0" y="208280"/>
                  </a:lnTo>
                  <a:lnTo>
                    <a:pt x="0" y="210819"/>
                  </a:lnTo>
                  <a:lnTo>
                    <a:pt x="54610" y="210819"/>
                  </a:lnTo>
                  <a:lnTo>
                    <a:pt x="54610" y="208280"/>
                  </a:lnTo>
                  <a:close/>
                </a:path>
                <a:path w="54610" h="240029">
                  <a:moveTo>
                    <a:pt x="54610" y="205740"/>
                  </a:moveTo>
                  <a:lnTo>
                    <a:pt x="0" y="205740"/>
                  </a:lnTo>
                  <a:lnTo>
                    <a:pt x="0" y="207010"/>
                  </a:lnTo>
                  <a:lnTo>
                    <a:pt x="54610" y="207010"/>
                  </a:lnTo>
                  <a:lnTo>
                    <a:pt x="54610" y="205740"/>
                  </a:lnTo>
                  <a:close/>
                </a:path>
                <a:path w="54610" h="240029">
                  <a:moveTo>
                    <a:pt x="54610" y="201929"/>
                  </a:moveTo>
                  <a:lnTo>
                    <a:pt x="0" y="201929"/>
                  </a:lnTo>
                  <a:lnTo>
                    <a:pt x="0" y="204469"/>
                  </a:lnTo>
                  <a:lnTo>
                    <a:pt x="54610" y="204469"/>
                  </a:lnTo>
                  <a:lnTo>
                    <a:pt x="54610" y="201929"/>
                  </a:lnTo>
                  <a:close/>
                </a:path>
                <a:path w="54610" h="240029">
                  <a:moveTo>
                    <a:pt x="54610" y="199390"/>
                  </a:moveTo>
                  <a:lnTo>
                    <a:pt x="0" y="199390"/>
                  </a:lnTo>
                  <a:lnTo>
                    <a:pt x="0" y="200660"/>
                  </a:lnTo>
                  <a:lnTo>
                    <a:pt x="54610" y="200660"/>
                  </a:lnTo>
                  <a:lnTo>
                    <a:pt x="54610" y="199390"/>
                  </a:lnTo>
                  <a:close/>
                </a:path>
                <a:path w="54610" h="240029">
                  <a:moveTo>
                    <a:pt x="54610" y="195579"/>
                  </a:moveTo>
                  <a:lnTo>
                    <a:pt x="0" y="195579"/>
                  </a:lnTo>
                  <a:lnTo>
                    <a:pt x="0" y="198120"/>
                  </a:lnTo>
                  <a:lnTo>
                    <a:pt x="54610" y="198120"/>
                  </a:lnTo>
                  <a:lnTo>
                    <a:pt x="54610" y="195579"/>
                  </a:lnTo>
                  <a:close/>
                </a:path>
                <a:path w="54610" h="240029">
                  <a:moveTo>
                    <a:pt x="54610" y="193040"/>
                  </a:moveTo>
                  <a:lnTo>
                    <a:pt x="0" y="193040"/>
                  </a:lnTo>
                  <a:lnTo>
                    <a:pt x="0" y="194310"/>
                  </a:lnTo>
                  <a:lnTo>
                    <a:pt x="54610" y="194310"/>
                  </a:lnTo>
                  <a:lnTo>
                    <a:pt x="54610" y="193040"/>
                  </a:lnTo>
                  <a:close/>
                </a:path>
                <a:path w="54610" h="240029">
                  <a:moveTo>
                    <a:pt x="54610" y="189230"/>
                  </a:moveTo>
                  <a:lnTo>
                    <a:pt x="0" y="189230"/>
                  </a:lnTo>
                  <a:lnTo>
                    <a:pt x="0" y="191770"/>
                  </a:lnTo>
                  <a:lnTo>
                    <a:pt x="54610" y="191770"/>
                  </a:lnTo>
                  <a:lnTo>
                    <a:pt x="54610" y="189230"/>
                  </a:lnTo>
                  <a:close/>
                </a:path>
                <a:path w="54610" h="240029">
                  <a:moveTo>
                    <a:pt x="54610" y="186690"/>
                  </a:moveTo>
                  <a:lnTo>
                    <a:pt x="0" y="186690"/>
                  </a:lnTo>
                  <a:lnTo>
                    <a:pt x="0" y="187959"/>
                  </a:lnTo>
                  <a:lnTo>
                    <a:pt x="54610" y="187959"/>
                  </a:lnTo>
                  <a:lnTo>
                    <a:pt x="54610" y="186690"/>
                  </a:lnTo>
                  <a:close/>
                </a:path>
                <a:path w="54610" h="240029">
                  <a:moveTo>
                    <a:pt x="54610" y="182879"/>
                  </a:moveTo>
                  <a:lnTo>
                    <a:pt x="0" y="182879"/>
                  </a:lnTo>
                  <a:lnTo>
                    <a:pt x="0" y="185420"/>
                  </a:lnTo>
                  <a:lnTo>
                    <a:pt x="54610" y="185420"/>
                  </a:lnTo>
                  <a:lnTo>
                    <a:pt x="54610" y="182879"/>
                  </a:lnTo>
                  <a:close/>
                </a:path>
                <a:path w="54610" h="240029">
                  <a:moveTo>
                    <a:pt x="54610" y="180340"/>
                  </a:moveTo>
                  <a:lnTo>
                    <a:pt x="0" y="180340"/>
                  </a:lnTo>
                  <a:lnTo>
                    <a:pt x="0" y="181610"/>
                  </a:lnTo>
                  <a:lnTo>
                    <a:pt x="54610" y="181610"/>
                  </a:lnTo>
                  <a:lnTo>
                    <a:pt x="54610" y="180340"/>
                  </a:lnTo>
                  <a:close/>
                </a:path>
                <a:path w="54610" h="240029">
                  <a:moveTo>
                    <a:pt x="54610" y="176529"/>
                  </a:moveTo>
                  <a:lnTo>
                    <a:pt x="0" y="176529"/>
                  </a:lnTo>
                  <a:lnTo>
                    <a:pt x="0" y="179070"/>
                  </a:lnTo>
                  <a:lnTo>
                    <a:pt x="54610" y="179070"/>
                  </a:lnTo>
                  <a:lnTo>
                    <a:pt x="54610" y="176529"/>
                  </a:lnTo>
                  <a:close/>
                </a:path>
                <a:path w="54610" h="240029">
                  <a:moveTo>
                    <a:pt x="54610" y="173990"/>
                  </a:moveTo>
                  <a:lnTo>
                    <a:pt x="0" y="173990"/>
                  </a:lnTo>
                  <a:lnTo>
                    <a:pt x="0" y="175259"/>
                  </a:lnTo>
                  <a:lnTo>
                    <a:pt x="54610" y="175259"/>
                  </a:lnTo>
                  <a:lnTo>
                    <a:pt x="54610" y="173990"/>
                  </a:lnTo>
                  <a:close/>
                </a:path>
                <a:path w="54610" h="240029">
                  <a:moveTo>
                    <a:pt x="54610" y="170179"/>
                  </a:moveTo>
                  <a:lnTo>
                    <a:pt x="0" y="170179"/>
                  </a:lnTo>
                  <a:lnTo>
                    <a:pt x="0" y="172720"/>
                  </a:lnTo>
                  <a:lnTo>
                    <a:pt x="54610" y="172720"/>
                  </a:lnTo>
                  <a:lnTo>
                    <a:pt x="54610" y="170179"/>
                  </a:lnTo>
                  <a:close/>
                </a:path>
                <a:path w="54610" h="240029">
                  <a:moveTo>
                    <a:pt x="54610" y="167640"/>
                  </a:moveTo>
                  <a:lnTo>
                    <a:pt x="0" y="167640"/>
                  </a:lnTo>
                  <a:lnTo>
                    <a:pt x="0" y="168909"/>
                  </a:lnTo>
                  <a:lnTo>
                    <a:pt x="54610" y="168909"/>
                  </a:lnTo>
                  <a:lnTo>
                    <a:pt x="54610" y="167640"/>
                  </a:lnTo>
                  <a:close/>
                </a:path>
                <a:path w="54610" h="240029">
                  <a:moveTo>
                    <a:pt x="54610" y="163830"/>
                  </a:moveTo>
                  <a:lnTo>
                    <a:pt x="0" y="163830"/>
                  </a:lnTo>
                  <a:lnTo>
                    <a:pt x="0" y="166370"/>
                  </a:lnTo>
                  <a:lnTo>
                    <a:pt x="54610" y="166370"/>
                  </a:lnTo>
                  <a:lnTo>
                    <a:pt x="54610" y="163830"/>
                  </a:lnTo>
                  <a:close/>
                </a:path>
                <a:path w="54610" h="240029">
                  <a:moveTo>
                    <a:pt x="54610" y="161290"/>
                  </a:moveTo>
                  <a:lnTo>
                    <a:pt x="0" y="161290"/>
                  </a:lnTo>
                  <a:lnTo>
                    <a:pt x="0" y="162560"/>
                  </a:lnTo>
                  <a:lnTo>
                    <a:pt x="54610" y="162560"/>
                  </a:lnTo>
                  <a:lnTo>
                    <a:pt x="54610" y="161290"/>
                  </a:lnTo>
                  <a:close/>
                </a:path>
                <a:path w="54610" h="240029">
                  <a:moveTo>
                    <a:pt x="54610" y="157479"/>
                  </a:moveTo>
                  <a:lnTo>
                    <a:pt x="0" y="157479"/>
                  </a:lnTo>
                  <a:lnTo>
                    <a:pt x="0" y="160020"/>
                  </a:lnTo>
                  <a:lnTo>
                    <a:pt x="54610" y="160020"/>
                  </a:lnTo>
                  <a:lnTo>
                    <a:pt x="54610" y="157479"/>
                  </a:lnTo>
                  <a:close/>
                </a:path>
                <a:path w="54610" h="240029">
                  <a:moveTo>
                    <a:pt x="54610" y="154940"/>
                  </a:moveTo>
                  <a:lnTo>
                    <a:pt x="0" y="154940"/>
                  </a:lnTo>
                  <a:lnTo>
                    <a:pt x="0" y="156209"/>
                  </a:lnTo>
                  <a:lnTo>
                    <a:pt x="54610" y="156209"/>
                  </a:lnTo>
                  <a:lnTo>
                    <a:pt x="54610" y="154940"/>
                  </a:lnTo>
                  <a:close/>
                </a:path>
                <a:path w="54610" h="240029">
                  <a:moveTo>
                    <a:pt x="54610" y="151130"/>
                  </a:moveTo>
                  <a:lnTo>
                    <a:pt x="0" y="151130"/>
                  </a:lnTo>
                  <a:lnTo>
                    <a:pt x="0" y="153670"/>
                  </a:lnTo>
                  <a:lnTo>
                    <a:pt x="54610" y="153670"/>
                  </a:lnTo>
                  <a:lnTo>
                    <a:pt x="54610" y="151130"/>
                  </a:lnTo>
                  <a:close/>
                </a:path>
                <a:path w="54610" h="240029">
                  <a:moveTo>
                    <a:pt x="54610" y="148590"/>
                  </a:moveTo>
                  <a:lnTo>
                    <a:pt x="0" y="148590"/>
                  </a:lnTo>
                  <a:lnTo>
                    <a:pt x="0" y="149859"/>
                  </a:lnTo>
                  <a:lnTo>
                    <a:pt x="54610" y="149859"/>
                  </a:lnTo>
                  <a:lnTo>
                    <a:pt x="54610" y="148590"/>
                  </a:lnTo>
                  <a:close/>
                </a:path>
                <a:path w="54610" h="240029">
                  <a:moveTo>
                    <a:pt x="54610" y="144779"/>
                  </a:moveTo>
                  <a:lnTo>
                    <a:pt x="0" y="144779"/>
                  </a:lnTo>
                  <a:lnTo>
                    <a:pt x="0" y="147320"/>
                  </a:lnTo>
                  <a:lnTo>
                    <a:pt x="54610" y="147320"/>
                  </a:lnTo>
                  <a:lnTo>
                    <a:pt x="54610" y="144779"/>
                  </a:lnTo>
                  <a:close/>
                </a:path>
                <a:path w="54610" h="240029">
                  <a:moveTo>
                    <a:pt x="54610" y="142240"/>
                  </a:moveTo>
                  <a:lnTo>
                    <a:pt x="0" y="142240"/>
                  </a:lnTo>
                  <a:lnTo>
                    <a:pt x="0" y="143509"/>
                  </a:lnTo>
                  <a:lnTo>
                    <a:pt x="54610" y="143509"/>
                  </a:lnTo>
                  <a:lnTo>
                    <a:pt x="54610" y="142240"/>
                  </a:lnTo>
                  <a:close/>
                </a:path>
                <a:path w="54610" h="240029">
                  <a:moveTo>
                    <a:pt x="54610" y="138430"/>
                  </a:moveTo>
                  <a:lnTo>
                    <a:pt x="0" y="138430"/>
                  </a:lnTo>
                  <a:lnTo>
                    <a:pt x="0" y="140970"/>
                  </a:lnTo>
                  <a:lnTo>
                    <a:pt x="54610" y="140970"/>
                  </a:lnTo>
                  <a:lnTo>
                    <a:pt x="54610" y="138430"/>
                  </a:lnTo>
                  <a:close/>
                </a:path>
                <a:path w="54610" h="240029">
                  <a:moveTo>
                    <a:pt x="54610" y="135890"/>
                  </a:moveTo>
                  <a:lnTo>
                    <a:pt x="0" y="135890"/>
                  </a:lnTo>
                  <a:lnTo>
                    <a:pt x="0" y="137159"/>
                  </a:lnTo>
                  <a:lnTo>
                    <a:pt x="54610" y="137159"/>
                  </a:lnTo>
                  <a:lnTo>
                    <a:pt x="54610" y="135890"/>
                  </a:lnTo>
                  <a:close/>
                </a:path>
                <a:path w="54610" h="240029">
                  <a:moveTo>
                    <a:pt x="54610" y="132080"/>
                  </a:moveTo>
                  <a:lnTo>
                    <a:pt x="0" y="132080"/>
                  </a:lnTo>
                  <a:lnTo>
                    <a:pt x="0" y="134620"/>
                  </a:lnTo>
                  <a:lnTo>
                    <a:pt x="54610" y="134620"/>
                  </a:lnTo>
                  <a:lnTo>
                    <a:pt x="54610" y="132080"/>
                  </a:lnTo>
                  <a:close/>
                </a:path>
                <a:path w="54610" h="240029">
                  <a:moveTo>
                    <a:pt x="54610" y="129540"/>
                  </a:moveTo>
                  <a:lnTo>
                    <a:pt x="0" y="129540"/>
                  </a:lnTo>
                  <a:lnTo>
                    <a:pt x="0" y="130809"/>
                  </a:lnTo>
                  <a:lnTo>
                    <a:pt x="54610" y="130809"/>
                  </a:lnTo>
                  <a:lnTo>
                    <a:pt x="54610" y="129540"/>
                  </a:lnTo>
                  <a:close/>
                </a:path>
                <a:path w="54610" h="240029">
                  <a:moveTo>
                    <a:pt x="54610" y="125730"/>
                  </a:moveTo>
                  <a:lnTo>
                    <a:pt x="0" y="125730"/>
                  </a:lnTo>
                  <a:lnTo>
                    <a:pt x="0" y="128270"/>
                  </a:lnTo>
                  <a:lnTo>
                    <a:pt x="54610" y="128270"/>
                  </a:lnTo>
                  <a:lnTo>
                    <a:pt x="54610" y="125730"/>
                  </a:lnTo>
                  <a:close/>
                </a:path>
                <a:path w="54610" h="240029">
                  <a:moveTo>
                    <a:pt x="54610" y="123189"/>
                  </a:moveTo>
                  <a:lnTo>
                    <a:pt x="0" y="123189"/>
                  </a:lnTo>
                  <a:lnTo>
                    <a:pt x="0" y="124459"/>
                  </a:lnTo>
                  <a:lnTo>
                    <a:pt x="54610" y="124459"/>
                  </a:lnTo>
                  <a:lnTo>
                    <a:pt x="54610" y="123189"/>
                  </a:lnTo>
                  <a:close/>
                </a:path>
                <a:path w="54610" h="240029">
                  <a:moveTo>
                    <a:pt x="54610" y="119379"/>
                  </a:moveTo>
                  <a:lnTo>
                    <a:pt x="0" y="119379"/>
                  </a:lnTo>
                  <a:lnTo>
                    <a:pt x="0" y="121920"/>
                  </a:lnTo>
                  <a:lnTo>
                    <a:pt x="54610" y="121920"/>
                  </a:lnTo>
                  <a:lnTo>
                    <a:pt x="54610" y="119379"/>
                  </a:lnTo>
                  <a:close/>
                </a:path>
                <a:path w="54610" h="240029">
                  <a:moveTo>
                    <a:pt x="54610" y="116839"/>
                  </a:moveTo>
                  <a:lnTo>
                    <a:pt x="0" y="116839"/>
                  </a:lnTo>
                  <a:lnTo>
                    <a:pt x="0" y="118110"/>
                  </a:lnTo>
                  <a:lnTo>
                    <a:pt x="54610" y="118110"/>
                  </a:lnTo>
                  <a:lnTo>
                    <a:pt x="54610" y="116839"/>
                  </a:lnTo>
                  <a:close/>
                </a:path>
                <a:path w="54610" h="240029">
                  <a:moveTo>
                    <a:pt x="54610" y="113029"/>
                  </a:moveTo>
                  <a:lnTo>
                    <a:pt x="0" y="113029"/>
                  </a:lnTo>
                  <a:lnTo>
                    <a:pt x="0" y="115570"/>
                  </a:lnTo>
                  <a:lnTo>
                    <a:pt x="54610" y="115570"/>
                  </a:lnTo>
                  <a:lnTo>
                    <a:pt x="54610" y="113029"/>
                  </a:lnTo>
                  <a:close/>
                </a:path>
                <a:path w="54610" h="240029">
                  <a:moveTo>
                    <a:pt x="54610" y="110489"/>
                  </a:moveTo>
                  <a:lnTo>
                    <a:pt x="0" y="110489"/>
                  </a:lnTo>
                  <a:lnTo>
                    <a:pt x="0" y="111759"/>
                  </a:lnTo>
                  <a:lnTo>
                    <a:pt x="54610" y="111759"/>
                  </a:lnTo>
                  <a:lnTo>
                    <a:pt x="54610" y="110489"/>
                  </a:lnTo>
                  <a:close/>
                </a:path>
                <a:path w="54610" h="240029">
                  <a:moveTo>
                    <a:pt x="54610" y="106679"/>
                  </a:moveTo>
                  <a:lnTo>
                    <a:pt x="0" y="106679"/>
                  </a:lnTo>
                  <a:lnTo>
                    <a:pt x="0" y="109220"/>
                  </a:lnTo>
                  <a:lnTo>
                    <a:pt x="54610" y="109220"/>
                  </a:lnTo>
                  <a:lnTo>
                    <a:pt x="54610" y="106679"/>
                  </a:lnTo>
                  <a:close/>
                </a:path>
                <a:path w="54610" h="240029">
                  <a:moveTo>
                    <a:pt x="54610" y="104140"/>
                  </a:moveTo>
                  <a:lnTo>
                    <a:pt x="0" y="104140"/>
                  </a:lnTo>
                  <a:lnTo>
                    <a:pt x="0" y="105410"/>
                  </a:lnTo>
                  <a:lnTo>
                    <a:pt x="54610" y="105410"/>
                  </a:lnTo>
                  <a:lnTo>
                    <a:pt x="54610" y="104140"/>
                  </a:lnTo>
                  <a:close/>
                </a:path>
                <a:path w="54610" h="240029">
                  <a:moveTo>
                    <a:pt x="54610" y="100330"/>
                  </a:moveTo>
                  <a:lnTo>
                    <a:pt x="0" y="100330"/>
                  </a:lnTo>
                  <a:lnTo>
                    <a:pt x="0" y="102870"/>
                  </a:lnTo>
                  <a:lnTo>
                    <a:pt x="54610" y="102870"/>
                  </a:lnTo>
                  <a:lnTo>
                    <a:pt x="54610" y="100330"/>
                  </a:lnTo>
                  <a:close/>
                </a:path>
                <a:path w="54610" h="240029">
                  <a:moveTo>
                    <a:pt x="54610" y="97790"/>
                  </a:moveTo>
                  <a:lnTo>
                    <a:pt x="0" y="97790"/>
                  </a:lnTo>
                  <a:lnTo>
                    <a:pt x="0" y="99059"/>
                  </a:lnTo>
                  <a:lnTo>
                    <a:pt x="54610" y="99059"/>
                  </a:lnTo>
                  <a:lnTo>
                    <a:pt x="54610" y="97790"/>
                  </a:lnTo>
                  <a:close/>
                </a:path>
                <a:path w="54610" h="240029">
                  <a:moveTo>
                    <a:pt x="54610" y="93980"/>
                  </a:moveTo>
                  <a:lnTo>
                    <a:pt x="0" y="93980"/>
                  </a:lnTo>
                  <a:lnTo>
                    <a:pt x="0" y="96520"/>
                  </a:lnTo>
                  <a:lnTo>
                    <a:pt x="54610" y="96520"/>
                  </a:lnTo>
                  <a:lnTo>
                    <a:pt x="54610" y="93980"/>
                  </a:lnTo>
                  <a:close/>
                </a:path>
                <a:path w="54610" h="240029">
                  <a:moveTo>
                    <a:pt x="54610" y="91440"/>
                  </a:moveTo>
                  <a:lnTo>
                    <a:pt x="0" y="91440"/>
                  </a:lnTo>
                  <a:lnTo>
                    <a:pt x="0" y="92709"/>
                  </a:lnTo>
                  <a:lnTo>
                    <a:pt x="54610" y="92709"/>
                  </a:lnTo>
                  <a:lnTo>
                    <a:pt x="54610" y="91440"/>
                  </a:lnTo>
                  <a:close/>
                </a:path>
                <a:path w="54610" h="240029">
                  <a:moveTo>
                    <a:pt x="54610" y="87629"/>
                  </a:moveTo>
                  <a:lnTo>
                    <a:pt x="0" y="87629"/>
                  </a:lnTo>
                  <a:lnTo>
                    <a:pt x="0" y="90170"/>
                  </a:lnTo>
                  <a:lnTo>
                    <a:pt x="54610" y="90170"/>
                  </a:lnTo>
                  <a:lnTo>
                    <a:pt x="54610" y="87629"/>
                  </a:lnTo>
                  <a:close/>
                </a:path>
                <a:path w="54610" h="240029">
                  <a:moveTo>
                    <a:pt x="54610" y="85089"/>
                  </a:moveTo>
                  <a:lnTo>
                    <a:pt x="0" y="85089"/>
                  </a:lnTo>
                  <a:lnTo>
                    <a:pt x="0" y="86359"/>
                  </a:lnTo>
                  <a:lnTo>
                    <a:pt x="54610" y="86359"/>
                  </a:lnTo>
                  <a:lnTo>
                    <a:pt x="54610" y="85089"/>
                  </a:lnTo>
                  <a:close/>
                </a:path>
                <a:path w="54610" h="240029">
                  <a:moveTo>
                    <a:pt x="54610" y="78739"/>
                  </a:moveTo>
                  <a:lnTo>
                    <a:pt x="0" y="78739"/>
                  </a:lnTo>
                  <a:lnTo>
                    <a:pt x="0" y="83820"/>
                  </a:lnTo>
                  <a:lnTo>
                    <a:pt x="54610" y="83820"/>
                  </a:lnTo>
                  <a:lnTo>
                    <a:pt x="54610" y="78739"/>
                  </a:lnTo>
                  <a:close/>
                </a:path>
                <a:path w="54610" h="240029">
                  <a:moveTo>
                    <a:pt x="54610" y="72390"/>
                  </a:moveTo>
                  <a:lnTo>
                    <a:pt x="0" y="72390"/>
                  </a:lnTo>
                  <a:lnTo>
                    <a:pt x="0" y="77470"/>
                  </a:lnTo>
                  <a:lnTo>
                    <a:pt x="54610" y="77470"/>
                  </a:lnTo>
                  <a:lnTo>
                    <a:pt x="54610" y="72390"/>
                  </a:lnTo>
                  <a:close/>
                </a:path>
                <a:path w="54610" h="240029">
                  <a:moveTo>
                    <a:pt x="54610" y="66039"/>
                  </a:moveTo>
                  <a:lnTo>
                    <a:pt x="0" y="66039"/>
                  </a:lnTo>
                  <a:lnTo>
                    <a:pt x="0" y="71120"/>
                  </a:lnTo>
                  <a:lnTo>
                    <a:pt x="54610" y="71120"/>
                  </a:lnTo>
                  <a:lnTo>
                    <a:pt x="54610" y="66039"/>
                  </a:lnTo>
                  <a:close/>
                </a:path>
                <a:path w="54610" h="240029">
                  <a:moveTo>
                    <a:pt x="54610" y="59689"/>
                  </a:moveTo>
                  <a:lnTo>
                    <a:pt x="0" y="59689"/>
                  </a:lnTo>
                  <a:lnTo>
                    <a:pt x="0" y="64770"/>
                  </a:lnTo>
                  <a:lnTo>
                    <a:pt x="54610" y="64770"/>
                  </a:lnTo>
                  <a:lnTo>
                    <a:pt x="54610" y="59689"/>
                  </a:lnTo>
                  <a:close/>
                </a:path>
                <a:path w="54610" h="240029">
                  <a:moveTo>
                    <a:pt x="54610" y="53339"/>
                  </a:moveTo>
                  <a:lnTo>
                    <a:pt x="0" y="53339"/>
                  </a:lnTo>
                  <a:lnTo>
                    <a:pt x="0" y="58420"/>
                  </a:lnTo>
                  <a:lnTo>
                    <a:pt x="54610" y="58420"/>
                  </a:lnTo>
                  <a:lnTo>
                    <a:pt x="54610" y="53339"/>
                  </a:lnTo>
                  <a:close/>
                </a:path>
                <a:path w="54610" h="240029">
                  <a:moveTo>
                    <a:pt x="54610" y="46989"/>
                  </a:moveTo>
                  <a:lnTo>
                    <a:pt x="0" y="46989"/>
                  </a:lnTo>
                  <a:lnTo>
                    <a:pt x="0" y="52070"/>
                  </a:lnTo>
                  <a:lnTo>
                    <a:pt x="54610" y="52070"/>
                  </a:lnTo>
                  <a:lnTo>
                    <a:pt x="54610" y="46989"/>
                  </a:lnTo>
                  <a:close/>
                </a:path>
                <a:path w="54610" h="240029">
                  <a:moveTo>
                    <a:pt x="54610" y="40639"/>
                  </a:moveTo>
                  <a:lnTo>
                    <a:pt x="0" y="40639"/>
                  </a:lnTo>
                  <a:lnTo>
                    <a:pt x="0" y="45720"/>
                  </a:lnTo>
                  <a:lnTo>
                    <a:pt x="54610" y="45720"/>
                  </a:lnTo>
                  <a:lnTo>
                    <a:pt x="54610" y="40639"/>
                  </a:lnTo>
                  <a:close/>
                </a:path>
                <a:path w="54610" h="240029">
                  <a:moveTo>
                    <a:pt x="54610" y="35559"/>
                  </a:moveTo>
                  <a:lnTo>
                    <a:pt x="0" y="35559"/>
                  </a:lnTo>
                  <a:lnTo>
                    <a:pt x="0" y="39369"/>
                  </a:lnTo>
                  <a:lnTo>
                    <a:pt x="54610" y="39369"/>
                  </a:lnTo>
                  <a:lnTo>
                    <a:pt x="54610" y="35559"/>
                  </a:lnTo>
                  <a:close/>
                </a:path>
                <a:path w="54610" h="240029">
                  <a:moveTo>
                    <a:pt x="54610" y="29209"/>
                  </a:moveTo>
                  <a:lnTo>
                    <a:pt x="0" y="29209"/>
                  </a:lnTo>
                  <a:lnTo>
                    <a:pt x="0" y="34290"/>
                  </a:lnTo>
                  <a:lnTo>
                    <a:pt x="54610" y="34290"/>
                  </a:lnTo>
                  <a:lnTo>
                    <a:pt x="54610" y="29209"/>
                  </a:lnTo>
                  <a:close/>
                </a:path>
                <a:path w="54610" h="240029">
                  <a:moveTo>
                    <a:pt x="54610" y="22859"/>
                  </a:moveTo>
                  <a:lnTo>
                    <a:pt x="0" y="22859"/>
                  </a:lnTo>
                  <a:lnTo>
                    <a:pt x="0" y="27940"/>
                  </a:lnTo>
                  <a:lnTo>
                    <a:pt x="54610" y="27940"/>
                  </a:lnTo>
                  <a:lnTo>
                    <a:pt x="54610" y="22859"/>
                  </a:lnTo>
                  <a:close/>
                </a:path>
                <a:path w="54610" h="240029">
                  <a:moveTo>
                    <a:pt x="54610" y="16509"/>
                  </a:moveTo>
                  <a:lnTo>
                    <a:pt x="0" y="16509"/>
                  </a:lnTo>
                  <a:lnTo>
                    <a:pt x="0" y="21590"/>
                  </a:lnTo>
                  <a:lnTo>
                    <a:pt x="54610" y="21590"/>
                  </a:lnTo>
                  <a:lnTo>
                    <a:pt x="54610" y="16509"/>
                  </a:lnTo>
                  <a:close/>
                </a:path>
                <a:path w="54610" h="240029">
                  <a:moveTo>
                    <a:pt x="54610" y="10159"/>
                  </a:moveTo>
                  <a:lnTo>
                    <a:pt x="0" y="10159"/>
                  </a:lnTo>
                  <a:lnTo>
                    <a:pt x="0" y="15240"/>
                  </a:lnTo>
                  <a:lnTo>
                    <a:pt x="54610" y="15240"/>
                  </a:lnTo>
                  <a:lnTo>
                    <a:pt x="54610" y="10159"/>
                  </a:lnTo>
                  <a:close/>
                </a:path>
                <a:path w="54610" h="240029">
                  <a:moveTo>
                    <a:pt x="54610" y="3809"/>
                  </a:moveTo>
                  <a:lnTo>
                    <a:pt x="0" y="3809"/>
                  </a:lnTo>
                  <a:lnTo>
                    <a:pt x="0" y="8890"/>
                  </a:lnTo>
                  <a:lnTo>
                    <a:pt x="54610" y="8890"/>
                  </a:lnTo>
                  <a:lnTo>
                    <a:pt x="54610" y="3809"/>
                  </a:lnTo>
                  <a:close/>
                </a:path>
                <a:path w="54610" h="240029">
                  <a:moveTo>
                    <a:pt x="54610" y="0"/>
                  </a:moveTo>
                  <a:lnTo>
                    <a:pt x="29210" y="0"/>
                  </a:lnTo>
                  <a:lnTo>
                    <a:pt x="29210" y="2540"/>
                  </a:lnTo>
                  <a:lnTo>
                    <a:pt x="54610" y="2540"/>
                  </a:lnTo>
                  <a:lnTo>
                    <a:pt x="54610" y="0"/>
                  </a:lnTo>
                  <a:close/>
                </a:path>
              </a:pathLst>
            </a:custGeom>
            <a:solidFill>
              <a:srgbClr val="2775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0" name="object 290"/>
            <p:cNvSpPr/>
            <p:nvPr/>
          </p:nvSpPr>
          <p:spPr>
            <a:xfrm>
              <a:off x="2513329" y="6417309"/>
              <a:ext cx="54610" cy="233679"/>
            </a:xfrm>
            <a:custGeom>
              <a:avLst/>
              <a:gdLst/>
              <a:ahLst/>
              <a:cxnLst/>
              <a:rect l="l" t="t" r="r" b="b"/>
              <a:pathLst>
                <a:path w="54610" h="233679">
                  <a:moveTo>
                    <a:pt x="54609" y="229869"/>
                  </a:moveTo>
                  <a:lnTo>
                    <a:pt x="21589" y="229869"/>
                  </a:lnTo>
                  <a:lnTo>
                    <a:pt x="21589" y="232409"/>
                  </a:lnTo>
                  <a:lnTo>
                    <a:pt x="44450" y="232409"/>
                  </a:lnTo>
                  <a:lnTo>
                    <a:pt x="44450" y="233679"/>
                  </a:lnTo>
                  <a:lnTo>
                    <a:pt x="54609" y="233679"/>
                  </a:lnTo>
                  <a:lnTo>
                    <a:pt x="54609" y="229869"/>
                  </a:lnTo>
                  <a:close/>
                </a:path>
                <a:path w="54610" h="233679">
                  <a:moveTo>
                    <a:pt x="54609" y="227329"/>
                  </a:moveTo>
                  <a:lnTo>
                    <a:pt x="0" y="227329"/>
                  </a:lnTo>
                  <a:lnTo>
                    <a:pt x="0" y="228599"/>
                  </a:lnTo>
                  <a:lnTo>
                    <a:pt x="54609" y="228599"/>
                  </a:lnTo>
                  <a:lnTo>
                    <a:pt x="54609" y="227329"/>
                  </a:lnTo>
                  <a:close/>
                </a:path>
                <a:path w="54610" h="233679">
                  <a:moveTo>
                    <a:pt x="54609" y="223519"/>
                  </a:moveTo>
                  <a:lnTo>
                    <a:pt x="0" y="223519"/>
                  </a:lnTo>
                  <a:lnTo>
                    <a:pt x="0" y="226059"/>
                  </a:lnTo>
                  <a:lnTo>
                    <a:pt x="54609" y="226059"/>
                  </a:lnTo>
                  <a:lnTo>
                    <a:pt x="54609" y="223519"/>
                  </a:lnTo>
                  <a:close/>
                </a:path>
                <a:path w="54610" h="233679">
                  <a:moveTo>
                    <a:pt x="54609" y="220979"/>
                  </a:moveTo>
                  <a:lnTo>
                    <a:pt x="0" y="220979"/>
                  </a:lnTo>
                  <a:lnTo>
                    <a:pt x="0" y="222249"/>
                  </a:lnTo>
                  <a:lnTo>
                    <a:pt x="54609" y="222249"/>
                  </a:lnTo>
                  <a:lnTo>
                    <a:pt x="54609" y="220979"/>
                  </a:lnTo>
                  <a:close/>
                </a:path>
                <a:path w="54610" h="233679">
                  <a:moveTo>
                    <a:pt x="54609" y="217169"/>
                  </a:moveTo>
                  <a:lnTo>
                    <a:pt x="0" y="217169"/>
                  </a:lnTo>
                  <a:lnTo>
                    <a:pt x="0" y="219709"/>
                  </a:lnTo>
                  <a:lnTo>
                    <a:pt x="54609" y="219709"/>
                  </a:lnTo>
                  <a:lnTo>
                    <a:pt x="54609" y="217169"/>
                  </a:lnTo>
                  <a:close/>
                </a:path>
                <a:path w="54610" h="233679">
                  <a:moveTo>
                    <a:pt x="54609" y="214629"/>
                  </a:moveTo>
                  <a:lnTo>
                    <a:pt x="0" y="214629"/>
                  </a:lnTo>
                  <a:lnTo>
                    <a:pt x="0" y="215899"/>
                  </a:lnTo>
                  <a:lnTo>
                    <a:pt x="54609" y="215899"/>
                  </a:lnTo>
                  <a:lnTo>
                    <a:pt x="54609" y="214629"/>
                  </a:lnTo>
                  <a:close/>
                </a:path>
                <a:path w="54610" h="233679">
                  <a:moveTo>
                    <a:pt x="54609" y="210819"/>
                  </a:moveTo>
                  <a:lnTo>
                    <a:pt x="0" y="210819"/>
                  </a:lnTo>
                  <a:lnTo>
                    <a:pt x="0" y="213359"/>
                  </a:lnTo>
                  <a:lnTo>
                    <a:pt x="54609" y="213359"/>
                  </a:lnTo>
                  <a:lnTo>
                    <a:pt x="54609" y="210819"/>
                  </a:lnTo>
                  <a:close/>
                </a:path>
                <a:path w="54610" h="233679">
                  <a:moveTo>
                    <a:pt x="54609" y="208279"/>
                  </a:moveTo>
                  <a:lnTo>
                    <a:pt x="0" y="208279"/>
                  </a:lnTo>
                  <a:lnTo>
                    <a:pt x="0" y="209549"/>
                  </a:lnTo>
                  <a:lnTo>
                    <a:pt x="54609" y="209549"/>
                  </a:lnTo>
                  <a:lnTo>
                    <a:pt x="54609" y="208279"/>
                  </a:lnTo>
                  <a:close/>
                </a:path>
                <a:path w="54610" h="233679">
                  <a:moveTo>
                    <a:pt x="54609" y="204469"/>
                  </a:moveTo>
                  <a:lnTo>
                    <a:pt x="0" y="204469"/>
                  </a:lnTo>
                  <a:lnTo>
                    <a:pt x="0" y="207009"/>
                  </a:lnTo>
                  <a:lnTo>
                    <a:pt x="54609" y="207009"/>
                  </a:lnTo>
                  <a:lnTo>
                    <a:pt x="54609" y="204469"/>
                  </a:lnTo>
                  <a:close/>
                </a:path>
                <a:path w="54610" h="233679">
                  <a:moveTo>
                    <a:pt x="54609" y="201929"/>
                  </a:moveTo>
                  <a:lnTo>
                    <a:pt x="0" y="201929"/>
                  </a:lnTo>
                  <a:lnTo>
                    <a:pt x="0" y="203199"/>
                  </a:lnTo>
                  <a:lnTo>
                    <a:pt x="54609" y="203199"/>
                  </a:lnTo>
                  <a:lnTo>
                    <a:pt x="54609" y="201929"/>
                  </a:lnTo>
                  <a:close/>
                </a:path>
                <a:path w="54610" h="233679">
                  <a:moveTo>
                    <a:pt x="54609" y="198119"/>
                  </a:moveTo>
                  <a:lnTo>
                    <a:pt x="0" y="198119"/>
                  </a:lnTo>
                  <a:lnTo>
                    <a:pt x="0" y="200659"/>
                  </a:lnTo>
                  <a:lnTo>
                    <a:pt x="54609" y="200659"/>
                  </a:lnTo>
                  <a:lnTo>
                    <a:pt x="54609" y="198119"/>
                  </a:lnTo>
                  <a:close/>
                </a:path>
                <a:path w="54610" h="233679">
                  <a:moveTo>
                    <a:pt x="54609" y="195579"/>
                  </a:moveTo>
                  <a:lnTo>
                    <a:pt x="0" y="195579"/>
                  </a:lnTo>
                  <a:lnTo>
                    <a:pt x="0" y="196849"/>
                  </a:lnTo>
                  <a:lnTo>
                    <a:pt x="54609" y="196849"/>
                  </a:lnTo>
                  <a:lnTo>
                    <a:pt x="54609" y="195579"/>
                  </a:lnTo>
                  <a:close/>
                </a:path>
                <a:path w="54610" h="233679">
                  <a:moveTo>
                    <a:pt x="54609" y="191769"/>
                  </a:moveTo>
                  <a:lnTo>
                    <a:pt x="0" y="191769"/>
                  </a:lnTo>
                  <a:lnTo>
                    <a:pt x="0" y="194309"/>
                  </a:lnTo>
                  <a:lnTo>
                    <a:pt x="54609" y="194309"/>
                  </a:lnTo>
                  <a:lnTo>
                    <a:pt x="54609" y="191769"/>
                  </a:lnTo>
                  <a:close/>
                </a:path>
                <a:path w="54610" h="233679">
                  <a:moveTo>
                    <a:pt x="54609" y="189229"/>
                  </a:moveTo>
                  <a:lnTo>
                    <a:pt x="0" y="189229"/>
                  </a:lnTo>
                  <a:lnTo>
                    <a:pt x="0" y="190499"/>
                  </a:lnTo>
                  <a:lnTo>
                    <a:pt x="54609" y="190499"/>
                  </a:lnTo>
                  <a:lnTo>
                    <a:pt x="54609" y="189229"/>
                  </a:lnTo>
                  <a:close/>
                </a:path>
                <a:path w="54610" h="233679">
                  <a:moveTo>
                    <a:pt x="54609" y="185419"/>
                  </a:moveTo>
                  <a:lnTo>
                    <a:pt x="0" y="185419"/>
                  </a:lnTo>
                  <a:lnTo>
                    <a:pt x="0" y="187959"/>
                  </a:lnTo>
                  <a:lnTo>
                    <a:pt x="54609" y="187959"/>
                  </a:lnTo>
                  <a:lnTo>
                    <a:pt x="54609" y="185419"/>
                  </a:lnTo>
                  <a:close/>
                </a:path>
                <a:path w="54610" h="233679">
                  <a:moveTo>
                    <a:pt x="54609" y="182879"/>
                  </a:moveTo>
                  <a:lnTo>
                    <a:pt x="0" y="182879"/>
                  </a:lnTo>
                  <a:lnTo>
                    <a:pt x="0" y="184149"/>
                  </a:lnTo>
                  <a:lnTo>
                    <a:pt x="54609" y="184149"/>
                  </a:lnTo>
                  <a:lnTo>
                    <a:pt x="54609" y="182879"/>
                  </a:lnTo>
                  <a:close/>
                </a:path>
                <a:path w="54610" h="233679">
                  <a:moveTo>
                    <a:pt x="54609" y="179069"/>
                  </a:moveTo>
                  <a:lnTo>
                    <a:pt x="0" y="179069"/>
                  </a:lnTo>
                  <a:lnTo>
                    <a:pt x="0" y="181609"/>
                  </a:lnTo>
                  <a:lnTo>
                    <a:pt x="54609" y="181609"/>
                  </a:lnTo>
                  <a:lnTo>
                    <a:pt x="54609" y="179069"/>
                  </a:lnTo>
                  <a:close/>
                </a:path>
                <a:path w="54610" h="233679">
                  <a:moveTo>
                    <a:pt x="54609" y="176529"/>
                  </a:moveTo>
                  <a:lnTo>
                    <a:pt x="0" y="176529"/>
                  </a:lnTo>
                  <a:lnTo>
                    <a:pt x="0" y="177799"/>
                  </a:lnTo>
                  <a:lnTo>
                    <a:pt x="54609" y="177799"/>
                  </a:lnTo>
                  <a:lnTo>
                    <a:pt x="54609" y="176529"/>
                  </a:lnTo>
                  <a:close/>
                </a:path>
                <a:path w="54610" h="233679">
                  <a:moveTo>
                    <a:pt x="54609" y="172719"/>
                  </a:moveTo>
                  <a:lnTo>
                    <a:pt x="0" y="172719"/>
                  </a:lnTo>
                  <a:lnTo>
                    <a:pt x="0" y="175259"/>
                  </a:lnTo>
                  <a:lnTo>
                    <a:pt x="54609" y="175259"/>
                  </a:lnTo>
                  <a:lnTo>
                    <a:pt x="54609" y="172719"/>
                  </a:lnTo>
                  <a:close/>
                </a:path>
                <a:path w="54610" h="233679">
                  <a:moveTo>
                    <a:pt x="54609" y="170179"/>
                  </a:moveTo>
                  <a:lnTo>
                    <a:pt x="0" y="170179"/>
                  </a:lnTo>
                  <a:lnTo>
                    <a:pt x="0" y="171449"/>
                  </a:lnTo>
                  <a:lnTo>
                    <a:pt x="54609" y="171449"/>
                  </a:lnTo>
                  <a:lnTo>
                    <a:pt x="54609" y="170179"/>
                  </a:lnTo>
                  <a:close/>
                </a:path>
                <a:path w="54610" h="233679">
                  <a:moveTo>
                    <a:pt x="54609" y="166369"/>
                  </a:moveTo>
                  <a:lnTo>
                    <a:pt x="0" y="166369"/>
                  </a:lnTo>
                  <a:lnTo>
                    <a:pt x="0" y="168909"/>
                  </a:lnTo>
                  <a:lnTo>
                    <a:pt x="54609" y="168909"/>
                  </a:lnTo>
                  <a:lnTo>
                    <a:pt x="54609" y="166369"/>
                  </a:lnTo>
                  <a:close/>
                </a:path>
                <a:path w="54610" h="233679">
                  <a:moveTo>
                    <a:pt x="54609" y="163829"/>
                  </a:moveTo>
                  <a:lnTo>
                    <a:pt x="0" y="163829"/>
                  </a:lnTo>
                  <a:lnTo>
                    <a:pt x="0" y="165099"/>
                  </a:lnTo>
                  <a:lnTo>
                    <a:pt x="54609" y="165099"/>
                  </a:lnTo>
                  <a:lnTo>
                    <a:pt x="54609" y="163829"/>
                  </a:lnTo>
                  <a:close/>
                </a:path>
                <a:path w="54610" h="233679">
                  <a:moveTo>
                    <a:pt x="54609" y="160019"/>
                  </a:moveTo>
                  <a:lnTo>
                    <a:pt x="0" y="160019"/>
                  </a:lnTo>
                  <a:lnTo>
                    <a:pt x="0" y="162559"/>
                  </a:lnTo>
                  <a:lnTo>
                    <a:pt x="54609" y="162559"/>
                  </a:lnTo>
                  <a:lnTo>
                    <a:pt x="54609" y="160019"/>
                  </a:lnTo>
                  <a:close/>
                </a:path>
                <a:path w="54610" h="233679">
                  <a:moveTo>
                    <a:pt x="54609" y="157479"/>
                  </a:moveTo>
                  <a:lnTo>
                    <a:pt x="0" y="157479"/>
                  </a:lnTo>
                  <a:lnTo>
                    <a:pt x="0" y="158749"/>
                  </a:lnTo>
                  <a:lnTo>
                    <a:pt x="54609" y="158749"/>
                  </a:lnTo>
                  <a:lnTo>
                    <a:pt x="54609" y="157479"/>
                  </a:lnTo>
                  <a:close/>
                </a:path>
                <a:path w="54610" h="233679">
                  <a:moveTo>
                    <a:pt x="54609" y="153669"/>
                  </a:moveTo>
                  <a:lnTo>
                    <a:pt x="0" y="153669"/>
                  </a:lnTo>
                  <a:lnTo>
                    <a:pt x="0" y="156209"/>
                  </a:lnTo>
                  <a:lnTo>
                    <a:pt x="54609" y="156209"/>
                  </a:lnTo>
                  <a:lnTo>
                    <a:pt x="54609" y="153669"/>
                  </a:lnTo>
                  <a:close/>
                </a:path>
                <a:path w="54610" h="233679">
                  <a:moveTo>
                    <a:pt x="54609" y="151129"/>
                  </a:moveTo>
                  <a:lnTo>
                    <a:pt x="0" y="151129"/>
                  </a:lnTo>
                  <a:lnTo>
                    <a:pt x="0" y="152399"/>
                  </a:lnTo>
                  <a:lnTo>
                    <a:pt x="54609" y="152399"/>
                  </a:lnTo>
                  <a:lnTo>
                    <a:pt x="54609" y="151129"/>
                  </a:lnTo>
                  <a:close/>
                </a:path>
                <a:path w="54610" h="233679">
                  <a:moveTo>
                    <a:pt x="54609" y="147319"/>
                  </a:moveTo>
                  <a:lnTo>
                    <a:pt x="0" y="147319"/>
                  </a:lnTo>
                  <a:lnTo>
                    <a:pt x="0" y="149859"/>
                  </a:lnTo>
                  <a:lnTo>
                    <a:pt x="54609" y="149859"/>
                  </a:lnTo>
                  <a:lnTo>
                    <a:pt x="54609" y="147319"/>
                  </a:lnTo>
                  <a:close/>
                </a:path>
                <a:path w="54610" h="233679">
                  <a:moveTo>
                    <a:pt x="54609" y="144779"/>
                  </a:moveTo>
                  <a:lnTo>
                    <a:pt x="0" y="144779"/>
                  </a:lnTo>
                  <a:lnTo>
                    <a:pt x="0" y="146049"/>
                  </a:lnTo>
                  <a:lnTo>
                    <a:pt x="54609" y="146049"/>
                  </a:lnTo>
                  <a:lnTo>
                    <a:pt x="54609" y="144779"/>
                  </a:lnTo>
                  <a:close/>
                </a:path>
                <a:path w="54610" h="233679">
                  <a:moveTo>
                    <a:pt x="54609" y="140969"/>
                  </a:moveTo>
                  <a:lnTo>
                    <a:pt x="0" y="140969"/>
                  </a:lnTo>
                  <a:lnTo>
                    <a:pt x="0" y="143509"/>
                  </a:lnTo>
                  <a:lnTo>
                    <a:pt x="54609" y="143509"/>
                  </a:lnTo>
                  <a:lnTo>
                    <a:pt x="54609" y="140969"/>
                  </a:lnTo>
                  <a:close/>
                </a:path>
                <a:path w="54610" h="233679">
                  <a:moveTo>
                    <a:pt x="54609" y="138429"/>
                  </a:moveTo>
                  <a:lnTo>
                    <a:pt x="0" y="138429"/>
                  </a:lnTo>
                  <a:lnTo>
                    <a:pt x="0" y="139699"/>
                  </a:lnTo>
                  <a:lnTo>
                    <a:pt x="54609" y="139699"/>
                  </a:lnTo>
                  <a:lnTo>
                    <a:pt x="54609" y="138429"/>
                  </a:lnTo>
                  <a:close/>
                </a:path>
                <a:path w="54610" h="233679">
                  <a:moveTo>
                    <a:pt x="54609" y="134619"/>
                  </a:moveTo>
                  <a:lnTo>
                    <a:pt x="0" y="134619"/>
                  </a:lnTo>
                  <a:lnTo>
                    <a:pt x="0" y="137159"/>
                  </a:lnTo>
                  <a:lnTo>
                    <a:pt x="54609" y="137159"/>
                  </a:lnTo>
                  <a:lnTo>
                    <a:pt x="54609" y="134619"/>
                  </a:lnTo>
                  <a:close/>
                </a:path>
                <a:path w="54610" h="233679">
                  <a:moveTo>
                    <a:pt x="54609" y="132079"/>
                  </a:moveTo>
                  <a:lnTo>
                    <a:pt x="0" y="132079"/>
                  </a:lnTo>
                  <a:lnTo>
                    <a:pt x="0" y="133349"/>
                  </a:lnTo>
                  <a:lnTo>
                    <a:pt x="54609" y="133349"/>
                  </a:lnTo>
                  <a:lnTo>
                    <a:pt x="54609" y="132079"/>
                  </a:lnTo>
                  <a:close/>
                </a:path>
                <a:path w="54610" h="233679">
                  <a:moveTo>
                    <a:pt x="54609" y="128269"/>
                  </a:moveTo>
                  <a:lnTo>
                    <a:pt x="0" y="128269"/>
                  </a:lnTo>
                  <a:lnTo>
                    <a:pt x="0" y="130809"/>
                  </a:lnTo>
                  <a:lnTo>
                    <a:pt x="54609" y="130809"/>
                  </a:lnTo>
                  <a:lnTo>
                    <a:pt x="54609" y="128269"/>
                  </a:lnTo>
                  <a:close/>
                </a:path>
                <a:path w="54610" h="233679">
                  <a:moveTo>
                    <a:pt x="54609" y="125729"/>
                  </a:moveTo>
                  <a:lnTo>
                    <a:pt x="0" y="125729"/>
                  </a:lnTo>
                  <a:lnTo>
                    <a:pt x="0" y="126999"/>
                  </a:lnTo>
                  <a:lnTo>
                    <a:pt x="54609" y="126999"/>
                  </a:lnTo>
                  <a:lnTo>
                    <a:pt x="54609" y="125729"/>
                  </a:lnTo>
                  <a:close/>
                </a:path>
                <a:path w="54610" h="233679">
                  <a:moveTo>
                    <a:pt x="54609" y="121919"/>
                  </a:moveTo>
                  <a:lnTo>
                    <a:pt x="0" y="121919"/>
                  </a:lnTo>
                  <a:lnTo>
                    <a:pt x="0" y="124459"/>
                  </a:lnTo>
                  <a:lnTo>
                    <a:pt x="54609" y="124459"/>
                  </a:lnTo>
                  <a:lnTo>
                    <a:pt x="54609" y="121919"/>
                  </a:lnTo>
                  <a:close/>
                </a:path>
                <a:path w="54610" h="233679">
                  <a:moveTo>
                    <a:pt x="54609" y="119379"/>
                  </a:moveTo>
                  <a:lnTo>
                    <a:pt x="0" y="119379"/>
                  </a:lnTo>
                  <a:lnTo>
                    <a:pt x="0" y="120649"/>
                  </a:lnTo>
                  <a:lnTo>
                    <a:pt x="54609" y="120649"/>
                  </a:lnTo>
                  <a:lnTo>
                    <a:pt x="54609" y="119379"/>
                  </a:lnTo>
                  <a:close/>
                </a:path>
                <a:path w="54610" h="233679">
                  <a:moveTo>
                    <a:pt x="54609" y="115569"/>
                  </a:moveTo>
                  <a:lnTo>
                    <a:pt x="0" y="115569"/>
                  </a:lnTo>
                  <a:lnTo>
                    <a:pt x="0" y="118109"/>
                  </a:lnTo>
                  <a:lnTo>
                    <a:pt x="54609" y="118109"/>
                  </a:lnTo>
                  <a:lnTo>
                    <a:pt x="54609" y="115569"/>
                  </a:lnTo>
                  <a:close/>
                </a:path>
                <a:path w="54610" h="233679">
                  <a:moveTo>
                    <a:pt x="54609" y="113029"/>
                  </a:moveTo>
                  <a:lnTo>
                    <a:pt x="0" y="113029"/>
                  </a:lnTo>
                  <a:lnTo>
                    <a:pt x="0" y="114299"/>
                  </a:lnTo>
                  <a:lnTo>
                    <a:pt x="54609" y="114299"/>
                  </a:lnTo>
                  <a:lnTo>
                    <a:pt x="54609" y="113029"/>
                  </a:lnTo>
                  <a:close/>
                </a:path>
                <a:path w="54610" h="233679">
                  <a:moveTo>
                    <a:pt x="54609" y="109219"/>
                  </a:moveTo>
                  <a:lnTo>
                    <a:pt x="0" y="109219"/>
                  </a:lnTo>
                  <a:lnTo>
                    <a:pt x="0" y="111759"/>
                  </a:lnTo>
                  <a:lnTo>
                    <a:pt x="54609" y="111759"/>
                  </a:lnTo>
                  <a:lnTo>
                    <a:pt x="54609" y="109219"/>
                  </a:lnTo>
                  <a:close/>
                </a:path>
                <a:path w="54610" h="233679">
                  <a:moveTo>
                    <a:pt x="54609" y="106679"/>
                  </a:moveTo>
                  <a:lnTo>
                    <a:pt x="0" y="106679"/>
                  </a:lnTo>
                  <a:lnTo>
                    <a:pt x="0" y="107949"/>
                  </a:lnTo>
                  <a:lnTo>
                    <a:pt x="54609" y="107949"/>
                  </a:lnTo>
                  <a:lnTo>
                    <a:pt x="54609" y="106679"/>
                  </a:lnTo>
                  <a:close/>
                </a:path>
                <a:path w="54610" h="233679">
                  <a:moveTo>
                    <a:pt x="54609" y="102869"/>
                  </a:moveTo>
                  <a:lnTo>
                    <a:pt x="0" y="102869"/>
                  </a:lnTo>
                  <a:lnTo>
                    <a:pt x="0" y="105409"/>
                  </a:lnTo>
                  <a:lnTo>
                    <a:pt x="54609" y="105409"/>
                  </a:lnTo>
                  <a:lnTo>
                    <a:pt x="54609" y="102869"/>
                  </a:lnTo>
                  <a:close/>
                </a:path>
                <a:path w="54610" h="233679">
                  <a:moveTo>
                    <a:pt x="54609" y="100329"/>
                  </a:moveTo>
                  <a:lnTo>
                    <a:pt x="0" y="100329"/>
                  </a:lnTo>
                  <a:lnTo>
                    <a:pt x="0" y="101599"/>
                  </a:lnTo>
                  <a:lnTo>
                    <a:pt x="54609" y="101599"/>
                  </a:lnTo>
                  <a:lnTo>
                    <a:pt x="54609" y="100329"/>
                  </a:lnTo>
                  <a:close/>
                </a:path>
                <a:path w="54610" h="233679">
                  <a:moveTo>
                    <a:pt x="54609" y="96519"/>
                  </a:moveTo>
                  <a:lnTo>
                    <a:pt x="0" y="96519"/>
                  </a:lnTo>
                  <a:lnTo>
                    <a:pt x="0" y="99059"/>
                  </a:lnTo>
                  <a:lnTo>
                    <a:pt x="54609" y="99059"/>
                  </a:lnTo>
                  <a:lnTo>
                    <a:pt x="54609" y="96519"/>
                  </a:lnTo>
                  <a:close/>
                </a:path>
                <a:path w="54610" h="233679">
                  <a:moveTo>
                    <a:pt x="54609" y="93979"/>
                  </a:moveTo>
                  <a:lnTo>
                    <a:pt x="0" y="93979"/>
                  </a:lnTo>
                  <a:lnTo>
                    <a:pt x="0" y="95249"/>
                  </a:lnTo>
                  <a:lnTo>
                    <a:pt x="54609" y="95249"/>
                  </a:lnTo>
                  <a:lnTo>
                    <a:pt x="54609" y="93979"/>
                  </a:lnTo>
                  <a:close/>
                </a:path>
                <a:path w="54610" h="233679">
                  <a:moveTo>
                    <a:pt x="54609" y="90169"/>
                  </a:moveTo>
                  <a:lnTo>
                    <a:pt x="0" y="90169"/>
                  </a:lnTo>
                  <a:lnTo>
                    <a:pt x="0" y="92709"/>
                  </a:lnTo>
                  <a:lnTo>
                    <a:pt x="54609" y="92709"/>
                  </a:lnTo>
                  <a:lnTo>
                    <a:pt x="54609" y="90169"/>
                  </a:lnTo>
                  <a:close/>
                </a:path>
                <a:path w="54610" h="233679">
                  <a:moveTo>
                    <a:pt x="54609" y="87629"/>
                  </a:moveTo>
                  <a:lnTo>
                    <a:pt x="0" y="87629"/>
                  </a:lnTo>
                  <a:lnTo>
                    <a:pt x="0" y="88899"/>
                  </a:lnTo>
                  <a:lnTo>
                    <a:pt x="54609" y="88899"/>
                  </a:lnTo>
                  <a:lnTo>
                    <a:pt x="54609" y="87629"/>
                  </a:lnTo>
                  <a:close/>
                </a:path>
                <a:path w="54610" h="233679">
                  <a:moveTo>
                    <a:pt x="54609" y="83819"/>
                  </a:moveTo>
                  <a:lnTo>
                    <a:pt x="0" y="83819"/>
                  </a:lnTo>
                  <a:lnTo>
                    <a:pt x="0" y="86359"/>
                  </a:lnTo>
                  <a:lnTo>
                    <a:pt x="54609" y="86359"/>
                  </a:lnTo>
                  <a:lnTo>
                    <a:pt x="54609" y="83819"/>
                  </a:lnTo>
                  <a:close/>
                </a:path>
                <a:path w="54610" h="233679">
                  <a:moveTo>
                    <a:pt x="54609" y="81279"/>
                  </a:moveTo>
                  <a:lnTo>
                    <a:pt x="0" y="81279"/>
                  </a:lnTo>
                  <a:lnTo>
                    <a:pt x="0" y="82549"/>
                  </a:lnTo>
                  <a:lnTo>
                    <a:pt x="54609" y="82549"/>
                  </a:lnTo>
                  <a:lnTo>
                    <a:pt x="54609" y="81279"/>
                  </a:lnTo>
                  <a:close/>
                </a:path>
                <a:path w="54610" h="233679">
                  <a:moveTo>
                    <a:pt x="54609" y="74929"/>
                  </a:moveTo>
                  <a:lnTo>
                    <a:pt x="0" y="74929"/>
                  </a:lnTo>
                  <a:lnTo>
                    <a:pt x="0" y="80009"/>
                  </a:lnTo>
                  <a:lnTo>
                    <a:pt x="54609" y="80009"/>
                  </a:lnTo>
                  <a:lnTo>
                    <a:pt x="54609" y="74929"/>
                  </a:lnTo>
                  <a:close/>
                </a:path>
                <a:path w="54610" h="233679">
                  <a:moveTo>
                    <a:pt x="54609" y="68579"/>
                  </a:moveTo>
                  <a:lnTo>
                    <a:pt x="0" y="68579"/>
                  </a:lnTo>
                  <a:lnTo>
                    <a:pt x="0" y="73659"/>
                  </a:lnTo>
                  <a:lnTo>
                    <a:pt x="54609" y="73659"/>
                  </a:lnTo>
                  <a:lnTo>
                    <a:pt x="54609" y="68579"/>
                  </a:lnTo>
                  <a:close/>
                </a:path>
                <a:path w="54610" h="233679">
                  <a:moveTo>
                    <a:pt x="54609" y="62229"/>
                  </a:moveTo>
                  <a:lnTo>
                    <a:pt x="0" y="62229"/>
                  </a:lnTo>
                  <a:lnTo>
                    <a:pt x="0" y="67309"/>
                  </a:lnTo>
                  <a:lnTo>
                    <a:pt x="54609" y="67309"/>
                  </a:lnTo>
                  <a:lnTo>
                    <a:pt x="54609" y="62229"/>
                  </a:lnTo>
                  <a:close/>
                </a:path>
                <a:path w="54610" h="233679">
                  <a:moveTo>
                    <a:pt x="54609" y="55879"/>
                  </a:moveTo>
                  <a:lnTo>
                    <a:pt x="0" y="55879"/>
                  </a:lnTo>
                  <a:lnTo>
                    <a:pt x="0" y="60959"/>
                  </a:lnTo>
                  <a:lnTo>
                    <a:pt x="54609" y="60959"/>
                  </a:lnTo>
                  <a:lnTo>
                    <a:pt x="54609" y="55879"/>
                  </a:lnTo>
                  <a:close/>
                </a:path>
                <a:path w="54610" h="233679">
                  <a:moveTo>
                    <a:pt x="54609" y="49529"/>
                  </a:moveTo>
                  <a:lnTo>
                    <a:pt x="0" y="49529"/>
                  </a:lnTo>
                  <a:lnTo>
                    <a:pt x="0" y="54609"/>
                  </a:lnTo>
                  <a:lnTo>
                    <a:pt x="54609" y="54609"/>
                  </a:lnTo>
                  <a:lnTo>
                    <a:pt x="54609" y="49529"/>
                  </a:lnTo>
                  <a:close/>
                </a:path>
                <a:path w="54610" h="233679">
                  <a:moveTo>
                    <a:pt x="54609" y="43179"/>
                  </a:moveTo>
                  <a:lnTo>
                    <a:pt x="0" y="43179"/>
                  </a:lnTo>
                  <a:lnTo>
                    <a:pt x="0" y="48259"/>
                  </a:lnTo>
                  <a:lnTo>
                    <a:pt x="54609" y="48259"/>
                  </a:lnTo>
                  <a:lnTo>
                    <a:pt x="54609" y="43179"/>
                  </a:lnTo>
                  <a:close/>
                </a:path>
                <a:path w="54610" h="233679">
                  <a:moveTo>
                    <a:pt x="54609" y="36829"/>
                  </a:moveTo>
                  <a:lnTo>
                    <a:pt x="0" y="36829"/>
                  </a:lnTo>
                  <a:lnTo>
                    <a:pt x="0" y="41909"/>
                  </a:lnTo>
                  <a:lnTo>
                    <a:pt x="54609" y="41909"/>
                  </a:lnTo>
                  <a:lnTo>
                    <a:pt x="54609" y="36829"/>
                  </a:lnTo>
                  <a:close/>
                </a:path>
                <a:path w="54610" h="233679">
                  <a:moveTo>
                    <a:pt x="54609" y="31749"/>
                  </a:moveTo>
                  <a:lnTo>
                    <a:pt x="0" y="31749"/>
                  </a:lnTo>
                  <a:lnTo>
                    <a:pt x="0" y="35559"/>
                  </a:lnTo>
                  <a:lnTo>
                    <a:pt x="54609" y="35559"/>
                  </a:lnTo>
                  <a:lnTo>
                    <a:pt x="54609" y="31749"/>
                  </a:lnTo>
                  <a:close/>
                </a:path>
                <a:path w="54610" h="233679">
                  <a:moveTo>
                    <a:pt x="54609" y="25399"/>
                  </a:moveTo>
                  <a:lnTo>
                    <a:pt x="0" y="25399"/>
                  </a:lnTo>
                  <a:lnTo>
                    <a:pt x="0" y="30479"/>
                  </a:lnTo>
                  <a:lnTo>
                    <a:pt x="54609" y="30479"/>
                  </a:lnTo>
                  <a:lnTo>
                    <a:pt x="54609" y="25399"/>
                  </a:lnTo>
                  <a:close/>
                </a:path>
                <a:path w="54610" h="233679">
                  <a:moveTo>
                    <a:pt x="54609" y="19049"/>
                  </a:moveTo>
                  <a:lnTo>
                    <a:pt x="0" y="19049"/>
                  </a:lnTo>
                  <a:lnTo>
                    <a:pt x="0" y="24129"/>
                  </a:lnTo>
                  <a:lnTo>
                    <a:pt x="54609" y="24129"/>
                  </a:lnTo>
                  <a:lnTo>
                    <a:pt x="54609" y="19049"/>
                  </a:lnTo>
                  <a:close/>
                </a:path>
                <a:path w="54610" h="233679">
                  <a:moveTo>
                    <a:pt x="54609" y="12699"/>
                  </a:moveTo>
                  <a:lnTo>
                    <a:pt x="0" y="12699"/>
                  </a:lnTo>
                  <a:lnTo>
                    <a:pt x="0" y="17779"/>
                  </a:lnTo>
                  <a:lnTo>
                    <a:pt x="54609" y="17779"/>
                  </a:lnTo>
                  <a:lnTo>
                    <a:pt x="54609" y="12699"/>
                  </a:lnTo>
                  <a:close/>
                </a:path>
                <a:path w="54610" h="233679">
                  <a:moveTo>
                    <a:pt x="54609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4609" y="11429"/>
                  </a:lnTo>
                  <a:lnTo>
                    <a:pt x="54609" y="6349"/>
                  </a:lnTo>
                  <a:close/>
                </a:path>
                <a:path w="54610" h="233679">
                  <a:moveTo>
                    <a:pt x="54609" y="0"/>
                  </a:moveTo>
                  <a:lnTo>
                    <a:pt x="0" y="0"/>
                  </a:lnTo>
                  <a:lnTo>
                    <a:pt x="0" y="5079"/>
                  </a:lnTo>
                  <a:lnTo>
                    <a:pt x="54609" y="5079"/>
                  </a:lnTo>
                  <a:lnTo>
                    <a:pt x="54609" y="0"/>
                  </a:lnTo>
                  <a:close/>
                </a:path>
              </a:pathLst>
            </a:custGeom>
            <a:solidFill>
              <a:srgbClr val="2674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1" name="object 291"/>
            <p:cNvSpPr/>
            <p:nvPr/>
          </p:nvSpPr>
          <p:spPr>
            <a:xfrm>
              <a:off x="2458719" y="6417309"/>
              <a:ext cx="54610" cy="229870"/>
            </a:xfrm>
            <a:custGeom>
              <a:avLst/>
              <a:gdLst/>
              <a:ahLst/>
              <a:cxnLst/>
              <a:rect l="l" t="t" r="r" b="b"/>
              <a:pathLst>
                <a:path w="54610" h="229870">
                  <a:moveTo>
                    <a:pt x="54610" y="227329"/>
                  </a:moveTo>
                  <a:lnTo>
                    <a:pt x="30480" y="227329"/>
                  </a:lnTo>
                  <a:lnTo>
                    <a:pt x="30480" y="229869"/>
                  </a:lnTo>
                  <a:lnTo>
                    <a:pt x="53340" y="229869"/>
                  </a:lnTo>
                  <a:lnTo>
                    <a:pt x="53340" y="228599"/>
                  </a:lnTo>
                  <a:lnTo>
                    <a:pt x="54610" y="228599"/>
                  </a:lnTo>
                  <a:lnTo>
                    <a:pt x="54610" y="227329"/>
                  </a:lnTo>
                  <a:close/>
                </a:path>
                <a:path w="54610" h="229870">
                  <a:moveTo>
                    <a:pt x="54610" y="223519"/>
                  </a:moveTo>
                  <a:lnTo>
                    <a:pt x="0" y="223519"/>
                  </a:lnTo>
                  <a:lnTo>
                    <a:pt x="0" y="227329"/>
                  </a:lnTo>
                  <a:lnTo>
                    <a:pt x="6350" y="227329"/>
                  </a:lnTo>
                  <a:lnTo>
                    <a:pt x="6350" y="226059"/>
                  </a:lnTo>
                  <a:lnTo>
                    <a:pt x="54610" y="226059"/>
                  </a:lnTo>
                  <a:lnTo>
                    <a:pt x="54610" y="223519"/>
                  </a:lnTo>
                  <a:close/>
                </a:path>
                <a:path w="54610" h="229870">
                  <a:moveTo>
                    <a:pt x="54610" y="220979"/>
                  </a:moveTo>
                  <a:lnTo>
                    <a:pt x="0" y="220979"/>
                  </a:lnTo>
                  <a:lnTo>
                    <a:pt x="0" y="222249"/>
                  </a:lnTo>
                  <a:lnTo>
                    <a:pt x="54610" y="222249"/>
                  </a:lnTo>
                  <a:lnTo>
                    <a:pt x="54610" y="220979"/>
                  </a:lnTo>
                  <a:close/>
                </a:path>
                <a:path w="54610" h="229870">
                  <a:moveTo>
                    <a:pt x="54610" y="217169"/>
                  </a:moveTo>
                  <a:lnTo>
                    <a:pt x="0" y="217169"/>
                  </a:lnTo>
                  <a:lnTo>
                    <a:pt x="0" y="219709"/>
                  </a:lnTo>
                  <a:lnTo>
                    <a:pt x="54610" y="219709"/>
                  </a:lnTo>
                  <a:lnTo>
                    <a:pt x="54610" y="217169"/>
                  </a:lnTo>
                  <a:close/>
                </a:path>
                <a:path w="54610" h="229870">
                  <a:moveTo>
                    <a:pt x="54610" y="214629"/>
                  </a:moveTo>
                  <a:lnTo>
                    <a:pt x="0" y="214629"/>
                  </a:lnTo>
                  <a:lnTo>
                    <a:pt x="0" y="215899"/>
                  </a:lnTo>
                  <a:lnTo>
                    <a:pt x="54610" y="215899"/>
                  </a:lnTo>
                  <a:lnTo>
                    <a:pt x="54610" y="214629"/>
                  </a:lnTo>
                  <a:close/>
                </a:path>
                <a:path w="54610" h="229870">
                  <a:moveTo>
                    <a:pt x="54610" y="210819"/>
                  </a:moveTo>
                  <a:lnTo>
                    <a:pt x="0" y="210819"/>
                  </a:lnTo>
                  <a:lnTo>
                    <a:pt x="0" y="213359"/>
                  </a:lnTo>
                  <a:lnTo>
                    <a:pt x="54610" y="213359"/>
                  </a:lnTo>
                  <a:lnTo>
                    <a:pt x="54610" y="210819"/>
                  </a:lnTo>
                  <a:close/>
                </a:path>
                <a:path w="54610" h="229870">
                  <a:moveTo>
                    <a:pt x="54610" y="208279"/>
                  </a:moveTo>
                  <a:lnTo>
                    <a:pt x="0" y="208279"/>
                  </a:lnTo>
                  <a:lnTo>
                    <a:pt x="0" y="209549"/>
                  </a:lnTo>
                  <a:lnTo>
                    <a:pt x="54610" y="209549"/>
                  </a:lnTo>
                  <a:lnTo>
                    <a:pt x="54610" y="208279"/>
                  </a:lnTo>
                  <a:close/>
                </a:path>
                <a:path w="54610" h="229870">
                  <a:moveTo>
                    <a:pt x="54610" y="204469"/>
                  </a:moveTo>
                  <a:lnTo>
                    <a:pt x="0" y="204469"/>
                  </a:lnTo>
                  <a:lnTo>
                    <a:pt x="0" y="207009"/>
                  </a:lnTo>
                  <a:lnTo>
                    <a:pt x="54610" y="207009"/>
                  </a:lnTo>
                  <a:lnTo>
                    <a:pt x="54610" y="204469"/>
                  </a:lnTo>
                  <a:close/>
                </a:path>
                <a:path w="54610" h="229870">
                  <a:moveTo>
                    <a:pt x="54610" y="201929"/>
                  </a:moveTo>
                  <a:lnTo>
                    <a:pt x="0" y="201929"/>
                  </a:lnTo>
                  <a:lnTo>
                    <a:pt x="0" y="203199"/>
                  </a:lnTo>
                  <a:lnTo>
                    <a:pt x="54610" y="203199"/>
                  </a:lnTo>
                  <a:lnTo>
                    <a:pt x="54610" y="201929"/>
                  </a:lnTo>
                  <a:close/>
                </a:path>
                <a:path w="54610" h="229870">
                  <a:moveTo>
                    <a:pt x="54610" y="198119"/>
                  </a:moveTo>
                  <a:lnTo>
                    <a:pt x="0" y="198119"/>
                  </a:lnTo>
                  <a:lnTo>
                    <a:pt x="0" y="200659"/>
                  </a:lnTo>
                  <a:lnTo>
                    <a:pt x="54610" y="200659"/>
                  </a:lnTo>
                  <a:lnTo>
                    <a:pt x="54610" y="198119"/>
                  </a:lnTo>
                  <a:close/>
                </a:path>
                <a:path w="54610" h="229870">
                  <a:moveTo>
                    <a:pt x="54610" y="195579"/>
                  </a:moveTo>
                  <a:lnTo>
                    <a:pt x="0" y="195579"/>
                  </a:lnTo>
                  <a:lnTo>
                    <a:pt x="0" y="196849"/>
                  </a:lnTo>
                  <a:lnTo>
                    <a:pt x="54610" y="196849"/>
                  </a:lnTo>
                  <a:lnTo>
                    <a:pt x="54610" y="195579"/>
                  </a:lnTo>
                  <a:close/>
                </a:path>
                <a:path w="54610" h="229870">
                  <a:moveTo>
                    <a:pt x="54610" y="191769"/>
                  </a:moveTo>
                  <a:lnTo>
                    <a:pt x="0" y="191769"/>
                  </a:lnTo>
                  <a:lnTo>
                    <a:pt x="0" y="194309"/>
                  </a:lnTo>
                  <a:lnTo>
                    <a:pt x="54610" y="194309"/>
                  </a:lnTo>
                  <a:lnTo>
                    <a:pt x="54610" y="191769"/>
                  </a:lnTo>
                  <a:close/>
                </a:path>
                <a:path w="54610" h="229870">
                  <a:moveTo>
                    <a:pt x="54610" y="189229"/>
                  </a:moveTo>
                  <a:lnTo>
                    <a:pt x="0" y="189229"/>
                  </a:lnTo>
                  <a:lnTo>
                    <a:pt x="0" y="190499"/>
                  </a:lnTo>
                  <a:lnTo>
                    <a:pt x="54610" y="190499"/>
                  </a:lnTo>
                  <a:lnTo>
                    <a:pt x="54610" y="189229"/>
                  </a:lnTo>
                  <a:close/>
                </a:path>
                <a:path w="54610" h="229870">
                  <a:moveTo>
                    <a:pt x="54610" y="185419"/>
                  </a:moveTo>
                  <a:lnTo>
                    <a:pt x="0" y="185419"/>
                  </a:lnTo>
                  <a:lnTo>
                    <a:pt x="0" y="187959"/>
                  </a:lnTo>
                  <a:lnTo>
                    <a:pt x="54610" y="187959"/>
                  </a:lnTo>
                  <a:lnTo>
                    <a:pt x="54610" y="185419"/>
                  </a:lnTo>
                  <a:close/>
                </a:path>
                <a:path w="54610" h="229870">
                  <a:moveTo>
                    <a:pt x="54610" y="182879"/>
                  </a:moveTo>
                  <a:lnTo>
                    <a:pt x="0" y="182879"/>
                  </a:lnTo>
                  <a:lnTo>
                    <a:pt x="0" y="184149"/>
                  </a:lnTo>
                  <a:lnTo>
                    <a:pt x="54610" y="184149"/>
                  </a:lnTo>
                  <a:lnTo>
                    <a:pt x="54610" y="182879"/>
                  </a:lnTo>
                  <a:close/>
                </a:path>
                <a:path w="54610" h="229870">
                  <a:moveTo>
                    <a:pt x="54610" y="179069"/>
                  </a:moveTo>
                  <a:lnTo>
                    <a:pt x="0" y="179069"/>
                  </a:lnTo>
                  <a:lnTo>
                    <a:pt x="0" y="181609"/>
                  </a:lnTo>
                  <a:lnTo>
                    <a:pt x="54610" y="181609"/>
                  </a:lnTo>
                  <a:lnTo>
                    <a:pt x="54610" y="179069"/>
                  </a:lnTo>
                  <a:close/>
                </a:path>
                <a:path w="54610" h="229870">
                  <a:moveTo>
                    <a:pt x="54610" y="176529"/>
                  </a:moveTo>
                  <a:lnTo>
                    <a:pt x="0" y="176529"/>
                  </a:lnTo>
                  <a:lnTo>
                    <a:pt x="0" y="177799"/>
                  </a:lnTo>
                  <a:lnTo>
                    <a:pt x="54610" y="177799"/>
                  </a:lnTo>
                  <a:lnTo>
                    <a:pt x="54610" y="176529"/>
                  </a:lnTo>
                  <a:close/>
                </a:path>
                <a:path w="54610" h="229870">
                  <a:moveTo>
                    <a:pt x="54610" y="172719"/>
                  </a:moveTo>
                  <a:lnTo>
                    <a:pt x="0" y="172719"/>
                  </a:lnTo>
                  <a:lnTo>
                    <a:pt x="0" y="175259"/>
                  </a:lnTo>
                  <a:lnTo>
                    <a:pt x="54610" y="175259"/>
                  </a:lnTo>
                  <a:lnTo>
                    <a:pt x="54610" y="172719"/>
                  </a:lnTo>
                  <a:close/>
                </a:path>
                <a:path w="54610" h="229870">
                  <a:moveTo>
                    <a:pt x="54610" y="170179"/>
                  </a:moveTo>
                  <a:lnTo>
                    <a:pt x="0" y="170179"/>
                  </a:lnTo>
                  <a:lnTo>
                    <a:pt x="0" y="171449"/>
                  </a:lnTo>
                  <a:lnTo>
                    <a:pt x="54610" y="171449"/>
                  </a:lnTo>
                  <a:lnTo>
                    <a:pt x="54610" y="170179"/>
                  </a:lnTo>
                  <a:close/>
                </a:path>
                <a:path w="54610" h="229870">
                  <a:moveTo>
                    <a:pt x="54610" y="166369"/>
                  </a:moveTo>
                  <a:lnTo>
                    <a:pt x="0" y="166369"/>
                  </a:lnTo>
                  <a:lnTo>
                    <a:pt x="0" y="168909"/>
                  </a:lnTo>
                  <a:lnTo>
                    <a:pt x="54610" y="168909"/>
                  </a:lnTo>
                  <a:lnTo>
                    <a:pt x="54610" y="166369"/>
                  </a:lnTo>
                  <a:close/>
                </a:path>
                <a:path w="54610" h="229870">
                  <a:moveTo>
                    <a:pt x="54610" y="163829"/>
                  </a:moveTo>
                  <a:lnTo>
                    <a:pt x="0" y="163829"/>
                  </a:lnTo>
                  <a:lnTo>
                    <a:pt x="0" y="165099"/>
                  </a:lnTo>
                  <a:lnTo>
                    <a:pt x="54610" y="165099"/>
                  </a:lnTo>
                  <a:lnTo>
                    <a:pt x="54610" y="163829"/>
                  </a:lnTo>
                  <a:close/>
                </a:path>
                <a:path w="54610" h="229870">
                  <a:moveTo>
                    <a:pt x="54610" y="160019"/>
                  </a:moveTo>
                  <a:lnTo>
                    <a:pt x="0" y="160019"/>
                  </a:lnTo>
                  <a:lnTo>
                    <a:pt x="0" y="162559"/>
                  </a:lnTo>
                  <a:lnTo>
                    <a:pt x="54610" y="162559"/>
                  </a:lnTo>
                  <a:lnTo>
                    <a:pt x="54610" y="160019"/>
                  </a:lnTo>
                  <a:close/>
                </a:path>
                <a:path w="54610" h="229870">
                  <a:moveTo>
                    <a:pt x="54610" y="157479"/>
                  </a:moveTo>
                  <a:lnTo>
                    <a:pt x="0" y="157479"/>
                  </a:lnTo>
                  <a:lnTo>
                    <a:pt x="0" y="158749"/>
                  </a:lnTo>
                  <a:lnTo>
                    <a:pt x="54610" y="158749"/>
                  </a:lnTo>
                  <a:lnTo>
                    <a:pt x="54610" y="157479"/>
                  </a:lnTo>
                  <a:close/>
                </a:path>
                <a:path w="54610" h="229870">
                  <a:moveTo>
                    <a:pt x="54610" y="153669"/>
                  </a:moveTo>
                  <a:lnTo>
                    <a:pt x="0" y="153669"/>
                  </a:lnTo>
                  <a:lnTo>
                    <a:pt x="0" y="156209"/>
                  </a:lnTo>
                  <a:lnTo>
                    <a:pt x="54610" y="156209"/>
                  </a:lnTo>
                  <a:lnTo>
                    <a:pt x="54610" y="153669"/>
                  </a:lnTo>
                  <a:close/>
                </a:path>
                <a:path w="54610" h="229870">
                  <a:moveTo>
                    <a:pt x="54610" y="151129"/>
                  </a:moveTo>
                  <a:lnTo>
                    <a:pt x="0" y="151129"/>
                  </a:lnTo>
                  <a:lnTo>
                    <a:pt x="0" y="152399"/>
                  </a:lnTo>
                  <a:lnTo>
                    <a:pt x="54610" y="152399"/>
                  </a:lnTo>
                  <a:lnTo>
                    <a:pt x="54610" y="151129"/>
                  </a:lnTo>
                  <a:close/>
                </a:path>
                <a:path w="54610" h="229870">
                  <a:moveTo>
                    <a:pt x="54610" y="147319"/>
                  </a:moveTo>
                  <a:lnTo>
                    <a:pt x="0" y="147319"/>
                  </a:lnTo>
                  <a:lnTo>
                    <a:pt x="0" y="149859"/>
                  </a:lnTo>
                  <a:lnTo>
                    <a:pt x="54610" y="149859"/>
                  </a:lnTo>
                  <a:lnTo>
                    <a:pt x="54610" y="147319"/>
                  </a:lnTo>
                  <a:close/>
                </a:path>
                <a:path w="54610" h="229870">
                  <a:moveTo>
                    <a:pt x="54610" y="144779"/>
                  </a:moveTo>
                  <a:lnTo>
                    <a:pt x="0" y="144779"/>
                  </a:lnTo>
                  <a:lnTo>
                    <a:pt x="0" y="146049"/>
                  </a:lnTo>
                  <a:lnTo>
                    <a:pt x="54610" y="146049"/>
                  </a:lnTo>
                  <a:lnTo>
                    <a:pt x="54610" y="144779"/>
                  </a:lnTo>
                  <a:close/>
                </a:path>
                <a:path w="54610" h="229870">
                  <a:moveTo>
                    <a:pt x="54610" y="140969"/>
                  </a:moveTo>
                  <a:lnTo>
                    <a:pt x="0" y="140969"/>
                  </a:lnTo>
                  <a:lnTo>
                    <a:pt x="0" y="143509"/>
                  </a:lnTo>
                  <a:lnTo>
                    <a:pt x="54610" y="143509"/>
                  </a:lnTo>
                  <a:lnTo>
                    <a:pt x="54610" y="140969"/>
                  </a:lnTo>
                  <a:close/>
                </a:path>
                <a:path w="54610" h="229870">
                  <a:moveTo>
                    <a:pt x="54610" y="138429"/>
                  </a:moveTo>
                  <a:lnTo>
                    <a:pt x="0" y="138429"/>
                  </a:lnTo>
                  <a:lnTo>
                    <a:pt x="0" y="139699"/>
                  </a:lnTo>
                  <a:lnTo>
                    <a:pt x="54610" y="139699"/>
                  </a:lnTo>
                  <a:lnTo>
                    <a:pt x="54610" y="138429"/>
                  </a:lnTo>
                  <a:close/>
                </a:path>
                <a:path w="54610" h="229870">
                  <a:moveTo>
                    <a:pt x="54610" y="134619"/>
                  </a:moveTo>
                  <a:lnTo>
                    <a:pt x="0" y="134619"/>
                  </a:lnTo>
                  <a:lnTo>
                    <a:pt x="0" y="137159"/>
                  </a:lnTo>
                  <a:lnTo>
                    <a:pt x="54610" y="137159"/>
                  </a:lnTo>
                  <a:lnTo>
                    <a:pt x="54610" y="134619"/>
                  </a:lnTo>
                  <a:close/>
                </a:path>
                <a:path w="54610" h="229870">
                  <a:moveTo>
                    <a:pt x="54610" y="132079"/>
                  </a:moveTo>
                  <a:lnTo>
                    <a:pt x="0" y="132079"/>
                  </a:lnTo>
                  <a:lnTo>
                    <a:pt x="0" y="133349"/>
                  </a:lnTo>
                  <a:lnTo>
                    <a:pt x="54610" y="133349"/>
                  </a:lnTo>
                  <a:lnTo>
                    <a:pt x="54610" y="132079"/>
                  </a:lnTo>
                  <a:close/>
                </a:path>
                <a:path w="54610" h="229870">
                  <a:moveTo>
                    <a:pt x="54610" y="128269"/>
                  </a:moveTo>
                  <a:lnTo>
                    <a:pt x="0" y="128269"/>
                  </a:lnTo>
                  <a:lnTo>
                    <a:pt x="0" y="130809"/>
                  </a:lnTo>
                  <a:lnTo>
                    <a:pt x="54610" y="130809"/>
                  </a:lnTo>
                  <a:lnTo>
                    <a:pt x="54610" y="128269"/>
                  </a:lnTo>
                  <a:close/>
                </a:path>
                <a:path w="54610" h="229870">
                  <a:moveTo>
                    <a:pt x="54610" y="125729"/>
                  </a:moveTo>
                  <a:lnTo>
                    <a:pt x="0" y="125729"/>
                  </a:lnTo>
                  <a:lnTo>
                    <a:pt x="0" y="126999"/>
                  </a:lnTo>
                  <a:lnTo>
                    <a:pt x="54610" y="126999"/>
                  </a:lnTo>
                  <a:lnTo>
                    <a:pt x="54610" y="125729"/>
                  </a:lnTo>
                  <a:close/>
                </a:path>
                <a:path w="54610" h="229870">
                  <a:moveTo>
                    <a:pt x="54610" y="121919"/>
                  </a:moveTo>
                  <a:lnTo>
                    <a:pt x="0" y="121919"/>
                  </a:lnTo>
                  <a:lnTo>
                    <a:pt x="0" y="124459"/>
                  </a:lnTo>
                  <a:lnTo>
                    <a:pt x="54610" y="124459"/>
                  </a:lnTo>
                  <a:lnTo>
                    <a:pt x="54610" y="121919"/>
                  </a:lnTo>
                  <a:close/>
                </a:path>
                <a:path w="54610" h="229870">
                  <a:moveTo>
                    <a:pt x="54610" y="119379"/>
                  </a:moveTo>
                  <a:lnTo>
                    <a:pt x="0" y="119379"/>
                  </a:lnTo>
                  <a:lnTo>
                    <a:pt x="0" y="120649"/>
                  </a:lnTo>
                  <a:lnTo>
                    <a:pt x="54610" y="120649"/>
                  </a:lnTo>
                  <a:lnTo>
                    <a:pt x="54610" y="119379"/>
                  </a:lnTo>
                  <a:close/>
                </a:path>
                <a:path w="54610" h="229870">
                  <a:moveTo>
                    <a:pt x="54610" y="115569"/>
                  </a:moveTo>
                  <a:lnTo>
                    <a:pt x="0" y="115569"/>
                  </a:lnTo>
                  <a:lnTo>
                    <a:pt x="0" y="118109"/>
                  </a:lnTo>
                  <a:lnTo>
                    <a:pt x="54610" y="118109"/>
                  </a:lnTo>
                  <a:lnTo>
                    <a:pt x="54610" y="115569"/>
                  </a:lnTo>
                  <a:close/>
                </a:path>
                <a:path w="54610" h="229870">
                  <a:moveTo>
                    <a:pt x="54610" y="113029"/>
                  </a:moveTo>
                  <a:lnTo>
                    <a:pt x="0" y="113029"/>
                  </a:lnTo>
                  <a:lnTo>
                    <a:pt x="0" y="114299"/>
                  </a:lnTo>
                  <a:lnTo>
                    <a:pt x="54610" y="114299"/>
                  </a:lnTo>
                  <a:lnTo>
                    <a:pt x="54610" y="113029"/>
                  </a:lnTo>
                  <a:close/>
                </a:path>
                <a:path w="54610" h="229870">
                  <a:moveTo>
                    <a:pt x="54610" y="109219"/>
                  </a:moveTo>
                  <a:lnTo>
                    <a:pt x="0" y="109219"/>
                  </a:lnTo>
                  <a:lnTo>
                    <a:pt x="0" y="111759"/>
                  </a:lnTo>
                  <a:lnTo>
                    <a:pt x="54610" y="111759"/>
                  </a:lnTo>
                  <a:lnTo>
                    <a:pt x="54610" y="109219"/>
                  </a:lnTo>
                  <a:close/>
                </a:path>
                <a:path w="54610" h="229870">
                  <a:moveTo>
                    <a:pt x="54610" y="106679"/>
                  </a:moveTo>
                  <a:lnTo>
                    <a:pt x="0" y="106679"/>
                  </a:lnTo>
                  <a:lnTo>
                    <a:pt x="0" y="107949"/>
                  </a:lnTo>
                  <a:lnTo>
                    <a:pt x="54610" y="107949"/>
                  </a:lnTo>
                  <a:lnTo>
                    <a:pt x="54610" y="106679"/>
                  </a:lnTo>
                  <a:close/>
                </a:path>
                <a:path w="54610" h="229870">
                  <a:moveTo>
                    <a:pt x="54610" y="102869"/>
                  </a:moveTo>
                  <a:lnTo>
                    <a:pt x="0" y="102869"/>
                  </a:lnTo>
                  <a:lnTo>
                    <a:pt x="0" y="105409"/>
                  </a:lnTo>
                  <a:lnTo>
                    <a:pt x="54610" y="105409"/>
                  </a:lnTo>
                  <a:lnTo>
                    <a:pt x="54610" y="102869"/>
                  </a:lnTo>
                  <a:close/>
                </a:path>
                <a:path w="54610" h="229870">
                  <a:moveTo>
                    <a:pt x="54610" y="100329"/>
                  </a:moveTo>
                  <a:lnTo>
                    <a:pt x="0" y="100329"/>
                  </a:lnTo>
                  <a:lnTo>
                    <a:pt x="0" y="101599"/>
                  </a:lnTo>
                  <a:lnTo>
                    <a:pt x="54610" y="101599"/>
                  </a:lnTo>
                  <a:lnTo>
                    <a:pt x="54610" y="100329"/>
                  </a:lnTo>
                  <a:close/>
                </a:path>
                <a:path w="54610" h="229870">
                  <a:moveTo>
                    <a:pt x="54610" y="96519"/>
                  </a:moveTo>
                  <a:lnTo>
                    <a:pt x="0" y="96519"/>
                  </a:lnTo>
                  <a:lnTo>
                    <a:pt x="0" y="99059"/>
                  </a:lnTo>
                  <a:lnTo>
                    <a:pt x="54610" y="99059"/>
                  </a:lnTo>
                  <a:lnTo>
                    <a:pt x="54610" y="96519"/>
                  </a:lnTo>
                  <a:close/>
                </a:path>
                <a:path w="54610" h="229870">
                  <a:moveTo>
                    <a:pt x="54610" y="93979"/>
                  </a:moveTo>
                  <a:lnTo>
                    <a:pt x="0" y="93979"/>
                  </a:lnTo>
                  <a:lnTo>
                    <a:pt x="0" y="95249"/>
                  </a:lnTo>
                  <a:lnTo>
                    <a:pt x="54610" y="95249"/>
                  </a:lnTo>
                  <a:lnTo>
                    <a:pt x="54610" y="93979"/>
                  </a:lnTo>
                  <a:close/>
                </a:path>
                <a:path w="54610" h="229870">
                  <a:moveTo>
                    <a:pt x="54610" y="90169"/>
                  </a:moveTo>
                  <a:lnTo>
                    <a:pt x="0" y="90169"/>
                  </a:lnTo>
                  <a:lnTo>
                    <a:pt x="0" y="92709"/>
                  </a:lnTo>
                  <a:lnTo>
                    <a:pt x="54610" y="92709"/>
                  </a:lnTo>
                  <a:lnTo>
                    <a:pt x="54610" y="90169"/>
                  </a:lnTo>
                  <a:close/>
                </a:path>
                <a:path w="54610" h="229870">
                  <a:moveTo>
                    <a:pt x="54610" y="87629"/>
                  </a:moveTo>
                  <a:lnTo>
                    <a:pt x="0" y="87629"/>
                  </a:lnTo>
                  <a:lnTo>
                    <a:pt x="0" y="88899"/>
                  </a:lnTo>
                  <a:lnTo>
                    <a:pt x="54610" y="88899"/>
                  </a:lnTo>
                  <a:lnTo>
                    <a:pt x="54610" y="87629"/>
                  </a:lnTo>
                  <a:close/>
                </a:path>
                <a:path w="54610" h="229870">
                  <a:moveTo>
                    <a:pt x="54610" y="83819"/>
                  </a:moveTo>
                  <a:lnTo>
                    <a:pt x="0" y="83819"/>
                  </a:lnTo>
                  <a:lnTo>
                    <a:pt x="0" y="86359"/>
                  </a:lnTo>
                  <a:lnTo>
                    <a:pt x="54610" y="86359"/>
                  </a:lnTo>
                  <a:lnTo>
                    <a:pt x="54610" y="83819"/>
                  </a:lnTo>
                  <a:close/>
                </a:path>
                <a:path w="54610" h="229870">
                  <a:moveTo>
                    <a:pt x="54610" y="81279"/>
                  </a:moveTo>
                  <a:lnTo>
                    <a:pt x="0" y="81279"/>
                  </a:lnTo>
                  <a:lnTo>
                    <a:pt x="0" y="82549"/>
                  </a:lnTo>
                  <a:lnTo>
                    <a:pt x="54610" y="82549"/>
                  </a:lnTo>
                  <a:lnTo>
                    <a:pt x="54610" y="81279"/>
                  </a:lnTo>
                  <a:close/>
                </a:path>
                <a:path w="54610" h="229870">
                  <a:moveTo>
                    <a:pt x="54610" y="74929"/>
                  </a:moveTo>
                  <a:lnTo>
                    <a:pt x="0" y="74929"/>
                  </a:lnTo>
                  <a:lnTo>
                    <a:pt x="0" y="80009"/>
                  </a:lnTo>
                  <a:lnTo>
                    <a:pt x="54610" y="80009"/>
                  </a:lnTo>
                  <a:lnTo>
                    <a:pt x="54610" y="74929"/>
                  </a:lnTo>
                  <a:close/>
                </a:path>
                <a:path w="54610" h="229870">
                  <a:moveTo>
                    <a:pt x="54610" y="68579"/>
                  </a:moveTo>
                  <a:lnTo>
                    <a:pt x="0" y="68579"/>
                  </a:lnTo>
                  <a:lnTo>
                    <a:pt x="0" y="73659"/>
                  </a:lnTo>
                  <a:lnTo>
                    <a:pt x="54610" y="73659"/>
                  </a:lnTo>
                  <a:lnTo>
                    <a:pt x="54610" y="68579"/>
                  </a:lnTo>
                  <a:close/>
                </a:path>
                <a:path w="54610" h="229870">
                  <a:moveTo>
                    <a:pt x="54610" y="62229"/>
                  </a:moveTo>
                  <a:lnTo>
                    <a:pt x="0" y="62229"/>
                  </a:lnTo>
                  <a:lnTo>
                    <a:pt x="0" y="67309"/>
                  </a:lnTo>
                  <a:lnTo>
                    <a:pt x="54610" y="67309"/>
                  </a:lnTo>
                  <a:lnTo>
                    <a:pt x="54610" y="62229"/>
                  </a:lnTo>
                  <a:close/>
                </a:path>
                <a:path w="54610" h="229870">
                  <a:moveTo>
                    <a:pt x="54610" y="55879"/>
                  </a:moveTo>
                  <a:lnTo>
                    <a:pt x="0" y="55879"/>
                  </a:lnTo>
                  <a:lnTo>
                    <a:pt x="0" y="60959"/>
                  </a:lnTo>
                  <a:lnTo>
                    <a:pt x="54610" y="60959"/>
                  </a:lnTo>
                  <a:lnTo>
                    <a:pt x="54610" y="55879"/>
                  </a:lnTo>
                  <a:close/>
                </a:path>
                <a:path w="54610" h="229870">
                  <a:moveTo>
                    <a:pt x="54610" y="49529"/>
                  </a:moveTo>
                  <a:lnTo>
                    <a:pt x="0" y="49529"/>
                  </a:lnTo>
                  <a:lnTo>
                    <a:pt x="0" y="54609"/>
                  </a:lnTo>
                  <a:lnTo>
                    <a:pt x="54610" y="54609"/>
                  </a:lnTo>
                  <a:lnTo>
                    <a:pt x="54610" y="49529"/>
                  </a:lnTo>
                  <a:close/>
                </a:path>
                <a:path w="54610" h="229870">
                  <a:moveTo>
                    <a:pt x="54610" y="43179"/>
                  </a:moveTo>
                  <a:lnTo>
                    <a:pt x="0" y="43179"/>
                  </a:lnTo>
                  <a:lnTo>
                    <a:pt x="0" y="48259"/>
                  </a:lnTo>
                  <a:lnTo>
                    <a:pt x="54610" y="48259"/>
                  </a:lnTo>
                  <a:lnTo>
                    <a:pt x="54610" y="43179"/>
                  </a:lnTo>
                  <a:close/>
                </a:path>
                <a:path w="54610" h="229870">
                  <a:moveTo>
                    <a:pt x="54610" y="36829"/>
                  </a:moveTo>
                  <a:lnTo>
                    <a:pt x="0" y="36829"/>
                  </a:lnTo>
                  <a:lnTo>
                    <a:pt x="0" y="41909"/>
                  </a:lnTo>
                  <a:lnTo>
                    <a:pt x="54610" y="41909"/>
                  </a:lnTo>
                  <a:lnTo>
                    <a:pt x="54610" y="36829"/>
                  </a:lnTo>
                  <a:close/>
                </a:path>
                <a:path w="54610" h="229870">
                  <a:moveTo>
                    <a:pt x="54610" y="31749"/>
                  </a:moveTo>
                  <a:lnTo>
                    <a:pt x="0" y="31749"/>
                  </a:lnTo>
                  <a:lnTo>
                    <a:pt x="0" y="35559"/>
                  </a:lnTo>
                  <a:lnTo>
                    <a:pt x="54610" y="35559"/>
                  </a:lnTo>
                  <a:lnTo>
                    <a:pt x="54610" y="31749"/>
                  </a:lnTo>
                  <a:close/>
                </a:path>
                <a:path w="54610" h="229870">
                  <a:moveTo>
                    <a:pt x="54610" y="25399"/>
                  </a:moveTo>
                  <a:lnTo>
                    <a:pt x="0" y="25399"/>
                  </a:lnTo>
                  <a:lnTo>
                    <a:pt x="0" y="30479"/>
                  </a:lnTo>
                  <a:lnTo>
                    <a:pt x="54610" y="30479"/>
                  </a:lnTo>
                  <a:lnTo>
                    <a:pt x="54610" y="25399"/>
                  </a:lnTo>
                  <a:close/>
                </a:path>
                <a:path w="54610" h="229870">
                  <a:moveTo>
                    <a:pt x="54610" y="19049"/>
                  </a:moveTo>
                  <a:lnTo>
                    <a:pt x="0" y="19049"/>
                  </a:lnTo>
                  <a:lnTo>
                    <a:pt x="0" y="24129"/>
                  </a:lnTo>
                  <a:lnTo>
                    <a:pt x="54610" y="24129"/>
                  </a:lnTo>
                  <a:lnTo>
                    <a:pt x="54610" y="19049"/>
                  </a:lnTo>
                  <a:close/>
                </a:path>
                <a:path w="54610" h="229870">
                  <a:moveTo>
                    <a:pt x="54610" y="12699"/>
                  </a:moveTo>
                  <a:lnTo>
                    <a:pt x="0" y="12699"/>
                  </a:lnTo>
                  <a:lnTo>
                    <a:pt x="0" y="17779"/>
                  </a:lnTo>
                  <a:lnTo>
                    <a:pt x="54610" y="17779"/>
                  </a:lnTo>
                  <a:lnTo>
                    <a:pt x="54610" y="12699"/>
                  </a:lnTo>
                  <a:close/>
                </a:path>
                <a:path w="54610" h="229870">
                  <a:moveTo>
                    <a:pt x="54610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4610" y="11429"/>
                  </a:lnTo>
                  <a:lnTo>
                    <a:pt x="54610" y="6349"/>
                  </a:lnTo>
                  <a:close/>
                </a:path>
                <a:path w="54610" h="229870">
                  <a:moveTo>
                    <a:pt x="54610" y="0"/>
                  </a:moveTo>
                  <a:lnTo>
                    <a:pt x="0" y="0"/>
                  </a:lnTo>
                  <a:lnTo>
                    <a:pt x="0" y="5079"/>
                  </a:lnTo>
                  <a:lnTo>
                    <a:pt x="54610" y="5079"/>
                  </a:lnTo>
                  <a:lnTo>
                    <a:pt x="54610" y="0"/>
                  </a:lnTo>
                  <a:close/>
                </a:path>
              </a:pathLst>
            </a:custGeom>
            <a:solidFill>
              <a:srgbClr val="2673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2" name="object 292"/>
            <p:cNvSpPr/>
            <p:nvPr/>
          </p:nvSpPr>
          <p:spPr>
            <a:xfrm>
              <a:off x="2402840" y="6416039"/>
              <a:ext cx="55880" cy="228600"/>
            </a:xfrm>
            <a:custGeom>
              <a:avLst/>
              <a:gdLst/>
              <a:ahLst/>
              <a:cxnLst/>
              <a:rect l="l" t="t" r="r" b="b"/>
              <a:pathLst>
                <a:path w="55880" h="228600">
                  <a:moveTo>
                    <a:pt x="55880" y="224790"/>
                  </a:moveTo>
                  <a:lnTo>
                    <a:pt x="16510" y="224790"/>
                  </a:lnTo>
                  <a:lnTo>
                    <a:pt x="16510" y="227330"/>
                  </a:lnTo>
                  <a:lnTo>
                    <a:pt x="39370" y="227330"/>
                  </a:lnTo>
                  <a:lnTo>
                    <a:pt x="39370" y="228600"/>
                  </a:lnTo>
                  <a:lnTo>
                    <a:pt x="55880" y="228600"/>
                  </a:lnTo>
                  <a:lnTo>
                    <a:pt x="55880" y="224790"/>
                  </a:lnTo>
                  <a:close/>
                </a:path>
                <a:path w="55880" h="228600">
                  <a:moveTo>
                    <a:pt x="55880" y="222250"/>
                  </a:moveTo>
                  <a:lnTo>
                    <a:pt x="0" y="222250"/>
                  </a:lnTo>
                  <a:lnTo>
                    <a:pt x="0" y="223520"/>
                  </a:lnTo>
                  <a:lnTo>
                    <a:pt x="55880" y="223520"/>
                  </a:lnTo>
                  <a:lnTo>
                    <a:pt x="55880" y="222250"/>
                  </a:lnTo>
                  <a:close/>
                </a:path>
                <a:path w="55880" h="228600">
                  <a:moveTo>
                    <a:pt x="55880" y="218440"/>
                  </a:moveTo>
                  <a:lnTo>
                    <a:pt x="0" y="218440"/>
                  </a:lnTo>
                  <a:lnTo>
                    <a:pt x="0" y="220980"/>
                  </a:lnTo>
                  <a:lnTo>
                    <a:pt x="55880" y="220980"/>
                  </a:lnTo>
                  <a:lnTo>
                    <a:pt x="55880" y="218440"/>
                  </a:lnTo>
                  <a:close/>
                </a:path>
                <a:path w="55880" h="228600">
                  <a:moveTo>
                    <a:pt x="55880" y="215900"/>
                  </a:moveTo>
                  <a:lnTo>
                    <a:pt x="0" y="215900"/>
                  </a:lnTo>
                  <a:lnTo>
                    <a:pt x="0" y="217170"/>
                  </a:lnTo>
                  <a:lnTo>
                    <a:pt x="55880" y="217170"/>
                  </a:lnTo>
                  <a:lnTo>
                    <a:pt x="55880" y="215900"/>
                  </a:lnTo>
                  <a:close/>
                </a:path>
                <a:path w="55880" h="228600">
                  <a:moveTo>
                    <a:pt x="55880" y="212090"/>
                  </a:moveTo>
                  <a:lnTo>
                    <a:pt x="0" y="212090"/>
                  </a:lnTo>
                  <a:lnTo>
                    <a:pt x="0" y="214630"/>
                  </a:lnTo>
                  <a:lnTo>
                    <a:pt x="55880" y="214630"/>
                  </a:lnTo>
                  <a:lnTo>
                    <a:pt x="55880" y="212090"/>
                  </a:lnTo>
                  <a:close/>
                </a:path>
                <a:path w="55880" h="228600">
                  <a:moveTo>
                    <a:pt x="55880" y="209550"/>
                  </a:moveTo>
                  <a:lnTo>
                    <a:pt x="0" y="209550"/>
                  </a:lnTo>
                  <a:lnTo>
                    <a:pt x="0" y="210820"/>
                  </a:lnTo>
                  <a:lnTo>
                    <a:pt x="55880" y="210820"/>
                  </a:lnTo>
                  <a:lnTo>
                    <a:pt x="55880" y="209550"/>
                  </a:lnTo>
                  <a:close/>
                </a:path>
                <a:path w="55880" h="228600">
                  <a:moveTo>
                    <a:pt x="55880" y="205740"/>
                  </a:moveTo>
                  <a:lnTo>
                    <a:pt x="0" y="205740"/>
                  </a:lnTo>
                  <a:lnTo>
                    <a:pt x="0" y="208280"/>
                  </a:lnTo>
                  <a:lnTo>
                    <a:pt x="55880" y="208280"/>
                  </a:lnTo>
                  <a:lnTo>
                    <a:pt x="55880" y="205740"/>
                  </a:lnTo>
                  <a:close/>
                </a:path>
                <a:path w="55880" h="228600">
                  <a:moveTo>
                    <a:pt x="55880" y="203200"/>
                  </a:moveTo>
                  <a:lnTo>
                    <a:pt x="0" y="203200"/>
                  </a:lnTo>
                  <a:lnTo>
                    <a:pt x="0" y="204470"/>
                  </a:lnTo>
                  <a:lnTo>
                    <a:pt x="55880" y="204470"/>
                  </a:lnTo>
                  <a:lnTo>
                    <a:pt x="55880" y="203200"/>
                  </a:lnTo>
                  <a:close/>
                </a:path>
                <a:path w="55880" h="228600">
                  <a:moveTo>
                    <a:pt x="55880" y="199390"/>
                  </a:moveTo>
                  <a:lnTo>
                    <a:pt x="0" y="199390"/>
                  </a:lnTo>
                  <a:lnTo>
                    <a:pt x="0" y="201930"/>
                  </a:lnTo>
                  <a:lnTo>
                    <a:pt x="55880" y="201930"/>
                  </a:lnTo>
                  <a:lnTo>
                    <a:pt x="55880" y="199390"/>
                  </a:lnTo>
                  <a:close/>
                </a:path>
                <a:path w="55880" h="228600">
                  <a:moveTo>
                    <a:pt x="55880" y="196850"/>
                  </a:moveTo>
                  <a:lnTo>
                    <a:pt x="0" y="196850"/>
                  </a:lnTo>
                  <a:lnTo>
                    <a:pt x="0" y="198120"/>
                  </a:lnTo>
                  <a:lnTo>
                    <a:pt x="55880" y="198120"/>
                  </a:lnTo>
                  <a:lnTo>
                    <a:pt x="55880" y="196850"/>
                  </a:lnTo>
                  <a:close/>
                </a:path>
                <a:path w="55880" h="228600">
                  <a:moveTo>
                    <a:pt x="55880" y="193040"/>
                  </a:moveTo>
                  <a:lnTo>
                    <a:pt x="0" y="193040"/>
                  </a:lnTo>
                  <a:lnTo>
                    <a:pt x="0" y="195580"/>
                  </a:lnTo>
                  <a:lnTo>
                    <a:pt x="55880" y="195580"/>
                  </a:lnTo>
                  <a:lnTo>
                    <a:pt x="55880" y="193040"/>
                  </a:lnTo>
                  <a:close/>
                </a:path>
                <a:path w="55880" h="228600">
                  <a:moveTo>
                    <a:pt x="55880" y="190500"/>
                  </a:moveTo>
                  <a:lnTo>
                    <a:pt x="0" y="190500"/>
                  </a:lnTo>
                  <a:lnTo>
                    <a:pt x="0" y="191770"/>
                  </a:lnTo>
                  <a:lnTo>
                    <a:pt x="55880" y="191770"/>
                  </a:lnTo>
                  <a:lnTo>
                    <a:pt x="55880" y="190500"/>
                  </a:lnTo>
                  <a:close/>
                </a:path>
                <a:path w="55880" h="228600">
                  <a:moveTo>
                    <a:pt x="55880" y="186690"/>
                  </a:moveTo>
                  <a:lnTo>
                    <a:pt x="0" y="186690"/>
                  </a:lnTo>
                  <a:lnTo>
                    <a:pt x="0" y="189230"/>
                  </a:lnTo>
                  <a:lnTo>
                    <a:pt x="55880" y="189230"/>
                  </a:lnTo>
                  <a:lnTo>
                    <a:pt x="55880" y="186690"/>
                  </a:lnTo>
                  <a:close/>
                </a:path>
                <a:path w="55880" h="228600">
                  <a:moveTo>
                    <a:pt x="55880" y="184150"/>
                  </a:moveTo>
                  <a:lnTo>
                    <a:pt x="0" y="184150"/>
                  </a:lnTo>
                  <a:lnTo>
                    <a:pt x="0" y="185420"/>
                  </a:lnTo>
                  <a:lnTo>
                    <a:pt x="55880" y="185420"/>
                  </a:lnTo>
                  <a:lnTo>
                    <a:pt x="55880" y="184150"/>
                  </a:lnTo>
                  <a:close/>
                </a:path>
                <a:path w="55880" h="228600">
                  <a:moveTo>
                    <a:pt x="55880" y="180340"/>
                  </a:moveTo>
                  <a:lnTo>
                    <a:pt x="0" y="180340"/>
                  </a:lnTo>
                  <a:lnTo>
                    <a:pt x="0" y="182880"/>
                  </a:lnTo>
                  <a:lnTo>
                    <a:pt x="55880" y="182880"/>
                  </a:lnTo>
                  <a:lnTo>
                    <a:pt x="55880" y="180340"/>
                  </a:lnTo>
                  <a:close/>
                </a:path>
                <a:path w="55880" h="228600">
                  <a:moveTo>
                    <a:pt x="55880" y="177800"/>
                  </a:moveTo>
                  <a:lnTo>
                    <a:pt x="0" y="177800"/>
                  </a:lnTo>
                  <a:lnTo>
                    <a:pt x="0" y="179070"/>
                  </a:lnTo>
                  <a:lnTo>
                    <a:pt x="55880" y="179070"/>
                  </a:lnTo>
                  <a:lnTo>
                    <a:pt x="55880" y="177800"/>
                  </a:lnTo>
                  <a:close/>
                </a:path>
                <a:path w="55880" h="228600">
                  <a:moveTo>
                    <a:pt x="55880" y="173990"/>
                  </a:moveTo>
                  <a:lnTo>
                    <a:pt x="0" y="173990"/>
                  </a:lnTo>
                  <a:lnTo>
                    <a:pt x="0" y="176530"/>
                  </a:lnTo>
                  <a:lnTo>
                    <a:pt x="55880" y="176530"/>
                  </a:lnTo>
                  <a:lnTo>
                    <a:pt x="55880" y="173990"/>
                  </a:lnTo>
                  <a:close/>
                </a:path>
                <a:path w="55880" h="228600">
                  <a:moveTo>
                    <a:pt x="55880" y="171450"/>
                  </a:moveTo>
                  <a:lnTo>
                    <a:pt x="0" y="171450"/>
                  </a:lnTo>
                  <a:lnTo>
                    <a:pt x="0" y="172720"/>
                  </a:lnTo>
                  <a:lnTo>
                    <a:pt x="55880" y="172720"/>
                  </a:lnTo>
                  <a:lnTo>
                    <a:pt x="55880" y="171450"/>
                  </a:lnTo>
                  <a:close/>
                </a:path>
                <a:path w="55880" h="228600">
                  <a:moveTo>
                    <a:pt x="55880" y="167640"/>
                  </a:moveTo>
                  <a:lnTo>
                    <a:pt x="0" y="167640"/>
                  </a:lnTo>
                  <a:lnTo>
                    <a:pt x="0" y="170180"/>
                  </a:lnTo>
                  <a:lnTo>
                    <a:pt x="55880" y="170180"/>
                  </a:lnTo>
                  <a:lnTo>
                    <a:pt x="55880" y="167640"/>
                  </a:lnTo>
                  <a:close/>
                </a:path>
                <a:path w="55880" h="228600">
                  <a:moveTo>
                    <a:pt x="55880" y="165100"/>
                  </a:moveTo>
                  <a:lnTo>
                    <a:pt x="0" y="165100"/>
                  </a:lnTo>
                  <a:lnTo>
                    <a:pt x="0" y="166370"/>
                  </a:lnTo>
                  <a:lnTo>
                    <a:pt x="55880" y="166370"/>
                  </a:lnTo>
                  <a:lnTo>
                    <a:pt x="55880" y="165100"/>
                  </a:lnTo>
                  <a:close/>
                </a:path>
                <a:path w="55880" h="228600">
                  <a:moveTo>
                    <a:pt x="55880" y="161290"/>
                  </a:moveTo>
                  <a:lnTo>
                    <a:pt x="0" y="161290"/>
                  </a:lnTo>
                  <a:lnTo>
                    <a:pt x="0" y="163830"/>
                  </a:lnTo>
                  <a:lnTo>
                    <a:pt x="55880" y="163830"/>
                  </a:lnTo>
                  <a:lnTo>
                    <a:pt x="55880" y="161290"/>
                  </a:lnTo>
                  <a:close/>
                </a:path>
                <a:path w="55880" h="228600">
                  <a:moveTo>
                    <a:pt x="55880" y="158750"/>
                  </a:moveTo>
                  <a:lnTo>
                    <a:pt x="0" y="158750"/>
                  </a:lnTo>
                  <a:lnTo>
                    <a:pt x="0" y="160020"/>
                  </a:lnTo>
                  <a:lnTo>
                    <a:pt x="55880" y="160020"/>
                  </a:lnTo>
                  <a:lnTo>
                    <a:pt x="55880" y="158750"/>
                  </a:lnTo>
                  <a:close/>
                </a:path>
                <a:path w="55880" h="228600">
                  <a:moveTo>
                    <a:pt x="55880" y="154940"/>
                  </a:moveTo>
                  <a:lnTo>
                    <a:pt x="0" y="154940"/>
                  </a:lnTo>
                  <a:lnTo>
                    <a:pt x="0" y="157480"/>
                  </a:lnTo>
                  <a:lnTo>
                    <a:pt x="55880" y="157480"/>
                  </a:lnTo>
                  <a:lnTo>
                    <a:pt x="55880" y="154940"/>
                  </a:lnTo>
                  <a:close/>
                </a:path>
                <a:path w="55880" h="228600">
                  <a:moveTo>
                    <a:pt x="55880" y="152400"/>
                  </a:moveTo>
                  <a:lnTo>
                    <a:pt x="0" y="152400"/>
                  </a:lnTo>
                  <a:lnTo>
                    <a:pt x="0" y="153670"/>
                  </a:lnTo>
                  <a:lnTo>
                    <a:pt x="55880" y="153670"/>
                  </a:lnTo>
                  <a:lnTo>
                    <a:pt x="55880" y="152400"/>
                  </a:lnTo>
                  <a:close/>
                </a:path>
                <a:path w="55880" h="228600">
                  <a:moveTo>
                    <a:pt x="55880" y="148590"/>
                  </a:moveTo>
                  <a:lnTo>
                    <a:pt x="0" y="148590"/>
                  </a:lnTo>
                  <a:lnTo>
                    <a:pt x="0" y="151130"/>
                  </a:lnTo>
                  <a:lnTo>
                    <a:pt x="55880" y="151130"/>
                  </a:lnTo>
                  <a:lnTo>
                    <a:pt x="55880" y="148590"/>
                  </a:lnTo>
                  <a:close/>
                </a:path>
                <a:path w="55880" h="228600">
                  <a:moveTo>
                    <a:pt x="55880" y="146050"/>
                  </a:moveTo>
                  <a:lnTo>
                    <a:pt x="0" y="146050"/>
                  </a:lnTo>
                  <a:lnTo>
                    <a:pt x="0" y="147320"/>
                  </a:lnTo>
                  <a:lnTo>
                    <a:pt x="55880" y="147320"/>
                  </a:lnTo>
                  <a:lnTo>
                    <a:pt x="55880" y="146050"/>
                  </a:lnTo>
                  <a:close/>
                </a:path>
                <a:path w="55880" h="228600">
                  <a:moveTo>
                    <a:pt x="55880" y="142240"/>
                  </a:moveTo>
                  <a:lnTo>
                    <a:pt x="0" y="142240"/>
                  </a:lnTo>
                  <a:lnTo>
                    <a:pt x="0" y="144780"/>
                  </a:lnTo>
                  <a:lnTo>
                    <a:pt x="55880" y="144780"/>
                  </a:lnTo>
                  <a:lnTo>
                    <a:pt x="55880" y="142240"/>
                  </a:lnTo>
                  <a:close/>
                </a:path>
                <a:path w="55880" h="228600">
                  <a:moveTo>
                    <a:pt x="55880" y="139700"/>
                  </a:moveTo>
                  <a:lnTo>
                    <a:pt x="0" y="139700"/>
                  </a:lnTo>
                  <a:lnTo>
                    <a:pt x="0" y="140970"/>
                  </a:lnTo>
                  <a:lnTo>
                    <a:pt x="55880" y="140970"/>
                  </a:lnTo>
                  <a:lnTo>
                    <a:pt x="55880" y="139700"/>
                  </a:lnTo>
                  <a:close/>
                </a:path>
                <a:path w="55880" h="228600">
                  <a:moveTo>
                    <a:pt x="55880" y="135890"/>
                  </a:moveTo>
                  <a:lnTo>
                    <a:pt x="0" y="135890"/>
                  </a:lnTo>
                  <a:lnTo>
                    <a:pt x="0" y="138430"/>
                  </a:lnTo>
                  <a:lnTo>
                    <a:pt x="55880" y="138430"/>
                  </a:lnTo>
                  <a:lnTo>
                    <a:pt x="55880" y="135890"/>
                  </a:lnTo>
                  <a:close/>
                </a:path>
                <a:path w="55880" h="228600">
                  <a:moveTo>
                    <a:pt x="55880" y="133350"/>
                  </a:moveTo>
                  <a:lnTo>
                    <a:pt x="0" y="133350"/>
                  </a:lnTo>
                  <a:lnTo>
                    <a:pt x="0" y="134620"/>
                  </a:lnTo>
                  <a:lnTo>
                    <a:pt x="55880" y="134620"/>
                  </a:lnTo>
                  <a:lnTo>
                    <a:pt x="55880" y="133350"/>
                  </a:lnTo>
                  <a:close/>
                </a:path>
                <a:path w="55880" h="228600">
                  <a:moveTo>
                    <a:pt x="55880" y="129540"/>
                  </a:moveTo>
                  <a:lnTo>
                    <a:pt x="0" y="129540"/>
                  </a:lnTo>
                  <a:lnTo>
                    <a:pt x="0" y="132080"/>
                  </a:lnTo>
                  <a:lnTo>
                    <a:pt x="55880" y="132080"/>
                  </a:lnTo>
                  <a:lnTo>
                    <a:pt x="55880" y="129540"/>
                  </a:lnTo>
                  <a:close/>
                </a:path>
                <a:path w="55880" h="228600">
                  <a:moveTo>
                    <a:pt x="55880" y="127000"/>
                  </a:moveTo>
                  <a:lnTo>
                    <a:pt x="0" y="127000"/>
                  </a:lnTo>
                  <a:lnTo>
                    <a:pt x="0" y="128270"/>
                  </a:lnTo>
                  <a:lnTo>
                    <a:pt x="55880" y="128270"/>
                  </a:lnTo>
                  <a:lnTo>
                    <a:pt x="55880" y="127000"/>
                  </a:lnTo>
                  <a:close/>
                </a:path>
                <a:path w="55880" h="228600">
                  <a:moveTo>
                    <a:pt x="55880" y="123190"/>
                  </a:moveTo>
                  <a:lnTo>
                    <a:pt x="0" y="123190"/>
                  </a:lnTo>
                  <a:lnTo>
                    <a:pt x="0" y="125730"/>
                  </a:lnTo>
                  <a:lnTo>
                    <a:pt x="55880" y="125730"/>
                  </a:lnTo>
                  <a:lnTo>
                    <a:pt x="55880" y="123190"/>
                  </a:lnTo>
                  <a:close/>
                </a:path>
                <a:path w="55880" h="228600">
                  <a:moveTo>
                    <a:pt x="55880" y="120650"/>
                  </a:moveTo>
                  <a:lnTo>
                    <a:pt x="0" y="120650"/>
                  </a:lnTo>
                  <a:lnTo>
                    <a:pt x="0" y="121920"/>
                  </a:lnTo>
                  <a:lnTo>
                    <a:pt x="55880" y="121920"/>
                  </a:lnTo>
                  <a:lnTo>
                    <a:pt x="55880" y="120650"/>
                  </a:lnTo>
                  <a:close/>
                </a:path>
                <a:path w="55880" h="228600">
                  <a:moveTo>
                    <a:pt x="55880" y="116840"/>
                  </a:moveTo>
                  <a:lnTo>
                    <a:pt x="0" y="116840"/>
                  </a:lnTo>
                  <a:lnTo>
                    <a:pt x="0" y="119380"/>
                  </a:lnTo>
                  <a:lnTo>
                    <a:pt x="55880" y="119380"/>
                  </a:lnTo>
                  <a:lnTo>
                    <a:pt x="55880" y="116840"/>
                  </a:lnTo>
                  <a:close/>
                </a:path>
                <a:path w="55880" h="228600">
                  <a:moveTo>
                    <a:pt x="55880" y="114300"/>
                  </a:moveTo>
                  <a:lnTo>
                    <a:pt x="0" y="114300"/>
                  </a:lnTo>
                  <a:lnTo>
                    <a:pt x="0" y="115570"/>
                  </a:lnTo>
                  <a:lnTo>
                    <a:pt x="55880" y="115570"/>
                  </a:lnTo>
                  <a:lnTo>
                    <a:pt x="55880" y="114300"/>
                  </a:lnTo>
                  <a:close/>
                </a:path>
                <a:path w="55880" h="228600">
                  <a:moveTo>
                    <a:pt x="55880" y="110490"/>
                  </a:moveTo>
                  <a:lnTo>
                    <a:pt x="0" y="110490"/>
                  </a:lnTo>
                  <a:lnTo>
                    <a:pt x="0" y="113030"/>
                  </a:lnTo>
                  <a:lnTo>
                    <a:pt x="55880" y="113030"/>
                  </a:lnTo>
                  <a:lnTo>
                    <a:pt x="55880" y="110490"/>
                  </a:lnTo>
                  <a:close/>
                </a:path>
                <a:path w="55880" h="228600">
                  <a:moveTo>
                    <a:pt x="55880" y="107950"/>
                  </a:moveTo>
                  <a:lnTo>
                    <a:pt x="0" y="107950"/>
                  </a:lnTo>
                  <a:lnTo>
                    <a:pt x="0" y="109220"/>
                  </a:lnTo>
                  <a:lnTo>
                    <a:pt x="55880" y="109220"/>
                  </a:lnTo>
                  <a:lnTo>
                    <a:pt x="55880" y="107950"/>
                  </a:lnTo>
                  <a:close/>
                </a:path>
                <a:path w="55880" h="228600">
                  <a:moveTo>
                    <a:pt x="55880" y="104140"/>
                  </a:moveTo>
                  <a:lnTo>
                    <a:pt x="0" y="104140"/>
                  </a:lnTo>
                  <a:lnTo>
                    <a:pt x="0" y="106680"/>
                  </a:lnTo>
                  <a:lnTo>
                    <a:pt x="55880" y="106680"/>
                  </a:lnTo>
                  <a:lnTo>
                    <a:pt x="55880" y="104140"/>
                  </a:lnTo>
                  <a:close/>
                </a:path>
                <a:path w="55880" h="228600">
                  <a:moveTo>
                    <a:pt x="55880" y="101600"/>
                  </a:moveTo>
                  <a:lnTo>
                    <a:pt x="0" y="101600"/>
                  </a:lnTo>
                  <a:lnTo>
                    <a:pt x="0" y="102870"/>
                  </a:lnTo>
                  <a:lnTo>
                    <a:pt x="55880" y="102870"/>
                  </a:lnTo>
                  <a:lnTo>
                    <a:pt x="55880" y="101600"/>
                  </a:lnTo>
                  <a:close/>
                </a:path>
                <a:path w="55880" h="228600">
                  <a:moveTo>
                    <a:pt x="55880" y="97790"/>
                  </a:moveTo>
                  <a:lnTo>
                    <a:pt x="0" y="97790"/>
                  </a:lnTo>
                  <a:lnTo>
                    <a:pt x="0" y="100330"/>
                  </a:lnTo>
                  <a:lnTo>
                    <a:pt x="55880" y="100330"/>
                  </a:lnTo>
                  <a:lnTo>
                    <a:pt x="55880" y="97790"/>
                  </a:lnTo>
                  <a:close/>
                </a:path>
                <a:path w="55880" h="228600">
                  <a:moveTo>
                    <a:pt x="55880" y="95250"/>
                  </a:moveTo>
                  <a:lnTo>
                    <a:pt x="0" y="95250"/>
                  </a:lnTo>
                  <a:lnTo>
                    <a:pt x="0" y="96520"/>
                  </a:lnTo>
                  <a:lnTo>
                    <a:pt x="55880" y="96520"/>
                  </a:lnTo>
                  <a:lnTo>
                    <a:pt x="55880" y="95250"/>
                  </a:lnTo>
                  <a:close/>
                </a:path>
                <a:path w="55880" h="228600">
                  <a:moveTo>
                    <a:pt x="55880" y="91440"/>
                  </a:moveTo>
                  <a:lnTo>
                    <a:pt x="0" y="91440"/>
                  </a:lnTo>
                  <a:lnTo>
                    <a:pt x="0" y="93980"/>
                  </a:lnTo>
                  <a:lnTo>
                    <a:pt x="55880" y="93980"/>
                  </a:lnTo>
                  <a:lnTo>
                    <a:pt x="55880" y="91440"/>
                  </a:lnTo>
                  <a:close/>
                </a:path>
                <a:path w="55880" h="228600">
                  <a:moveTo>
                    <a:pt x="55880" y="88900"/>
                  </a:moveTo>
                  <a:lnTo>
                    <a:pt x="0" y="88900"/>
                  </a:lnTo>
                  <a:lnTo>
                    <a:pt x="0" y="90170"/>
                  </a:lnTo>
                  <a:lnTo>
                    <a:pt x="55880" y="90170"/>
                  </a:lnTo>
                  <a:lnTo>
                    <a:pt x="55880" y="88900"/>
                  </a:lnTo>
                  <a:close/>
                </a:path>
                <a:path w="55880" h="228600">
                  <a:moveTo>
                    <a:pt x="55880" y="85090"/>
                  </a:moveTo>
                  <a:lnTo>
                    <a:pt x="0" y="85090"/>
                  </a:lnTo>
                  <a:lnTo>
                    <a:pt x="0" y="87630"/>
                  </a:lnTo>
                  <a:lnTo>
                    <a:pt x="55880" y="87630"/>
                  </a:lnTo>
                  <a:lnTo>
                    <a:pt x="55880" y="85090"/>
                  </a:lnTo>
                  <a:close/>
                </a:path>
                <a:path w="55880" h="228600">
                  <a:moveTo>
                    <a:pt x="55880" y="82550"/>
                  </a:moveTo>
                  <a:lnTo>
                    <a:pt x="0" y="82550"/>
                  </a:lnTo>
                  <a:lnTo>
                    <a:pt x="0" y="83820"/>
                  </a:lnTo>
                  <a:lnTo>
                    <a:pt x="55880" y="83820"/>
                  </a:lnTo>
                  <a:lnTo>
                    <a:pt x="55880" y="82550"/>
                  </a:lnTo>
                  <a:close/>
                </a:path>
                <a:path w="55880" h="228600">
                  <a:moveTo>
                    <a:pt x="55880" y="76200"/>
                  </a:moveTo>
                  <a:lnTo>
                    <a:pt x="0" y="76200"/>
                  </a:lnTo>
                  <a:lnTo>
                    <a:pt x="0" y="81280"/>
                  </a:lnTo>
                  <a:lnTo>
                    <a:pt x="55880" y="81280"/>
                  </a:lnTo>
                  <a:lnTo>
                    <a:pt x="55880" y="76200"/>
                  </a:lnTo>
                  <a:close/>
                </a:path>
                <a:path w="55880" h="228600">
                  <a:moveTo>
                    <a:pt x="55880" y="69850"/>
                  </a:moveTo>
                  <a:lnTo>
                    <a:pt x="0" y="69850"/>
                  </a:lnTo>
                  <a:lnTo>
                    <a:pt x="0" y="74930"/>
                  </a:lnTo>
                  <a:lnTo>
                    <a:pt x="55880" y="74930"/>
                  </a:lnTo>
                  <a:lnTo>
                    <a:pt x="55880" y="69850"/>
                  </a:lnTo>
                  <a:close/>
                </a:path>
                <a:path w="55880" h="228600">
                  <a:moveTo>
                    <a:pt x="55880" y="63500"/>
                  </a:moveTo>
                  <a:lnTo>
                    <a:pt x="0" y="63500"/>
                  </a:lnTo>
                  <a:lnTo>
                    <a:pt x="0" y="68580"/>
                  </a:lnTo>
                  <a:lnTo>
                    <a:pt x="55880" y="68580"/>
                  </a:lnTo>
                  <a:lnTo>
                    <a:pt x="55880" y="63500"/>
                  </a:lnTo>
                  <a:close/>
                </a:path>
                <a:path w="55880" h="228600">
                  <a:moveTo>
                    <a:pt x="55880" y="57150"/>
                  </a:moveTo>
                  <a:lnTo>
                    <a:pt x="0" y="57150"/>
                  </a:lnTo>
                  <a:lnTo>
                    <a:pt x="0" y="62230"/>
                  </a:lnTo>
                  <a:lnTo>
                    <a:pt x="55880" y="62230"/>
                  </a:lnTo>
                  <a:lnTo>
                    <a:pt x="55880" y="57150"/>
                  </a:lnTo>
                  <a:close/>
                </a:path>
                <a:path w="55880" h="228600">
                  <a:moveTo>
                    <a:pt x="55880" y="50800"/>
                  </a:moveTo>
                  <a:lnTo>
                    <a:pt x="0" y="50800"/>
                  </a:lnTo>
                  <a:lnTo>
                    <a:pt x="0" y="55880"/>
                  </a:lnTo>
                  <a:lnTo>
                    <a:pt x="55880" y="55880"/>
                  </a:lnTo>
                  <a:lnTo>
                    <a:pt x="55880" y="50800"/>
                  </a:lnTo>
                  <a:close/>
                </a:path>
                <a:path w="55880" h="228600">
                  <a:moveTo>
                    <a:pt x="55880" y="44450"/>
                  </a:moveTo>
                  <a:lnTo>
                    <a:pt x="0" y="44450"/>
                  </a:lnTo>
                  <a:lnTo>
                    <a:pt x="0" y="49530"/>
                  </a:lnTo>
                  <a:lnTo>
                    <a:pt x="55880" y="49530"/>
                  </a:lnTo>
                  <a:lnTo>
                    <a:pt x="55880" y="44450"/>
                  </a:lnTo>
                  <a:close/>
                </a:path>
                <a:path w="55880" h="228600">
                  <a:moveTo>
                    <a:pt x="55880" y="38100"/>
                  </a:moveTo>
                  <a:lnTo>
                    <a:pt x="0" y="38100"/>
                  </a:lnTo>
                  <a:lnTo>
                    <a:pt x="0" y="43180"/>
                  </a:lnTo>
                  <a:lnTo>
                    <a:pt x="55880" y="43180"/>
                  </a:lnTo>
                  <a:lnTo>
                    <a:pt x="55880" y="38100"/>
                  </a:lnTo>
                  <a:close/>
                </a:path>
                <a:path w="55880" h="228600">
                  <a:moveTo>
                    <a:pt x="55880" y="33020"/>
                  </a:moveTo>
                  <a:lnTo>
                    <a:pt x="0" y="33020"/>
                  </a:lnTo>
                  <a:lnTo>
                    <a:pt x="0" y="36830"/>
                  </a:lnTo>
                  <a:lnTo>
                    <a:pt x="55880" y="36830"/>
                  </a:lnTo>
                  <a:lnTo>
                    <a:pt x="55880" y="33020"/>
                  </a:lnTo>
                  <a:close/>
                </a:path>
                <a:path w="55880" h="228600">
                  <a:moveTo>
                    <a:pt x="55880" y="26670"/>
                  </a:moveTo>
                  <a:lnTo>
                    <a:pt x="0" y="26670"/>
                  </a:lnTo>
                  <a:lnTo>
                    <a:pt x="0" y="31750"/>
                  </a:lnTo>
                  <a:lnTo>
                    <a:pt x="55880" y="31750"/>
                  </a:lnTo>
                  <a:lnTo>
                    <a:pt x="55880" y="26670"/>
                  </a:lnTo>
                  <a:close/>
                </a:path>
                <a:path w="55880" h="228600">
                  <a:moveTo>
                    <a:pt x="55880" y="20320"/>
                  </a:moveTo>
                  <a:lnTo>
                    <a:pt x="0" y="20320"/>
                  </a:lnTo>
                  <a:lnTo>
                    <a:pt x="0" y="25400"/>
                  </a:lnTo>
                  <a:lnTo>
                    <a:pt x="55880" y="25400"/>
                  </a:lnTo>
                  <a:lnTo>
                    <a:pt x="55880" y="20320"/>
                  </a:lnTo>
                  <a:close/>
                </a:path>
                <a:path w="55880" h="228600">
                  <a:moveTo>
                    <a:pt x="55880" y="13970"/>
                  </a:moveTo>
                  <a:lnTo>
                    <a:pt x="0" y="13970"/>
                  </a:lnTo>
                  <a:lnTo>
                    <a:pt x="0" y="19050"/>
                  </a:lnTo>
                  <a:lnTo>
                    <a:pt x="55880" y="19050"/>
                  </a:lnTo>
                  <a:lnTo>
                    <a:pt x="55880" y="13970"/>
                  </a:lnTo>
                  <a:close/>
                </a:path>
                <a:path w="55880" h="228600">
                  <a:moveTo>
                    <a:pt x="55880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5880" y="12700"/>
                  </a:lnTo>
                  <a:lnTo>
                    <a:pt x="55880" y="7620"/>
                  </a:lnTo>
                  <a:close/>
                </a:path>
                <a:path w="55880" h="228600">
                  <a:moveTo>
                    <a:pt x="5334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55880" y="6350"/>
                  </a:lnTo>
                  <a:lnTo>
                    <a:pt x="55880" y="1270"/>
                  </a:lnTo>
                  <a:lnTo>
                    <a:pt x="53340" y="1270"/>
                  </a:lnTo>
                  <a:lnTo>
                    <a:pt x="53340" y="0"/>
                  </a:lnTo>
                  <a:close/>
                </a:path>
              </a:pathLst>
            </a:custGeom>
            <a:solidFill>
              <a:srgbClr val="2672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3" name="object 293"/>
            <p:cNvSpPr/>
            <p:nvPr/>
          </p:nvSpPr>
          <p:spPr>
            <a:xfrm>
              <a:off x="2348229" y="6416039"/>
              <a:ext cx="54610" cy="224790"/>
            </a:xfrm>
            <a:custGeom>
              <a:avLst/>
              <a:gdLst/>
              <a:ahLst/>
              <a:cxnLst/>
              <a:rect l="l" t="t" r="r" b="b"/>
              <a:pathLst>
                <a:path w="54610" h="224790">
                  <a:moveTo>
                    <a:pt x="54609" y="222250"/>
                  </a:moveTo>
                  <a:lnTo>
                    <a:pt x="24130" y="222250"/>
                  </a:lnTo>
                  <a:lnTo>
                    <a:pt x="24130" y="224790"/>
                  </a:lnTo>
                  <a:lnTo>
                    <a:pt x="46989" y="224790"/>
                  </a:lnTo>
                  <a:lnTo>
                    <a:pt x="46989" y="223520"/>
                  </a:lnTo>
                  <a:lnTo>
                    <a:pt x="54609" y="223520"/>
                  </a:lnTo>
                  <a:lnTo>
                    <a:pt x="54609" y="222250"/>
                  </a:lnTo>
                  <a:close/>
                </a:path>
                <a:path w="54610" h="224790">
                  <a:moveTo>
                    <a:pt x="54609" y="218440"/>
                  </a:moveTo>
                  <a:lnTo>
                    <a:pt x="0" y="218440"/>
                  </a:lnTo>
                  <a:lnTo>
                    <a:pt x="0" y="222250"/>
                  </a:lnTo>
                  <a:lnTo>
                    <a:pt x="1269" y="222250"/>
                  </a:lnTo>
                  <a:lnTo>
                    <a:pt x="1269" y="220980"/>
                  </a:lnTo>
                  <a:lnTo>
                    <a:pt x="54609" y="220980"/>
                  </a:lnTo>
                  <a:lnTo>
                    <a:pt x="54609" y="218440"/>
                  </a:lnTo>
                  <a:close/>
                </a:path>
                <a:path w="54610" h="224790">
                  <a:moveTo>
                    <a:pt x="54609" y="215900"/>
                  </a:moveTo>
                  <a:lnTo>
                    <a:pt x="0" y="215900"/>
                  </a:lnTo>
                  <a:lnTo>
                    <a:pt x="0" y="217170"/>
                  </a:lnTo>
                  <a:lnTo>
                    <a:pt x="54609" y="217170"/>
                  </a:lnTo>
                  <a:lnTo>
                    <a:pt x="54609" y="215900"/>
                  </a:lnTo>
                  <a:close/>
                </a:path>
                <a:path w="54610" h="224790">
                  <a:moveTo>
                    <a:pt x="54609" y="212090"/>
                  </a:moveTo>
                  <a:lnTo>
                    <a:pt x="0" y="212090"/>
                  </a:lnTo>
                  <a:lnTo>
                    <a:pt x="0" y="214630"/>
                  </a:lnTo>
                  <a:lnTo>
                    <a:pt x="54609" y="214630"/>
                  </a:lnTo>
                  <a:lnTo>
                    <a:pt x="54609" y="212090"/>
                  </a:lnTo>
                  <a:close/>
                </a:path>
                <a:path w="54610" h="224790">
                  <a:moveTo>
                    <a:pt x="54609" y="209550"/>
                  </a:moveTo>
                  <a:lnTo>
                    <a:pt x="0" y="209550"/>
                  </a:lnTo>
                  <a:lnTo>
                    <a:pt x="0" y="210820"/>
                  </a:lnTo>
                  <a:lnTo>
                    <a:pt x="54609" y="210820"/>
                  </a:lnTo>
                  <a:lnTo>
                    <a:pt x="54609" y="209550"/>
                  </a:lnTo>
                  <a:close/>
                </a:path>
                <a:path w="54610" h="224790">
                  <a:moveTo>
                    <a:pt x="54609" y="205740"/>
                  </a:moveTo>
                  <a:lnTo>
                    <a:pt x="0" y="205740"/>
                  </a:lnTo>
                  <a:lnTo>
                    <a:pt x="0" y="208280"/>
                  </a:lnTo>
                  <a:lnTo>
                    <a:pt x="54609" y="208280"/>
                  </a:lnTo>
                  <a:lnTo>
                    <a:pt x="54609" y="205740"/>
                  </a:lnTo>
                  <a:close/>
                </a:path>
                <a:path w="54610" h="224790">
                  <a:moveTo>
                    <a:pt x="54609" y="203200"/>
                  </a:moveTo>
                  <a:lnTo>
                    <a:pt x="0" y="203200"/>
                  </a:lnTo>
                  <a:lnTo>
                    <a:pt x="0" y="204470"/>
                  </a:lnTo>
                  <a:lnTo>
                    <a:pt x="54609" y="204470"/>
                  </a:lnTo>
                  <a:lnTo>
                    <a:pt x="54609" y="203200"/>
                  </a:lnTo>
                  <a:close/>
                </a:path>
                <a:path w="54610" h="224790">
                  <a:moveTo>
                    <a:pt x="54609" y="199390"/>
                  </a:moveTo>
                  <a:lnTo>
                    <a:pt x="0" y="199390"/>
                  </a:lnTo>
                  <a:lnTo>
                    <a:pt x="0" y="201930"/>
                  </a:lnTo>
                  <a:lnTo>
                    <a:pt x="54609" y="201930"/>
                  </a:lnTo>
                  <a:lnTo>
                    <a:pt x="54609" y="199390"/>
                  </a:lnTo>
                  <a:close/>
                </a:path>
                <a:path w="54610" h="224790">
                  <a:moveTo>
                    <a:pt x="54609" y="196850"/>
                  </a:moveTo>
                  <a:lnTo>
                    <a:pt x="0" y="196850"/>
                  </a:lnTo>
                  <a:lnTo>
                    <a:pt x="0" y="198120"/>
                  </a:lnTo>
                  <a:lnTo>
                    <a:pt x="54609" y="198120"/>
                  </a:lnTo>
                  <a:lnTo>
                    <a:pt x="54609" y="196850"/>
                  </a:lnTo>
                  <a:close/>
                </a:path>
                <a:path w="54610" h="224790">
                  <a:moveTo>
                    <a:pt x="54609" y="193040"/>
                  </a:moveTo>
                  <a:lnTo>
                    <a:pt x="0" y="193040"/>
                  </a:lnTo>
                  <a:lnTo>
                    <a:pt x="0" y="195580"/>
                  </a:lnTo>
                  <a:lnTo>
                    <a:pt x="54609" y="195580"/>
                  </a:lnTo>
                  <a:lnTo>
                    <a:pt x="54609" y="193040"/>
                  </a:lnTo>
                  <a:close/>
                </a:path>
                <a:path w="54610" h="224790">
                  <a:moveTo>
                    <a:pt x="54609" y="190500"/>
                  </a:moveTo>
                  <a:lnTo>
                    <a:pt x="0" y="190500"/>
                  </a:lnTo>
                  <a:lnTo>
                    <a:pt x="0" y="191770"/>
                  </a:lnTo>
                  <a:lnTo>
                    <a:pt x="54609" y="191770"/>
                  </a:lnTo>
                  <a:lnTo>
                    <a:pt x="54609" y="190500"/>
                  </a:lnTo>
                  <a:close/>
                </a:path>
                <a:path w="54610" h="224790">
                  <a:moveTo>
                    <a:pt x="54609" y="186690"/>
                  </a:moveTo>
                  <a:lnTo>
                    <a:pt x="0" y="186690"/>
                  </a:lnTo>
                  <a:lnTo>
                    <a:pt x="0" y="189230"/>
                  </a:lnTo>
                  <a:lnTo>
                    <a:pt x="54609" y="189230"/>
                  </a:lnTo>
                  <a:lnTo>
                    <a:pt x="54609" y="186690"/>
                  </a:lnTo>
                  <a:close/>
                </a:path>
                <a:path w="54610" h="224790">
                  <a:moveTo>
                    <a:pt x="54609" y="184150"/>
                  </a:moveTo>
                  <a:lnTo>
                    <a:pt x="0" y="184150"/>
                  </a:lnTo>
                  <a:lnTo>
                    <a:pt x="0" y="185420"/>
                  </a:lnTo>
                  <a:lnTo>
                    <a:pt x="54609" y="185420"/>
                  </a:lnTo>
                  <a:lnTo>
                    <a:pt x="54609" y="184150"/>
                  </a:lnTo>
                  <a:close/>
                </a:path>
                <a:path w="54610" h="224790">
                  <a:moveTo>
                    <a:pt x="54609" y="180340"/>
                  </a:moveTo>
                  <a:lnTo>
                    <a:pt x="0" y="180340"/>
                  </a:lnTo>
                  <a:lnTo>
                    <a:pt x="0" y="182880"/>
                  </a:lnTo>
                  <a:lnTo>
                    <a:pt x="54609" y="182880"/>
                  </a:lnTo>
                  <a:lnTo>
                    <a:pt x="54609" y="180340"/>
                  </a:lnTo>
                  <a:close/>
                </a:path>
                <a:path w="54610" h="224790">
                  <a:moveTo>
                    <a:pt x="54609" y="177800"/>
                  </a:moveTo>
                  <a:lnTo>
                    <a:pt x="0" y="177800"/>
                  </a:lnTo>
                  <a:lnTo>
                    <a:pt x="0" y="179070"/>
                  </a:lnTo>
                  <a:lnTo>
                    <a:pt x="54609" y="179070"/>
                  </a:lnTo>
                  <a:lnTo>
                    <a:pt x="54609" y="177800"/>
                  </a:lnTo>
                  <a:close/>
                </a:path>
                <a:path w="54610" h="224790">
                  <a:moveTo>
                    <a:pt x="54609" y="173990"/>
                  </a:moveTo>
                  <a:lnTo>
                    <a:pt x="0" y="173990"/>
                  </a:lnTo>
                  <a:lnTo>
                    <a:pt x="0" y="176530"/>
                  </a:lnTo>
                  <a:lnTo>
                    <a:pt x="54609" y="176530"/>
                  </a:lnTo>
                  <a:lnTo>
                    <a:pt x="54609" y="173990"/>
                  </a:lnTo>
                  <a:close/>
                </a:path>
                <a:path w="54610" h="224790">
                  <a:moveTo>
                    <a:pt x="54609" y="171450"/>
                  </a:moveTo>
                  <a:lnTo>
                    <a:pt x="0" y="171450"/>
                  </a:lnTo>
                  <a:lnTo>
                    <a:pt x="0" y="172720"/>
                  </a:lnTo>
                  <a:lnTo>
                    <a:pt x="54609" y="172720"/>
                  </a:lnTo>
                  <a:lnTo>
                    <a:pt x="54609" y="171450"/>
                  </a:lnTo>
                  <a:close/>
                </a:path>
                <a:path w="54610" h="224790">
                  <a:moveTo>
                    <a:pt x="54609" y="167640"/>
                  </a:moveTo>
                  <a:lnTo>
                    <a:pt x="0" y="167640"/>
                  </a:lnTo>
                  <a:lnTo>
                    <a:pt x="0" y="170180"/>
                  </a:lnTo>
                  <a:lnTo>
                    <a:pt x="54609" y="170180"/>
                  </a:lnTo>
                  <a:lnTo>
                    <a:pt x="54609" y="167640"/>
                  </a:lnTo>
                  <a:close/>
                </a:path>
                <a:path w="54610" h="224790">
                  <a:moveTo>
                    <a:pt x="54609" y="165100"/>
                  </a:moveTo>
                  <a:lnTo>
                    <a:pt x="0" y="165100"/>
                  </a:lnTo>
                  <a:lnTo>
                    <a:pt x="0" y="166370"/>
                  </a:lnTo>
                  <a:lnTo>
                    <a:pt x="54609" y="166370"/>
                  </a:lnTo>
                  <a:lnTo>
                    <a:pt x="54609" y="165100"/>
                  </a:lnTo>
                  <a:close/>
                </a:path>
                <a:path w="54610" h="224790">
                  <a:moveTo>
                    <a:pt x="54609" y="161290"/>
                  </a:moveTo>
                  <a:lnTo>
                    <a:pt x="0" y="161290"/>
                  </a:lnTo>
                  <a:lnTo>
                    <a:pt x="0" y="163830"/>
                  </a:lnTo>
                  <a:lnTo>
                    <a:pt x="54609" y="163830"/>
                  </a:lnTo>
                  <a:lnTo>
                    <a:pt x="54609" y="161290"/>
                  </a:lnTo>
                  <a:close/>
                </a:path>
                <a:path w="54610" h="224790">
                  <a:moveTo>
                    <a:pt x="54609" y="158750"/>
                  </a:moveTo>
                  <a:lnTo>
                    <a:pt x="0" y="158750"/>
                  </a:lnTo>
                  <a:lnTo>
                    <a:pt x="0" y="160020"/>
                  </a:lnTo>
                  <a:lnTo>
                    <a:pt x="54609" y="160020"/>
                  </a:lnTo>
                  <a:lnTo>
                    <a:pt x="54609" y="158750"/>
                  </a:lnTo>
                  <a:close/>
                </a:path>
                <a:path w="54610" h="224790">
                  <a:moveTo>
                    <a:pt x="54609" y="154940"/>
                  </a:moveTo>
                  <a:lnTo>
                    <a:pt x="0" y="154940"/>
                  </a:lnTo>
                  <a:lnTo>
                    <a:pt x="0" y="157480"/>
                  </a:lnTo>
                  <a:lnTo>
                    <a:pt x="54609" y="157480"/>
                  </a:lnTo>
                  <a:lnTo>
                    <a:pt x="54609" y="154940"/>
                  </a:lnTo>
                  <a:close/>
                </a:path>
                <a:path w="54610" h="224790">
                  <a:moveTo>
                    <a:pt x="54609" y="152400"/>
                  </a:moveTo>
                  <a:lnTo>
                    <a:pt x="0" y="152400"/>
                  </a:lnTo>
                  <a:lnTo>
                    <a:pt x="0" y="153670"/>
                  </a:lnTo>
                  <a:lnTo>
                    <a:pt x="54609" y="153670"/>
                  </a:lnTo>
                  <a:lnTo>
                    <a:pt x="54609" y="152400"/>
                  </a:lnTo>
                  <a:close/>
                </a:path>
                <a:path w="54610" h="224790">
                  <a:moveTo>
                    <a:pt x="54609" y="148590"/>
                  </a:moveTo>
                  <a:lnTo>
                    <a:pt x="0" y="148590"/>
                  </a:lnTo>
                  <a:lnTo>
                    <a:pt x="0" y="151130"/>
                  </a:lnTo>
                  <a:lnTo>
                    <a:pt x="54609" y="151130"/>
                  </a:lnTo>
                  <a:lnTo>
                    <a:pt x="54609" y="148590"/>
                  </a:lnTo>
                  <a:close/>
                </a:path>
                <a:path w="54610" h="224790">
                  <a:moveTo>
                    <a:pt x="54609" y="146050"/>
                  </a:moveTo>
                  <a:lnTo>
                    <a:pt x="0" y="146050"/>
                  </a:lnTo>
                  <a:lnTo>
                    <a:pt x="0" y="147320"/>
                  </a:lnTo>
                  <a:lnTo>
                    <a:pt x="54609" y="147320"/>
                  </a:lnTo>
                  <a:lnTo>
                    <a:pt x="54609" y="146050"/>
                  </a:lnTo>
                  <a:close/>
                </a:path>
                <a:path w="54610" h="224790">
                  <a:moveTo>
                    <a:pt x="54609" y="142240"/>
                  </a:moveTo>
                  <a:lnTo>
                    <a:pt x="0" y="142240"/>
                  </a:lnTo>
                  <a:lnTo>
                    <a:pt x="0" y="144780"/>
                  </a:lnTo>
                  <a:lnTo>
                    <a:pt x="54609" y="144780"/>
                  </a:lnTo>
                  <a:lnTo>
                    <a:pt x="54609" y="142240"/>
                  </a:lnTo>
                  <a:close/>
                </a:path>
                <a:path w="54610" h="224790">
                  <a:moveTo>
                    <a:pt x="54609" y="139700"/>
                  </a:moveTo>
                  <a:lnTo>
                    <a:pt x="0" y="139700"/>
                  </a:lnTo>
                  <a:lnTo>
                    <a:pt x="0" y="140970"/>
                  </a:lnTo>
                  <a:lnTo>
                    <a:pt x="54609" y="140970"/>
                  </a:lnTo>
                  <a:lnTo>
                    <a:pt x="54609" y="139700"/>
                  </a:lnTo>
                  <a:close/>
                </a:path>
                <a:path w="54610" h="224790">
                  <a:moveTo>
                    <a:pt x="54609" y="135890"/>
                  </a:moveTo>
                  <a:lnTo>
                    <a:pt x="0" y="135890"/>
                  </a:lnTo>
                  <a:lnTo>
                    <a:pt x="0" y="138430"/>
                  </a:lnTo>
                  <a:lnTo>
                    <a:pt x="54609" y="138430"/>
                  </a:lnTo>
                  <a:lnTo>
                    <a:pt x="54609" y="135890"/>
                  </a:lnTo>
                  <a:close/>
                </a:path>
                <a:path w="54610" h="224790">
                  <a:moveTo>
                    <a:pt x="54609" y="133350"/>
                  </a:moveTo>
                  <a:lnTo>
                    <a:pt x="0" y="133350"/>
                  </a:lnTo>
                  <a:lnTo>
                    <a:pt x="0" y="134620"/>
                  </a:lnTo>
                  <a:lnTo>
                    <a:pt x="54609" y="134620"/>
                  </a:lnTo>
                  <a:lnTo>
                    <a:pt x="54609" y="133350"/>
                  </a:lnTo>
                  <a:close/>
                </a:path>
                <a:path w="54610" h="224790">
                  <a:moveTo>
                    <a:pt x="54609" y="129540"/>
                  </a:moveTo>
                  <a:lnTo>
                    <a:pt x="0" y="129540"/>
                  </a:lnTo>
                  <a:lnTo>
                    <a:pt x="0" y="132080"/>
                  </a:lnTo>
                  <a:lnTo>
                    <a:pt x="54609" y="132080"/>
                  </a:lnTo>
                  <a:lnTo>
                    <a:pt x="54609" y="129540"/>
                  </a:lnTo>
                  <a:close/>
                </a:path>
                <a:path w="54610" h="224790">
                  <a:moveTo>
                    <a:pt x="54609" y="127000"/>
                  </a:moveTo>
                  <a:lnTo>
                    <a:pt x="0" y="127000"/>
                  </a:lnTo>
                  <a:lnTo>
                    <a:pt x="0" y="128270"/>
                  </a:lnTo>
                  <a:lnTo>
                    <a:pt x="54609" y="128270"/>
                  </a:lnTo>
                  <a:lnTo>
                    <a:pt x="54609" y="127000"/>
                  </a:lnTo>
                  <a:close/>
                </a:path>
                <a:path w="54610" h="224790">
                  <a:moveTo>
                    <a:pt x="54609" y="123190"/>
                  </a:moveTo>
                  <a:lnTo>
                    <a:pt x="0" y="123190"/>
                  </a:lnTo>
                  <a:lnTo>
                    <a:pt x="0" y="125730"/>
                  </a:lnTo>
                  <a:lnTo>
                    <a:pt x="54609" y="125730"/>
                  </a:lnTo>
                  <a:lnTo>
                    <a:pt x="54609" y="123190"/>
                  </a:lnTo>
                  <a:close/>
                </a:path>
                <a:path w="54610" h="224790">
                  <a:moveTo>
                    <a:pt x="54609" y="120650"/>
                  </a:moveTo>
                  <a:lnTo>
                    <a:pt x="0" y="120650"/>
                  </a:lnTo>
                  <a:lnTo>
                    <a:pt x="0" y="121920"/>
                  </a:lnTo>
                  <a:lnTo>
                    <a:pt x="54609" y="121920"/>
                  </a:lnTo>
                  <a:lnTo>
                    <a:pt x="54609" y="120650"/>
                  </a:lnTo>
                  <a:close/>
                </a:path>
                <a:path w="54610" h="224790">
                  <a:moveTo>
                    <a:pt x="54609" y="116840"/>
                  </a:moveTo>
                  <a:lnTo>
                    <a:pt x="0" y="116840"/>
                  </a:lnTo>
                  <a:lnTo>
                    <a:pt x="0" y="119380"/>
                  </a:lnTo>
                  <a:lnTo>
                    <a:pt x="54609" y="119380"/>
                  </a:lnTo>
                  <a:lnTo>
                    <a:pt x="54609" y="116840"/>
                  </a:lnTo>
                  <a:close/>
                </a:path>
                <a:path w="54610" h="224790">
                  <a:moveTo>
                    <a:pt x="54609" y="114300"/>
                  </a:moveTo>
                  <a:lnTo>
                    <a:pt x="0" y="114300"/>
                  </a:lnTo>
                  <a:lnTo>
                    <a:pt x="0" y="115570"/>
                  </a:lnTo>
                  <a:lnTo>
                    <a:pt x="54609" y="115570"/>
                  </a:lnTo>
                  <a:lnTo>
                    <a:pt x="54609" y="114300"/>
                  </a:lnTo>
                  <a:close/>
                </a:path>
                <a:path w="54610" h="224790">
                  <a:moveTo>
                    <a:pt x="54609" y="110490"/>
                  </a:moveTo>
                  <a:lnTo>
                    <a:pt x="0" y="110490"/>
                  </a:lnTo>
                  <a:lnTo>
                    <a:pt x="0" y="113030"/>
                  </a:lnTo>
                  <a:lnTo>
                    <a:pt x="54609" y="113030"/>
                  </a:lnTo>
                  <a:lnTo>
                    <a:pt x="54609" y="110490"/>
                  </a:lnTo>
                  <a:close/>
                </a:path>
                <a:path w="54610" h="224790">
                  <a:moveTo>
                    <a:pt x="54609" y="107950"/>
                  </a:moveTo>
                  <a:lnTo>
                    <a:pt x="0" y="107950"/>
                  </a:lnTo>
                  <a:lnTo>
                    <a:pt x="0" y="109220"/>
                  </a:lnTo>
                  <a:lnTo>
                    <a:pt x="54609" y="109220"/>
                  </a:lnTo>
                  <a:lnTo>
                    <a:pt x="54609" y="107950"/>
                  </a:lnTo>
                  <a:close/>
                </a:path>
                <a:path w="54610" h="224790">
                  <a:moveTo>
                    <a:pt x="54609" y="104140"/>
                  </a:moveTo>
                  <a:lnTo>
                    <a:pt x="0" y="104140"/>
                  </a:lnTo>
                  <a:lnTo>
                    <a:pt x="0" y="106680"/>
                  </a:lnTo>
                  <a:lnTo>
                    <a:pt x="54609" y="106680"/>
                  </a:lnTo>
                  <a:lnTo>
                    <a:pt x="54609" y="104140"/>
                  </a:lnTo>
                  <a:close/>
                </a:path>
                <a:path w="54610" h="224790">
                  <a:moveTo>
                    <a:pt x="54609" y="101600"/>
                  </a:moveTo>
                  <a:lnTo>
                    <a:pt x="0" y="101600"/>
                  </a:lnTo>
                  <a:lnTo>
                    <a:pt x="0" y="102870"/>
                  </a:lnTo>
                  <a:lnTo>
                    <a:pt x="54609" y="102870"/>
                  </a:lnTo>
                  <a:lnTo>
                    <a:pt x="54609" y="101600"/>
                  </a:lnTo>
                  <a:close/>
                </a:path>
                <a:path w="54610" h="224790">
                  <a:moveTo>
                    <a:pt x="54609" y="97790"/>
                  </a:moveTo>
                  <a:lnTo>
                    <a:pt x="0" y="97790"/>
                  </a:lnTo>
                  <a:lnTo>
                    <a:pt x="0" y="100330"/>
                  </a:lnTo>
                  <a:lnTo>
                    <a:pt x="54609" y="100330"/>
                  </a:lnTo>
                  <a:lnTo>
                    <a:pt x="54609" y="97790"/>
                  </a:lnTo>
                  <a:close/>
                </a:path>
                <a:path w="54610" h="224790">
                  <a:moveTo>
                    <a:pt x="54609" y="95250"/>
                  </a:moveTo>
                  <a:lnTo>
                    <a:pt x="0" y="95250"/>
                  </a:lnTo>
                  <a:lnTo>
                    <a:pt x="0" y="96520"/>
                  </a:lnTo>
                  <a:lnTo>
                    <a:pt x="54609" y="96520"/>
                  </a:lnTo>
                  <a:lnTo>
                    <a:pt x="54609" y="95250"/>
                  </a:lnTo>
                  <a:close/>
                </a:path>
                <a:path w="54610" h="224790">
                  <a:moveTo>
                    <a:pt x="54609" y="91440"/>
                  </a:moveTo>
                  <a:lnTo>
                    <a:pt x="0" y="91440"/>
                  </a:lnTo>
                  <a:lnTo>
                    <a:pt x="0" y="93980"/>
                  </a:lnTo>
                  <a:lnTo>
                    <a:pt x="54609" y="93980"/>
                  </a:lnTo>
                  <a:lnTo>
                    <a:pt x="54609" y="91440"/>
                  </a:lnTo>
                  <a:close/>
                </a:path>
                <a:path w="54610" h="224790">
                  <a:moveTo>
                    <a:pt x="54609" y="88900"/>
                  </a:moveTo>
                  <a:lnTo>
                    <a:pt x="0" y="88900"/>
                  </a:lnTo>
                  <a:lnTo>
                    <a:pt x="0" y="90170"/>
                  </a:lnTo>
                  <a:lnTo>
                    <a:pt x="54609" y="90170"/>
                  </a:lnTo>
                  <a:lnTo>
                    <a:pt x="54609" y="88900"/>
                  </a:lnTo>
                  <a:close/>
                </a:path>
                <a:path w="54610" h="224790">
                  <a:moveTo>
                    <a:pt x="54609" y="85090"/>
                  </a:moveTo>
                  <a:lnTo>
                    <a:pt x="0" y="85090"/>
                  </a:lnTo>
                  <a:lnTo>
                    <a:pt x="0" y="87630"/>
                  </a:lnTo>
                  <a:lnTo>
                    <a:pt x="54609" y="87630"/>
                  </a:lnTo>
                  <a:lnTo>
                    <a:pt x="54609" y="85090"/>
                  </a:lnTo>
                  <a:close/>
                </a:path>
                <a:path w="54610" h="224790">
                  <a:moveTo>
                    <a:pt x="54609" y="82550"/>
                  </a:moveTo>
                  <a:lnTo>
                    <a:pt x="0" y="82550"/>
                  </a:lnTo>
                  <a:lnTo>
                    <a:pt x="0" y="83820"/>
                  </a:lnTo>
                  <a:lnTo>
                    <a:pt x="54609" y="83820"/>
                  </a:lnTo>
                  <a:lnTo>
                    <a:pt x="54609" y="82550"/>
                  </a:lnTo>
                  <a:close/>
                </a:path>
                <a:path w="54610" h="224790">
                  <a:moveTo>
                    <a:pt x="54609" y="76200"/>
                  </a:moveTo>
                  <a:lnTo>
                    <a:pt x="0" y="76200"/>
                  </a:lnTo>
                  <a:lnTo>
                    <a:pt x="0" y="81280"/>
                  </a:lnTo>
                  <a:lnTo>
                    <a:pt x="54609" y="81280"/>
                  </a:lnTo>
                  <a:lnTo>
                    <a:pt x="54609" y="76200"/>
                  </a:lnTo>
                  <a:close/>
                </a:path>
                <a:path w="54610" h="224790">
                  <a:moveTo>
                    <a:pt x="54609" y="69850"/>
                  </a:moveTo>
                  <a:lnTo>
                    <a:pt x="0" y="69850"/>
                  </a:lnTo>
                  <a:lnTo>
                    <a:pt x="0" y="74930"/>
                  </a:lnTo>
                  <a:lnTo>
                    <a:pt x="54609" y="74930"/>
                  </a:lnTo>
                  <a:lnTo>
                    <a:pt x="54609" y="69850"/>
                  </a:lnTo>
                  <a:close/>
                </a:path>
                <a:path w="54610" h="224790">
                  <a:moveTo>
                    <a:pt x="54609" y="63500"/>
                  </a:moveTo>
                  <a:lnTo>
                    <a:pt x="0" y="63500"/>
                  </a:lnTo>
                  <a:lnTo>
                    <a:pt x="0" y="68580"/>
                  </a:lnTo>
                  <a:lnTo>
                    <a:pt x="54609" y="68580"/>
                  </a:lnTo>
                  <a:lnTo>
                    <a:pt x="54609" y="63500"/>
                  </a:lnTo>
                  <a:close/>
                </a:path>
                <a:path w="54610" h="224790">
                  <a:moveTo>
                    <a:pt x="54609" y="57150"/>
                  </a:moveTo>
                  <a:lnTo>
                    <a:pt x="0" y="57150"/>
                  </a:lnTo>
                  <a:lnTo>
                    <a:pt x="0" y="62230"/>
                  </a:lnTo>
                  <a:lnTo>
                    <a:pt x="54609" y="62230"/>
                  </a:lnTo>
                  <a:lnTo>
                    <a:pt x="54609" y="57150"/>
                  </a:lnTo>
                  <a:close/>
                </a:path>
                <a:path w="54610" h="224790">
                  <a:moveTo>
                    <a:pt x="54609" y="50800"/>
                  </a:moveTo>
                  <a:lnTo>
                    <a:pt x="0" y="50800"/>
                  </a:lnTo>
                  <a:lnTo>
                    <a:pt x="0" y="55880"/>
                  </a:lnTo>
                  <a:lnTo>
                    <a:pt x="54609" y="55880"/>
                  </a:lnTo>
                  <a:lnTo>
                    <a:pt x="54609" y="50800"/>
                  </a:lnTo>
                  <a:close/>
                </a:path>
                <a:path w="54610" h="224790">
                  <a:moveTo>
                    <a:pt x="54609" y="44450"/>
                  </a:moveTo>
                  <a:lnTo>
                    <a:pt x="0" y="44450"/>
                  </a:lnTo>
                  <a:lnTo>
                    <a:pt x="0" y="49530"/>
                  </a:lnTo>
                  <a:lnTo>
                    <a:pt x="54609" y="49530"/>
                  </a:lnTo>
                  <a:lnTo>
                    <a:pt x="54609" y="44450"/>
                  </a:lnTo>
                  <a:close/>
                </a:path>
                <a:path w="54610" h="224790">
                  <a:moveTo>
                    <a:pt x="54609" y="38100"/>
                  </a:moveTo>
                  <a:lnTo>
                    <a:pt x="0" y="38100"/>
                  </a:lnTo>
                  <a:lnTo>
                    <a:pt x="0" y="43180"/>
                  </a:lnTo>
                  <a:lnTo>
                    <a:pt x="54609" y="43180"/>
                  </a:lnTo>
                  <a:lnTo>
                    <a:pt x="54609" y="38100"/>
                  </a:lnTo>
                  <a:close/>
                </a:path>
                <a:path w="54610" h="224790">
                  <a:moveTo>
                    <a:pt x="54609" y="33020"/>
                  </a:moveTo>
                  <a:lnTo>
                    <a:pt x="0" y="33020"/>
                  </a:lnTo>
                  <a:lnTo>
                    <a:pt x="0" y="36830"/>
                  </a:lnTo>
                  <a:lnTo>
                    <a:pt x="54609" y="36830"/>
                  </a:lnTo>
                  <a:lnTo>
                    <a:pt x="54609" y="33020"/>
                  </a:lnTo>
                  <a:close/>
                </a:path>
                <a:path w="54610" h="224790">
                  <a:moveTo>
                    <a:pt x="54609" y="26670"/>
                  </a:moveTo>
                  <a:lnTo>
                    <a:pt x="0" y="26670"/>
                  </a:lnTo>
                  <a:lnTo>
                    <a:pt x="0" y="31750"/>
                  </a:lnTo>
                  <a:lnTo>
                    <a:pt x="54609" y="31750"/>
                  </a:lnTo>
                  <a:lnTo>
                    <a:pt x="54609" y="26670"/>
                  </a:lnTo>
                  <a:close/>
                </a:path>
                <a:path w="54610" h="224790">
                  <a:moveTo>
                    <a:pt x="54609" y="20320"/>
                  </a:moveTo>
                  <a:lnTo>
                    <a:pt x="0" y="20320"/>
                  </a:lnTo>
                  <a:lnTo>
                    <a:pt x="0" y="25400"/>
                  </a:lnTo>
                  <a:lnTo>
                    <a:pt x="54609" y="25400"/>
                  </a:lnTo>
                  <a:lnTo>
                    <a:pt x="54609" y="20320"/>
                  </a:lnTo>
                  <a:close/>
                </a:path>
                <a:path w="54610" h="224790">
                  <a:moveTo>
                    <a:pt x="54609" y="13970"/>
                  </a:moveTo>
                  <a:lnTo>
                    <a:pt x="0" y="13970"/>
                  </a:lnTo>
                  <a:lnTo>
                    <a:pt x="0" y="19050"/>
                  </a:lnTo>
                  <a:lnTo>
                    <a:pt x="54609" y="19050"/>
                  </a:lnTo>
                  <a:lnTo>
                    <a:pt x="54609" y="13970"/>
                  </a:lnTo>
                  <a:close/>
                </a:path>
                <a:path w="54610" h="224790">
                  <a:moveTo>
                    <a:pt x="54609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4609" y="12700"/>
                  </a:lnTo>
                  <a:lnTo>
                    <a:pt x="54609" y="7620"/>
                  </a:lnTo>
                  <a:close/>
                </a:path>
                <a:path w="54610" h="224790">
                  <a:moveTo>
                    <a:pt x="54609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54609" y="6350"/>
                  </a:lnTo>
                  <a:lnTo>
                    <a:pt x="54609" y="0"/>
                  </a:lnTo>
                  <a:close/>
                </a:path>
              </a:pathLst>
            </a:custGeom>
            <a:solidFill>
              <a:srgbClr val="2571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4" name="object 294"/>
            <p:cNvSpPr/>
            <p:nvPr/>
          </p:nvSpPr>
          <p:spPr>
            <a:xfrm>
              <a:off x="2293619" y="6416039"/>
              <a:ext cx="54610" cy="222250"/>
            </a:xfrm>
            <a:custGeom>
              <a:avLst/>
              <a:gdLst/>
              <a:ahLst/>
              <a:cxnLst/>
              <a:rect l="l" t="t" r="r" b="b"/>
              <a:pathLst>
                <a:path w="54610" h="222250">
                  <a:moveTo>
                    <a:pt x="54610" y="218440"/>
                  </a:moveTo>
                  <a:lnTo>
                    <a:pt x="8890" y="218440"/>
                  </a:lnTo>
                  <a:lnTo>
                    <a:pt x="8890" y="220980"/>
                  </a:lnTo>
                  <a:lnTo>
                    <a:pt x="31750" y="220980"/>
                  </a:lnTo>
                  <a:lnTo>
                    <a:pt x="31750" y="222250"/>
                  </a:lnTo>
                  <a:lnTo>
                    <a:pt x="54610" y="222250"/>
                  </a:lnTo>
                  <a:lnTo>
                    <a:pt x="54610" y="218440"/>
                  </a:lnTo>
                  <a:close/>
                </a:path>
                <a:path w="54610" h="222250">
                  <a:moveTo>
                    <a:pt x="54610" y="215900"/>
                  </a:moveTo>
                  <a:lnTo>
                    <a:pt x="0" y="215900"/>
                  </a:lnTo>
                  <a:lnTo>
                    <a:pt x="0" y="217170"/>
                  </a:lnTo>
                  <a:lnTo>
                    <a:pt x="54610" y="217170"/>
                  </a:lnTo>
                  <a:lnTo>
                    <a:pt x="54610" y="215900"/>
                  </a:lnTo>
                  <a:close/>
                </a:path>
                <a:path w="54610" h="222250">
                  <a:moveTo>
                    <a:pt x="54610" y="212090"/>
                  </a:moveTo>
                  <a:lnTo>
                    <a:pt x="0" y="212090"/>
                  </a:lnTo>
                  <a:lnTo>
                    <a:pt x="0" y="214630"/>
                  </a:lnTo>
                  <a:lnTo>
                    <a:pt x="54610" y="214630"/>
                  </a:lnTo>
                  <a:lnTo>
                    <a:pt x="54610" y="212090"/>
                  </a:lnTo>
                  <a:close/>
                </a:path>
                <a:path w="54610" h="222250">
                  <a:moveTo>
                    <a:pt x="54610" y="209550"/>
                  </a:moveTo>
                  <a:lnTo>
                    <a:pt x="0" y="209550"/>
                  </a:lnTo>
                  <a:lnTo>
                    <a:pt x="0" y="210820"/>
                  </a:lnTo>
                  <a:lnTo>
                    <a:pt x="54610" y="210820"/>
                  </a:lnTo>
                  <a:lnTo>
                    <a:pt x="54610" y="209550"/>
                  </a:lnTo>
                  <a:close/>
                </a:path>
                <a:path w="54610" h="222250">
                  <a:moveTo>
                    <a:pt x="54610" y="205740"/>
                  </a:moveTo>
                  <a:lnTo>
                    <a:pt x="0" y="205740"/>
                  </a:lnTo>
                  <a:lnTo>
                    <a:pt x="0" y="208280"/>
                  </a:lnTo>
                  <a:lnTo>
                    <a:pt x="54610" y="208280"/>
                  </a:lnTo>
                  <a:lnTo>
                    <a:pt x="54610" y="205740"/>
                  </a:lnTo>
                  <a:close/>
                </a:path>
                <a:path w="54610" h="222250">
                  <a:moveTo>
                    <a:pt x="54610" y="203200"/>
                  </a:moveTo>
                  <a:lnTo>
                    <a:pt x="0" y="203200"/>
                  </a:lnTo>
                  <a:lnTo>
                    <a:pt x="0" y="204470"/>
                  </a:lnTo>
                  <a:lnTo>
                    <a:pt x="54610" y="204470"/>
                  </a:lnTo>
                  <a:lnTo>
                    <a:pt x="54610" y="203200"/>
                  </a:lnTo>
                  <a:close/>
                </a:path>
                <a:path w="54610" h="222250">
                  <a:moveTo>
                    <a:pt x="54610" y="199390"/>
                  </a:moveTo>
                  <a:lnTo>
                    <a:pt x="0" y="199390"/>
                  </a:lnTo>
                  <a:lnTo>
                    <a:pt x="0" y="201930"/>
                  </a:lnTo>
                  <a:lnTo>
                    <a:pt x="54610" y="201930"/>
                  </a:lnTo>
                  <a:lnTo>
                    <a:pt x="54610" y="199390"/>
                  </a:lnTo>
                  <a:close/>
                </a:path>
                <a:path w="54610" h="222250">
                  <a:moveTo>
                    <a:pt x="54610" y="196850"/>
                  </a:moveTo>
                  <a:lnTo>
                    <a:pt x="0" y="196850"/>
                  </a:lnTo>
                  <a:lnTo>
                    <a:pt x="0" y="198120"/>
                  </a:lnTo>
                  <a:lnTo>
                    <a:pt x="54610" y="198120"/>
                  </a:lnTo>
                  <a:lnTo>
                    <a:pt x="54610" y="196850"/>
                  </a:lnTo>
                  <a:close/>
                </a:path>
                <a:path w="54610" h="222250">
                  <a:moveTo>
                    <a:pt x="54610" y="193040"/>
                  </a:moveTo>
                  <a:lnTo>
                    <a:pt x="0" y="193040"/>
                  </a:lnTo>
                  <a:lnTo>
                    <a:pt x="0" y="195580"/>
                  </a:lnTo>
                  <a:lnTo>
                    <a:pt x="54610" y="195580"/>
                  </a:lnTo>
                  <a:lnTo>
                    <a:pt x="54610" y="193040"/>
                  </a:lnTo>
                  <a:close/>
                </a:path>
                <a:path w="54610" h="222250">
                  <a:moveTo>
                    <a:pt x="54610" y="190500"/>
                  </a:moveTo>
                  <a:lnTo>
                    <a:pt x="0" y="190500"/>
                  </a:lnTo>
                  <a:lnTo>
                    <a:pt x="0" y="191770"/>
                  </a:lnTo>
                  <a:lnTo>
                    <a:pt x="54610" y="191770"/>
                  </a:lnTo>
                  <a:lnTo>
                    <a:pt x="54610" y="190500"/>
                  </a:lnTo>
                  <a:close/>
                </a:path>
                <a:path w="54610" h="222250">
                  <a:moveTo>
                    <a:pt x="54610" y="186690"/>
                  </a:moveTo>
                  <a:lnTo>
                    <a:pt x="0" y="186690"/>
                  </a:lnTo>
                  <a:lnTo>
                    <a:pt x="0" y="189230"/>
                  </a:lnTo>
                  <a:lnTo>
                    <a:pt x="54610" y="189230"/>
                  </a:lnTo>
                  <a:lnTo>
                    <a:pt x="54610" y="186690"/>
                  </a:lnTo>
                  <a:close/>
                </a:path>
                <a:path w="54610" h="222250">
                  <a:moveTo>
                    <a:pt x="54610" y="184150"/>
                  </a:moveTo>
                  <a:lnTo>
                    <a:pt x="0" y="184150"/>
                  </a:lnTo>
                  <a:lnTo>
                    <a:pt x="0" y="185420"/>
                  </a:lnTo>
                  <a:lnTo>
                    <a:pt x="54610" y="185420"/>
                  </a:lnTo>
                  <a:lnTo>
                    <a:pt x="54610" y="184150"/>
                  </a:lnTo>
                  <a:close/>
                </a:path>
                <a:path w="54610" h="222250">
                  <a:moveTo>
                    <a:pt x="54610" y="180340"/>
                  </a:moveTo>
                  <a:lnTo>
                    <a:pt x="0" y="180340"/>
                  </a:lnTo>
                  <a:lnTo>
                    <a:pt x="0" y="182880"/>
                  </a:lnTo>
                  <a:lnTo>
                    <a:pt x="54610" y="182880"/>
                  </a:lnTo>
                  <a:lnTo>
                    <a:pt x="54610" y="180340"/>
                  </a:lnTo>
                  <a:close/>
                </a:path>
                <a:path w="54610" h="222250">
                  <a:moveTo>
                    <a:pt x="54610" y="177800"/>
                  </a:moveTo>
                  <a:lnTo>
                    <a:pt x="0" y="177800"/>
                  </a:lnTo>
                  <a:lnTo>
                    <a:pt x="0" y="179070"/>
                  </a:lnTo>
                  <a:lnTo>
                    <a:pt x="54610" y="179070"/>
                  </a:lnTo>
                  <a:lnTo>
                    <a:pt x="54610" y="177800"/>
                  </a:lnTo>
                  <a:close/>
                </a:path>
                <a:path w="54610" h="222250">
                  <a:moveTo>
                    <a:pt x="54610" y="173990"/>
                  </a:moveTo>
                  <a:lnTo>
                    <a:pt x="0" y="173990"/>
                  </a:lnTo>
                  <a:lnTo>
                    <a:pt x="0" y="176530"/>
                  </a:lnTo>
                  <a:lnTo>
                    <a:pt x="54610" y="176530"/>
                  </a:lnTo>
                  <a:lnTo>
                    <a:pt x="54610" y="173990"/>
                  </a:lnTo>
                  <a:close/>
                </a:path>
                <a:path w="54610" h="222250">
                  <a:moveTo>
                    <a:pt x="54610" y="171450"/>
                  </a:moveTo>
                  <a:lnTo>
                    <a:pt x="0" y="171450"/>
                  </a:lnTo>
                  <a:lnTo>
                    <a:pt x="0" y="172720"/>
                  </a:lnTo>
                  <a:lnTo>
                    <a:pt x="54610" y="172720"/>
                  </a:lnTo>
                  <a:lnTo>
                    <a:pt x="54610" y="171450"/>
                  </a:lnTo>
                  <a:close/>
                </a:path>
                <a:path w="54610" h="222250">
                  <a:moveTo>
                    <a:pt x="54610" y="167640"/>
                  </a:moveTo>
                  <a:lnTo>
                    <a:pt x="0" y="167640"/>
                  </a:lnTo>
                  <a:lnTo>
                    <a:pt x="0" y="170180"/>
                  </a:lnTo>
                  <a:lnTo>
                    <a:pt x="54610" y="170180"/>
                  </a:lnTo>
                  <a:lnTo>
                    <a:pt x="54610" y="167640"/>
                  </a:lnTo>
                  <a:close/>
                </a:path>
                <a:path w="54610" h="222250">
                  <a:moveTo>
                    <a:pt x="54610" y="165100"/>
                  </a:moveTo>
                  <a:lnTo>
                    <a:pt x="0" y="165100"/>
                  </a:lnTo>
                  <a:lnTo>
                    <a:pt x="0" y="166370"/>
                  </a:lnTo>
                  <a:lnTo>
                    <a:pt x="54610" y="166370"/>
                  </a:lnTo>
                  <a:lnTo>
                    <a:pt x="54610" y="165100"/>
                  </a:lnTo>
                  <a:close/>
                </a:path>
                <a:path w="54610" h="222250">
                  <a:moveTo>
                    <a:pt x="54610" y="161290"/>
                  </a:moveTo>
                  <a:lnTo>
                    <a:pt x="0" y="161290"/>
                  </a:lnTo>
                  <a:lnTo>
                    <a:pt x="0" y="163830"/>
                  </a:lnTo>
                  <a:lnTo>
                    <a:pt x="54610" y="163830"/>
                  </a:lnTo>
                  <a:lnTo>
                    <a:pt x="54610" y="161290"/>
                  </a:lnTo>
                  <a:close/>
                </a:path>
                <a:path w="54610" h="222250">
                  <a:moveTo>
                    <a:pt x="54610" y="158750"/>
                  </a:moveTo>
                  <a:lnTo>
                    <a:pt x="0" y="158750"/>
                  </a:lnTo>
                  <a:lnTo>
                    <a:pt x="0" y="160020"/>
                  </a:lnTo>
                  <a:lnTo>
                    <a:pt x="54610" y="160020"/>
                  </a:lnTo>
                  <a:lnTo>
                    <a:pt x="54610" y="158750"/>
                  </a:lnTo>
                  <a:close/>
                </a:path>
                <a:path w="54610" h="222250">
                  <a:moveTo>
                    <a:pt x="54610" y="154940"/>
                  </a:moveTo>
                  <a:lnTo>
                    <a:pt x="0" y="154940"/>
                  </a:lnTo>
                  <a:lnTo>
                    <a:pt x="0" y="157480"/>
                  </a:lnTo>
                  <a:lnTo>
                    <a:pt x="54610" y="157480"/>
                  </a:lnTo>
                  <a:lnTo>
                    <a:pt x="54610" y="154940"/>
                  </a:lnTo>
                  <a:close/>
                </a:path>
                <a:path w="54610" h="222250">
                  <a:moveTo>
                    <a:pt x="54610" y="152400"/>
                  </a:moveTo>
                  <a:lnTo>
                    <a:pt x="0" y="152400"/>
                  </a:lnTo>
                  <a:lnTo>
                    <a:pt x="0" y="153670"/>
                  </a:lnTo>
                  <a:lnTo>
                    <a:pt x="54610" y="153670"/>
                  </a:lnTo>
                  <a:lnTo>
                    <a:pt x="54610" y="152400"/>
                  </a:lnTo>
                  <a:close/>
                </a:path>
                <a:path w="54610" h="222250">
                  <a:moveTo>
                    <a:pt x="54610" y="148590"/>
                  </a:moveTo>
                  <a:lnTo>
                    <a:pt x="0" y="148590"/>
                  </a:lnTo>
                  <a:lnTo>
                    <a:pt x="0" y="151130"/>
                  </a:lnTo>
                  <a:lnTo>
                    <a:pt x="54610" y="151130"/>
                  </a:lnTo>
                  <a:lnTo>
                    <a:pt x="54610" y="148590"/>
                  </a:lnTo>
                  <a:close/>
                </a:path>
                <a:path w="54610" h="222250">
                  <a:moveTo>
                    <a:pt x="54610" y="146050"/>
                  </a:moveTo>
                  <a:lnTo>
                    <a:pt x="0" y="146050"/>
                  </a:lnTo>
                  <a:lnTo>
                    <a:pt x="0" y="147320"/>
                  </a:lnTo>
                  <a:lnTo>
                    <a:pt x="54610" y="147320"/>
                  </a:lnTo>
                  <a:lnTo>
                    <a:pt x="54610" y="146050"/>
                  </a:lnTo>
                  <a:close/>
                </a:path>
                <a:path w="54610" h="222250">
                  <a:moveTo>
                    <a:pt x="54610" y="142240"/>
                  </a:moveTo>
                  <a:lnTo>
                    <a:pt x="0" y="142240"/>
                  </a:lnTo>
                  <a:lnTo>
                    <a:pt x="0" y="144780"/>
                  </a:lnTo>
                  <a:lnTo>
                    <a:pt x="54610" y="144780"/>
                  </a:lnTo>
                  <a:lnTo>
                    <a:pt x="54610" y="142240"/>
                  </a:lnTo>
                  <a:close/>
                </a:path>
                <a:path w="54610" h="222250">
                  <a:moveTo>
                    <a:pt x="54610" y="139700"/>
                  </a:moveTo>
                  <a:lnTo>
                    <a:pt x="0" y="139700"/>
                  </a:lnTo>
                  <a:lnTo>
                    <a:pt x="0" y="140970"/>
                  </a:lnTo>
                  <a:lnTo>
                    <a:pt x="54610" y="140970"/>
                  </a:lnTo>
                  <a:lnTo>
                    <a:pt x="54610" y="139700"/>
                  </a:lnTo>
                  <a:close/>
                </a:path>
                <a:path w="54610" h="222250">
                  <a:moveTo>
                    <a:pt x="54610" y="135890"/>
                  </a:moveTo>
                  <a:lnTo>
                    <a:pt x="0" y="135890"/>
                  </a:lnTo>
                  <a:lnTo>
                    <a:pt x="0" y="138430"/>
                  </a:lnTo>
                  <a:lnTo>
                    <a:pt x="54610" y="138430"/>
                  </a:lnTo>
                  <a:lnTo>
                    <a:pt x="54610" y="135890"/>
                  </a:lnTo>
                  <a:close/>
                </a:path>
                <a:path w="54610" h="222250">
                  <a:moveTo>
                    <a:pt x="54610" y="133350"/>
                  </a:moveTo>
                  <a:lnTo>
                    <a:pt x="0" y="133350"/>
                  </a:lnTo>
                  <a:lnTo>
                    <a:pt x="0" y="134620"/>
                  </a:lnTo>
                  <a:lnTo>
                    <a:pt x="54610" y="134620"/>
                  </a:lnTo>
                  <a:lnTo>
                    <a:pt x="54610" y="133350"/>
                  </a:lnTo>
                  <a:close/>
                </a:path>
                <a:path w="54610" h="222250">
                  <a:moveTo>
                    <a:pt x="54610" y="129540"/>
                  </a:moveTo>
                  <a:lnTo>
                    <a:pt x="0" y="129540"/>
                  </a:lnTo>
                  <a:lnTo>
                    <a:pt x="0" y="132080"/>
                  </a:lnTo>
                  <a:lnTo>
                    <a:pt x="54610" y="132080"/>
                  </a:lnTo>
                  <a:lnTo>
                    <a:pt x="54610" y="129540"/>
                  </a:lnTo>
                  <a:close/>
                </a:path>
                <a:path w="54610" h="222250">
                  <a:moveTo>
                    <a:pt x="54610" y="127000"/>
                  </a:moveTo>
                  <a:lnTo>
                    <a:pt x="0" y="127000"/>
                  </a:lnTo>
                  <a:lnTo>
                    <a:pt x="0" y="128270"/>
                  </a:lnTo>
                  <a:lnTo>
                    <a:pt x="54610" y="128270"/>
                  </a:lnTo>
                  <a:lnTo>
                    <a:pt x="54610" y="127000"/>
                  </a:lnTo>
                  <a:close/>
                </a:path>
                <a:path w="54610" h="222250">
                  <a:moveTo>
                    <a:pt x="54610" y="123190"/>
                  </a:moveTo>
                  <a:lnTo>
                    <a:pt x="0" y="123190"/>
                  </a:lnTo>
                  <a:lnTo>
                    <a:pt x="0" y="125730"/>
                  </a:lnTo>
                  <a:lnTo>
                    <a:pt x="54610" y="125730"/>
                  </a:lnTo>
                  <a:lnTo>
                    <a:pt x="54610" y="123190"/>
                  </a:lnTo>
                  <a:close/>
                </a:path>
                <a:path w="54610" h="222250">
                  <a:moveTo>
                    <a:pt x="54610" y="120650"/>
                  </a:moveTo>
                  <a:lnTo>
                    <a:pt x="0" y="120650"/>
                  </a:lnTo>
                  <a:lnTo>
                    <a:pt x="0" y="121920"/>
                  </a:lnTo>
                  <a:lnTo>
                    <a:pt x="54610" y="121920"/>
                  </a:lnTo>
                  <a:lnTo>
                    <a:pt x="54610" y="120650"/>
                  </a:lnTo>
                  <a:close/>
                </a:path>
                <a:path w="54610" h="222250">
                  <a:moveTo>
                    <a:pt x="54610" y="116840"/>
                  </a:moveTo>
                  <a:lnTo>
                    <a:pt x="0" y="116840"/>
                  </a:lnTo>
                  <a:lnTo>
                    <a:pt x="0" y="119380"/>
                  </a:lnTo>
                  <a:lnTo>
                    <a:pt x="54610" y="119380"/>
                  </a:lnTo>
                  <a:lnTo>
                    <a:pt x="54610" y="116840"/>
                  </a:lnTo>
                  <a:close/>
                </a:path>
                <a:path w="54610" h="222250">
                  <a:moveTo>
                    <a:pt x="54610" y="114300"/>
                  </a:moveTo>
                  <a:lnTo>
                    <a:pt x="0" y="114300"/>
                  </a:lnTo>
                  <a:lnTo>
                    <a:pt x="0" y="115570"/>
                  </a:lnTo>
                  <a:lnTo>
                    <a:pt x="54610" y="115570"/>
                  </a:lnTo>
                  <a:lnTo>
                    <a:pt x="54610" y="114300"/>
                  </a:lnTo>
                  <a:close/>
                </a:path>
                <a:path w="54610" h="222250">
                  <a:moveTo>
                    <a:pt x="54610" y="110490"/>
                  </a:moveTo>
                  <a:lnTo>
                    <a:pt x="0" y="110490"/>
                  </a:lnTo>
                  <a:lnTo>
                    <a:pt x="0" y="113030"/>
                  </a:lnTo>
                  <a:lnTo>
                    <a:pt x="54610" y="113030"/>
                  </a:lnTo>
                  <a:lnTo>
                    <a:pt x="54610" y="110490"/>
                  </a:lnTo>
                  <a:close/>
                </a:path>
                <a:path w="54610" h="222250">
                  <a:moveTo>
                    <a:pt x="54610" y="107950"/>
                  </a:moveTo>
                  <a:lnTo>
                    <a:pt x="0" y="107950"/>
                  </a:lnTo>
                  <a:lnTo>
                    <a:pt x="0" y="109220"/>
                  </a:lnTo>
                  <a:lnTo>
                    <a:pt x="54610" y="109220"/>
                  </a:lnTo>
                  <a:lnTo>
                    <a:pt x="54610" y="107950"/>
                  </a:lnTo>
                  <a:close/>
                </a:path>
                <a:path w="54610" h="222250">
                  <a:moveTo>
                    <a:pt x="54610" y="104140"/>
                  </a:moveTo>
                  <a:lnTo>
                    <a:pt x="0" y="104140"/>
                  </a:lnTo>
                  <a:lnTo>
                    <a:pt x="0" y="106680"/>
                  </a:lnTo>
                  <a:lnTo>
                    <a:pt x="54610" y="106680"/>
                  </a:lnTo>
                  <a:lnTo>
                    <a:pt x="54610" y="104140"/>
                  </a:lnTo>
                  <a:close/>
                </a:path>
                <a:path w="54610" h="222250">
                  <a:moveTo>
                    <a:pt x="54610" y="101600"/>
                  </a:moveTo>
                  <a:lnTo>
                    <a:pt x="0" y="101600"/>
                  </a:lnTo>
                  <a:lnTo>
                    <a:pt x="0" y="102870"/>
                  </a:lnTo>
                  <a:lnTo>
                    <a:pt x="54610" y="102870"/>
                  </a:lnTo>
                  <a:lnTo>
                    <a:pt x="54610" y="101600"/>
                  </a:lnTo>
                  <a:close/>
                </a:path>
                <a:path w="54610" h="222250">
                  <a:moveTo>
                    <a:pt x="54610" y="97790"/>
                  </a:moveTo>
                  <a:lnTo>
                    <a:pt x="0" y="97790"/>
                  </a:lnTo>
                  <a:lnTo>
                    <a:pt x="0" y="100330"/>
                  </a:lnTo>
                  <a:lnTo>
                    <a:pt x="54610" y="100330"/>
                  </a:lnTo>
                  <a:lnTo>
                    <a:pt x="54610" y="97790"/>
                  </a:lnTo>
                  <a:close/>
                </a:path>
                <a:path w="54610" h="222250">
                  <a:moveTo>
                    <a:pt x="54610" y="95250"/>
                  </a:moveTo>
                  <a:lnTo>
                    <a:pt x="0" y="95250"/>
                  </a:lnTo>
                  <a:lnTo>
                    <a:pt x="0" y="96520"/>
                  </a:lnTo>
                  <a:lnTo>
                    <a:pt x="54610" y="96520"/>
                  </a:lnTo>
                  <a:lnTo>
                    <a:pt x="54610" y="95250"/>
                  </a:lnTo>
                  <a:close/>
                </a:path>
                <a:path w="54610" h="222250">
                  <a:moveTo>
                    <a:pt x="54610" y="91440"/>
                  </a:moveTo>
                  <a:lnTo>
                    <a:pt x="0" y="91440"/>
                  </a:lnTo>
                  <a:lnTo>
                    <a:pt x="0" y="93980"/>
                  </a:lnTo>
                  <a:lnTo>
                    <a:pt x="54610" y="93980"/>
                  </a:lnTo>
                  <a:lnTo>
                    <a:pt x="54610" y="91440"/>
                  </a:lnTo>
                  <a:close/>
                </a:path>
                <a:path w="54610" h="222250">
                  <a:moveTo>
                    <a:pt x="54610" y="88900"/>
                  </a:moveTo>
                  <a:lnTo>
                    <a:pt x="0" y="88900"/>
                  </a:lnTo>
                  <a:lnTo>
                    <a:pt x="0" y="90170"/>
                  </a:lnTo>
                  <a:lnTo>
                    <a:pt x="54610" y="90170"/>
                  </a:lnTo>
                  <a:lnTo>
                    <a:pt x="54610" y="88900"/>
                  </a:lnTo>
                  <a:close/>
                </a:path>
                <a:path w="54610" h="222250">
                  <a:moveTo>
                    <a:pt x="54610" y="85090"/>
                  </a:moveTo>
                  <a:lnTo>
                    <a:pt x="0" y="85090"/>
                  </a:lnTo>
                  <a:lnTo>
                    <a:pt x="0" y="87630"/>
                  </a:lnTo>
                  <a:lnTo>
                    <a:pt x="54610" y="87630"/>
                  </a:lnTo>
                  <a:lnTo>
                    <a:pt x="54610" y="85090"/>
                  </a:lnTo>
                  <a:close/>
                </a:path>
                <a:path w="54610" h="222250">
                  <a:moveTo>
                    <a:pt x="54610" y="82550"/>
                  </a:moveTo>
                  <a:lnTo>
                    <a:pt x="0" y="82550"/>
                  </a:lnTo>
                  <a:lnTo>
                    <a:pt x="0" y="83820"/>
                  </a:lnTo>
                  <a:lnTo>
                    <a:pt x="54610" y="83820"/>
                  </a:lnTo>
                  <a:lnTo>
                    <a:pt x="54610" y="82550"/>
                  </a:lnTo>
                  <a:close/>
                </a:path>
                <a:path w="54610" h="222250">
                  <a:moveTo>
                    <a:pt x="54610" y="76200"/>
                  </a:moveTo>
                  <a:lnTo>
                    <a:pt x="0" y="76200"/>
                  </a:lnTo>
                  <a:lnTo>
                    <a:pt x="0" y="81280"/>
                  </a:lnTo>
                  <a:lnTo>
                    <a:pt x="54610" y="81280"/>
                  </a:lnTo>
                  <a:lnTo>
                    <a:pt x="54610" y="76200"/>
                  </a:lnTo>
                  <a:close/>
                </a:path>
                <a:path w="54610" h="222250">
                  <a:moveTo>
                    <a:pt x="54610" y="69850"/>
                  </a:moveTo>
                  <a:lnTo>
                    <a:pt x="0" y="69850"/>
                  </a:lnTo>
                  <a:lnTo>
                    <a:pt x="0" y="74930"/>
                  </a:lnTo>
                  <a:lnTo>
                    <a:pt x="54610" y="74930"/>
                  </a:lnTo>
                  <a:lnTo>
                    <a:pt x="54610" y="69850"/>
                  </a:lnTo>
                  <a:close/>
                </a:path>
                <a:path w="54610" h="222250">
                  <a:moveTo>
                    <a:pt x="54610" y="63500"/>
                  </a:moveTo>
                  <a:lnTo>
                    <a:pt x="0" y="63500"/>
                  </a:lnTo>
                  <a:lnTo>
                    <a:pt x="0" y="68580"/>
                  </a:lnTo>
                  <a:lnTo>
                    <a:pt x="54610" y="68580"/>
                  </a:lnTo>
                  <a:lnTo>
                    <a:pt x="54610" y="63500"/>
                  </a:lnTo>
                  <a:close/>
                </a:path>
                <a:path w="54610" h="222250">
                  <a:moveTo>
                    <a:pt x="54610" y="57150"/>
                  </a:moveTo>
                  <a:lnTo>
                    <a:pt x="0" y="57150"/>
                  </a:lnTo>
                  <a:lnTo>
                    <a:pt x="0" y="62230"/>
                  </a:lnTo>
                  <a:lnTo>
                    <a:pt x="54610" y="62230"/>
                  </a:lnTo>
                  <a:lnTo>
                    <a:pt x="54610" y="57150"/>
                  </a:lnTo>
                  <a:close/>
                </a:path>
                <a:path w="54610" h="222250">
                  <a:moveTo>
                    <a:pt x="54610" y="50800"/>
                  </a:moveTo>
                  <a:lnTo>
                    <a:pt x="0" y="50800"/>
                  </a:lnTo>
                  <a:lnTo>
                    <a:pt x="0" y="55880"/>
                  </a:lnTo>
                  <a:lnTo>
                    <a:pt x="54610" y="55880"/>
                  </a:lnTo>
                  <a:lnTo>
                    <a:pt x="54610" y="50800"/>
                  </a:lnTo>
                  <a:close/>
                </a:path>
                <a:path w="54610" h="222250">
                  <a:moveTo>
                    <a:pt x="54610" y="44450"/>
                  </a:moveTo>
                  <a:lnTo>
                    <a:pt x="0" y="44450"/>
                  </a:lnTo>
                  <a:lnTo>
                    <a:pt x="0" y="49530"/>
                  </a:lnTo>
                  <a:lnTo>
                    <a:pt x="54610" y="49530"/>
                  </a:lnTo>
                  <a:lnTo>
                    <a:pt x="54610" y="44450"/>
                  </a:lnTo>
                  <a:close/>
                </a:path>
                <a:path w="54610" h="222250">
                  <a:moveTo>
                    <a:pt x="54610" y="38100"/>
                  </a:moveTo>
                  <a:lnTo>
                    <a:pt x="0" y="38100"/>
                  </a:lnTo>
                  <a:lnTo>
                    <a:pt x="0" y="43180"/>
                  </a:lnTo>
                  <a:lnTo>
                    <a:pt x="54610" y="43180"/>
                  </a:lnTo>
                  <a:lnTo>
                    <a:pt x="54610" y="38100"/>
                  </a:lnTo>
                  <a:close/>
                </a:path>
                <a:path w="54610" h="222250">
                  <a:moveTo>
                    <a:pt x="54610" y="33020"/>
                  </a:moveTo>
                  <a:lnTo>
                    <a:pt x="0" y="33020"/>
                  </a:lnTo>
                  <a:lnTo>
                    <a:pt x="0" y="36830"/>
                  </a:lnTo>
                  <a:lnTo>
                    <a:pt x="54610" y="36830"/>
                  </a:lnTo>
                  <a:lnTo>
                    <a:pt x="54610" y="33020"/>
                  </a:lnTo>
                  <a:close/>
                </a:path>
                <a:path w="54610" h="222250">
                  <a:moveTo>
                    <a:pt x="54610" y="26670"/>
                  </a:moveTo>
                  <a:lnTo>
                    <a:pt x="0" y="26670"/>
                  </a:lnTo>
                  <a:lnTo>
                    <a:pt x="0" y="31750"/>
                  </a:lnTo>
                  <a:lnTo>
                    <a:pt x="54610" y="31750"/>
                  </a:lnTo>
                  <a:lnTo>
                    <a:pt x="54610" y="26670"/>
                  </a:lnTo>
                  <a:close/>
                </a:path>
                <a:path w="54610" h="222250">
                  <a:moveTo>
                    <a:pt x="54610" y="20320"/>
                  </a:moveTo>
                  <a:lnTo>
                    <a:pt x="0" y="20320"/>
                  </a:lnTo>
                  <a:lnTo>
                    <a:pt x="0" y="25400"/>
                  </a:lnTo>
                  <a:lnTo>
                    <a:pt x="54610" y="25400"/>
                  </a:lnTo>
                  <a:lnTo>
                    <a:pt x="54610" y="20320"/>
                  </a:lnTo>
                  <a:close/>
                </a:path>
                <a:path w="54610" h="222250">
                  <a:moveTo>
                    <a:pt x="54610" y="13970"/>
                  </a:moveTo>
                  <a:lnTo>
                    <a:pt x="0" y="13970"/>
                  </a:lnTo>
                  <a:lnTo>
                    <a:pt x="0" y="19050"/>
                  </a:lnTo>
                  <a:lnTo>
                    <a:pt x="54610" y="19050"/>
                  </a:lnTo>
                  <a:lnTo>
                    <a:pt x="54610" y="13970"/>
                  </a:lnTo>
                  <a:close/>
                </a:path>
                <a:path w="54610" h="222250">
                  <a:moveTo>
                    <a:pt x="54610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4610" y="12700"/>
                  </a:lnTo>
                  <a:lnTo>
                    <a:pt x="54610" y="7620"/>
                  </a:lnTo>
                  <a:close/>
                </a:path>
                <a:path w="54610" h="222250">
                  <a:moveTo>
                    <a:pt x="54610" y="0"/>
                  </a:moveTo>
                  <a:lnTo>
                    <a:pt x="21590" y="0"/>
                  </a:lnTo>
                  <a:lnTo>
                    <a:pt x="21590" y="1270"/>
                  </a:lnTo>
                  <a:lnTo>
                    <a:pt x="0" y="1270"/>
                  </a:lnTo>
                  <a:lnTo>
                    <a:pt x="0" y="6350"/>
                  </a:lnTo>
                  <a:lnTo>
                    <a:pt x="54610" y="6350"/>
                  </a:lnTo>
                  <a:lnTo>
                    <a:pt x="54610" y="0"/>
                  </a:lnTo>
                  <a:close/>
                </a:path>
              </a:pathLst>
            </a:custGeom>
            <a:solidFill>
              <a:srgbClr val="2570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5" name="object 295"/>
            <p:cNvSpPr/>
            <p:nvPr/>
          </p:nvSpPr>
          <p:spPr>
            <a:xfrm>
              <a:off x="2239009" y="6417309"/>
              <a:ext cx="54610" cy="217170"/>
            </a:xfrm>
            <a:custGeom>
              <a:avLst/>
              <a:gdLst/>
              <a:ahLst/>
              <a:cxnLst/>
              <a:rect l="l" t="t" r="r" b="b"/>
              <a:pathLst>
                <a:path w="54610" h="217170">
                  <a:moveTo>
                    <a:pt x="54609" y="214629"/>
                  </a:moveTo>
                  <a:lnTo>
                    <a:pt x="17779" y="214629"/>
                  </a:lnTo>
                  <a:lnTo>
                    <a:pt x="17779" y="217169"/>
                  </a:lnTo>
                  <a:lnTo>
                    <a:pt x="40639" y="217169"/>
                  </a:lnTo>
                  <a:lnTo>
                    <a:pt x="40639" y="215899"/>
                  </a:lnTo>
                  <a:lnTo>
                    <a:pt x="54609" y="215899"/>
                  </a:lnTo>
                  <a:lnTo>
                    <a:pt x="54609" y="214629"/>
                  </a:lnTo>
                  <a:close/>
                </a:path>
                <a:path w="54610" h="217170">
                  <a:moveTo>
                    <a:pt x="54609" y="210819"/>
                  </a:moveTo>
                  <a:lnTo>
                    <a:pt x="0" y="210819"/>
                  </a:lnTo>
                  <a:lnTo>
                    <a:pt x="0" y="213359"/>
                  </a:lnTo>
                  <a:lnTo>
                    <a:pt x="54609" y="213359"/>
                  </a:lnTo>
                  <a:lnTo>
                    <a:pt x="54609" y="210819"/>
                  </a:lnTo>
                  <a:close/>
                </a:path>
                <a:path w="54610" h="217170">
                  <a:moveTo>
                    <a:pt x="54609" y="208279"/>
                  </a:moveTo>
                  <a:lnTo>
                    <a:pt x="0" y="208279"/>
                  </a:lnTo>
                  <a:lnTo>
                    <a:pt x="0" y="209549"/>
                  </a:lnTo>
                  <a:lnTo>
                    <a:pt x="54609" y="209549"/>
                  </a:lnTo>
                  <a:lnTo>
                    <a:pt x="54609" y="208279"/>
                  </a:lnTo>
                  <a:close/>
                </a:path>
                <a:path w="54610" h="217170">
                  <a:moveTo>
                    <a:pt x="54609" y="204469"/>
                  </a:moveTo>
                  <a:lnTo>
                    <a:pt x="0" y="204469"/>
                  </a:lnTo>
                  <a:lnTo>
                    <a:pt x="0" y="207009"/>
                  </a:lnTo>
                  <a:lnTo>
                    <a:pt x="54609" y="207009"/>
                  </a:lnTo>
                  <a:lnTo>
                    <a:pt x="54609" y="204469"/>
                  </a:lnTo>
                  <a:close/>
                </a:path>
                <a:path w="54610" h="217170">
                  <a:moveTo>
                    <a:pt x="54609" y="201929"/>
                  </a:moveTo>
                  <a:lnTo>
                    <a:pt x="0" y="201929"/>
                  </a:lnTo>
                  <a:lnTo>
                    <a:pt x="0" y="203199"/>
                  </a:lnTo>
                  <a:lnTo>
                    <a:pt x="54609" y="203199"/>
                  </a:lnTo>
                  <a:lnTo>
                    <a:pt x="54609" y="201929"/>
                  </a:lnTo>
                  <a:close/>
                </a:path>
                <a:path w="54610" h="217170">
                  <a:moveTo>
                    <a:pt x="54609" y="198119"/>
                  </a:moveTo>
                  <a:lnTo>
                    <a:pt x="0" y="198119"/>
                  </a:lnTo>
                  <a:lnTo>
                    <a:pt x="0" y="200659"/>
                  </a:lnTo>
                  <a:lnTo>
                    <a:pt x="54609" y="200659"/>
                  </a:lnTo>
                  <a:lnTo>
                    <a:pt x="54609" y="198119"/>
                  </a:lnTo>
                  <a:close/>
                </a:path>
                <a:path w="54610" h="217170">
                  <a:moveTo>
                    <a:pt x="54609" y="195579"/>
                  </a:moveTo>
                  <a:lnTo>
                    <a:pt x="0" y="195579"/>
                  </a:lnTo>
                  <a:lnTo>
                    <a:pt x="0" y="196849"/>
                  </a:lnTo>
                  <a:lnTo>
                    <a:pt x="54609" y="196849"/>
                  </a:lnTo>
                  <a:lnTo>
                    <a:pt x="54609" y="195579"/>
                  </a:lnTo>
                  <a:close/>
                </a:path>
                <a:path w="54610" h="217170">
                  <a:moveTo>
                    <a:pt x="54609" y="191769"/>
                  </a:moveTo>
                  <a:lnTo>
                    <a:pt x="0" y="191769"/>
                  </a:lnTo>
                  <a:lnTo>
                    <a:pt x="0" y="194309"/>
                  </a:lnTo>
                  <a:lnTo>
                    <a:pt x="54609" y="194309"/>
                  </a:lnTo>
                  <a:lnTo>
                    <a:pt x="54609" y="191769"/>
                  </a:lnTo>
                  <a:close/>
                </a:path>
                <a:path w="54610" h="217170">
                  <a:moveTo>
                    <a:pt x="54609" y="189229"/>
                  </a:moveTo>
                  <a:lnTo>
                    <a:pt x="0" y="189229"/>
                  </a:lnTo>
                  <a:lnTo>
                    <a:pt x="0" y="190499"/>
                  </a:lnTo>
                  <a:lnTo>
                    <a:pt x="54609" y="190499"/>
                  </a:lnTo>
                  <a:lnTo>
                    <a:pt x="54609" y="189229"/>
                  </a:lnTo>
                  <a:close/>
                </a:path>
                <a:path w="54610" h="217170">
                  <a:moveTo>
                    <a:pt x="54609" y="185419"/>
                  </a:moveTo>
                  <a:lnTo>
                    <a:pt x="0" y="185419"/>
                  </a:lnTo>
                  <a:lnTo>
                    <a:pt x="0" y="187959"/>
                  </a:lnTo>
                  <a:lnTo>
                    <a:pt x="54609" y="187959"/>
                  </a:lnTo>
                  <a:lnTo>
                    <a:pt x="54609" y="185419"/>
                  </a:lnTo>
                  <a:close/>
                </a:path>
                <a:path w="54610" h="217170">
                  <a:moveTo>
                    <a:pt x="54609" y="182879"/>
                  </a:moveTo>
                  <a:lnTo>
                    <a:pt x="0" y="182879"/>
                  </a:lnTo>
                  <a:lnTo>
                    <a:pt x="0" y="184149"/>
                  </a:lnTo>
                  <a:lnTo>
                    <a:pt x="54609" y="184149"/>
                  </a:lnTo>
                  <a:lnTo>
                    <a:pt x="54609" y="182879"/>
                  </a:lnTo>
                  <a:close/>
                </a:path>
                <a:path w="54610" h="217170">
                  <a:moveTo>
                    <a:pt x="54609" y="179069"/>
                  </a:moveTo>
                  <a:lnTo>
                    <a:pt x="0" y="179069"/>
                  </a:lnTo>
                  <a:lnTo>
                    <a:pt x="0" y="181609"/>
                  </a:lnTo>
                  <a:lnTo>
                    <a:pt x="54609" y="181609"/>
                  </a:lnTo>
                  <a:lnTo>
                    <a:pt x="54609" y="179069"/>
                  </a:lnTo>
                  <a:close/>
                </a:path>
                <a:path w="54610" h="217170">
                  <a:moveTo>
                    <a:pt x="54609" y="176529"/>
                  </a:moveTo>
                  <a:lnTo>
                    <a:pt x="0" y="176529"/>
                  </a:lnTo>
                  <a:lnTo>
                    <a:pt x="0" y="177799"/>
                  </a:lnTo>
                  <a:lnTo>
                    <a:pt x="54609" y="177799"/>
                  </a:lnTo>
                  <a:lnTo>
                    <a:pt x="54609" y="176529"/>
                  </a:lnTo>
                  <a:close/>
                </a:path>
                <a:path w="54610" h="217170">
                  <a:moveTo>
                    <a:pt x="54609" y="172719"/>
                  </a:moveTo>
                  <a:lnTo>
                    <a:pt x="0" y="172719"/>
                  </a:lnTo>
                  <a:lnTo>
                    <a:pt x="0" y="175259"/>
                  </a:lnTo>
                  <a:lnTo>
                    <a:pt x="54609" y="175259"/>
                  </a:lnTo>
                  <a:lnTo>
                    <a:pt x="54609" y="172719"/>
                  </a:lnTo>
                  <a:close/>
                </a:path>
                <a:path w="54610" h="217170">
                  <a:moveTo>
                    <a:pt x="54609" y="170179"/>
                  </a:moveTo>
                  <a:lnTo>
                    <a:pt x="0" y="170179"/>
                  </a:lnTo>
                  <a:lnTo>
                    <a:pt x="0" y="171449"/>
                  </a:lnTo>
                  <a:lnTo>
                    <a:pt x="54609" y="171449"/>
                  </a:lnTo>
                  <a:lnTo>
                    <a:pt x="54609" y="170179"/>
                  </a:lnTo>
                  <a:close/>
                </a:path>
                <a:path w="54610" h="217170">
                  <a:moveTo>
                    <a:pt x="54609" y="166369"/>
                  </a:moveTo>
                  <a:lnTo>
                    <a:pt x="0" y="166369"/>
                  </a:lnTo>
                  <a:lnTo>
                    <a:pt x="0" y="168909"/>
                  </a:lnTo>
                  <a:lnTo>
                    <a:pt x="54609" y="168909"/>
                  </a:lnTo>
                  <a:lnTo>
                    <a:pt x="54609" y="166369"/>
                  </a:lnTo>
                  <a:close/>
                </a:path>
                <a:path w="54610" h="217170">
                  <a:moveTo>
                    <a:pt x="54609" y="163829"/>
                  </a:moveTo>
                  <a:lnTo>
                    <a:pt x="0" y="163829"/>
                  </a:lnTo>
                  <a:lnTo>
                    <a:pt x="0" y="165099"/>
                  </a:lnTo>
                  <a:lnTo>
                    <a:pt x="54609" y="165099"/>
                  </a:lnTo>
                  <a:lnTo>
                    <a:pt x="54609" y="163829"/>
                  </a:lnTo>
                  <a:close/>
                </a:path>
                <a:path w="54610" h="217170">
                  <a:moveTo>
                    <a:pt x="54609" y="160019"/>
                  </a:moveTo>
                  <a:lnTo>
                    <a:pt x="0" y="160019"/>
                  </a:lnTo>
                  <a:lnTo>
                    <a:pt x="0" y="162559"/>
                  </a:lnTo>
                  <a:lnTo>
                    <a:pt x="54609" y="162559"/>
                  </a:lnTo>
                  <a:lnTo>
                    <a:pt x="54609" y="160019"/>
                  </a:lnTo>
                  <a:close/>
                </a:path>
                <a:path w="54610" h="217170">
                  <a:moveTo>
                    <a:pt x="54609" y="157479"/>
                  </a:moveTo>
                  <a:lnTo>
                    <a:pt x="0" y="157479"/>
                  </a:lnTo>
                  <a:lnTo>
                    <a:pt x="0" y="158749"/>
                  </a:lnTo>
                  <a:lnTo>
                    <a:pt x="54609" y="158749"/>
                  </a:lnTo>
                  <a:lnTo>
                    <a:pt x="54609" y="157479"/>
                  </a:lnTo>
                  <a:close/>
                </a:path>
                <a:path w="54610" h="217170">
                  <a:moveTo>
                    <a:pt x="54609" y="153669"/>
                  </a:moveTo>
                  <a:lnTo>
                    <a:pt x="0" y="153669"/>
                  </a:lnTo>
                  <a:lnTo>
                    <a:pt x="0" y="156209"/>
                  </a:lnTo>
                  <a:lnTo>
                    <a:pt x="54609" y="156209"/>
                  </a:lnTo>
                  <a:lnTo>
                    <a:pt x="54609" y="153669"/>
                  </a:lnTo>
                  <a:close/>
                </a:path>
                <a:path w="54610" h="217170">
                  <a:moveTo>
                    <a:pt x="54609" y="151129"/>
                  </a:moveTo>
                  <a:lnTo>
                    <a:pt x="0" y="151129"/>
                  </a:lnTo>
                  <a:lnTo>
                    <a:pt x="0" y="152399"/>
                  </a:lnTo>
                  <a:lnTo>
                    <a:pt x="54609" y="152399"/>
                  </a:lnTo>
                  <a:lnTo>
                    <a:pt x="54609" y="151129"/>
                  </a:lnTo>
                  <a:close/>
                </a:path>
                <a:path w="54610" h="217170">
                  <a:moveTo>
                    <a:pt x="54609" y="147319"/>
                  </a:moveTo>
                  <a:lnTo>
                    <a:pt x="0" y="147319"/>
                  </a:lnTo>
                  <a:lnTo>
                    <a:pt x="0" y="149859"/>
                  </a:lnTo>
                  <a:lnTo>
                    <a:pt x="54609" y="149859"/>
                  </a:lnTo>
                  <a:lnTo>
                    <a:pt x="54609" y="147319"/>
                  </a:lnTo>
                  <a:close/>
                </a:path>
                <a:path w="54610" h="217170">
                  <a:moveTo>
                    <a:pt x="54609" y="144779"/>
                  </a:moveTo>
                  <a:lnTo>
                    <a:pt x="0" y="144779"/>
                  </a:lnTo>
                  <a:lnTo>
                    <a:pt x="0" y="146049"/>
                  </a:lnTo>
                  <a:lnTo>
                    <a:pt x="54609" y="146049"/>
                  </a:lnTo>
                  <a:lnTo>
                    <a:pt x="54609" y="144779"/>
                  </a:lnTo>
                  <a:close/>
                </a:path>
                <a:path w="54610" h="217170">
                  <a:moveTo>
                    <a:pt x="54609" y="140969"/>
                  </a:moveTo>
                  <a:lnTo>
                    <a:pt x="0" y="140969"/>
                  </a:lnTo>
                  <a:lnTo>
                    <a:pt x="0" y="143509"/>
                  </a:lnTo>
                  <a:lnTo>
                    <a:pt x="54609" y="143509"/>
                  </a:lnTo>
                  <a:lnTo>
                    <a:pt x="54609" y="140969"/>
                  </a:lnTo>
                  <a:close/>
                </a:path>
                <a:path w="54610" h="217170">
                  <a:moveTo>
                    <a:pt x="54609" y="138429"/>
                  </a:moveTo>
                  <a:lnTo>
                    <a:pt x="0" y="138429"/>
                  </a:lnTo>
                  <a:lnTo>
                    <a:pt x="0" y="139699"/>
                  </a:lnTo>
                  <a:lnTo>
                    <a:pt x="54609" y="139699"/>
                  </a:lnTo>
                  <a:lnTo>
                    <a:pt x="54609" y="138429"/>
                  </a:lnTo>
                  <a:close/>
                </a:path>
                <a:path w="54610" h="217170">
                  <a:moveTo>
                    <a:pt x="54609" y="134619"/>
                  </a:moveTo>
                  <a:lnTo>
                    <a:pt x="0" y="134619"/>
                  </a:lnTo>
                  <a:lnTo>
                    <a:pt x="0" y="137159"/>
                  </a:lnTo>
                  <a:lnTo>
                    <a:pt x="54609" y="137159"/>
                  </a:lnTo>
                  <a:lnTo>
                    <a:pt x="54609" y="134619"/>
                  </a:lnTo>
                  <a:close/>
                </a:path>
                <a:path w="54610" h="217170">
                  <a:moveTo>
                    <a:pt x="54609" y="132079"/>
                  </a:moveTo>
                  <a:lnTo>
                    <a:pt x="0" y="132079"/>
                  </a:lnTo>
                  <a:lnTo>
                    <a:pt x="0" y="133349"/>
                  </a:lnTo>
                  <a:lnTo>
                    <a:pt x="54609" y="133349"/>
                  </a:lnTo>
                  <a:lnTo>
                    <a:pt x="54609" y="132079"/>
                  </a:lnTo>
                  <a:close/>
                </a:path>
                <a:path w="54610" h="217170">
                  <a:moveTo>
                    <a:pt x="54609" y="128269"/>
                  </a:moveTo>
                  <a:lnTo>
                    <a:pt x="0" y="128269"/>
                  </a:lnTo>
                  <a:lnTo>
                    <a:pt x="0" y="130809"/>
                  </a:lnTo>
                  <a:lnTo>
                    <a:pt x="54609" y="130809"/>
                  </a:lnTo>
                  <a:lnTo>
                    <a:pt x="54609" y="128269"/>
                  </a:lnTo>
                  <a:close/>
                </a:path>
                <a:path w="54610" h="217170">
                  <a:moveTo>
                    <a:pt x="54609" y="125729"/>
                  </a:moveTo>
                  <a:lnTo>
                    <a:pt x="0" y="125729"/>
                  </a:lnTo>
                  <a:lnTo>
                    <a:pt x="0" y="126999"/>
                  </a:lnTo>
                  <a:lnTo>
                    <a:pt x="54609" y="126999"/>
                  </a:lnTo>
                  <a:lnTo>
                    <a:pt x="54609" y="125729"/>
                  </a:lnTo>
                  <a:close/>
                </a:path>
                <a:path w="54610" h="217170">
                  <a:moveTo>
                    <a:pt x="54609" y="121919"/>
                  </a:moveTo>
                  <a:lnTo>
                    <a:pt x="0" y="121919"/>
                  </a:lnTo>
                  <a:lnTo>
                    <a:pt x="0" y="124459"/>
                  </a:lnTo>
                  <a:lnTo>
                    <a:pt x="54609" y="124459"/>
                  </a:lnTo>
                  <a:lnTo>
                    <a:pt x="54609" y="121919"/>
                  </a:lnTo>
                  <a:close/>
                </a:path>
                <a:path w="54610" h="217170">
                  <a:moveTo>
                    <a:pt x="54609" y="119379"/>
                  </a:moveTo>
                  <a:lnTo>
                    <a:pt x="0" y="119379"/>
                  </a:lnTo>
                  <a:lnTo>
                    <a:pt x="0" y="120649"/>
                  </a:lnTo>
                  <a:lnTo>
                    <a:pt x="54609" y="120649"/>
                  </a:lnTo>
                  <a:lnTo>
                    <a:pt x="54609" y="119379"/>
                  </a:lnTo>
                  <a:close/>
                </a:path>
                <a:path w="54610" h="217170">
                  <a:moveTo>
                    <a:pt x="54609" y="115569"/>
                  </a:moveTo>
                  <a:lnTo>
                    <a:pt x="0" y="115569"/>
                  </a:lnTo>
                  <a:lnTo>
                    <a:pt x="0" y="118109"/>
                  </a:lnTo>
                  <a:lnTo>
                    <a:pt x="54609" y="118109"/>
                  </a:lnTo>
                  <a:lnTo>
                    <a:pt x="54609" y="115569"/>
                  </a:lnTo>
                  <a:close/>
                </a:path>
                <a:path w="54610" h="217170">
                  <a:moveTo>
                    <a:pt x="54609" y="113029"/>
                  </a:moveTo>
                  <a:lnTo>
                    <a:pt x="0" y="113029"/>
                  </a:lnTo>
                  <a:lnTo>
                    <a:pt x="0" y="114299"/>
                  </a:lnTo>
                  <a:lnTo>
                    <a:pt x="54609" y="114299"/>
                  </a:lnTo>
                  <a:lnTo>
                    <a:pt x="54609" y="113029"/>
                  </a:lnTo>
                  <a:close/>
                </a:path>
                <a:path w="54610" h="217170">
                  <a:moveTo>
                    <a:pt x="54609" y="109219"/>
                  </a:moveTo>
                  <a:lnTo>
                    <a:pt x="0" y="109219"/>
                  </a:lnTo>
                  <a:lnTo>
                    <a:pt x="0" y="111759"/>
                  </a:lnTo>
                  <a:lnTo>
                    <a:pt x="54609" y="111759"/>
                  </a:lnTo>
                  <a:lnTo>
                    <a:pt x="54609" y="109219"/>
                  </a:lnTo>
                  <a:close/>
                </a:path>
                <a:path w="54610" h="217170">
                  <a:moveTo>
                    <a:pt x="54609" y="106679"/>
                  </a:moveTo>
                  <a:lnTo>
                    <a:pt x="0" y="106679"/>
                  </a:lnTo>
                  <a:lnTo>
                    <a:pt x="0" y="107949"/>
                  </a:lnTo>
                  <a:lnTo>
                    <a:pt x="54609" y="107949"/>
                  </a:lnTo>
                  <a:lnTo>
                    <a:pt x="54609" y="106679"/>
                  </a:lnTo>
                  <a:close/>
                </a:path>
                <a:path w="54610" h="217170">
                  <a:moveTo>
                    <a:pt x="54609" y="102869"/>
                  </a:moveTo>
                  <a:lnTo>
                    <a:pt x="0" y="102869"/>
                  </a:lnTo>
                  <a:lnTo>
                    <a:pt x="0" y="105409"/>
                  </a:lnTo>
                  <a:lnTo>
                    <a:pt x="54609" y="105409"/>
                  </a:lnTo>
                  <a:lnTo>
                    <a:pt x="54609" y="102869"/>
                  </a:lnTo>
                  <a:close/>
                </a:path>
                <a:path w="54610" h="217170">
                  <a:moveTo>
                    <a:pt x="54609" y="100329"/>
                  </a:moveTo>
                  <a:lnTo>
                    <a:pt x="0" y="100329"/>
                  </a:lnTo>
                  <a:lnTo>
                    <a:pt x="0" y="101599"/>
                  </a:lnTo>
                  <a:lnTo>
                    <a:pt x="54609" y="101599"/>
                  </a:lnTo>
                  <a:lnTo>
                    <a:pt x="54609" y="100329"/>
                  </a:lnTo>
                  <a:close/>
                </a:path>
                <a:path w="54610" h="217170">
                  <a:moveTo>
                    <a:pt x="54609" y="96519"/>
                  </a:moveTo>
                  <a:lnTo>
                    <a:pt x="0" y="96519"/>
                  </a:lnTo>
                  <a:lnTo>
                    <a:pt x="0" y="99059"/>
                  </a:lnTo>
                  <a:lnTo>
                    <a:pt x="54609" y="99059"/>
                  </a:lnTo>
                  <a:lnTo>
                    <a:pt x="54609" y="96519"/>
                  </a:lnTo>
                  <a:close/>
                </a:path>
                <a:path w="54610" h="217170">
                  <a:moveTo>
                    <a:pt x="54609" y="93979"/>
                  </a:moveTo>
                  <a:lnTo>
                    <a:pt x="0" y="93979"/>
                  </a:lnTo>
                  <a:lnTo>
                    <a:pt x="0" y="95249"/>
                  </a:lnTo>
                  <a:lnTo>
                    <a:pt x="54609" y="95249"/>
                  </a:lnTo>
                  <a:lnTo>
                    <a:pt x="54609" y="93979"/>
                  </a:lnTo>
                  <a:close/>
                </a:path>
                <a:path w="54610" h="217170">
                  <a:moveTo>
                    <a:pt x="54609" y="90169"/>
                  </a:moveTo>
                  <a:lnTo>
                    <a:pt x="0" y="90169"/>
                  </a:lnTo>
                  <a:lnTo>
                    <a:pt x="0" y="92709"/>
                  </a:lnTo>
                  <a:lnTo>
                    <a:pt x="54609" y="92709"/>
                  </a:lnTo>
                  <a:lnTo>
                    <a:pt x="54609" y="90169"/>
                  </a:lnTo>
                  <a:close/>
                </a:path>
                <a:path w="54610" h="217170">
                  <a:moveTo>
                    <a:pt x="54609" y="87629"/>
                  </a:moveTo>
                  <a:lnTo>
                    <a:pt x="0" y="87629"/>
                  </a:lnTo>
                  <a:lnTo>
                    <a:pt x="0" y="88899"/>
                  </a:lnTo>
                  <a:lnTo>
                    <a:pt x="54609" y="88899"/>
                  </a:lnTo>
                  <a:lnTo>
                    <a:pt x="54609" y="87629"/>
                  </a:lnTo>
                  <a:close/>
                </a:path>
                <a:path w="54610" h="217170">
                  <a:moveTo>
                    <a:pt x="54609" y="83819"/>
                  </a:moveTo>
                  <a:lnTo>
                    <a:pt x="0" y="83819"/>
                  </a:lnTo>
                  <a:lnTo>
                    <a:pt x="0" y="86359"/>
                  </a:lnTo>
                  <a:lnTo>
                    <a:pt x="54609" y="86359"/>
                  </a:lnTo>
                  <a:lnTo>
                    <a:pt x="54609" y="83819"/>
                  </a:lnTo>
                  <a:close/>
                </a:path>
                <a:path w="54610" h="217170">
                  <a:moveTo>
                    <a:pt x="54609" y="81279"/>
                  </a:moveTo>
                  <a:lnTo>
                    <a:pt x="0" y="81279"/>
                  </a:lnTo>
                  <a:lnTo>
                    <a:pt x="0" y="82549"/>
                  </a:lnTo>
                  <a:lnTo>
                    <a:pt x="54609" y="82549"/>
                  </a:lnTo>
                  <a:lnTo>
                    <a:pt x="54609" y="81279"/>
                  </a:lnTo>
                  <a:close/>
                </a:path>
                <a:path w="54610" h="217170">
                  <a:moveTo>
                    <a:pt x="54609" y="74929"/>
                  </a:moveTo>
                  <a:lnTo>
                    <a:pt x="0" y="74929"/>
                  </a:lnTo>
                  <a:lnTo>
                    <a:pt x="0" y="80009"/>
                  </a:lnTo>
                  <a:lnTo>
                    <a:pt x="54609" y="80009"/>
                  </a:lnTo>
                  <a:lnTo>
                    <a:pt x="54609" y="74929"/>
                  </a:lnTo>
                  <a:close/>
                </a:path>
                <a:path w="54610" h="217170">
                  <a:moveTo>
                    <a:pt x="54609" y="68579"/>
                  </a:moveTo>
                  <a:lnTo>
                    <a:pt x="0" y="68579"/>
                  </a:lnTo>
                  <a:lnTo>
                    <a:pt x="0" y="73659"/>
                  </a:lnTo>
                  <a:lnTo>
                    <a:pt x="54609" y="73659"/>
                  </a:lnTo>
                  <a:lnTo>
                    <a:pt x="54609" y="68579"/>
                  </a:lnTo>
                  <a:close/>
                </a:path>
                <a:path w="54610" h="217170">
                  <a:moveTo>
                    <a:pt x="54609" y="62229"/>
                  </a:moveTo>
                  <a:lnTo>
                    <a:pt x="0" y="62229"/>
                  </a:lnTo>
                  <a:lnTo>
                    <a:pt x="0" y="67309"/>
                  </a:lnTo>
                  <a:lnTo>
                    <a:pt x="54609" y="67309"/>
                  </a:lnTo>
                  <a:lnTo>
                    <a:pt x="54609" y="62229"/>
                  </a:lnTo>
                  <a:close/>
                </a:path>
                <a:path w="54610" h="217170">
                  <a:moveTo>
                    <a:pt x="54609" y="55879"/>
                  </a:moveTo>
                  <a:lnTo>
                    <a:pt x="0" y="55879"/>
                  </a:lnTo>
                  <a:lnTo>
                    <a:pt x="0" y="60959"/>
                  </a:lnTo>
                  <a:lnTo>
                    <a:pt x="54609" y="60959"/>
                  </a:lnTo>
                  <a:lnTo>
                    <a:pt x="54609" y="55879"/>
                  </a:lnTo>
                  <a:close/>
                </a:path>
                <a:path w="54610" h="217170">
                  <a:moveTo>
                    <a:pt x="54609" y="49529"/>
                  </a:moveTo>
                  <a:lnTo>
                    <a:pt x="0" y="49529"/>
                  </a:lnTo>
                  <a:lnTo>
                    <a:pt x="0" y="54609"/>
                  </a:lnTo>
                  <a:lnTo>
                    <a:pt x="54609" y="54609"/>
                  </a:lnTo>
                  <a:lnTo>
                    <a:pt x="54609" y="49529"/>
                  </a:lnTo>
                  <a:close/>
                </a:path>
                <a:path w="54610" h="217170">
                  <a:moveTo>
                    <a:pt x="54609" y="43179"/>
                  </a:moveTo>
                  <a:lnTo>
                    <a:pt x="0" y="43179"/>
                  </a:lnTo>
                  <a:lnTo>
                    <a:pt x="0" y="48259"/>
                  </a:lnTo>
                  <a:lnTo>
                    <a:pt x="54609" y="48259"/>
                  </a:lnTo>
                  <a:lnTo>
                    <a:pt x="54609" y="43179"/>
                  </a:lnTo>
                  <a:close/>
                </a:path>
                <a:path w="54610" h="217170">
                  <a:moveTo>
                    <a:pt x="54609" y="36829"/>
                  </a:moveTo>
                  <a:lnTo>
                    <a:pt x="0" y="36829"/>
                  </a:lnTo>
                  <a:lnTo>
                    <a:pt x="0" y="41909"/>
                  </a:lnTo>
                  <a:lnTo>
                    <a:pt x="54609" y="41909"/>
                  </a:lnTo>
                  <a:lnTo>
                    <a:pt x="54609" y="36829"/>
                  </a:lnTo>
                  <a:close/>
                </a:path>
                <a:path w="54610" h="217170">
                  <a:moveTo>
                    <a:pt x="54609" y="31749"/>
                  </a:moveTo>
                  <a:lnTo>
                    <a:pt x="0" y="31749"/>
                  </a:lnTo>
                  <a:lnTo>
                    <a:pt x="0" y="35559"/>
                  </a:lnTo>
                  <a:lnTo>
                    <a:pt x="54609" y="35559"/>
                  </a:lnTo>
                  <a:lnTo>
                    <a:pt x="54609" y="31749"/>
                  </a:lnTo>
                  <a:close/>
                </a:path>
                <a:path w="54610" h="217170">
                  <a:moveTo>
                    <a:pt x="54609" y="25399"/>
                  </a:moveTo>
                  <a:lnTo>
                    <a:pt x="0" y="25399"/>
                  </a:lnTo>
                  <a:lnTo>
                    <a:pt x="0" y="30479"/>
                  </a:lnTo>
                  <a:lnTo>
                    <a:pt x="54609" y="30479"/>
                  </a:lnTo>
                  <a:lnTo>
                    <a:pt x="54609" y="25399"/>
                  </a:lnTo>
                  <a:close/>
                </a:path>
                <a:path w="54610" h="217170">
                  <a:moveTo>
                    <a:pt x="54609" y="19049"/>
                  </a:moveTo>
                  <a:lnTo>
                    <a:pt x="0" y="19049"/>
                  </a:lnTo>
                  <a:lnTo>
                    <a:pt x="0" y="24129"/>
                  </a:lnTo>
                  <a:lnTo>
                    <a:pt x="54609" y="24129"/>
                  </a:lnTo>
                  <a:lnTo>
                    <a:pt x="54609" y="19049"/>
                  </a:lnTo>
                  <a:close/>
                </a:path>
                <a:path w="54610" h="217170">
                  <a:moveTo>
                    <a:pt x="54609" y="12699"/>
                  </a:moveTo>
                  <a:lnTo>
                    <a:pt x="0" y="12699"/>
                  </a:lnTo>
                  <a:lnTo>
                    <a:pt x="0" y="17779"/>
                  </a:lnTo>
                  <a:lnTo>
                    <a:pt x="54609" y="17779"/>
                  </a:lnTo>
                  <a:lnTo>
                    <a:pt x="54609" y="12699"/>
                  </a:lnTo>
                  <a:close/>
                </a:path>
                <a:path w="54610" h="217170">
                  <a:moveTo>
                    <a:pt x="54609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4609" y="11429"/>
                  </a:lnTo>
                  <a:lnTo>
                    <a:pt x="54609" y="6349"/>
                  </a:lnTo>
                  <a:close/>
                </a:path>
                <a:path w="54610" h="217170">
                  <a:moveTo>
                    <a:pt x="54609" y="0"/>
                  </a:moveTo>
                  <a:lnTo>
                    <a:pt x="0" y="0"/>
                  </a:lnTo>
                  <a:lnTo>
                    <a:pt x="0" y="5079"/>
                  </a:lnTo>
                  <a:lnTo>
                    <a:pt x="54609" y="5079"/>
                  </a:lnTo>
                  <a:lnTo>
                    <a:pt x="54609" y="0"/>
                  </a:lnTo>
                  <a:close/>
                </a:path>
              </a:pathLst>
            </a:custGeom>
            <a:solidFill>
              <a:srgbClr val="256F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6" name="object 296"/>
            <p:cNvSpPr/>
            <p:nvPr/>
          </p:nvSpPr>
          <p:spPr>
            <a:xfrm>
              <a:off x="2183130" y="6417309"/>
              <a:ext cx="55880" cy="214629"/>
            </a:xfrm>
            <a:custGeom>
              <a:avLst/>
              <a:gdLst/>
              <a:ahLst/>
              <a:cxnLst/>
              <a:rect l="l" t="t" r="r" b="b"/>
              <a:pathLst>
                <a:path w="55880" h="214629">
                  <a:moveTo>
                    <a:pt x="55880" y="210820"/>
                  </a:moveTo>
                  <a:lnTo>
                    <a:pt x="3810" y="210820"/>
                  </a:lnTo>
                  <a:lnTo>
                    <a:pt x="3810" y="213360"/>
                  </a:lnTo>
                  <a:lnTo>
                    <a:pt x="26670" y="213360"/>
                  </a:lnTo>
                  <a:lnTo>
                    <a:pt x="26670" y="214630"/>
                  </a:lnTo>
                  <a:lnTo>
                    <a:pt x="49530" y="214630"/>
                  </a:lnTo>
                  <a:lnTo>
                    <a:pt x="49530" y="213360"/>
                  </a:lnTo>
                  <a:lnTo>
                    <a:pt x="55880" y="213360"/>
                  </a:lnTo>
                  <a:lnTo>
                    <a:pt x="55880" y="210820"/>
                  </a:lnTo>
                  <a:close/>
                </a:path>
                <a:path w="55880" h="214629">
                  <a:moveTo>
                    <a:pt x="55880" y="208280"/>
                  </a:moveTo>
                  <a:lnTo>
                    <a:pt x="0" y="208280"/>
                  </a:lnTo>
                  <a:lnTo>
                    <a:pt x="0" y="209562"/>
                  </a:lnTo>
                  <a:lnTo>
                    <a:pt x="55880" y="209562"/>
                  </a:lnTo>
                  <a:lnTo>
                    <a:pt x="55880" y="208280"/>
                  </a:lnTo>
                  <a:close/>
                </a:path>
                <a:path w="55880" h="214629">
                  <a:moveTo>
                    <a:pt x="55880" y="204482"/>
                  </a:moveTo>
                  <a:lnTo>
                    <a:pt x="0" y="204482"/>
                  </a:lnTo>
                  <a:lnTo>
                    <a:pt x="0" y="207010"/>
                  </a:lnTo>
                  <a:lnTo>
                    <a:pt x="55880" y="207010"/>
                  </a:lnTo>
                  <a:lnTo>
                    <a:pt x="55880" y="204482"/>
                  </a:lnTo>
                  <a:close/>
                </a:path>
                <a:path w="55880" h="214629">
                  <a:moveTo>
                    <a:pt x="55880" y="201942"/>
                  </a:moveTo>
                  <a:lnTo>
                    <a:pt x="0" y="201942"/>
                  </a:lnTo>
                  <a:lnTo>
                    <a:pt x="0" y="203212"/>
                  </a:lnTo>
                  <a:lnTo>
                    <a:pt x="55880" y="203212"/>
                  </a:lnTo>
                  <a:lnTo>
                    <a:pt x="55880" y="201942"/>
                  </a:lnTo>
                  <a:close/>
                </a:path>
                <a:path w="55880" h="214629">
                  <a:moveTo>
                    <a:pt x="55880" y="198120"/>
                  </a:moveTo>
                  <a:lnTo>
                    <a:pt x="0" y="198120"/>
                  </a:lnTo>
                  <a:lnTo>
                    <a:pt x="0" y="200660"/>
                  </a:lnTo>
                  <a:lnTo>
                    <a:pt x="55880" y="200660"/>
                  </a:lnTo>
                  <a:lnTo>
                    <a:pt x="55880" y="198120"/>
                  </a:lnTo>
                  <a:close/>
                </a:path>
                <a:path w="55880" h="214629">
                  <a:moveTo>
                    <a:pt x="55880" y="195580"/>
                  </a:moveTo>
                  <a:lnTo>
                    <a:pt x="0" y="195580"/>
                  </a:lnTo>
                  <a:lnTo>
                    <a:pt x="0" y="196862"/>
                  </a:lnTo>
                  <a:lnTo>
                    <a:pt x="55880" y="196862"/>
                  </a:lnTo>
                  <a:lnTo>
                    <a:pt x="55880" y="195580"/>
                  </a:lnTo>
                  <a:close/>
                </a:path>
                <a:path w="55880" h="214629">
                  <a:moveTo>
                    <a:pt x="55880" y="191770"/>
                  </a:moveTo>
                  <a:lnTo>
                    <a:pt x="0" y="191770"/>
                  </a:lnTo>
                  <a:lnTo>
                    <a:pt x="0" y="194310"/>
                  </a:lnTo>
                  <a:lnTo>
                    <a:pt x="55880" y="194310"/>
                  </a:lnTo>
                  <a:lnTo>
                    <a:pt x="55880" y="191770"/>
                  </a:lnTo>
                  <a:close/>
                </a:path>
                <a:path w="55880" h="214629">
                  <a:moveTo>
                    <a:pt x="55880" y="189242"/>
                  </a:moveTo>
                  <a:lnTo>
                    <a:pt x="0" y="189242"/>
                  </a:lnTo>
                  <a:lnTo>
                    <a:pt x="0" y="190512"/>
                  </a:lnTo>
                  <a:lnTo>
                    <a:pt x="55880" y="190512"/>
                  </a:lnTo>
                  <a:lnTo>
                    <a:pt x="55880" y="189242"/>
                  </a:lnTo>
                  <a:close/>
                </a:path>
                <a:path w="55880" h="214629">
                  <a:moveTo>
                    <a:pt x="55880" y="185432"/>
                  </a:moveTo>
                  <a:lnTo>
                    <a:pt x="0" y="185432"/>
                  </a:lnTo>
                  <a:lnTo>
                    <a:pt x="0" y="187972"/>
                  </a:lnTo>
                  <a:lnTo>
                    <a:pt x="55880" y="187972"/>
                  </a:lnTo>
                  <a:lnTo>
                    <a:pt x="55880" y="185432"/>
                  </a:lnTo>
                  <a:close/>
                </a:path>
                <a:path w="55880" h="214629">
                  <a:moveTo>
                    <a:pt x="55880" y="182892"/>
                  </a:moveTo>
                  <a:lnTo>
                    <a:pt x="0" y="182892"/>
                  </a:lnTo>
                  <a:lnTo>
                    <a:pt x="0" y="184150"/>
                  </a:lnTo>
                  <a:lnTo>
                    <a:pt x="55880" y="184150"/>
                  </a:lnTo>
                  <a:lnTo>
                    <a:pt x="55880" y="182892"/>
                  </a:lnTo>
                  <a:close/>
                </a:path>
                <a:path w="55880" h="214629">
                  <a:moveTo>
                    <a:pt x="55880" y="179070"/>
                  </a:moveTo>
                  <a:lnTo>
                    <a:pt x="0" y="179070"/>
                  </a:lnTo>
                  <a:lnTo>
                    <a:pt x="0" y="181610"/>
                  </a:lnTo>
                  <a:lnTo>
                    <a:pt x="55880" y="181610"/>
                  </a:lnTo>
                  <a:lnTo>
                    <a:pt x="55880" y="179070"/>
                  </a:lnTo>
                  <a:close/>
                </a:path>
                <a:path w="55880" h="214629">
                  <a:moveTo>
                    <a:pt x="55880" y="176542"/>
                  </a:moveTo>
                  <a:lnTo>
                    <a:pt x="0" y="176542"/>
                  </a:lnTo>
                  <a:lnTo>
                    <a:pt x="0" y="177800"/>
                  </a:lnTo>
                  <a:lnTo>
                    <a:pt x="55880" y="177800"/>
                  </a:lnTo>
                  <a:lnTo>
                    <a:pt x="55880" y="176542"/>
                  </a:lnTo>
                  <a:close/>
                </a:path>
                <a:path w="55880" h="214629">
                  <a:moveTo>
                    <a:pt x="55880" y="172720"/>
                  </a:moveTo>
                  <a:lnTo>
                    <a:pt x="0" y="172720"/>
                  </a:lnTo>
                  <a:lnTo>
                    <a:pt x="0" y="175260"/>
                  </a:lnTo>
                  <a:lnTo>
                    <a:pt x="55880" y="175260"/>
                  </a:lnTo>
                  <a:lnTo>
                    <a:pt x="55880" y="172720"/>
                  </a:lnTo>
                  <a:close/>
                </a:path>
                <a:path w="55880" h="214629">
                  <a:moveTo>
                    <a:pt x="55880" y="170180"/>
                  </a:moveTo>
                  <a:lnTo>
                    <a:pt x="0" y="170180"/>
                  </a:lnTo>
                  <a:lnTo>
                    <a:pt x="0" y="171450"/>
                  </a:lnTo>
                  <a:lnTo>
                    <a:pt x="55880" y="171450"/>
                  </a:lnTo>
                  <a:lnTo>
                    <a:pt x="55880" y="170180"/>
                  </a:lnTo>
                  <a:close/>
                </a:path>
                <a:path w="55880" h="214629">
                  <a:moveTo>
                    <a:pt x="55880" y="166370"/>
                  </a:moveTo>
                  <a:lnTo>
                    <a:pt x="0" y="166370"/>
                  </a:lnTo>
                  <a:lnTo>
                    <a:pt x="0" y="168922"/>
                  </a:lnTo>
                  <a:lnTo>
                    <a:pt x="55880" y="168922"/>
                  </a:lnTo>
                  <a:lnTo>
                    <a:pt x="55880" y="166370"/>
                  </a:lnTo>
                  <a:close/>
                </a:path>
                <a:path w="55880" h="214629">
                  <a:moveTo>
                    <a:pt x="55880" y="163830"/>
                  </a:moveTo>
                  <a:lnTo>
                    <a:pt x="0" y="163830"/>
                  </a:lnTo>
                  <a:lnTo>
                    <a:pt x="0" y="165100"/>
                  </a:lnTo>
                  <a:lnTo>
                    <a:pt x="55880" y="165100"/>
                  </a:lnTo>
                  <a:lnTo>
                    <a:pt x="55880" y="163830"/>
                  </a:lnTo>
                  <a:close/>
                </a:path>
                <a:path w="55880" h="214629">
                  <a:moveTo>
                    <a:pt x="55880" y="160032"/>
                  </a:moveTo>
                  <a:lnTo>
                    <a:pt x="0" y="160032"/>
                  </a:lnTo>
                  <a:lnTo>
                    <a:pt x="0" y="162560"/>
                  </a:lnTo>
                  <a:lnTo>
                    <a:pt x="55880" y="162560"/>
                  </a:lnTo>
                  <a:lnTo>
                    <a:pt x="55880" y="160032"/>
                  </a:lnTo>
                  <a:close/>
                </a:path>
                <a:path w="55880" h="214629">
                  <a:moveTo>
                    <a:pt x="55880" y="157480"/>
                  </a:moveTo>
                  <a:lnTo>
                    <a:pt x="0" y="157480"/>
                  </a:lnTo>
                  <a:lnTo>
                    <a:pt x="0" y="158750"/>
                  </a:lnTo>
                  <a:lnTo>
                    <a:pt x="55880" y="158750"/>
                  </a:lnTo>
                  <a:lnTo>
                    <a:pt x="55880" y="157480"/>
                  </a:lnTo>
                  <a:close/>
                </a:path>
                <a:path w="55880" h="214629">
                  <a:moveTo>
                    <a:pt x="55880" y="153670"/>
                  </a:moveTo>
                  <a:lnTo>
                    <a:pt x="0" y="153670"/>
                  </a:lnTo>
                  <a:lnTo>
                    <a:pt x="0" y="156210"/>
                  </a:lnTo>
                  <a:lnTo>
                    <a:pt x="55880" y="156210"/>
                  </a:lnTo>
                  <a:lnTo>
                    <a:pt x="55880" y="153670"/>
                  </a:lnTo>
                  <a:close/>
                </a:path>
                <a:path w="55880" h="214629">
                  <a:moveTo>
                    <a:pt x="55880" y="151130"/>
                  </a:moveTo>
                  <a:lnTo>
                    <a:pt x="0" y="151130"/>
                  </a:lnTo>
                  <a:lnTo>
                    <a:pt x="0" y="152400"/>
                  </a:lnTo>
                  <a:lnTo>
                    <a:pt x="55880" y="152400"/>
                  </a:lnTo>
                  <a:lnTo>
                    <a:pt x="55880" y="151130"/>
                  </a:lnTo>
                  <a:close/>
                </a:path>
                <a:path w="55880" h="214629">
                  <a:moveTo>
                    <a:pt x="55880" y="147332"/>
                  </a:moveTo>
                  <a:lnTo>
                    <a:pt x="0" y="147332"/>
                  </a:lnTo>
                  <a:lnTo>
                    <a:pt x="0" y="149872"/>
                  </a:lnTo>
                  <a:lnTo>
                    <a:pt x="55880" y="149872"/>
                  </a:lnTo>
                  <a:lnTo>
                    <a:pt x="55880" y="147332"/>
                  </a:lnTo>
                  <a:close/>
                </a:path>
                <a:path w="55880" h="214629">
                  <a:moveTo>
                    <a:pt x="55880" y="144780"/>
                  </a:moveTo>
                  <a:lnTo>
                    <a:pt x="0" y="144780"/>
                  </a:lnTo>
                  <a:lnTo>
                    <a:pt x="0" y="146050"/>
                  </a:lnTo>
                  <a:lnTo>
                    <a:pt x="55880" y="146050"/>
                  </a:lnTo>
                  <a:lnTo>
                    <a:pt x="55880" y="144780"/>
                  </a:lnTo>
                  <a:close/>
                </a:path>
                <a:path w="55880" h="214629">
                  <a:moveTo>
                    <a:pt x="55880" y="140970"/>
                  </a:moveTo>
                  <a:lnTo>
                    <a:pt x="0" y="140970"/>
                  </a:lnTo>
                  <a:lnTo>
                    <a:pt x="0" y="143510"/>
                  </a:lnTo>
                  <a:lnTo>
                    <a:pt x="55880" y="143510"/>
                  </a:lnTo>
                  <a:lnTo>
                    <a:pt x="55880" y="140970"/>
                  </a:lnTo>
                  <a:close/>
                </a:path>
                <a:path w="55880" h="214629">
                  <a:moveTo>
                    <a:pt x="55880" y="138430"/>
                  </a:moveTo>
                  <a:lnTo>
                    <a:pt x="0" y="138430"/>
                  </a:lnTo>
                  <a:lnTo>
                    <a:pt x="0" y="139700"/>
                  </a:lnTo>
                  <a:lnTo>
                    <a:pt x="55880" y="139700"/>
                  </a:lnTo>
                  <a:lnTo>
                    <a:pt x="55880" y="138430"/>
                  </a:lnTo>
                  <a:close/>
                </a:path>
                <a:path w="55880" h="214629">
                  <a:moveTo>
                    <a:pt x="55880" y="134632"/>
                  </a:moveTo>
                  <a:lnTo>
                    <a:pt x="0" y="134632"/>
                  </a:lnTo>
                  <a:lnTo>
                    <a:pt x="0" y="137160"/>
                  </a:lnTo>
                  <a:lnTo>
                    <a:pt x="55880" y="137160"/>
                  </a:lnTo>
                  <a:lnTo>
                    <a:pt x="55880" y="134632"/>
                  </a:lnTo>
                  <a:close/>
                </a:path>
                <a:path w="55880" h="214629">
                  <a:moveTo>
                    <a:pt x="55880" y="132080"/>
                  </a:moveTo>
                  <a:lnTo>
                    <a:pt x="0" y="132080"/>
                  </a:lnTo>
                  <a:lnTo>
                    <a:pt x="0" y="133350"/>
                  </a:lnTo>
                  <a:lnTo>
                    <a:pt x="55880" y="133350"/>
                  </a:lnTo>
                  <a:lnTo>
                    <a:pt x="55880" y="132080"/>
                  </a:lnTo>
                  <a:close/>
                </a:path>
                <a:path w="55880" h="214629">
                  <a:moveTo>
                    <a:pt x="55880" y="128282"/>
                  </a:moveTo>
                  <a:lnTo>
                    <a:pt x="0" y="128282"/>
                  </a:lnTo>
                  <a:lnTo>
                    <a:pt x="0" y="130810"/>
                  </a:lnTo>
                  <a:lnTo>
                    <a:pt x="55880" y="130810"/>
                  </a:lnTo>
                  <a:lnTo>
                    <a:pt x="55880" y="128282"/>
                  </a:lnTo>
                  <a:close/>
                </a:path>
                <a:path w="55880" h="214629">
                  <a:moveTo>
                    <a:pt x="55880" y="125742"/>
                  </a:moveTo>
                  <a:lnTo>
                    <a:pt x="0" y="125742"/>
                  </a:lnTo>
                  <a:lnTo>
                    <a:pt x="0" y="127000"/>
                  </a:lnTo>
                  <a:lnTo>
                    <a:pt x="55880" y="127000"/>
                  </a:lnTo>
                  <a:lnTo>
                    <a:pt x="55880" y="125742"/>
                  </a:lnTo>
                  <a:close/>
                </a:path>
                <a:path w="55880" h="214629">
                  <a:moveTo>
                    <a:pt x="55880" y="121932"/>
                  </a:moveTo>
                  <a:lnTo>
                    <a:pt x="0" y="121932"/>
                  </a:lnTo>
                  <a:lnTo>
                    <a:pt x="0" y="124472"/>
                  </a:lnTo>
                  <a:lnTo>
                    <a:pt x="55880" y="124472"/>
                  </a:lnTo>
                  <a:lnTo>
                    <a:pt x="55880" y="121932"/>
                  </a:lnTo>
                  <a:close/>
                </a:path>
                <a:path w="55880" h="214629">
                  <a:moveTo>
                    <a:pt x="55880" y="119380"/>
                  </a:moveTo>
                  <a:lnTo>
                    <a:pt x="0" y="119380"/>
                  </a:lnTo>
                  <a:lnTo>
                    <a:pt x="0" y="120650"/>
                  </a:lnTo>
                  <a:lnTo>
                    <a:pt x="55880" y="120650"/>
                  </a:lnTo>
                  <a:lnTo>
                    <a:pt x="55880" y="119380"/>
                  </a:lnTo>
                  <a:close/>
                </a:path>
                <a:path w="55880" h="214629">
                  <a:moveTo>
                    <a:pt x="55880" y="115570"/>
                  </a:moveTo>
                  <a:lnTo>
                    <a:pt x="0" y="115570"/>
                  </a:lnTo>
                  <a:lnTo>
                    <a:pt x="0" y="118122"/>
                  </a:lnTo>
                  <a:lnTo>
                    <a:pt x="55880" y="118122"/>
                  </a:lnTo>
                  <a:lnTo>
                    <a:pt x="55880" y="115570"/>
                  </a:lnTo>
                  <a:close/>
                </a:path>
                <a:path w="55880" h="214629">
                  <a:moveTo>
                    <a:pt x="55880" y="113030"/>
                  </a:moveTo>
                  <a:lnTo>
                    <a:pt x="0" y="113030"/>
                  </a:lnTo>
                  <a:lnTo>
                    <a:pt x="0" y="114300"/>
                  </a:lnTo>
                  <a:lnTo>
                    <a:pt x="55880" y="114300"/>
                  </a:lnTo>
                  <a:lnTo>
                    <a:pt x="55880" y="113030"/>
                  </a:lnTo>
                  <a:close/>
                </a:path>
                <a:path w="55880" h="214629">
                  <a:moveTo>
                    <a:pt x="55880" y="109220"/>
                  </a:moveTo>
                  <a:lnTo>
                    <a:pt x="0" y="109220"/>
                  </a:lnTo>
                  <a:lnTo>
                    <a:pt x="0" y="111760"/>
                  </a:lnTo>
                  <a:lnTo>
                    <a:pt x="55880" y="111760"/>
                  </a:lnTo>
                  <a:lnTo>
                    <a:pt x="55880" y="109220"/>
                  </a:lnTo>
                  <a:close/>
                </a:path>
                <a:path w="55880" h="214629">
                  <a:moveTo>
                    <a:pt x="55880" y="106680"/>
                  </a:moveTo>
                  <a:lnTo>
                    <a:pt x="0" y="106680"/>
                  </a:lnTo>
                  <a:lnTo>
                    <a:pt x="0" y="107950"/>
                  </a:lnTo>
                  <a:lnTo>
                    <a:pt x="55880" y="107950"/>
                  </a:lnTo>
                  <a:lnTo>
                    <a:pt x="55880" y="106680"/>
                  </a:lnTo>
                  <a:close/>
                </a:path>
                <a:path w="55880" h="214629">
                  <a:moveTo>
                    <a:pt x="55880" y="102870"/>
                  </a:moveTo>
                  <a:lnTo>
                    <a:pt x="0" y="102870"/>
                  </a:lnTo>
                  <a:lnTo>
                    <a:pt x="0" y="105422"/>
                  </a:lnTo>
                  <a:lnTo>
                    <a:pt x="55880" y="105422"/>
                  </a:lnTo>
                  <a:lnTo>
                    <a:pt x="55880" y="102870"/>
                  </a:lnTo>
                  <a:close/>
                </a:path>
                <a:path w="55880" h="214629">
                  <a:moveTo>
                    <a:pt x="55880" y="100342"/>
                  </a:moveTo>
                  <a:lnTo>
                    <a:pt x="0" y="100342"/>
                  </a:lnTo>
                  <a:lnTo>
                    <a:pt x="0" y="101600"/>
                  </a:lnTo>
                  <a:lnTo>
                    <a:pt x="55880" y="101600"/>
                  </a:lnTo>
                  <a:lnTo>
                    <a:pt x="55880" y="100342"/>
                  </a:lnTo>
                  <a:close/>
                </a:path>
                <a:path w="55880" h="214629">
                  <a:moveTo>
                    <a:pt x="55880" y="96532"/>
                  </a:moveTo>
                  <a:lnTo>
                    <a:pt x="0" y="96532"/>
                  </a:lnTo>
                  <a:lnTo>
                    <a:pt x="0" y="99060"/>
                  </a:lnTo>
                  <a:lnTo>
                    <a:pt x="55880" y="99060"/>
                  </a:lnTo>
                  <a:lnTo>
                    <a:pt x="55880" y="96532"/>
                  </a:lnTo>
                  <a:close/>
                </a:path>
                <a:path w="55880" h="214629">
                  <a:moveTo>
                    <a:pt x="55880" y="93992"/>
                  </a:moveTo>
                  <a:lnTo>
                    <a:pt x="0" y="93992"/>
                  </a:lnTo>
                  <a:lnTo>
                    <a:pt x="0" y="95250"/>
                  </a:lnTo>
                  <a:lnTo>
                    <a:pt x="55880" y="95250"/>
                  </a:lnTo>
                  <a:lnTo>
                    <a:pt x="55880" y="93992"/>
                  </a:lnTo>
                  <a:close/>
                </a:path>
                <a:path w="55880" h="214629">
                  <a:moveTo>
                    <a:pt x="55880" y="90182"/>
                  </a:moveTo>
                  <a:lnTo>
                    <a:pt x="0" y="90182"/>
                  </a:lnTo>
                  <a:lnTo>
                    <a:pt x="0" y="92710"/>
                  </a:lnTo>
                  <a:lnTo>
                    <a:pt x="55880" y="92710"/>
                  </a:lnTo>
                  <a:lnTo>
                    <a:pt x="55880" y="90182"/>
                  </a:lnTo>
                  <a:close/>
                </a:path>
                <a:path w="55880" h="214629">
                  <a:moveTo>
                    <a:pt x="55880" y="87642"/>
                  </a:moveTo>
                  <a:lnTo>
                    <a:pt x="0" y="87642"/>
                  </a:lnTo>
                  <a:lnTo>
                    <a:pt x="0" y="88900"/>
                  </a:lnTo>
                  <a:lnTo>
                    <a:pt x="55880" y="88900"/>
                  </a:lnTo>
                  <a:lnTo>
                    <a:pt x="55880" y="87642"/>
                  </a:lnTo>
                  <a:close/>
                </a:path>
                <a:path w="55880" h="214629">
                  <a:moveTo>
                    <a:pt x="55880" y="83820"/>
                  </a:moveTo>
                  <a:lnTo>
                    <a:pt x="0" y="83820"/>
                  </a:lnTo>
                  <a:lnTo>
                    <a:pt x="0" y="86372"/>
                  </a:lnTo>
                  <a:lnTo>
                    <a:pt x="55880" y="86372"/>
                  </a:lnTo>
                  <a:lnTo>
                    <a:pt x="55880" y="83820"/>
                  </a:lnTo>
                  <a:close/>
                </a:path>
                <a:path w="55880" h="214629">
                  <a:moveTo>
                    <a:pt x="55880" y="81280"/>
                  </a:moveTo>
                  <a:lnTo>
                    <a:pt x="0" y="81280"/>
                  </a:lnTo>
                  <a:lnTo>
                    <a:pt x="0" y="82550"/>
                  </a:lnTo>
                  <a:lnTo>
                    <a:pt x="55880" y="82550"/>
                  </a:lnTo>
                  <a:lnTo>
                    <a:pt x="55880" y="81280"/>
                  </a:lnTo>
                  <a:close/>
                </a:path>
                <a:path w="55880" h="214629">
                  <a:moveTo>
                    <a:pt x="55880" y="74930"/>
                  </a:moveTo>
                  <a:lnTo>
                    <a:pt x="0" y="74930"/>
                  </a:lnTo>
                  <a:lnTo>
                    <a:pt x="0" y="80010"/>
                  </a:lnTo>
                  <a:lnTo>
                    <a:pt x="55880" y="80010"/>
                  </a:lnTo>
                  <a:lnTo>
                    <a:pt x="55880" y="74930"/>
                  </a:lnTo>
                  <a:close/>
                </a:path>
                <a:path w="55880" h="214629">
                  <a:moveTo>
                    <a:pt x="55880" y="68592"/>
                  </a:moveTo>
                  <a:lnTo>
                    <a:pt x="0" y="68592"/>
                  </a:lnTo>
                  <a:lnTo>
                    <a:pt x="0" y="73660"/>
                  </a:lnTo>
                  <a:lnTo>
                    <a:pt x="55880" y="73660"/>
                  </a:lnTo>
                  <a:lnTo>
                    <a:pt x="55880" y="68592"/>
                  </a:lnTo>
                  <a:close/>
                </a:path>
                <a:path w="55880" h="214629">
                  <a:moveTo>
                    <a:pt x="55880" y="62230"/>
                  </a:moveTo>
                  <a:lnTo>
                    <a:pt x="0" y="62230"/>
                  </a:lnTo>
                  <a:lnTo>
                    <a:pt x="0" y="67310"/>
                  </a:lnTo>
                  <a:lnTo>
                    <a:pt x="55880" y="67310"/>
                  </a:lnTo>
                  <a:lnTo>
                    <a:pt x="55880" y="62230"/>
                  </a:lnTo>
                  <a:close/>
                </a:path>
                <a:path w="55880" h="214629">
                  <a:moveTo>
                    <a:pt x="55880" y="55880"/>
                  </a:moveTo>
                  <a:lnTo>
                    <a:pt x="0" y="55880"/>
                  </a:lnTo>
                  <a:lnTo>
                    <a:pt x="0" y="60972"/>
                  </a:lnTo>
                  <a:lnTo>
                    <a:pt x="55880" y="60972"/>
                  </a:lnTo>
                  <a:lnTo>
                    <a:pt x="55880" y="55880"/>
                  </a:lnTo>
                  <a:close/>
                </a:path>
                <a:path w="55880" h="214629">
                  <a:moveTo>
                    <a:pt x="55880" y="49530"/>
                  </a:moveTo>
                  <a:lnTo>
                    <a:pt x="0" y="49530"/>
                  </a:lnTo>
                  <a:lnTo>
                    <a:pt x="0" y="54610"/>
                  </a:lnTo>
                  <a:lnTo>
                    <a:pt x="55880" y="54610"/>
                  </a:lnTo>
                  <a:lnTo>
                    <a:pt x="55880" y="49530"/>
                  </a:lnTo>
                  <a:close/>
                </a:path>
                <a:path w="55880" h="214629">
                  <a:moveTo>
                    <a:pt x="55880" y="43180"/>
                  </a:moveTo>
                  <a:lnTo>
                    <a:pt x="0" y="43180"/>
                  </a:lnTo>
                  <a:lnTo>
                    <a:pt x="0" y="48260"/>
                  </a:lnTo>
                  <a:lnTo>
                    <a:pt x="55880" y="48260"/>
                  </a:lnTo>
                  <a:lnTo>
                    <a:pt x="55880" y="43180"/>
                  </a:lnTo>
                  <a:close/>
                </a:path>
                <a:path w="55880" h="214629">
                  <a:moveTo>
                    <a:pt x="55880" y="36830"/>
                  </a:moveTo>
                  <a:lnTo>
                    <a:pt x="0" y="36830"/>
                  </a:lnTo>
                  <a:lnTo>
                    <a:pt x="0" y="41922"/>
                  </a:lnTo>
                  <a:lnTo>
                    <a:pt x="55880" y="41922"/>
                  </a:lnTo>
                  <a:lnTo>
                    <a:pt x="55880" y="36830"/>
                  </a:lnTo>
                  <a:close/>
                </a:path>
                <a:path w="55880" h="214629">
                  <a:moveTo>
                    <a:pt x="55880" y="31750"/>
                  </a:moveTo>
                  <a:lnTo>
                    <a:pt x="0" y="31750"/>
                  </a:lnTo>
                  <a:lnTo>
                    <a:pt x="0" y="35560"/>
                  </a:lnTo>
                  <a:lnTo>
                    <a:pt x="55880" y="35560"/>
                  </a:lnTo>
                  <a:lnTo>
                    <a:pt x="55880" y="31750"/>
                  </a:lnTo>
                  <a:close/>
                </a:path>
                <a:path w="55880" h="214629">
                  <a:moveTo>
                    <a:pt x="55880" y="25400"/>
                  </a:moveTo>
                  <a:lnTo>
                    <a:pt x="0" y="25400"/>
                  </a:lnTo>
                  <a:lnTo>
                    <a:pt x="0" y="30492"/>
                  </a:lnTo>
                  <a:lnTo>
                    <a:pt x="55880" y="30492"/>
                  </a:lnTo>
                  <a:lnTo>
                    <a:pt x="55880" y="25400"/>
                  </a:lnTo>
                  <a:close/>
                </a:path>
                <a:path w="55880" h="214629">
                  <a:moveTo>
                    <a:pt x="55880" y="19050"/>
                  </a:moveTo>
                  <a:lnTo>
                    <a:pt x="0" y="19050"/>
                  </a:lnTo>
                  <a:lnTo>
                    <a:pt x="0" y="24130"/>
                  </a:lnTo>
                  <a:lnTo>
                    <a:pt x="55880" y="24130"/>
                  </a:lnTo>
                  <a:lnTo>
                    <a:pt x="55880" y="19050"/>
                  </a:lnTo>
                  <a:close/>
                </a:path>
                <a:path w="55880" h="214629">
                  <a:moveTo>
                    <a:pt x="55880" y="12700"/>
                  </a:moveTo>
                  <a:lnTo>
                    <a:pt x="0" y="12700"/>
                  </a:lnTo>
                  <a:lnTo>
                    <a:pt x="0" y="17780"/>
                  </a:lnTo>
                  <a:lnTo>
                    <a:pt x="55880" y="17780"/>
                  </a:lnTo>
                  <a:lnTo>
                    <a:pt x="55880" y="12700"/>
                  </a:lnTo>
                  <a:close/>
                </a:path>
                <a:path w="55880" h="214629">
                  <a:moveTo>
                    <a:pt x="55880" y="6350"/>
                  </a:moveTo>
                  <a:lnTo>
                    <a:pt x="0" y="6350"/>
                  </a:lnTo>
                  <a:lnTo>
                    <a:pt x="0" y="11430"/>
                  </a:lnTo>
                  <a:lnTo>
                    <a:pt x="55880" y="11430"/>
                  </a:lnTo>
                  <a:lnTo>
                    <a:pt x="55880" y="6350"/>
                  </a:lnTo>
                  <a:close/>
                </a:path>
                <a:path w="55880" h="214629">
                  <a:moveTo>
                    <a:pt x="55880" y="0"/>
                  </a:moveTo>
                  <a:lnTo>
                    <a:pt x="0" y="0"/>
                  </a:lnTo>
                  <a:lnTo>
                    <a:pt x="0" y="5080"/>
                  </a:lnTo>
                  <a:lnTo>
                    <a:pt x="55880" y="5080"/>
                  </a:lnTo>
                  <a:lnTo>
                    <a:pt x="55880" y="0"/>
                  </a:lnTo>
                  <a:close/>
                </a:path>
              </a:pathLst>
            </a:custGeom>
            <a:solidFill>
              <a:srgbClr val="246E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7" name="object 297"/>
            <p:cNvSpPr/>
            <p:nvPr/>
          </p:nvSpPr>
          <p:spPr>
            <a:xfrm>
              <a:off x="2128519" y="6417309"/>
              <a:ext cx="54610" cy="210820"/>
            </a:xfrm>
            <a:custGeom>
              <a:avLst/>
              <a:gdLst/>
              <a:ahLst/>
              <a:cxnLst/>
              <a:rect l="l" t="t" r="r" b="b"/>
              <a:pathLst>
                <a:path w="54610" h="210820">
                  <a:moveTo>
                    <a:pt x="54610" y="208279"/>
                  </a:moveTo>
                  <a:lnTo>
                    <a:pt x="11430" y="208279"/>
                  </a:lnTo>
                  <a:lnTo>
                    <a:pt x="11430" y="210819"/>
                  </a:lnTo>
                  <a:lnTo>
                    <a:pt x="34290" y="210819"/>
                  </a:lnTo>
                  <a:lnTo>
                    <a:pt x="34290" y="209549"/>
                  </a:lnTo>
                  <a:lnTo>
                    <a:pt x="54610" y="209549"/>
                  </a:lnTo>
                  <a:lnTo>
                    <a:pt x="54610" y="208279"/>
                  </a:lnTo>
                  <a:close/>
                </a:path>
                <a:path w="54610" h="210820">
                  <a:moveTo>
                    <a:pt x="54610" y="204469"/>
                  </a:moveTo>
                  <a:lnTo>
                    <a:pt x="0" y="204469"/>
                  </a:lnTo>
                  <a:lnTo>
                    <a:pt x="0" y="207009"/>
                  </a:lnTo>
                  <a:lnTo>
                    <a:pt x="54610" y="207009"/>
                  </a:lnTo>
                  <a:lnTo>
                    <a:pt x="54610" y="204469"/>
                  </a:lnTo>
                  <a:close/>
                </a:path>
                <a:path w="54610" h="210820">
                  <a:moveTo>
                    <a:pt x="54610" y="201929"/>
                  </a:moveTo>
                  <a:lnTo>
                    <a:pt x="0" y="201929"/>
                  </a:lnTo>
                  <a:lnTo>
                    <a:pt x="0" y="203199"/>
                  </a:lnTo>
                  <a:lnTo>
                    <a:pt x="54610" y="203199"/>
                  </a:lnTo>
                  <a:lnTo>
                    <a:pt x="54610" y="201929"/>
                  </a:lnTo>
                  <a:close/>
                </a:path>
                <a:path w="54610" h="210820">
                  <a:moveTo>
                    <a:pt x="54610" y="198119"/>
                  </a:moveTo>
                  <a:lnTo>
                    <a:pt x="0" y="198119"/>
                  </a:lnTo>
                  <a:lnTo>
                    <a:pt x="0" y="200659"/>
                  </a:lnTo>
                  <a:lnTo>
                    <a:pt x="54610" y="200659"/>
                  </a:lnTo>
                  <a:lnTo>
                    <a:pt x="54610" y="198119"/>
                  </a:lnTo>
                  <a:close/>
                </a:path>
                <a:path w="54610" h="210820">
                  <a:moveTo>
                    <a:pt x="54610" y="195579"/>
                  </a:moveTo>
                  <a:lnTo>
                    <a:pt x="0" y="195579"/>
                  </a:lnTo>
                  <a:lnTo>
                    <a:pt x="0" y="196849"/>
                  </a:lnTo>
                  <a:lnTo>
                    <a:pt x="54610" y="196849"/>
                  </a:lnTo>
                  <a:lnTo>
                    <a:pt x="54610" y="195579"/>
                  </a:lnTo>
                  <a:close/>
                </a:path>
                <a:path w="54610" h="210820">
                  <a:moveTo>
                    <a:pt x="54610" y="191769"/>
                  </a:moveTo>
                  <a:lnTo>
                    <a:pt x="0" y="191769"/>
                  </a:lnTo>
                  <a:lnTo>
                    <a:pt x="0" y="194309"/>
                  </a:lnTo>
                  <a:lnTo>
                    <a:pt x="54610" y="194309"/>
                  </a:lnTo>
                  <a:lnTo>
                    <a:pt x="54610" y="191769"/>
                  </a:lnTo>
                  <a:close/>
                </a:path>
                <a:path w="54610" h="210820">
                  <a:moveTo>
                    <a:pt x="54610" y="189229"/>
                  </a:moveTo>
                  <a:lnTo>
                    <a:pt x="0" y="189229"/>
                  </a:lnTo>
                  <a:lnTo>
                    <a:pt x="0" y="190499"/>
                  </a:lnTo>
                  <a:lnTo>
                    <a:pt x="54610" y="190499"/>
                  </a:lnTo>
                  <a:lnTo>
                    <a:pt x="54610" y="189229"/>
                  </a:lnTo>
                  <a:close/>
                </a:path>
                <a:path w="54610" h="210820">
                  <a:moveTo>
                    <a:pt x="54610" y="185419"/>
                  </a:moveTo>
                  <a:lnTo>
                    <a:pt x="0" y="185419"/>
                  </a:lnTo>
                  <a:lnTo>
                    <a:pt x="0" y="187959"/>
                  </a:lnTo>
                  <a:lnTo>
                    <a:pt x="54610" y="187959"/>
                  </a:lnTo>
                  <a:lnTo>
                    <a:pt x="54610" y="185419"/>
                  </a:lnTo>
                  <a:close/>
                </a:path>
                <a:path w="54610" h="210820">
                  <a:moveTo>
                    <a:pt x="54610" y="182879"/>
                  </a:moveTo>
                  <a:lnTo>
                    <a:pt x="0" y="182879"/>
                  </a:lnTo>
                  <a:lnTo>
                    <a:pt x="0" y="184149"/>
                  </a:lnTo>
                  <a:lnTo>
                    <a:pt x="54610" y="184149"/>
                  </a:lnTo>
                  <a:lnTo>
                    <a:pt x="54610" y="182879"/>
                  </a:lnTo>
                  <a:close/>
                </a:path>
                <a:path w="54610" h="210820">
                  <a:moveTo>
                    <a:pt x="54610" y="179069"/>
                  </a:moveTo>
                  <a:lnTo>
                    <a:pt x="0" y="179069"/>
                  </a:lnTo>
                  <a:lnTo>
                    <a:pt x="0" y="181609"/>
                  </a:lnTo>
                  <a:lnTo>
                    <a:pt x="54610" y="181609"/>
                  </a:lnTo>
                  <a:lnTo>
                    <a:pt x="54610" y="179069"/>
                  </a:lnTo>
                  <a:close/>
                </a:path>
                <a:path w="54610" h="210820">
                  <a:moveTo>
                    <a:pt x="54610" y="176529"/>
                  </a:moveTo>
                  <a:lnTo>
                    <a:pt x="0" y="176529"/>
                  </a:lnTo>
                  <a:lnTo>
                    <a:pt x="0" y="177799"/>
                  </a:lnTo>
                  <a:lnTo>
                    <a:pt x="54610" y="177799"/>
                  </a:lnTo>
                  <a:lnTo>
                    <a:pt x="54610" y="176529"/>
                  </a:lnTo>
                  <a:close/>
                </a:path>
                <a:path w="54610" h="210820">
                  <a:moveTo>
                    <a:pt x="54610" y="172719"/>
                  </a:moveTo>
                  <a:lnTo>
                    <a:pt x="0" y="172719"/>
                  </a:lnTo>
                  <a:lnTo>
                    <a:pt x="0" y="175259"/>
                  </a:lnTo>
                  <a:lnTo>
                    <a:pt x="54610" y="175259"/>
                  </a:lnTo>
                  <a:lnTo>
                    <a:pt x="54610" y="172719"/>
                  </a:lnTo>
                  <a:close/>
                </a:path>
                <a:path w="54610" h="210820">
                  <a:moveTo>
                    <a:pt x="54610" y="170179"/>
                  </a:moveTo>
                  <a:lnTo>
                    <a:pt x="0" y="170179"/>
                  </a:lnTo>
                  <a:lnTo>
                    <a:pt x="0" y="171449"/>
                  </a:lnTo>
                  <a:lnTo>
                    <a:pt x="54610" y="171449"/>
                  </a:lnTo>
                  <a:lnTo>
                    <a:pt x="54610" y="170179"/>
                  </a:lnTo>
                  <a:close/>
                </a:path>
                <a:path w="54610" h="210820">
                  <a:moveTo>
                    <a:pt x="54610" y="166369"/>
                  </a:moveTo>
                  <a:lnTo>
                    <a:pt x="0" y="166369"/>
                  </a:lnTo>
                  <a:lnTo>
                    <a:pt x="0" y="168909"/>
                  </a:lnTo>
                  <a:lnTo>
                    <a:pt x="54610" y="168909"/>
                  </a:lnTo>
                  <a:lnTo>
                    <a:pt x="54610" y="166369"/>
                  </a:lnTo>
                  <a:close/>
                </a:path>
                <a:path w="54610" h="210820">
                  <a:moveTo>
                    <a:pt x="54610" y="163829"/>
                  </a:moveTo>
                  <a:lnTo>
                    <a:pt x="0" y="163829"/>
                  </a:lnTo>
                  <a:lnTo>
                    <a:pt x="0" y="165099"/>
                  </a:lnTo>
                  <a:lnTo>
                    <a:pt x="54610" y="165099"/>
                  </a:lnTo>
                  <a:lnTo>
                    <a:pt x="54610" y="163829"/>
                  </a:lnTo>
                  <a:close/>
                </a:path>
                <a:path w="54610" h="210820">
                  <a:moveTo>
                    <a:pt x="54610" y="160019"/>
                  </a:moveTo>
                  <a:lnTo>
                    <a:pt x="0" y="160019"/>
                  </a:lnTo>
                  <a:lnTo>
                    <a:pt x="0" y="162559"/>
                  </a:lnTo>
                  <a:lnTo>
                    <a:pt x="54610" y="162559"/>
                  </a:lnTo>
                  <a:lnTo>
                    <a:pt x="54610" y="160019"/>
                  </a:lnTo>
                  <a:close/>
                </a:path>
                <a:path w="54610" h="210820">
                  <a:moveTo>
                    <a:pt x="54610" y="157479"/>
                  </a:moveTo>
                  <a:lnTo>
                    <a:pt x="0" y="157479"/>
                  </a:lnTo>
                  <a:lnTo>
                    <a:pt x="0" y="158749"/>
                  </a:lnTo>
                  <a:lnTo>
                    <a:pt x="54610" y="158749"/>
                  </a:lnTo>
                  <a:lnTo>
                    <a:pt x="54610" y="157479"/>
                  </a:lnTo>
                  <a:close/>
                </a:path>
                <a:path w="54610" h="210820">
                  <a:moveTo>
                    <a:pt x="54610" y="153669"/>
                  </a:moveTo>
                  <a:lnTo>
                    <a:pt x="0" y="153669"/>
                  </a:lnTo>
                  <a:lnTo>
                    <a:pt x="0" y="156209"/>
                  </a:lnTo>
                  <a:lnTo>
                    <a:pt x="54610" y="156209"/>
                  </a:lnTo>
                  <a:lnTo>
                    <a:pt x="54610" y="153669"/>
                  </a:lnTo>
                  <a:close/>
                </a:path>
                <a:path w="54610" h="210820">
                  <a:moveTo>
                    <a:pt x="54610" y="151129"/>
                  </a:moveTo>
                  <a:lnTo>
                    <a:pt x="0" y="151129"/>
                  </a:lnTo>
                  <a:lnTo>
                    <a:pt x="0" y="152399"/>
                  </a:lnTo>
                  <a:lnTo>
                    <a:pt x="54610" y="152399"/>
                  </a:lnTo>
                  <a:lnTo>
                    <a:pt x="54610" y="151129"/>
                  </a:lnTo>
                  <a:close/>
                </a:path>
                <a:path w="54610" h="210820">
                  <a:moveTo>
                    <a:pt x="54610" y="147319"/>
                  </a:moveTo>
                  <a:lnTo>
                    <a:pt x="0" y="147319"/>
                  </a:lnTo>
                  <a:lnTo>
                    <a:pt x="0" y="149859"/>
                  </a:lnTo>
                  <a:lnTo>
                    <a:pt x="54610" y="149859"/>
                  </a:lnTo>
                  <a:lnTo>
                    <a:pt x="54610" y="147319"/>
                  </a:lnTo>
                  <a:close/>
                </a:path>
                <a:path w="54610" h="210820">
                  <a:moveTo>
                    <a:pt x="54610" y="144779"/>
                  </a:moveTo>
                  <a:lnTo>
                    <a:pt x="0" y="144779"/>
                  </a:lnTo>
                  <a:lnTo>
                    <a:pt x="0" y="146049"/>
                  </a:lnTo>
                  <a:lnTo>
                    <a:pt x="54610" y="146049"/>
                  </a:lnTo>
                  <a:lnTo>
                    <a:pt x="54610" y="144779"/>
                  </a:lnTo>
                  <a:close/>
                </a:path>
                <a:path w="54610" h="210820">
                  <a:moveTo>
                    <a:pt x="54610" y="140969"/>
                  </a:moveTo>
                  <a:lnTo>
                    <a:pt x="0" y="140969"/>
                  </a:lnTo>
                  <a:lnTo>
                    <a:pt x="0" y="143509"/>
                  </a:lnTo>
                  <a:lnTo>
                    <a:pt x="54610" y="143509"/>
                  </a:lnTo>
                  <a:lnTo>
                    <a:pt x="54610" y="140969"/>
                  </a:lnTo>
                  <a:close/>
                </a:path>
                <a:path w="54610" h="210820">
                  <a:moveTo>
                    <a:pt x="54610" y="138429"/>
                  </a:moveTo>
                  <a:lnTo>
                    <a:pt x="0" y="138429"/>
                  </a:lnTo>
                  <a:lnTo>
                    <a:pt x="0" y="139699"/>
                  </a:lnTo>
                  <a:lnTo>
                    <a:pt x="54610" y="139699"/>
                  </a:lnTo>
                  <a:lnTo>
                    <a:pt x="54610" y="138429"/>
                  </a:lnTo>
                  <a:close/>
                </a:path>
                <a:path w="54610" h="210820">
                  <a:moveTo>
                    <a:pt x="54610" y="134619"/>
                  </a:moveTo>
                  <a:lnTo>
                    <a:pt x="0" y="134619"/>
                  </a:lnTo>
                  <a:lnTo>
                    <a:pt x="0" y="137159"/>
                  </a:lnTo>
                  <a:lnTo>
                    <a:pt x="54610" y="137159"/>
                  </a:lnTo>
                  <a:lnTo>
                    <a:pt x="54610" y="134619"/>
                  </a:lnTo>
                  <a:close/>
                </a:path>
                <a:path w="54610" h="210820">
                  <a:moveTo>
                    <a:pt x="54610" y="132079"/>
                  </a:moveTo>
                  <a:lnTo>
                    <a:pt x="0" y="132079"/>
                  </a:lnTo>
                  <a:lnTo>
                    <a:pt x="0" y="133349"/>
                  </a:lnTo>
                  <a:lnTo>
                    <a:pt x="54610" y="133349"/>
                  </a:lnTo>
                  <a:lnTo>
                    <a:pt x="54610" y="132079"/>
                  </a:lnTo>
                  <a:close/>
                </a:path>
                <a:path w="54610" h="210820">
                  <a:moveTo>
                    <a:pt x="54610" y="128269"/>
                  </a:moveTo>
                  <a:lnTo>
                    <a:pt x="0" y="128269"/>
                  </a:lnTo>
                  <a:lnTo>
                    <a:pt x="0" y="130809"/>
                  </a:lnTo>
                  <a:lnTo>
                    <a:pt x="54610" y="130809"/>
                  </a:lnTo>
                  <a:lnTo>
                    <a:pt x="54610" y="128269"/>
                  </a:lnTo>
                  <a:close/>
                </a:path>
                <a:path w="54610" h="210820">
                  <a:moveTo>
                    <a:pt x="54610" y="125729"/>
                  </a:moveTo>
                  <a:lnTo>
                    <a:pt x="0" y="125729"/>
                  </a:lnTo>
                  <a:lnTo>
                    <a:pt x="0" y="126999"/>
                  </a:lnTo>
                  <a:lnTo>
                    <a:pt x="54610" y="126999"/>
                  </a:lnTo>
                  <a:lnTo>
                    <a:pt x="54610" y="125729"/>
                  </a:lnTo>
                  <a:close/>
                </a:path>
                <a:path w="54610" h="210820">
                  <a:moveTo>
                    <a:pt x="54610" y="121919"/>
                  </a:moveTo>
                  <a:lnTo>
                    <a:pt x="0" y="121919"/>
                  </a:lnTo>
                  <a:lnTo>
                    <a:pt x="0" y="124459"/>
                  </a:lnTo>
                  <a:lnTo>
                    <a:pt x="54610" y="124459"/>
                  </a:lnTo>
                  <a:lnTo>
                    <a:pt x="54610" y="121919"/>
                  </a:lnTo>
                  <a:close/>
                </a:path>
                <a:path w="54610" h="210820">
                  <a:moveTo>
                    <a:pt x="54610" y="119379"/>
                  </a:moveTo>
                  <a:lnTo>
                    <a:pt x="0" y="119379"/>
                  </a:lnTo>
                  <a:lnTo>
                    <a:pt x="0" y="120649"/>
                  </a:lnTo>
                  <a:lnTo>
                    <a:pt x="54610" y="120649"/>
                  </a:lnTo>
                  <a:lnTo>
                    <a:pt x="54610" y="119379"/>
                  </a:lnTo>
                  <a:close/>
                </a:path>
                <a:path w="54610" h="210820">
                  <a:moveTo>
                    <a:pt x="54610" y="115569"/>
                  </a:moveTo>
                  <a:lnTo>
                    <a:pt x="0" y="115569"/>
                  </a:lnTo>
                  <a:lnTo>
                    <a:pt x="0" y="118109"/>
                  </a:lnTo>
                  <a:lnTo>
                    <a:pt x="54610" y="118109"/>
                  </a:lnTo>
                  <a:lnTo>
                    <a:pt x="54610" y="115569"/>
                  </a:lnTo>
                  <a:close/>
                </a:path>
                <a:path w="54610" h="210820">
                  <a:moveTo>
                    <a:pt x="54610" y="113029"/>
                  </a:moveTo>
                  <a:lnTo>
                    <a:pt x="0" y="113029"/>
                  </a:lnTo>
                  <a:lnTo>
                    <a:pt x="0" y="114299"/>
                  </a:lnTo>
                  <a:lnTo>
                    <a:pt x="54610" y="114299"/>
                  </a:lnTo>
                  <a:lnTo>
                    <a:pt x="54610" y="113029"/>
                  </a:lnTo>
                  <a:close/>
                </a:path>
                <a:path w="54610" h="210820">
                  <a:moveTo>
                    <a:pt x="54610" y="109219"/>
                  </a:moveTo>
                  <a:lnTo>
                    <a:pt x="0" y="109219"/>
                  </a:lnTo>
                  <a:lnTo>
                    <a:pt x="0" y="111759"/>
                  </a:lnTo>
                  <a:lnTo>
                    <a:pt x="54610" y="111759"/>
                  </a:lnTo>
                  <a:lnTo>
                    <a:pt x="54610" y="109219"/>
                  </a:lnTo>
                  <a:close/>
                </a:path>
                <a:path w="54610" h="210820">
                  <a:moveTo>
                    <a:pt x="54610" y="106679"/>
                  </a:moveTo>
                  <a:lnTo>
                    <a:pt x="0" y="106679"/>
                  </a:lnTo>
                  <a:lnTo>
                    <a:pt x="0" y="107949"/>
                  </a:lnTo>
                  <a:lnTo>
                    <a:pt x="54610" y="107949"/>
                  </a:lnTo>
                  <a:lnTo>
                    <a:pt x="54610" y="106679"/>
                  </a:lnTo>
                  <a:close/>
                </a:path>
                <a:path w="54610" h="210820">
                  <a:moveTo>
                    <a:pt x="54610" y="102869"/>
                  </a:moveTo>
                  <a:lnTo>
                    <a:pt x="0" y="102869"/>
                  </a:lnTo>
                  <a:lnTo>
                    <a:pt x="0" y="105409"/>
                  </a:lnTo>
                  <a:lnTo>
                    <a:pt x="54610" y="105409"/>
                  </a:lnTo>
                  <a:lnTo>
                    <a:pt x="54610" y="102869"/>
                  </a:lnTo>
                  <a:close/>
                </a:path>
                <a:path w="54610" h="210820">
                  <a:moveTo>
                    <a:pt x="54610" y="100329"/>
                  </a:moveTo>
                  <a:lnTo>
                    <a:pt x="0" y="100329"/>
                  </a:lnTo>
                  <a:lnTo>
                    <a:pt x="0" y="101599"/>
                  </a:lnTo>
                  <a:lnTo>
                    <a:pt x="54610" y="101599"/>
                  </a:lnTo>
                  <a:lnTo>
                    <a:pt x="54610" y="100329"/>
                  </a:lnTo>
                  <a:close/>
                </a:path>
                <a:path w="54610" h="210820">
                  <a:moveTo>
                    <a:pt x="54610" y="96519"/>
                  </a:moveTo>
                  <a:lnTo>
                    <a:pt x="0" y="96519"/>
                  </a:lnTo>
                  <a:lnTo>
                    <a:pt x="0" y="99059"/>
                  </a:lnTo>
                  <a:lnTo>
                    <a:pt x="54610" y="99059"/>
                  </a:lnTo>
                  <a:lnTo>
                    <a:pt x="54610" y="96519"/>
                  </a:lnTo>
                  <a:close/>
                </a:path>
                <a:path w="54610" h="210820">
                  <a:moveTo>
                    <a:pt x="54610" y="93979"/>
                  </a:moveTo>
                  <a:lnTo>
                    <a:pt x="0" y="93979"/>
                  </a:lnTo>
                  <a:lnTo>
                    <a:pt x="0" y="95249"/>
                  </a:lnTo>
                  <a:lnTo>
                    <a:pt x="54610" y="95249"/>
                  </a:lnTo>
                  <a:lnTo>
                    <a:pt x="54610" y="93979"/>
                  </a:lnTo>
                  <a:close/>
                </a:path>
                <a:path w="54610" h="210820">
                  <a:moveTo>
                    <a:pt x="54610" y="90169"/>
                  </a:moveTo>
                  <a:lnTo>
                    <a:pt x="0" y="90169"/>
                  </a:lnTo>
                  <a:lnTo>
                    <a:pt x="0" y="92709"/>
                  </a:lnTo>
                  <a:lnTo>
                    <a:pt x="54610" y="92709"/>
                  </a:lnTo>
                  <a:lnTo>
                    <a:pt x="54610" y="90169"/>
                  </a:lnTo>
                  <a:close/>
                </a:path>
                <a:path w="54610" h="210820">
                  <a:moveTo>
                    <a:pt x="54610" y="87629"/>
                  </a:moveTo>
                  <a:lnTo>
                    <a:pt x="0" y="87629"/>
                  </a:lnTo>
                  <a:lnTo>
                    <a:pt x="0" y="88899"/>
                  </a:lnTo>
                  <a:lnTo>
                    <a:pt x="54610" y="88899"/>
                  </a:lnTo>
                  <a:lnTo>
                    <a:pt x="54610" y="87629"/>
                  </a:lnTo>
                  <a:close/>
                </a:path>
                <a:path w="54610" h="210820">
                  <a:moveTo>
                    <a:pt x="54610" y="83819"/>
                  </a:moveTo>
                  <a:lnTo>
                    <a:pt x="0" y="83819"/>
                  </a:lnTo>
                  <a:lnTo>
                    <a:pt x="0" y="86359"/>
                  </a:lnTo>
                  <a:lnTo>
                    <a:pt x="54610" y="86359"/>
                  </a:lnTo>
                  <a:lnTo>
                    <a:pt x="54610" y="83819"/>
                  </a:lnTo>
                  <a:close/>
                </a:path>
                <a:path w="54610" h="210820">
                  <a:moveTo>
                    <a:pt x="54610" y="81279"/>
                  </a:moveTo>
                  <a:lnTo>
                    <a:pt x="0" y="81279"/>
                  </a:lnTo>
                  <a:lnTo>
                    <a:pt x="0" y="82549"/>
                  </a:lnTo>
                  <a:lnTo>
                    <a:pt x="54610" y="82549"/>
                  </a:lnTo>
                  <a:lnTo>
                    <a:pt x="54610" y="81279"/>
                  </a:lnTo>
                  <a:close/>
                </a:path>
                <a:path w="54610" h="210820">
                  <a:moveTo>
                    <a:pt x="54610" y="74929"/>
                  </a:moveTo>
                  <a:lnTo>
                    <a:pt x="0" y="74929"/>
                  </a:lnTo>
                  <a:lnTo>
                    <a:pt x="0" y="80009"/>
                  </a:lnTo>
                  <a:lnTo>
                    <a:pt x="54610" y="80009"/>
                  </a:lnTo>
                  <a:lnTo>
                    <a:pt x="54610" y="74929"/>
                  </a:lnTo>
                  <a:close/>
                </a:path>
                <a:path w="54610" h="210820">
                  <a:moveTo>
                    <a:pt x="54610" y="68579"/>
                  </a:moveTo>
                  <a:lnTo>
                    <a:pt x="0" y="68579"/>
                  </a:lnTo>
                  <a:lnTo>
                    <a:pt x="0" y="73659"/>
                  </a:lnTo>
                  <a:lnTo>
                    <a:pt x="54610" y="73659"/>
                  </a:lnTo>
                  <a:lnTo>
                    <a:pt x="54610" y="68579"/>
                  </a:lnTo>
                  <a:close/>
                </a:path>
                <a:path w="54610" h="210820">
                  <a:moveTo>
                    <a:pt x="54610" y="62229"/>
                  </a:moveTo>
                  <a:lnTo>
                    <a:pt x="0" y="62229"/>
                  </a:lnTo>
                  <a:lnTo>
                    <a:pt x="0" y="67309"/>
                  </a:lnTo>
                  <a:lnTo>
                    <a:pt x="54610" y="67309"/>
                  </a:lnTo>
                  <a:lnTo>
                    <a:pt x="54610" y="62229"/>
                  </a:lnTo>
                  <a:close/>
                </a:path>
                <a:path w="54610" h="210820">
                  <a:moveTo>
                    <a:pt x="54610" y="55879"/>
                  </a:moveTo>
                  <a:lnTo>
                    <a:pt x="0" y="55879"/>
                  </a:lnTo>
                  <a:lnTo>
                    <a:pt x="0" y="60959"/>
                  </a:lnTo>
                  <a:lnTo>
                    <a:pt x="54610" y="60959"/>
                  </a:lnTo>
                  <a:lnTo>
                    <a:pt x="54610" y="55879"/>
                  </a:lnTo>
                  <a:close/>
                </a:path>
                <a:path w="54610" h="210820">
                  <a:moveTo>
                    <a:pt x="54610" y="49529"/>
                  </a:moveTo>
                  <a:lnTo>
                    <a:pt x="0" y="49529"/>
                  </a:lnTo>
                  <a:lnTo>
                    <a:pt x="0" y="54609"/>
                  </a:lnTo>
                  <a:lnTo>
                    <a:pt x="54610" y="54609"/>
                  </a:lnTo>
                  <a:lnTo>
                    <a:pt x="54610" y="49529"/>
                  </a:lnTo>
                  <a:close/>
                </a:path>
                <a:path w="54610" h="210820">
                  <a:moveTo>
                    <a:pt x="54610" y="43179"/>
                  </a:moveTo>
                  <a:lnTo>
                    <a:pt x="0" y="43179"/>
                  </a:lnTo>
                  <a:lnTo>
                    <a:pt x="0" y="48259"/>
                  </a:lnTo>
                  <a:lnTo>
                    <a:pt x="54610" y="48259"/>
                  </a:lnTo>
                  <a:lnTo>
                    <a:pt x="54610" y="43179"/>
                  </a:lnTo>
                  <a:close/>
                </a:path>
                <a:path w="54610" h="210820">
                  <a:moveTo>
                    <a:pt x="54610" y="36829"/>
                  </a:moveTo>
                  <a:lnTo>
                    <a:pt x="0" y="36829"/>
                  </a:lnTo>
                  <a:lnTo>
                    <a:pt x="0" y="41909"/>
                  </a:lnTo>
                  <a:lnTo>
                    <a:pt x="54610" y="41909"/>
                  </a:lnTo>
                  <a:lnTo>
                    <a:pt x="54610" y="36829"/>
                  </a:lnTo>
                  <a:close/>
                </a:path>
                <a:path w="54610" h="210820">
                  <a:moveTo>
                    <a:pt x="54610" y="31749"/>
                  </a:moveTo>
                  <a:lnTo>
                    <a:pt x="0" y="31749"/>
                  </a:lnTo>
                  <a:lnTo>
                    <a:pt x="0" y="35559"/>
                  </a:lnTo>
                  <a:lnTo>
                    <a:pt x="54610" y="35559"/>
                  </a:lnTo>
                  <a:lnTo>
                    <a:pt x="54610" y="31749"/>
                  </a:lnTo>
                  <a:close/>
                </a:path>
                <a:path w="54610" h="210820">
                  <a:moveTo>
                    <a:pt x="54610" y="25399"/>
                  </a:moveTo>
                  <a:lnTo>
                    <a:pt x="0" y="25399"/>
                  </a:lnTo>
                  <a:lnTo>
                    <a:pt x="0" y="30479"/>
                  </a:lnTo>
                  <a:lnTo>
                    <a:pt x="54610" y="30479"/>
                  </a:lnTo>
                  <a:lnTo>
                    <a:pt x="54610" y="25399"/>
                  </a:lnTo>
                  <a:close/>
                </a:path>
                <a:path w="54610" h="210820">
                  <a:moveTo>
                    <a:pt x="54610" y="19049"/>
                  </a:moveTo>
                  <a:lnTo>
                    <a:pt x="0" y="19049"/>
                  </a:lnTo>
                  <a:lnTo>
                    <a:pt x="0" y="24129"/>
                  </a:lnTo>
                  <a:lnTo>
                    <a:pt x="54610" y="24129"/>
                  </a:lnTo>
                  <a:lnTo>
                    <a:pt x="54610" y="19049"/>
                  </a:lnTo>
                  <a:close/>
                </a:path>
                <a:path w="54610" h="210820">
                  <a:moveTo>
                    <a:pt x="54610" y="12699"/>
                  </a:moveTo>
                  <a:lnTo>
                    <a:pt x="0" y="12699"/>
                  </a:lnTo>
                  <a:lnTo>
                    <a:pt x="0" y="17779"/>
                  </a:lnTo>
                  <a:lnTo>
                    <a:pt x="54610" y="17779"/>
                  </a:lnTo>
                  <a:lnTo>
                    <a:pt x="54610" y="12699"/>
                  </a:lnTo>
                  <a:close/>
                </a:path>
                <a:path w="54610" h="210820">
                  <a:moveTo>
                    <a:pt x="54610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4610" y="11429"/>
                  </a:lnTo>
                  <a:lnTo>
                    <a:pt x="54610" y="6349"/>
                  </a:lnTo>
                  <a:close/>
                </a:path>
                <a:path w="54610" h="210820">
                  <a:moveTo>
                    <a:pt x="54610" y="0"/>
                  </a:moveTo>
                  <a:lnTo>
                    <a:pt x="45719" y="0"/>
                  </a:lnTo>
                  <a:lnTo>
                    <a:pt x="45719" y="1269"/>
                  </a:lnTo>
                  <a:lnTo>
                    <a:pt x="0" y="1269"/>
                  </a:lnTo>
                  <a:lnTo>
                    <a:pt x="0" y="5079"/>
                  </a:lnTo>
                  <a:lnTo>
                    <a:pt x="54610" y="5079"/>
                  </a:lnTo>
                  <a:lnTo>
                    <a:pt x="54610" y="0"/>
                  </a:lnTo>
                  <a:close/>
                </a:path>
              </a:pathLst>
            </a:custGeom>
            <a:solidFill>
              <a:srgbClr val="246D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8" name="object 298"/>
            <p:cNvSpPr/>
            <p:nvPr/>
          </p:nvSpPr>
          <p:spPr>
            <a:xfrm>
              <a:off x="2073910" y="6418579"/>
              <a:ext cx="54610" cy="207010"/>
            </a:xfrm>
            <a:custGeom>
              <a:avLst/>
              <a:gdLst/>
              <a:ahLst/>
              <a:cxnLst/>
              <a:rect l="l" t="t" r="r" b="b"/>
              <a:pathLst>
                <a:path w="54610" h="207009">
                  <a:moveTo>
                    <a:pt x="54610" y="203212"/>
                  </a:moveTo>
                  <a:lnTo>
                    <a:pt x="0" y="203212"/>
                  </a:lnTo>
                  <a:lnTo>
                    <a:pt x="0" y="205740"/>
                  </a:lnTo>
                  <a:lnTo>
                    <a:pt x="19050" y="205740"/>
                  </a:lnTo>
                  <a:lnTo>
                    <a:pt x="19050" y="207010"/>
                  </a:lnTo>
                  <a:lnTo>
                    <a:pt x="43180" y="207010"/>
                  </a:lnTo>
                  <a:lnTo>
                    <a:pt x="43180" y="205740"/>
                  </a:lnTo>
                  <a:lnTo>
                    <a:pt x="54610" y="205740"/>
                  </a:lnTo>
                  <a:lnTo>
                    <a:pt x="54610" y="203212"/>
                  </a:lnTo>
                  <a:close/>
                </a:path>
                <a:path w="54610" h="207009">
                  <a:moveTo>
                    <a:pt x="54610" y="200672"/>
                  </a:moveTo>
                  <a:lnTo>
                    <a:pt x="0" y="200672"/>
                  </a:lnTo>
                  <a:lnTo>
                    <a:pt x="0" y="201942"/>
                  </a:lnTo>
                  <a:lnTo>
                    <a:pt x="54610" y="201942"/>
                  </a:lnTo>
                  <a:lnTo>
                    <a:pt x="54610" y="200672"/>
                  </a:lnTo>
                  <a:close/>
                </a:path>
                <a:path w="54610" h="207009">
                  <a:moveTo>
                    <a:pt x="54610" y="196850"/>
                  </a:moveTo>
                  <a:lnTo>
                    <a:pt x="0" y="196850"/>
                  </a:lnTo>
                  <a:lnTo>
                    <a:pt x="0" y="199390"/>
                  </a:lnTo>
                  <a:lnTo>
                    <a:pt x="54610" y="199390"/>
                  </a:lnTo>
                  <a:lnTo>
                    <a:pt x="54610" y="196850"/>
                  </a:lnTo>
                  <a:close/>
                </a:path>
                <a:path w="54610" h="207009">
                  <a:moveTo>
                    <a:pt x="54610" y="194310"/>
                  </a:moveTo>
                  <a:lnTo>
                    <a:pt x="0" y="194310"/>
                  </a:lnTo>
                  <a:lnTo>
                    <a:pt x="0" y="195592"/>
                  </a:lnTo>
                  <a:lnTo>
                    <a:pt x="54610" y="195592"/>
                  </a:lnTo>
                  <a:lnTo>
                    <a:pt x="54610" y="194310"/>
                  </a:lnTo>
                  <a:close/>
                </a:path>
                <a:path w="54610" h="207009">
                  <a:moveTo>
                    <a:pt x="54610" y="190500"/>
                  </a:moveTo>
                  <a:lnTo>
                    <a:pt x="0" y="190500"/>
                  </a:lnTo>
                  <a:lnTo>
                    <a:pt x="0" y="193040"/>
                  </a:lnTo>
                  <a:lnTo>
                    <a:pt x="54610" y="193040"/>
                  </a:lnTo>
                  <a:lnTo>
                    <a:pt x="54610" y="190500"/>
                  </a:lnTo>
                  <a:close/>
                </a:path>
                <a:path w="54610" h="207009">
                  <a:moveTo>
                    <a:pt x="54610" y="187972"/>
                  </a:moveTo>
                  <a:lnTo>
                    <a:pt x="0" y="187972"/>
                  </a:lnTo>
                  <a:lnTo>
                    <a:pt x="0" y="189242"/>
                  </a:lnTo>
                  <a:lnTo>
                    <a:pt x="54610" y="189242"/>
                  </a:lnTo>
                  <a:lnTo>
                    <a:pt x="54610" y="187972"/>
                  </a:lnTo>
                  <a:close/>
                </a:path>
                <a:path w="54610" h="207009">
                  <a:moveTo>
                    <a:pt x="54610" y="184162"/>
                  </a:moveTo>
                  <a:lnTo>
                    <a:pt x="0" y="184162"/>
                  </a:lnTo>
                  <a:lnTo>
                    <a:pt x="0" y="186702"/>
                  </a:lnTo>
                  <a:lnTo>
                    <a:pt x="54610" y="186702"/>
                  </a:lnTo>
                  <a:lnTo>
                    <a:pt x="54610" y="184162"/>
                  </a:lnTo>
                  <a:close/>
                </a:path>
                <a:path w="54610" h="207009">
                  <a:moveTo>
                    <a:pt x="54610" y="181622"/>
                  </a:moveTo>
                  <a:lnTo>
                    <a:pt x="0" y="181622"/>
                  </a:lnTo>
                  <a:lnTo>
                    <a:pt x="0" y="182880"/>
                  </a:lnTo>
                  <a:lnTo>
                    <a:pt x="54610" y="182880"/>
                  </a:lnTo>
                  <a:lnTo>
                    <a:pt x="54610" y="181622"/>
                  </a:lnTo>
                  <a:close/>
                </a:path>
                <a:path w="54610" h="207009">
                  <a:moveTo>
                    <a:pt x="54610" y="177800"/>
                  </a:moveTo>
                  <a:lnTo>
                    <a:pt x="0" y="177800"/>
                  </a:lnTo>
                  <a:lnTo>
                    <a:pt x="0" y="180340"/>
                  </a:lnTo>
                  <a:lnTo>
                    <a:pt x="54610" y="180340"/>
                  </a:lnTo>
                  <a:lnTo>
                    <a:pt x="54610" y="177800"/>
                  </a:lnTo>
                  <a:close/>
                </a:path>
                <a:path w="54610" h="207009">
                  <a:moveTo>
                    <a:pt x="54610" y="175272"/>
                  </a:moveTo>
                  <a:lnTo>
                    <a:pt x="0" y="175272"/>
                  </a:lnTo>
                  <a:lnTo>
                    <a:pt x="0" y="176530"/>
                  </a:lnTo>
                  <a:lnTo>
                    <a:pt x="54610" y="176530"/>
                  </a:lnTo>
                  <a:lnTo>
                    <a:pt x="54610" y="175272"/>
                  </a:lnTo>
                  <a:close/>
                </a:path>
                <a:path w="54610" h="207009">
                  <a:moveTo>
                    <a:pt x="54610" y="171450"/>
                  </a:moveTo>
                  <a:lnTo>
                    <a:pt x="0" y="171450"/>
                  </a:lnTo>
                  <a:lnTo>
                    <a:pt x="0" y="173990"/>
                  </a:lnTo>
                  <a:lnTo>
                    <a:pt x="54610" y="173990"/>
                  </a:lnTo>
                  <a:lnTo>
                    <a:pt x="54610" y="171450"/>
                  </a:lnTo>
                  <a:close/>
                </a:path>
                <a:path w="54610" h="207009">
                  <a:moveTo>
                    <a:pt x="54610" y="168910"/>
                  </a:moveTo>
                  <a:lnTo>
                    <a:pt x="0" y="168910"/>
                  </a:lnTo>
                  <a:lnTo>
                    <a:pt x="0" y="170180"/>
                  </a:lnTo>
                  <a:lnTo>
                    <a:pt x="54610" y="170180"/>
                  </a:lnTo>
                  <a:lnTo>
                    <a:pt x="54610" y="168910"/>
                  </a:lnTo>
                  <a:close/>
                </a:path>
                <a:path w="54610" h="207009">
                  <a:moveTo>
                    <a:pt x="54610" y="165100"/>
                  </a:moveTo>
                  <a:lnTo>
                    <a:pt x="0" y="165100"/>
                  </a:lnTo>
                  <a:lnTo>
                    <a:pt x="0" y="167652"/>
                  </a:lnTo>
                  <a:lnTo>
                    <a:pt x="54610" y="167652"/>
                  </a:lnTo>
                  <a:lnTo>
                    <a:pt x="54610" y="165100"/>
                  </a:lnTo>
                  <a:close/>
                </a:path>
                <a:path w="54610" h="207009">
                  <a:moveTo>
                    <a:pt x="54610" y="162560"/>
                  </a:moveTo>
                  <a:lnTo>
                    <a:pt x="0" y="162560"/>
                  </a:lnTo>
                  <a:lnTo>
                    <a:pt x="0" y="163830"/>
                  </a:lnTo>
                  <a:lnTo>
                    <a:pt x="54610" y="163830"/>
                  </a:lnTo>
                  <a:lnTo>
                    <a:pt x="54610" y="162560"/>
                  </a:lnTo>
                  <a:close/>
                </a:path>
                <a:path w="54610" h="207009">
                  <a:moveTo>
                    <a:pt x="54610" y="158762"/>
                  </a:moveTo>
                  <a:lnTo>
                    <a:pt x="0" y="158762"/>
                  </a:lnTo>
                  <a:lnTo>
                    <a:pt x="0" y="161290"/>
                  </a:lnTo>
                  <a:lnTo>
                    <a:pt x="54610" y="161290"/>
                  </a:lnTo>
                  <a:lnTo>
                    <a:pt x="54610" y="158762"/>
                  </a:lnTo>
                  <a:close/>
                </a:path>
                <a:path w="54610" h="207009">
                  <a:moveTo>
                    <a:pt x="54610" y="156210"/>
                  </a:moveTo>
                  <a:lnTo>
                    <a:pt x="0" y="156210"/>
                  </a:lnTo>
                  <a:lnTo>
                    <a:pt x="0" y="157480"/>
                  </a:lnTo>
                  <a:lnTo>
                    <a:pt x="54610" y="157480"/>
                  </a:lnTo>
                  <a:lnTo>
                    <a:pt x="54610" y="156210"/>
                  </a:lnTo>
                  <a:close/>
                </a:path>
                <a:path w="54610" h="207009">
                  <a:moveTo>
                    <a:pt x="54610" y="152400"/>
                  </a:moveTo>
                  <a:lnTo>
                    <a:pt x="0" y="152400"/>
                  </a:lnTo>
                  <a:lnTo>
                    <a:pt x="0" y="154940"/>
                  </a:lnTo>
                  <a:lnTo>
                    <a:pt x="54610" y="154940"/>
                  </a:lnTo>
                  <a:lnTo>
                    <a:pt x="54610" y="152400"/>
                  </a:lnTo>
                  <a:close/>
                </a:path>
                <a:path w="54610" h="207009">
                  <a:moveTo>
                    <a:pt x="54610" y="149860"/>
                  </a:moveTo>
                  <a:lnTo>
                    <a:pt x="0" y="149860"/>
                  </a:lnTo>
                  <a:lnTo>
                    <a:pt x="0" y="151130"/>
                  </a:lnTo>
                  <a:lnTo>
                    <a:pt x="54610" y="151130"/>
                  </a:lnTo>
                  <a:lnTo>
                    <a:pt x="54610" y="149860"/>
                  </a:lnTo>
                  <a:close/>
                </a:path>
                <a:path w="54610" h="207009">
                  <a:moveTo>
                    <a:pt x="54610" y="146062"/>
                  </a:moveTo>
                  <a:lnTo>
                    <a:pt x="0" y="146062"/>
                  </a:lnTo>
                  <a:lnTo>
                    <a:pt x="0" y="148602"/>
                  </a:lnTo>
                  <a:lnTo>
                    <a:pt x="54610" y="148602"/>
                  </a:lnTo>
                  <a:lnTo>
                    <a:pt x="54610" y="146062"/>
                  </a:lnTo>
                  <a:close/>
                </a:path>
                <a:path w="54610" h="207009">
                  <a:moveTo>
                    <a:pt x="54610" y="143510"/>
                  </a:moveTo>
                  <a:lnTo>
                    <a:pt x="0" y="143510"/>
                  </a:lnTo>
                  <a:lnTo>
                    <a:pt x="0" y="144780"/>
                  </a:lnTo>
                  <a:lnTo>
                    <a:pt x="54610" y="144780"/>
                  </a:lnTo>
                  <a:lnTo>
                    <a:pt x="54610" y="143510"/>
                  </a:lnTo>
                  <a:close/>
                </a:path>
                <a:path w="54610" h="207009">
                  <a:moveTo>
                    <a:pt x="54610" y="139700"/>
                  </a:moveTo>
                  <a:lnTo>
                    <a:pt x="0" y="139700"/>
                  </a:lnTo>
                  <a:lnTo>
                    <a:pt x="0" y="142240"/>
                  </a:lnTo>
                  <a:lnTo>
                    <a:pt x="54610" y="142240"/>
                  </a:lnTo>
                  <a:lnTo>
                    <a:pt x="54610" y="139700"/>
                  </a:lnTo>
                  <a:close/>
                </a:path>
                <a:path w="54610" h="207009">
                  <a:moveTo>
                    <a:pt x="54610" y="137160"/>
                  </a:moveTo>
                  <a:lnTo>
                    <a:pt x="0" y="137160"/>
                  </a:lnTo>
                  <a:lnTo>
                    <a:pt x="0" y="138430"/>
                  </a:lnTo>
                  <a:lnTo>
                    <a:pt x="54610" y="138430"/>
                  </a:lnTo>
                  <a:lnTo>
                    <a:pt x="54610" y="137160"/>
                  </a:lnTo>
                  <a:close/>
                </a:path>
                <a:path w="54610" h="207009">
                  <a:moveTo>
                    <a:pt x="54610" y="133362"/>
                  </a:moveTo>
                  <a:lnTo>
                    <a:pt x="0" y="133362"/>
                  </a:lnTo>
                  <a:lnTo>
                    <a:pt x="0" y="135890"/>
                  </a:lnTo>
                  <a:lnTo>
                    <a:pt x="54610" y="135890"/>
                  </a:lnTo>
                  <a:lnTo>
                    <a:pt x="54610" y="133362"/>
                  </a:lnTo>
                  <a:close/>
                </a:path>
                <a:path w="54610" h="207009">
                  <a:moveTo>
                    <a:pt x="54610" y="130810"/>
                  </a:moveTo>
                  <a:lnTo>
                    <a:pt x="0" y="130810"/>
                  </a:lnTo>
                  <a:lnTo>
                    <a:pt x="0" y="132080"/>
                  </a:lnTo>
                  <a:lnTo>
                    <a:pt x="54610" y="132080"/>
                  </a:lnTo>
                  <a:lnTo>
                    <a:pt x="54610" y="130810"/>
                  </a:lnTo>
                  <a:close/>
                </a:path>
                <a:path w="54610" h="207009">
                  <a:moveTo>
                    <a:pt x="54610" y="127012"/>
                  </a:moveTo>
                  <a:lnTo>
                    <a:pt x="0" y="127012"/>
                  </a:lnTo>
                  <a:lnTo>
                    <a:pt x="0" y="129540"/>
                  </a:lnTo>
                  <a:lnTo>
                    <a:pt x="54610" y="129540"/>
                  </a:lnTo>
                  <a:lnTo>
                    <a:pt x="54610" y="127012"/>
                  </a:lnTo>
                  <a:close/>
                </a:path>
                <a:path w="54610" h="207009">
                  <a:moveTo>
                    <a:pt x="54610" y="124472"/>
                  </a:moveTo>
                  <a:lnTo>
                    <a:pt x="0" y="124472"/>
                  </a:lnTo>
                  <a:lnTo>
                    <a:pt x="0" y="125730"/>
                  </a:lnTo>
                  <a:lnTo>
                    <a:pt x="54610" y="125730"/>
                  </a:lnTo>
                  <a:lnTo>
                    <a:pt x="54610" y="124472"/>
                  </a:lnTo>
                  <a:close/>
                </a:path>
                <a:path w="54610" h="207009">
                  <a:moveTo>
                    <a:pt x="54610" y="120662"/>
                  </a:moveTo>
                  <a:lnTo>
                    <a:pt x="0" y="120662"/>
                  </a:lnTo>
                  <a:lnTo>
                    <a:pt x="0" y="123202"/>
                  </a:lnTo>
                  <a:lnTo>
                    <a:pt x="54610" y="123202"/>
                  </a:lnTo>
                  <a:lnTo>
                    <a:pt x="54610" y="120662"/>
                  </a:lnTo>
                  <a:close/>
                </a:path>
                <a:path w="54610" h="207009">
                  <a:moveTo>
                    <a:pt x="54610" y="118110"/>
                  </a:moveTo>
                  <a:lnTo>
                    <a:pt x="0" y="118110"/>
                  </a:lnTo>
                  <a:lnTo>
                    <a:pt x="0" y="119380"/>
                  </a:lnTo>
                  <a:lnTo>
                    <a:pt x="54610" y="119380"/>
                  </a:lnTo>
                  <a:lnTo>
                    <a:pt x="54610" y="118110"/>
                  </a:lnTo>
                  <a:close/>
                </a:path>
                <a:path w="54610" h="207009">
                  <a:moveTo>
                    <a:pt x="54610" y="114300"/>
                  </a:moveTo>
                  <a:lnTo>
                    <a:pt x="0" y="114300"/>
                  </a:lnTo>
                  <a:lnTo>
                    <a:pt x="0" y="116852"/>
                  </a:lnTo>
                  <a:lnTo>
                    <a:pt x="54610" y="116852"/>
                  </a:lnTo>
                  <a:lnTo>
                    <a:pt x="54610" y="114300"/>
                  </a:lnTo>
                  <a:close/>
                </a:path>
                <a:path w="54610" h="207009">
                  <a:moveTo>
                    <a:pt x="54610" y="111760"/>
                  </a:moveTo>
                  <a:lnTo>
                    <a:pt x="0" y="111760"/>
                  </a:lnTo>
                  <a:lnTo>
                    <a:pt x="0" y="113030"/>
                  </a:lnTo>
                  <a:lnTo>
                    <a:pt x="54610" y="113030"/>
                  </a:lnTo>
                  <a:lnTo>
                    <a:pt x="54610" y="111760"/>
                  </a:lnTo>
                  <a:close/>
                </a:path>
                <a:path w="54610" h="207009">
                  <a:moveTo>
                    <a:pt x="54610" y="107950"/>
                  </a:moveTo>
                  <a:lnTo>
                    <a:pt x="0" y="107950"/>
                  </a:lnTo>
                  <a:lnTo>
                    <a:pt x="0" y="110490"/>
                  </a:lnTo>
                  <a:lnTo>
                    <a:pt x="54610" y="110490"/>
                  </a:lnTo>
                  <a:lnTo>
                    <a:pt x="54610" y="107950"/>
                  </a:lnTo>
                  <a:close/>
                </a:path>
                <a:path w="54610" h="207009">
                  <a:moveTo>
                    <a:pt x="54610" y="105410"/>
                  </a:moveTo>
                  <a:lnTo>
                    <a:pt x="0" y="105410"/>
                  </a:lnTo>
                  <a:lnTo>
                    <a:pt x="0" y="106680"/>
                  </a:lnTo>
                  <a:lnTo>
                    <a:pt x="54610" y="106680"/>
                  </a:lnTo>
                  <a:lnTo>
                    <a:pt x="54610" y="105410"/>
                  </a:lnTo>
                  <a:close/>
                </a:path>
                <a:path w="54610" h="207009">
                  <a:moveTo>
                    <a:pt x="54610" y="101600"/>
                  </a:moveTo>
                  <a:lnTo>
                    <a:pt x="0" y="101600"/>
                  </a:lnTo>
                  <a:lnTo>
                    <a:pt x="0" y="104152"/>
                  </a:lnTo>
                  <a:lnTo>
                    <a:pt x="54610" y="104152"/>
                  </a:lnTo>
                  <a:lnTo>
                    <a:pt x="54610" y="101600"/>
                  </a:lnTo>
                  <a:close/>
                </a:path>
                <a:path w="54610" h="207009">
                  <a:moveTo>
                    <a:pt x="54610" y="99072"/>
                  </a:moveTo>
                  <a:lnTo>
                    <a:pt x="0" y="99072"/>
                  </a:lnTo>
                  <a:lnTo>
                    <a:pt x="0" y="100330"/>
                  </a:lnTo>
                  <a:lnTo>
                    <a:pt x="54610" y="100330"/>
                  </a:lnTo>
                  <a:lnTo>
                    <a:pt x="54610" y="99072"/>
                  </a:lnTo>
                  <a:close/>
                </a:path>
                <a:path w="54610" h="207009">
                  <a:moveTo>
                    <a:pt x="54610" y="95262"/>
                  </a:moveTo>
                  <a:lnTo>
                    <a:pt x="0" y="95262"/>
                  </a:lnTo>
                  <a:lnTo>
                    <a:pt x="0" y="97790"/>
                  </a:lnTo>
                  <a:lnTo>
                    <a:pt x="54610" y="97790"/>
                  </a:lnTo>
                  <a:lnTo>
                    <a:pt x="54610" y="95262"/>
                  </a:lnTo>
                  <a:close/>
                </a:path>
                <a:path w="54610" h="207009">
                  <a:moveTo>
                    <a:pt x="54610" y="92722"/>
                  </a:moveTo>
                  <a:lnTo>
                    <a:pt x="0" y="92722"/>
                  </a:lnTo>
                  <a:lnTo>
                    <a:pt x="0" y="93980"/>
                  </a:lnTo>
                  <a:lnTo>
                    <a:pt x="54610" y="93980"/>
                  </a:lnTo>
                  <a:lnTo>
                    <a:pt x="54610" y="92722"/>
                  </a:lnTo>
                  <a:close/>
                </a:path>
                <a:path w="54610" h="207009">
                  <a:moveTo>
                    <a:pt x="54610" y="88912"/>
                  </a:moveTo>
                  <a:lnTo>
                    <a:pt x="0" y="88912"/>
                  </a:lnTo>
                  <a:lnTo>
                    <a:pt x="0" y="91440"/>
                  </a:lnTo>
                  <a:lnTo>
                    <a:pt x="54610" y="91440"/>
                  </a:lnTo>
                  <a:lnTo>
                    <a:pt x="54610" y="88912"/>
                  </a:lnTo>
                  <a:close/>
                </a:path>
                <a:path w="54610" h="207009">
                  <a:moveTo>
                    <a:pt x="54610" y="86372"/>
                  </a:moveTo>
                  <a:lnTo>
                    <a:pt x="0" y="86372"/>
                  </a:lnTo>
                  <a:lnTo>
                    <a:pt x="0" y="87630"/>
                  </a:lnTo>
                  <a:lnTo>
                    <a:pt x="54610" y="87630"/>
                  </a:lnTo>
                  <a:lnTo>
                    <a:pt x="54610" y="86372"/>
                  </a:lnTo>
                  <a:close/>
                </a:path>
                <a:path w="54610" h="207009">
                  <a:moveTo>
                    <a:pt x="54610" y="82550"/>
                  </a:moveTo>
                  <a:lnTo>
                    <a:pt x="0" y="82550"/>
                  </a:lnTo>
                  <a:lnTo>
                    <a:pt x="0" y="85102"/>
                  </a:lnTo>
                  <a:lnTo>
                    <a:pt x="54610" y="85102"/>
                  </a:lnTo>
                  <a:lnTo>
                    <a:pt x="54610" y="82550"/>
                  </a:lnTo>
                  <a:close/>
                </a:path>
                <a:path w="54610" h="207009">
                  <a:moveTo>
                    <a:pt x="54610" y="80010"/>
                  </a:moveTo>
                  <a:lnTo>
                    <a:pt x="0" y="80010"/>
                  </a:lnTo>
                  <a:lnTo>
                    <a:pt x="0" y="81280"/>
                  </a:lnTo>
                  <a:lnTo>
                    <a:pt x="54610" y="81280"/>
                  </a:lnTo>
                  <a:lnTo>
                    <a:pt x="54610" y="80010"/>
                  </a:lnTo>
                  <a:close/>
                </a:path>
                <a:path w="54610" h="207009">
                  <a:moveTo>
                    <a:pt x="54610" y="73660"/>
                  </a:moveTo>
                  <a:lnTo>
                    <a:pt x="0" y="73660"/>
                  </a:lnTo>
                  <a:lnTo>
                    <a:pt x="0" y="78740"/>
                  </a:lnTo>
                  <a:lnTo>
                    <a:pt x="54610" y="78740"/>
                  </a:lnTo>
                  <a:lnTo>
                    <a:pt x="54610" y="73660"/>
                  </a:lnTo>
                  <a:close/>
                </a:path>
                <a:path w="54610" h="207009">
                  <a:moveTo>
                    <a:pt x="54610" y="67322"/>
                  </a:moveTo>
                  <a:lnTo>
                    <a:pt x="0" y="67322"/>
                  </a:lnTo>
                  <a:lnTo>
                    <a:pt x="0" y="72390"/>
                  </a:lnTo>
                  <a:lnTo>
                    <a:pt x="54610" y="72390"/>
                  </a:lnTo>
                  <a:lnTo>
                    <a:pt x="54610" y="67322"/>
                  </a:lnTo>
                  <a:close/>
                </a:path>
                <a:path w="54610" h="207009">
                  <a:moveTo>
                    <a:pt x="54610" y="60960"/>
                  </a:moveTo>
                  <a:lnTo>
                    <a:pt x="0" y="60960"/>
                  </a:lnTo>
                  <a:lnTo>
                    <a:pt x="0" y="66040"/>
                  </a:lnTo>
                  <a:lnTo>
                    <a:pt x="54610" y="66040"/>
                  </a:lnTo>
                  <a:lnTo>
                    <a:pt x="54610" y="60960"/>
                  </a:lnTo>
                  <a:close/>
                </a:path>
                <a:path w="54610" h="207009">
                  <a:moveTo>
                    <a:pt x="54610" y="54610"/>
                  </a:moveTo>
                  <a:lnTo>
                    <a:pt x="0" y="54610"/>
                  </a:lnTo>
                  <a:lnTo>
                    <a:pt x="0" y="59702"/>
                  </a:lnTo>
                  <a:lnTo>
                    <a:pt x="54610" y="59702"/>
                  </a:lnTo>
                  <a:lnTo>
                    <a:pt x="54610" y="54610"/>
                  </a:lnTo>
                  <a:close/>
                </a:path>
                <a:path w="54610" h="207009">
                  <a:moveTo>
                    <a:pt x="54610" y="48260"/>
                  </a:moveTo>
                  <a:lnTo>
                    <a:pt x="0" y="48260"/>
                  </a:lnTo>
                  <a:lnTo>
                    <a:pt x="0" y="53340"/>
                  </a:lnTo>
                  <a:lnTo>
                    <a:pt x="54610" y="53340"/>
                  </a:lnTo>
                  <a:lnTo>
                    <a:pt x="54610" y="48260"/>
                  </a:lnTo>
                  <a:close/>
                </a:path>
                <a:path w="54610" h="207009">
                  <a:moveTo>
                    <a:pt x="54610" y="41910"/>
                  </a:moveTo>
                  <a:lnTo>
                    <a:pt x="0" y="41910"/>
                  </a:lnTo>
                  <a:lnTo>
                    <a:pt x="0" y="46990"/>
                  </a:lnTo>
                  <a:lnTo>
                    <a:pt x="54610" y="46990"/>
                  </a:lnTo>
                  <a:lnTo>
                    <a:pt x="54610" y="41910"/>
                  </a:lnTo>
                  <a:close/>
                </a:path>
                <a:path w="54610" h="207009">
                  <a:moveTo>
                    <a:pt x="54610" y="35560"/>
                  </a:moveTo>
                  <a:lnTo>
                    <a:pt x="0" y="35560"/>
                  </a:lnTo>
                  <a:lnTo>
                    <a:pt x="0" y="40652"/>
                  </a:lnTo>
                  <a:lnTo>
                    <a:pt x="54610" y="40652"/>
                  </a:lnTo>
                  <a:lnTo>
                    <a:pt x="54610" y="35560"/>
                  </a:lnTo>
                  <a:close/>
                </a:path>
                <a:path w="54610" h="207009">
                  <a:moveTo>
                    <a:pt x="54610" y="30480"/>
                  </a:moveTo>
                  <a:lnTo>
                    <a:pt x="0" y="30480"/>
                  </a:lnTo>
                  <a:lnTo>
                    <a:pt x="0" y="34290"/>
                  </a:lnTo>
                  <a:lnTo>
                    <a:pt x="54610" y="34290"/>
                  </a:lnTo>
                  <a:lnTo>
                    <a:pt x="54610" y="30480"/>
                  </a:lnTo>
                  <a:close/>
                </a:path>
                <a:path w="54610" h="207009">
                  <a:moveTo>
                    <a:pt x="54610" y="24130"/>
                  </a:moveTo>
                  <a:lnTo>
                    <a:pt x="0" y="24130"/>
                  </a:lnTo>
                  <a:lnTo>
                    <a:pt x="0" y="29222"/>
                  </a:lnTo>
                  <a:lnTo>
                    <a:pt x="54610" y="29222"/>
                  </a:lnTo>
                  <a:lnTo>
                    <a:pt x="54610" y="24130"/>
                  </a:lnTo>
                  <a:close/>
                </a:path>
                <a:path w="54610" h="207009">
                  <a:moveTo>
                    <a:pt x="54610" y="17780"/>
                  </a:moveTo>
                  <a:lnTo>
                    <a:pt x="0" y="17780"/>
                  </a:lnTo>
                  <a:lnTo>
                    <a:pt x="0" y="22860"/>
                  </a:lnTo>
                  <a:lnTo>
                    <a:pt x="54610" y="22860"/>
                  </a:lnTo>
                  <a:lnTo>
                    <a:pt x="54610" y="17780"/>
                  </a:lnTo>
                  <a:close/>
                </a:path>
                <a:path w="54610" h="207009">
                  <a:moveTo>
                    <a:pt x="54610" y="11430"/>
                  </a:moveTo>
                  <a:lnTo>
                    <a:pt x="0" y="11430"/>
                  </a:lnTo>
                  <a:lnTo>
                    <a:pt x="0" y="16510"/>
                  </a:lnTo>
                  <a:lnTo>
                    <a:pt x="54610" y="16510"/>
                  </a:lnTo>
                  <a:lnTo>
                    <a:pt x="54610" y="11430"/>
                  </a:lnTo>
                  <a:close/>
                </a:path>
                <a:path w="54610" h="207009">
                  <a:moveTo>
                    <a:pt x="54610" y="5080"/>
                  </a:moveTo>
                  <a:lnTo>
                    <a:pt x="0" y="5080"/>
                  </a:lnTo>
                  <a:lnTo>
                    <a:pt x="0" y="10160"/>
                  </a:lnTo>
                  <a:lnTo>
                    <a:pt x="54610" y="10160"/>
                  </a:lnTo>
                  <a:lnTo>
                    <a:pt x="54610" y="5080"/>
                  </a:lnTo>
                  <a:close/>
                </a:path>
                <a:path w="54610" h="207009">
                  <a:moveTo>
                    <a:pt x="5461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54610" y="3810"/>
                  </a:lnTo>
                  <a:lnTo>
                    <a:pt x="54610" y="0"/>
                  </a:lnTo>
                  <a:close/>
                </a:path>
              </a:pathLst>
            </a:custGeom>
            <a:solidFill>
              <a:srgbClr val="246C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9" name="object 299"/>
            <p:cNvSpPr/>
            <p:nvPr/>
          </p:nvSpPr>
          <p:spPr>
            <a:xfrm>
              <a:off x="2019300" y="6418579"/>
              <a:ext cx="54610" cy="205740"/>
            </a:xfrm>
            <a:custGeom>
              <a:avLst/>
              <a:gdLst/>
              <a:ahLst/>
              <a:cxnLst/>
              <a:rect l="l" t="t" r="r" b="b"/>
              <a:pathLst>
                <a:path w="54610" h="205740">
                  <a:moveTo>
                    <a:pt x="54610" y="203200"/>
                  </a:moveTo>
                  <a:lnTo>
                    <a:pt x="50800" y="203200"/>
                  </a:lnTo>
                  <a:lnTo>
                    <a:pt x="50800" y="205740"/>
                  </a:lnTo>
                  <a:lnTo>
                    <a:pt x="54610" y="205740"/>
                  </a:lnTo>
                  <a:lnTo>
                    <a:pt x="54610" y="203200"/>
                  </a:lnTo>
                  <a:close/>
                </a:path>
                <a:path w="54610" h="205740">
                  <a:moveTo>
                    <a:pt x="54610" y="200660"/>
                  </a:moveTo>
                  <a:lnTo>
                    <a:pt x="5080" y="200660"/>
                  </a:lnTo>
                  <a:lnTo>
                    <a:pt x="5080" y="203200"/>
                  </a:lnTo>
                  <a:lnTo>
                    <a:pt x="27939" y="203200"/>
                  </a:lnTo>
                  <a:lnTo>
                    <a:pt x="27939" y="201930"/>
                  </a:lnTo>
                  <a:lnTo>
                    <a:pt x="54610" y="201930"/>
                  </a:lnTo>
                  <a:lnTo>
                    <a:pt x="54610" y="200660"/>
                  </a:lnTo>
                  <a:close/>
                </a:path>
                <a:path w="54610" h="205740">
                  <a:moveTo>
                    <a:pt x="54610" y="196850"/>
                  </a:moveTo>
                  <a:lnTo>
                    <a:pt x="0" y="196850"/>
                  </a:lnTo>
                  <a:lnTo>
                    <a:pt x="0" y="199390"/>
                  </a:lnTo>
                  <a:lnTo>
                    <a:pt x="54610" y="199390"/>
                  </a:lnTo>
                  <a:lnTo>
                    <a:pt x="54610" y="196850"/>
                  </a:lnTo>
                  <a:close/>
                </a:path>
                <a:path w="54610" h="205740">
                  <a:moveTo>
                    <a:pt x="54610" y="194310"/>
                  </a:moveTo>
                  <a:lnTo>
                    <a:pt x="0" y="194310"/>
                  </a:lnTo>
                  <a:lnTo>
                    <a:pt x="0" y="195580"/>
                  </a:lnTo>
                  <a:lnTo>
                    <a:pt x="54610" y="195580"/>
                  </a:lnTo>
                  <a:lnTo>
                    <a:pt x="54610" y="194310"/>
                  </a:lnTo>
                  <a:close/>
                </a:path>
                <a:path w="54610" h="205740">
                  <a:moveTo>
                    <a:pt x="54610" y="190500"/>
                  </a:moveTo>
                  <a:lnTo>
                    <a:pt x="0" y="190500"/>
                  </a:lnTo>
                  <a:lnTo>
                    <a:pt x="0" y="193040"/>
                  </a:lnTo>
                  <a:lnTo>
                    <a:pt x="54610" y="193040"/>
                  </a:lnTo>
                  <a:lnTo>
                    <a:pt x="54610" y="190500"/>
                  </a:lnTo>
                  <a:close/>
                </a:path>
                <a:path w="54610" h="205740">
                  <a:moveTo>
                    <a:pt x="54610" y="187960"/>
                  </a:moveTo>
                  <a:lnTo>
                    <a:pt x="0" y="187960"/>
                  </a:lnTo>
                  <a:lnTo>
                    <a:pt x="0" y="189230"/>
                  </a:lnTo>
                  <a:lnTo>
                    <a:pt x="54610" y="189230"/>
                  </a:lnTo>
                  <a:lnTo>
                    <a:pt x="54610" y="187960"/>
                  </a:lnTo>
                  <a:close/>
                </a:path>
                <a:path w="54610" h="205740">
                  <a:moveTo>
                    <a:pt x="54610" y="184150"/>
                  </a:moveTo>
                  <a:lnTo>
                    <a:pt x="0" y="184150"/>
                  </a:lnTo>
                  <a:lnTo>
                    <a:pt x="0" y="186690"/>
                  </a:lnTo>
                  <a:lnTo>
                    <a:pt x="54610" y="186690"/>
                  </a:lnTo>
                  <a:lnTo>
                    <a:pt x="54610" y="184150"/>
                  </a:lnTo>
                  <a:close/>
                </a:path>
                <a:path w="54610" h="205740">
                  <a:moveTo>
                    <a:pt x="54610" y="181610"/>
                  </a:moveTo>
                  <a:lnTo>
                    <a:pt x="0" y="181610"/>
                  </a:lnTo>
                  <a:lnTo>
                    <a:pt x="0" y="182880"/>
                  </a:lnTo>
                  <a:lnTo>
                    <a:pt x="54610" y="182880"/>
                  </a:lnTo>
                  <a:lnTo>
                    <a:pt x="54610" y="181610"/>
                  </a:lnTo>
                  <a:close/>
                </a:path>
                <a:path w="54610" h="205740">
                  <a:moveTo>
                    <a:pt x="54610" y="177800"/>
                  </a:moveTo>
                  <a:lnTo>
                    <a:pt x="0" y="177800"/>
                  </a:lnTo>
                  <a:lnTo>
                    <a:pt x="0" y="180340"/>
                  </a:lnTo>
                  <a:lnTo>
                    <a:pt x="54610" y="180340"/>
                  </a:lnTo>
                  <a:lnTo>
                    <a:pt x="54610" y="177800"/>
                  </a:lnTo>
                  <a:close/>
                </a:path>
                <a:path w="54610" h="205740">
                  <a:moveTo>
                    <a:pt x="54610" y="175260"/>
                  </a:moveTo>
                  <a:lnTo>
                    <a:pt x="0" y="175260"/>
                  </a:lnTo>
                  <a:lnTo>
                    <a:pt x="0" y="176530"/>
                  </a:lnTo>
                  <a:lnTo>
                    <a:pt x="54610" y="176530"/>
                  </a:lnTo>
                  <a:lnTo>
                    <a:pt x="54610" y="175260"/>
                  </a:lnTo>
                  <a:close/>
                </a:path>
                <a:path w="54610" h="205740">
                  <a:moveTo>
                    <a:pt x="54610" y="171450"/>
                  </a:moveTo>
                  <a:lnTo>
                    <a:pt x="0" y="171450"/>
                  </a:lnTo>
                  <a:lnTo>
                    <a:pt x="0" y="173990"/>
                  </a:lnTo>
                  <a:lnTo>
                    <a:pt x="54610" y="173990"/>
                  </a:lnTo>
                  <a:lnTo>
                    <a:pt x="54610" y="171450"/>
                  </a:lnTo>
                  <a:close/>
                </a:path>
                <a:path w="54610" h="205740">
                  <a:moveTo>
                    <a:pt x="54610" y="168910"/>
                  </a:moveTo>
                  <a:lnTo>
                    <a:pt x="0" y="168910"/>
                  </a:lnTo>
                  <a:lnTo>
                    <a:pt x="0" y="170180"/>
                  </a:lnTo>
                  <a:lnTo>
                    <a:pt x="54610" y="170180"/>
                  </a:lnTo>
                  <a:lnTo>
                    <a:pt x="54610" y="168910"/>
                  </a:lnTo>
                  <a:close/>
                </a:path>
                <a:path w="54610" h="205740">
                  <a:moveTo>
                    <a:pt x="54610" y="165100"/>
                  </a:moveTo>
                  <a:lnTo>
                    <a:pt x="0" y="165100"/>
                  </a:lnTo>
                  <a:lnTo>
                    <a:pt x="0" y="167640"/>
                  </a:lnTo>
                  <a:lnTo>
                    <a:pt x="54610" y="167640"/>
                  </a:lnTo>
                  <a:lnTo>
                    <a:pt x="54610" y="165100"/>
                  </a:lnTo>
                  <a:close/>
                </a:path>
                <a:path w="54610" h="205740">
                  <a:moveTo>
                    <a:pt x="54610" y="162560"/>
                  </a:moveTo>
                  <a:lnTo>
                    <a:pt x="0" y="162560"/>
                  </a:lnTo>
                  <a:lnTo>
                    <a:pt x="0" y="163830"/>
                  </a:lnTo>
                  <a:lnTo>
                    <a:pt x="54610" y="163830"/>
                  </a:lnTo>
                  <a:lnTo>
                    <a:pt x="54610" y="162560"/>
                  </a:lnTo>
                  <a:close/>
                </a:path>
                <a:path w="54610" h="205740">
                  <a:moveTo>
                    <a:pt x="54610" y="158750"/>
                  </a:moveTo>
                  <a:lnTo>
                    <a:pt x="0" y="158750"/>
                  </a:lnTo>
                  <a:lnTo>
                    <a:pt x="0" y="161290"/>
                  </a:lnTo>
                  <a:lnTo>
                    <a:pt x="54610" y="161290"/>
                  </a:lnTo>
                  <a:lnTo>
                    <a:pt x="54610" y="158750"/>
                  </a:lnTo>
                  <a:close/>
                </a:path>
                <a:path w="54610" h="205740">
                  <a:moveTo>
                    <a:pt x="54610" y="156210"/>
                  </a:moveTo>
                  <a:lnTo>
                    <a:pt x="0" y="156210"/>
                  </a:lnTo>
                  <a:lnTo>
                    <a:pt x="0" y="157480"/>
                  </a:lnTo>
                  <a:lnTo>
                    <a:pt x="54610" y="157480"/>
                  </a:lnTo>
                  <a:lnTo>
                    <a:pt x="54610" y="156210"/>
                  </a:lnTo>
                  <a:close/>
                </a:path>
                <a:path w="54610" h="205740">
                  <a:moveTo>
                    <a:pt x="54610" y="152400"/>
                  </a:moveTo>
                  <a:lnTo>
                    <a:pt x="0" y="152400"/>
                  </a:lnTo>
                  <a:lnTo>
                    <a:pt x="0" y="154940"/>
                  </a:lnTo>
                  <a:lnTo>
                    <a:pt x="54610" y="154940"/>
                  </a:lnTo>
                  <a:lnTo>
                    <a:pt x="54610" y="152400"/>
                  </a:lnTo>
                  <a:close/>
                </a:path>
                <a:path w="54610" h="205740">
                  <a:moveTo>
                    <a:pt x="54610" y="149860"/>
                  </a:moveTo>
                  <a:lnTo>
                    <a:pt x="0" y="149860"/>
                  </a:lnTo>
                  <a:lnTo>
                    <a:pt x="0" y="151130"/>
                  </a:lnTo>
                  <a:lnTo>
                    <a:pt x="54610" y="151130"/>
                  </a:lnTo>
                  <a:lnTo>
                    <a:pt x="54610" y="149860"/>
                  </a:lnTo>
                  <a:close/>
                </a:path>
                <a:path w="54610" h="205740">
                  <a:moveTo>
                    <a:pt x="54610" y="146050"/>
                  </a:moveTo>
                  <a:lnTo>
                    <a:pt x="0" y="146050"/>
                  </a:lnTo>
                  <a:lnTo>
                    <a:pt x="0" y="148590"/>
                  </a:lnTo>
                  <a:lnTo>
                    <a:pt x="54610" y="148590"/>
                  </a:lnTo>
                  <a:lnTo>
                    <a:pt x="54610" y="146050"/>
                  </a:lnTo>
                  <a:close/>
                </a:path>
                <a:path w="54610" h="205740">
                  <a:moveTo>
                    <a:pt x="54610" y="143510"/>
                  </a:moveTo>
                  <a:lnTo>
                    <a:pt x="0" y="143510"/>
                  </a:lnTo>
                  <a:lnTo>
                    <a:pt x="0" y="144780"/>
                  </a:lnTo>
                  <a:lnTo>
                    <a:pt x="54610" y="144780"/>
                  </a:lnTo>
                  <a:lnTo>
                    <a:pt x="54610" y="143510"/>
                  </a:lnTo>
                  <a:close/>
                </a:path>
                <a:path w="54610" h="205740">
                  <a:moveTo>
                    <a:pt x="54610" y="139700"/>
                  </a:moveTo>
                  <a:lnTo>
                    <a:pt x="0" y="139700"/>
                  </a:lnTo>
                  <a:lnTo>
                    <a:pt x="0" y="142240"/>
                  </a:lnTo>
                  <a:lnTo>
                    <a:pt x="54610" y="142240"/>
                  </a:lnTo>
                  <a:lnTo>
                    <a:pt x="54610" y="139700"/>
                  </a:lnTo>
                  <a:close/>
                </a:path>
                <a:path w="54610" h="205740">
                  <a:moveTo>
                    <a:pt x="54610" y="137160"/>
                  </a:moveTo>
                  <a:lnTo>
                    <a:pt x="0" y="137160"/>
                  </a:lnTo>
                  <a:lnTo>
                    <a:pt x="0" y="138430"/>
                  </a:lnTo>
                  <a:lnTo>
                    <a:pt x="54610" y="138430"/>
                  </a:lnTo>
                  <a:lnTo>
                    <a:pt x="54610" y="137160"/>
                  </a:lnTo>
                  <a:close/>
                </a:path>
                <a:path w="54610" h="205740">
                  <a:moveTo>
                    <a:pt x="54610" y="133350"/>
                  </a:moveTo>
                  <a:lnTo>
                    <a:pt x="0" y="133350"/>
                  </a:lnTo>
                  <a:lnTo>
                    <a:pt x="0" y="135890"/>
                  </a:lnTo>
                  <a:lnTo>
                    <a:pt x="54610" y="135890"/>
                  </a:lnTo>
                  <a:lnTo>
                    <a:pt x="54610" y="133350"/>
                  </a:lnTo>
                  <a:close/>
                </a:path>
                <a:path w="54610" h="205740">
                  <a:moveTo>
                    <a:pt x="54610" y="130810"/>
                  </a:moveTo>
                  <a:lnTo>
                    <a:pt x="0" y="130810"/>
                  </a:lnTo>
                  <a:lnTo>
                    <a:pt x="0" y="132080"/>
                  </a:lnTo>
                  <a:lnTo>
                    <a:pt x="54610" y="132080"/>
                  </a:lnTo>
                  <a:lnTo>
                    <a:pt x="54610" y="130810"/>
                  </a:lnTo>
                  <a:close/>
                </a:path>
                <a:path w="54610" h="205740">
                  <a:moveTo>
                    <a:pt x="54610" y="127000"/>
                  </a:moveTo>
                  <a:lnTo>
                    <a:pt x="0" y="127000"/>
                  </a:lnTo>
                  <a:lnTo>
                    <a:pt x="0" y="129540"/>
                  </a:lnTo>
                  <a:lnTo>
                    <a:pt x="54610" y="129540"/>
                  </a:lnTo>
                  <a:lnTo>
                    <a:pt x="54610" y="127000"/>
                  </a:lnTo>
                  <a:close/>
                </a:path>
                <a:path w="54610" h="205740">
                  <a:moveTo>
                    <a:pt x="54610" y="124460"/>
                  </a:moveTo>
                  <a:lnTo>
                    <a:pt x="0" y="124460"/>
                  </a:lnTo>
                  <a:lnTo>
                    <a:pt x="0" y="125730"/>
                  </a:lnTo>
                  <a:lnTo>
                    <a:pt x="54610" y="125730"/>
                  </a:lnTo>
                  <a:lnTo>
                    <a:pt x="54610" y="124460"/>
                  </a:lnTo>
                  <a:close/>
                </a:path>
                <a:path w="54610" h="205740">
                  <a:moveTo>
                    <a:pt x="54610" y="120650"/>
                  </a:moveTo>
                  <a:lnTo>
                    <a:pt x="0" y="120650"/>
                  </a:lnTo>
                  <a:lnTo>
                    <a:pt x="0" y="123190"/>
                  </a:lnTo>
                  <a:lnTo>
                    <a:pt x="54610" y="123190"/>
                  </a:lnTo>
                  <a:lnTo>
                    <a:pt x="54610" y="120650"/>
                  </a:lnTo>
                  <a:close/>
                </a:path>
                <a:path w="54610" h="205740">
                  <a:moveTo>
                    <a:pt x="54610" y="118110"/>
                  </a:moveTo>
                  <a:lnTo>
                    <a:pt x="0" y="118110"/>
                  </a:lnTo>
                  <a:lnTo>
                    <a:pt x="0" y="119380"/>
                  </a:lnTo>
                  <a:lnTo>
                    <a:pt x="54610" y="119380"/>
                  </a:lnTo>
                  <a:lnTo>
                    <a:pt x="54610" y="118110"/>
                  </a:lnTo>
                  <a:close/>
                </a:path>
                <a:path w="54610" h="205740">
                  <a:moveTo>
                    <a:pt x="54610" y="114300"/>
                  </a:moveTo>
                  <a:lnTo>
                    <a:pt x="0" y="114300"/>
                  </a:lnTo>
                  <a:lnTo>
                    <a:pt x="0" y="116840"/>
                  </a:lnTo>
                  <a:lnTo>
                    <a:pt x="54610" y="116840"/>
                  </a:lnTo>
                  <a:lnTo>
                    <a:pt x="54610" y="114300"/>
                  </a:lnTo>
                  <a:close/>
                </a:path>
                <a:path w="54610" h="205740">
                  <a:moveTo>
                    <a:pt x="54610" y="111760"/>
                  </a:moveTo>
                  <a:lnTo>
                    <a:pt x="0" y="111760"/>
                  </a:lnTo>
                  <a:lnTo>
                    <a:pt x="0" y="113030"/>
                  </a:lnTo>
                  <a:lnTo>
                    <a:pt x="54610" y="113030"/>
                  </a:lnTo>
                  <a:lnTo>
                    <a:pt x="54610" y="111760"/>
                  </a:lnTo>
                  <a:close/>
                </a:path>
                <a:path w="54610" h="205740">
                  <a:moveTo>
                    <a:pt x="54610" y="107950"/>
                  </a:moveTo>
                  <a:lnTo>
                    <a:pt x="0" y="107950"/>
                  </a:lnTo>
                  <a:lnTo>
                    <a:pt x="0" y="110490"/>
                  </a:lnTo>
                  <a:lnTo>
                    <a:pt x="54610" y="110490"/>
                  </a:lnTo>
                  <a:lnTo>
                    <a:pt x="54610" y="107950"/>
                  </a:lnTo>
                  <a:close/>
                </a:path>
                <a:path w="54610" h="205740">
                  <a:moveTo>
                    <a:pt x="54610" y="105410"/>
                  </a:moveTo>
                  <a:lnTo>
                    <a:pt x="0" y="105410"/>
                  </a:lnTo>
                  <a:lnTo>
                    <a:pt x="0" y="106680"/>
                  </a:lnTo>
                  <a:lnTo>
                    <a:pt x="54610" y="106680"/>
                  </a:lnTo>
                  <a:lnTo>
                    <a:pt x="54610" y="105410"/>
                  </a:lnTo>
                  <a:close/>
                </a:path>
                <a:path w="54610" h="205740">
                  <a:moveTo>
                    <a:pt x="54610" y="101600"/>
                  </a:moveTo>
                  <a:lnTo>
                    <a:pt x="0" y="101600"/>
                  </a:lnTo>
                  <a:lnTo>
                    <a:pt x="0" y="104140"/>
                  </a:lnTo>
                  <a:lnTo>
                    <a:pt x="54610" y="104140"/>
                  </a:lnTo>
                  <a:lnTo>
                    <a:pt x="54610" y="101600"/>
                  </a:lnTo>
                  <a:close/>
                </a:path>
                <a:path w="54610" h="205740">
                  <a:moveTo>
                    <a:pt x="54610" y="99060"/>
                  </a:moveTo>
                  <a:lnTo>
                    <a:pt x="0" y="99060"/>
                  </a:lnTo>
                  <a:lnTo>
                    <a:pt x="0" y="100330"/>
                  </a:lnTo>
                  <a:lnTo>
                    <a:pt x="54610" y="100330"/>
                  </a:lnTo>
                  <a:lnTo>
                    <a:pt x="54610" y="99060"/>
                  </a:lnTo>
                  <a:close/>
                </a:path>
                <a:path w="54610" h="205740">
                  <a:moveTo>
                    <a:pt x="54610" y="95250"/>
                  </a:moveTo>
                  <a:lnTo>
                    <a:pt x="0" y="95250"/>
                  </a:lnTo>
                  <a:lnTo>
                    <a:pt x="0" y="97790"/>
                  </a:lnTo>
                  <a:lnTo>
                    <a:pt x="54610" y="97790"/>
                  </a:lnTo>
                  <a:lnTo>
                    <a:pt x="54610" y="95250"/>
                  </a:lnTo>
                  <a:close/>
                </a:path>
                <a:path w="54610" h="205740">
                  <a:moveTo>
                    <a:pt x="54610" y="92710"/>
                  </a:moveTo>
                  <a:lnTo>
                    <a:pt x="0" y="92710"/>
                  </a:lnTo>
                  <a:lnTo>
                    <a:pt x="0" y="93980"/>
                  </a:lnTo>
                  <a:lnTo>
                    <a:pt x="54610" y="93980"/>
                  </a:lnTo>
                  <a:lnTo>
                    <a:pt x="54610" y="92710"/>
                  </a:lnTo>
                  <a:close/>
                </a:path>
                <a:path w="54610" h="205740">
                  <a:moveTo>
                    <a:pt x="54610" y="88900"/>
                  </a:moveTo>
                  <a:lnTo>
                    <a:pt x="0" y="88900"/>
                  </a:lnTo>
                  <a:lnTo>
                    <a:pt x="0" y="91440"/>
                  </a:lnTo>
                  <a:lnTo>
                    <a:pt x="54610" y="91440"/>
                  </a:lnTo>
                  <a:lnTo>
                    <a:pt x="54610" y="88900"/>
                  </a:lnTo>
                  <a:close/>
                </a:path>
                <a:path w="54610" h="205740">
                  <a:moveTo>
                    <a:pt x="54610" y="86360"/>
                  </a:moveTo>
                  <a:lnTo>
                    <a:pt x="0" y="86360"/>
                  </a:lnTo>
                  <a:lnTo>
                    <a:pt x="0" y="87630"/>
                  </a:lnTo>
                  <a:lnTo>
                    <a:pt x="54610" y="87630"/>
                  </a:lnTo>
                  <a:lnTo>
                    <a:pt x="54610" y="86360"/>
                  </a:lnTo>
                  <a:close/>
                </a:path>
                <a:path w="54610" h="205740">
                  <a:moveTo>
                    <a:pt x="54610" y="82550"/>
                  </a:moveTo>
                  <a:lnTo>
                    <a:pt x="0" y="82550"/>
                  </a:lnTo>
                  <a:lnTo>
                    <a:pt x="0" y="85090"/>
                  </a:lnTo>
                  <a:lnTo>
                    <a:pt x="54610" y="85090"/>
                  </a:lnTo>
                  <a:lnTo>
                    <a:pt x="54610" y="82550"/>
                  </a:lnTo>
                  <a:close/>
                </a:path>
                <a:path w="54610" h="205740">
                  <a:moveTo>
                    <a:pt x="54610" y="80010"/>
                  </a:moveTo>
                  <a:lnTo>
                    <a:pt x="0" y="80010"/>
                  </a:lnTo>
                  <a:lnTo>
                    <a:pt x="0" y="81280"/>
                  </a:lnTo>
                  <a:lnTo>
                    <a:pt x="54610" y="81280"/>
                  </a:lnTo>
                  <a:lnTo>
                    <a:pt x="54610" y="80010"/>
                  </a:lnTo>
                  <a:close/>
                </a:path>
                <a:path w="54610" h="205740">
                  <a:moveTo>
                    <a:pt x="54610" y="73660"/>
                  </a:moveTo>
                  <a:lnTo>
                    <a:pt x="0" y="73660"/>
                  </a:lnTo>
                  <a:lnTo>
                    <a:pt x="0" y="78740"/>
                  </a:lnTo>
                  <a:lnTo>
                    <a:pt x="54610" y="78740"/>
                  </a:lnTo>
                  <a:lnTo>
                    <a:pt x="54610" y="73660"/>
                  </a:lnTo>
                  <a:close/>
                </a:path>
                <a:path w="54610" h="205740">
                  <a:moveTo>
                    <a:pt x="54610" y="67310"/>
                  </a:moveTo>
                  <a:lnTo>
                    <a:pt x="0" y="67310"/>
                  </a:lnTo>
                  <a:lnTo>
                    <a:pt x="0" y="72390"/>
                  </a:lnTo>
                  <a:lnTo>
                    <a:pt x="54610" y="72390"/>
                  </a:lnTo>
                  <a:lnTo>
                    <a:pt x="54610" y="67310"/>
                  </a:lnTo>
                  <a:close/>
                </a:path>
                <a:path w="54610" h="205740">
                  <a:moveTo>
                    <a:pt x="54610" y="60960"/>
                  </a:moveTo>
                  <a:lnTo>
                    <a:pt x="0" y="60960"/>
                  </a:lnTo>
                  <a:lnTo>
                    <a:pt x="0" y="66040"/>
                  </a:lnTo>
                  <a:lnTo>
                    <a:pt x="54610" y="66040"/>
                  </a:lnTo>
                  <a:lnTo>
                    <a:pt x="54610" y="60960"/>
                  </a:lnTo>
                  <a:close/>
                </a:path>
                <a:path w="54610" h="205740">
                  <a:moveTo>
                    <a:pt x="54610" y="54610"/>
                  </a:moveTo>
                  <a:lnTo>
                    <a:pt x="0" y="54610"/>
                  </a:lnTo>
                  <a:lnTo>
                    <a:pt x="0" y="59690"/>
                  </a:lnTo>
                  <a:lnTo>
                    <a:pt x="54610" y="59690"/>
                  </a:lnTo>
                  <a:lnTo>
                    <a:pt x="54610" y="54610"/>
                  </a:lnTo>
                  <a:close/>
                </a:path>
                <a:path w="54610" h="205740">
                  <a:moveTo>
                    <a:pt x="54610" y="48260"/>
                  </a:moveTo>
                  <a:lnTo>
                    <a:pt x="0" y="48260"/>
                  </a:lnTo>
                  <a:lnTo>
                    <a:pt x="0" y="53340"/>
                  </a:lnTo>
                  <a:lnTo>
                    <a:pt x="54610" y="53340"/>
                  </a:lnTo>
                  <a:lnTo>
                    <a:pt x="54610" y="48260"/>
                  </a:lnTo>
                  <a:close/>
                </a:path>
                <a:path w="54610" h="205740">
                  <a:moveTo>
                    <a:pt x="54610" y="41910"/>
                  </a:moveTo>
                  <a:lnTo>
                    <a:pt x="0" y="41910"/>
                  </a:lnTo>
                  <a:lnTo>
                    <a:pt x="0" y="46990"/>
                  </a:lnTo>
                  <a:lnTo>
                    <a:pt x="54610" y="46990"/>
                  </a:lnTo>
                  <a:lnTo>
                    <a:pt x="54610" y="41910"/>
                  </a:lnTo>
                  <a:close/>
                </a:path>
                <a:path w="54610" h="205740">
                  <a:moveTo>
                    <a:pt x="54610" y="35560"/>
                  </a:moveTo>
                  <a:lnTo>
                    <a:pt x="0" y="35560"/>
                  </a:lnTo>
                  <a:lnTo>
                    <a:pt x="0" y="40640"/>
                  </a:lnTo>
                  <a:lnTo>
                    <a:pt x="54610" y="40640"/>
                  </a:lnTo>
                  <a:lnTo>
                    <a:pt x="54610" y="35560"/>
                  </a:lnTo>
                  <a:close/>
                </a:path>
                <a:path w="54610" h="205740">
                  <a:moveTo>
                    <a:pt x="54610" y="30480"/>
                  </a:moveTo>
                  <a:lnTo>
                    <a:pt x="0" y="30480"/>
                  </a:lnTo>
                  <a:lnTo>
                    <a:pt x="0" y="34290"/>
                  </a:lnTo>
                  <a:lnTo>
                    <a:pt x="54610" y="34290"/>
                  </a:lnTo>
                  <a:lnTo>
                    <a:pt x="54610" y="30480"/>
                  </a:lnTo>
                  <a:close/>
                </a:path>
                <a:path w="54610" h="205740">
                  <a:moveTo>
                    <a:pt x="54610" y="24130"/>
                  </a:moveTo>
                  <a:lnTo>
                    <a:pt x="0" y="24130"/>
                  </a:lnTo>
                  <a:lnTo>
                    <a:pt x="0" y="29210"/>
                  </a:lnTo>
                  <a:lnTo>
                    <a:pt x="54610" y="29210"/>
                  </a:lnTo>
                  <a:lnTo>
                    <a:pt x="54610" y="24130"/>
                  </a:lnTo>
                  <a:close/>
                </a:path>
                <a:path w="54610" h="205740">
                  <a:moveTo>
                    <a:pt x="54610" y="17780"/>
                  </a:moveTo>
                  <a:lnTo>
                    <a:pt x="0" y="17780"/>
                  </a:lnTo>
                  <a:lnTo>
                    <a:pt x="0" y="22860"/>
                  </a:lnTo>
                  <a:lnTo>
                    <a:pt x="54610" y="22860"/>
                  </a:lnTo>
                  <a:lnTo>
                    <a:pt x="54610" y="17780"/>
                  </a:lnTo>
                  <a:close/>
                </a:path>
                <a:path w="54610" h="205740">
                  <a:moveTo>
                    <a:pt x="54610" y="11430"/>
                  </a:moveTo>
                  <a:lnTo>
                    <a:pt x="0" y="11430"/>
                  </a:lnTo>
                  <a:lnTo>
                    <a:pt x="0" y="16510"/>
                  </a:lnTo>
                  <a:lnTo>
                    <a:pt x="54610" y="16510"/>
                  </a:lnTo>
                  <a:lnTo>
                    <a:pt x="54610" y="11430"/>
                  </a:lnTo>
                  <a:close/>
                </a:path>
                <a:path w="54610" h="205740">
                  <a:moveTo>
                    <a:pt x="54610" y="5080"/>
                  </a:moveTo>
                  <a:lnTo>
                    <a:pt x="0" y="5080"/>
                  </a:lnTo>
                  <a:lnTo>
                    <a:pt x="0" y="10160"/>
                  </a:lnTo>
                  <a:lnTo>
                    <a:pt x="54610" y="10160"/>
                  </a:lnTo>
                  <a:lnTo>
                    <a:pt x="54610" y="5080"/>
                  </a:lnTo>
                  <a:close/>
                </a:path>
                <a:path w="54610" h="205740">
                  <a:moveTo>
                    <a:pt x="54610" y="0"/>
                  </a:moveTo>
                  <a:lnTo>
                    <a:pt x="13969" y="0"/>
                  </a:lnTo>
                  <a:lnTo>
                    <a:pt x="13969" y="1270"/>
                  </a:lnTo>
                  <a:lnTo>
                    <a:pt x="0" y="1270"/>
                  </a:lnTo>
                  <a:lnTo>
                    <a:pt x="0" y="3810"/>
                  </a:lnTo>
                  <a:lnTo>
                    <a:pt x="54610" y="3810"/>
                  </a:lnTo>
                  <a:lnTo>
                    <a:pt x="54610" y="0"/>
                  </a:lnTo>
                  <a:close/>
                </a:path>
              </a:pathLst>
            </a:custGeom>
            <a:solidFill>
              <a:srgbClr val="236B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0" name="object 300"/>
            <p:cNvSpPr/>
            <p:nvPr/>
          </p:nvSpPr>
          <p:spPr>
            <a:xfrm>
              <a:off x="1964690" y="6419850"/>
              <a:ext cx="54610" cy="199390"/>
            </a:xfrm>
            <a:custGeom>
              <a:avLst/>
              <a:gdLst/>
              <a:ahLst/>
              <a:cxnLst/>
              <a:rect l="l" t="t" r="r" b="b"/>
              <a:pathLst>
                <a:path w="54610" h="199390">
                  <a:moveTo>
                    <a:pt x="54610" y="195580"/>
                  </a:moveTo>
                  <a:lnTo>
                    <a:pt x="0" y="195580"/>
                  </a:lnTo>
                  <a:lnTo>
                    <a:pt x="0" y="198120"/>
                  </a:lnTo>
                  <a:lnTo>
                    <a:pt x="12687" y="198120"/>
                  </a:lnTo>
                  <a:lnTo>
                    <a:pt x="12700" y="199390"/>
                  </a:lnTo>
                  <a:lnTo>
                    <a:pt x="35560" y="199390"/>
                  </a:lnTo>
                  <a:lnTo>
                    <a:pt x="35560" y="198120"/>
                  </a:lnTo>
                  <a:lnTo>
                    <a:pt x="54610" y="198120"/>
                  </a:lnTo>
                  <a:lnTo>
                    <a:pt x="54610" y="195580"/>
                  </a:lnTo>
                  <a:close/>
                </a:path>
                <a:path w="54610" h="199390">
                  <a:moveTo>
                    <a:pt x="54610" y="193040"/>
                  </a:moveTo>
                  <a:lnTo>
                    <a:pt x="0" y="193040"/>
                  </a:lnTo>
                  <a:lnTo>
                    <a:pt x="0" y="194322"/>
                  </a:lnTo>
                  <a:lnTo>
                    <a:pt x="54610" y="194322"/>
                  </a:lnTo>
                  <a:lnTo>
                    <a:pt x="54610" y="193040"/>
                  </a:lnTo>
                  <a:close/>
                </a:path>
                <a:path w="54610" h="199390">
                  <a:moveTo>
                    <a:pt x="54610" y="189230"/>
                  </a:moveTo>
                  <a:lnTo>
                    <a:pt x="0" y="189230"/>
                  </a:lnTo>
                  <a:lnTo>
                    <a:pt x="0" y="191770"/>
                  </a:lnTo>
                  <a:lnTo>
                    <a:pt x="54610" y="191770"/>
                  </a:lnTo>
                  <a:lnTo>
                    <a:pt x="54610" y="189230"/>
                  </a:lnTo>
                  <a:close/>
                </a:path>
                <a:path w="54610" h="199390">
                  <a:moveTo>
                    <a:pt x="54610" y="186702"/>
                  </a:moveTo>
                  <a:lnTo>
                    <a:pt x="0" y="186702"/>
                  </a:lnTo>
                  <a:lnTo>
                    <a:pt x="0" y="187972"/>
                  </a:lnTo>
                  <a:lnTo>
                    <a:pt x="54610" y="187972"/>
                  </a:lnTo>
                  <a:lnTo>
                    <a:pt x="54610" y="186702"/>
                  </a:lnTo>
                  <a:close/>
                </a:path>
                <a:path w="54610" h="199390">
                  <a:moveTo>
                    <a:pt x="54610" y="182892"/>
                  </a:moveTo>
                  <a:lnTo>
                    <a:pt x="0" y="182892"/>
                  </a:lnTo>
                  <a:lnTo>
                    <a:pt x="0" y="185432"/>
                  </a:lnTo>
                  <a:lnTo>
                    <a:pt x="54610" y="185432"/>
                  </a:lnTo>
                  <a:lnTo>
                    <a:pt x="54610" y="182892"/>
                  </a:lnTo>
                  <a:close/>
                </a:path>
                <a:path w="54610" h="199390">
                  <a:moveTo>
                    <a:pt x="54610" y="180352"/>
                  </a:moveTo>
                  <a:lnTo>
                    <a:pt x="0" y="180352"/>
                  </a:lnTo>
                  <a:lnTo>
                    <a:pt x="0" y="181610"/>
                  </a:lnTo>
                  <a:lnTo>
                    <a:pt x="54610" y="181610"/>
                  </a:lnTo>
                  <a:lnTo>
                    <a:pt x="54610" y="180352"/>
                  </a:lnTo>
                  <a:close/>
                </a:path>
                <a:path w="54610" h="199390">
                  <a:moveTo>
                    <a:pt x="54610" y="176530"/>
                  </a:moveTo>
                  <a:lnTo>
                    <a:pt x="0" y="176530"/>
                  </a:lnTo>
                  <a:lnTo>
                    <a:pt x="0" y="179070"/>
                  </a:lnTo>
                  <a:lnTo>
                    <a:pt x="54610" y="179070"/>
                  </a:lnTo>
                  <a:lnTo>
                    <a:pt x="54610" y="176530"/>
                  </a:lnTo>
                  <a:close/>
                </a:path>
                <a:path w="54610" h="199390">
                  <a:moveTo>
                    <a:pt x="54610" y="174002"/>
                  </a:moveTo>
                  <a:lnTo>
                    <a:pt x="0" y="174002"/>
                  </a:lnTo>
                  <a:lnTo>
                    <a:pt x="0" y="175260"/>
                  </a:lnTo>
                  <a:lnTo>
                    <a:pt x="54610" y="175260"/>
                  </a:lnTo>
                  <a:lnTo>
                    <a:pt x="54610" y="174002"/>
                  </a:lnTo>
                  <a:close/>
                </a:path>
                <a:path w="54610" h="199390">
                  <a:moveTo>
                    <a:pt x="54610" y="170180"/>
                  </a:moveTo>
                  <a:lnTo>
                    <a:pt x="0" y="170180"/>
                  </a:lnTo>
                  <a:lnTo>
                    <a:pt x="0" y="172720"/>
                  </a:lnTo>
                  <a:lnTo>
                    <a:pt x="54610" y="172720"/>
                  </a:lnTo>
                  <a:lnTo>
                    <a:pt x="54610" y="170180"/>
                  </a:lnTo>
                  <a:close/>
                </a:path>
                <a:path w="54610" h="199390">
                  <a:moveTo>
                    <a:pt x="54610" y="167640"/>
                  </a:moveTo>
                  <a:lnTo>
                    <a:pt x="0" y="167640"/>
                  </a:lnTo>
                  <a:lnTo>
                    <a:pt x="0" y="168910"/>
                  </a:lnTo>
                  <a:lnTo>
                    <a:pt x="54610" y="168910"/>
                  </a:lnTo>
                  <a:lnTo>
                    <a:pt x="54610" y="167640"/>
                  </a:lnTo>
                  <a:close/>
                </a:path>
                <a:path w="54610" h="199390">
                  <a:moveTo>
                    <a:pt x="54610" y="163830"/>
                  </a:moveTo>
                  <a:lnTo>
                    <a:pt x="0" y="163830"/>
                  </a:lnTo>
                  <a:lnTo>
                    <a:pt x="0" y="166382"/>
                  </a:lnTo>
                  <a:lnTo>
                    <a:pt x="54610" y="166382"/>
                  </a:lnTo>
                  <a:lnTo>
                    <a:pt x="54610" y="163830"/>
                  </a:lnTo>
                  <a:close/>
                </a:path>
                <a:path w="54610" h="199390">
                  <a:moveTo>
                    <a:pt x="54610" y="161290"/>
                  </a:moveTo>
                  <a:lnTo>
                    <a:pt x="0" y="161290"/>
                  </a:lnTo>
                  <a:lnTo>
                    <a:pt x="0" y="162560"/>
                  </a:lnTo>
                  <a:lnTo>
                    <a:pt x="54610" y="162560"/>
                  </a:lnTo>
                  <a:lnTo>
                    <a:pt x="54610" y="161290"/>
                  </a:lnTo>
                  <a:close/>
                </a:path>
                <a:path w="54610" h="199390">
                  <a:moveTo>
                    <a:pt x="54610" y="157492"/>
                  </a:moveTo>
                  <a:lnTo>
                    <a:pt x="0" y="157492"/>
                  </a:lnTo>
                  <a:lnTo>
                    <a:pt x="0" y="160020"/>
                  </a:lnTo>
                  <a:lnTo>
                    <a:pt x="54610" y="160020"/>
                  </a:lnTo>
                  <a:lnTo>
                    <a:pt x="54610" y="157492"/>
                  </a:lnTo>
                  <a:close/>
                </a:path>
                <a:path w="54610" h="199390">
                  <a:moveTo>
                    <a:pt x="54610" y="154940"/>
                  </a:moveTo>
                  <a:lnTo>
                    <a:pt x="0" y="154940"/>
                  </a:lnTo>
                  <a:lnTo>
                    <a:pt x="0" y="156210"/>
                  </a:lnTo>
                  <a:lnTo>
                    <a:pt x="54610" y="156210"/>
                  </a:lnTo>
                  <a:lnTo>
                    <a:pt x="54610" y="154940"/>
                  </a:lnTo>
                  <a:close/>
                </a:path>
                <a:path w="54610" h="199390">
                  <a:moveTo>
                    <a:pt x="54610" y="151130"/>
                  </a:moveTo>
                  <a:lnTo>
                    <a:pt x="0" y="151130"/>
                  </a:lnTo>
                  <a:lnTo>
                    <a:pt x="0" y="153670"/>
                  </a:lnTo>
                  <a:lnTo>
                    <a:pt x="54610" y="153670"/>
                  </a:lnTo>
                  <a:lnTo>
                    <a:pt x="54610" y="151130"/>
                  </a:lnTo>
                  <a:close/>
                </a:path>
                <a:path w="54610" h="199390">
                  <a:moveTo>
                    <a:pt x="54610" y="148590"/>
                  </a:moveTo>
                  <a:lnTo>
                    <a:pt x="0" y="148590"/>
                  </a:lnTo>
                  <a:lnTo>
                    <a:pt x="0" y="149860"/>
                  </a:lnTo>
                  <a:lnTo>
                    <a:pt x="54610" y="149860"/>
                  </a:lnTo>
                  <a:lnTo>
                    <a:pt x="54610" y="148590"/>
                  </a:lnTo>
                  <a:close/>
                </a:path>
                <a:path w="54610" h="199390">
                  <a:moveTo>
                    <a:pt x="54610" y="144792"/>
                  </a:moveTo>
                  <a:lnTo>
                    <a:pt x="0" y="144792"/>
                  </a:lnTo>
                  <a:lnTo>
                    <a:pt x="0" y="147332"/>
                  </a:lnTo>
                  <a:lnTo>
                    <a:pt x="54610" y="147332"/>
                  </a:lnTo>
                  <a:lnTo>
                    <a:pt x="54610" y="144792"/>
                  </a:lnTo>
                  <a:close/>
                </a:path>
                <a:path w="54610" h="199390">
                  <a:moveTo>
                    <a:pt x="54610" y="142240"/>
                  </a:moveTo>
                  <a:lnTo>
                    <a:pt x="0" y="142240"/>
                  </a:lnTo>
                  <a:lnTo>
                    <a:pt x="0" y="143510"/>
                  </a:lnTo>
                  <a:lnTo>
                    <a:pt x="54610" y="143510"/>
                  </a:lnTo>
                  <a:lnTo>
                    <a:pt x="54610" y="142240"/>
                  </a:lnTo>
                  <a:close/>
                </a:path>
                <a:path w="54610" h="199390">
                  <a:moveTo>
                    <a:pt x="54610" y="138430"/>
                  </a:moveTo>
                  <a:lnTo>
                    <a:pt x="0" y="138430"/>
                  </a:lnTo>
                  <a:lnTo>
                    <a:pt x="0" y="140970"/>
                  </a:lnTo>
                  <a:lnTo>
                    <a:pt x="54610" y="140970"/>
                  </a:lnTo>
                  <a:lnTo>
                    <a:pt x="54610" y="138430"/>
                  </a:lnTo>
                  <a:close/>
                </a:path>
                <a:path w="54610" h="199390">
                  <a:moveTo>
                    <a:pt x="54610" y="135890"/>
                  </a:moveTo>
                  <a:lnTo>
                    <a:pt x="0" y="135890"/>
                  </a:lnTo>
                  <a:lnTo>
                    <a:pt x="0" y="137160"/>
                  </a:lnTo>
                  <a:lnTo>
                    <a:pt x="54610" y="137160"/>
                  </a:lnTo>
                  <a:lnTo>
                    <a:pt x="54610" y="135890"/>
                  </a:lnTo>
                  <a:close/>
                </a:path>
                <a:path w="54610" h="199390">
                  <a:moveTo>
                    <a:pt x="54610" y="132092"/>
                  </a:moveTo>
                  <a:lnTo>
                    <a:pt x="0" y="132092"/>
                  </a:lnTo>
                  <a:lnTo>
                    <a:pt x="0" y="134620"/>
                  </a:lnTo>
                  <a:lnTo>
                    <a:pt x="54610" y="134620"/>
                  </a:lnTo>
                  <a:lnTo>
                    <a:pt x="54610" y="132092"/>
                  </a:lnTo>
                  <a:close/>
                </a:path>
                <a:path w="54610" h="199390">
                  <a:moveTo>
                    <a:pt x="54610" y="129540"/>
                  </a:moveTo>
                  <a:lnTo>
                    <a:pt x="0" y="129540"/>
                  </a:lnTo>
                  <a:lnTo>
                    <a:pt x="0" y="130810"/>
                  </a:lnTo>
                  <a:lnTo>
                    <a:pt x="54610" y="130810"/>
                  </a:lnTo>
                  <a:lnTo>
                    <a:pt x="54610" y="129540"/>
                  </a:lnTo>
                  <a:close/>
                </a:path>
                <a:path w="54610" h="199390">
                  <a:moveTo>
                    <a:pt x="54610" y="125742"/>
                  </a:moveTo>
                  <a:lnTo>
                    <a:pt x="0" y="125742"/>
                  </a:lnTo>
                  <a:lnTo>
                    <a:pt x="0" y="128270"/>
                  </a:lnTo>
                  <a:lnTo>
                    <a:pt x="54610" y="128270"/>
                  </a:lnTo>
                  <a:lnTo>
                    <a:pt x="54610" y="125742"/>
                  </a:lnTo>
                  <a:close/>
                </a:path>
                <a:path w="54610" h="199390">
                  <a:moveTo>
                    <a:pt x="54610" y="123202"/>
                  </a:moveTo>
                  <a:lnTo>
                    <a:pt x="0" y="123202"/>
                  </a:lnTo>
                  <a:lnTo>
                    <a:pt x="0" y="124460"/>
                  </a:lnTo>
                  <a:lnTo>
                    <a:pt x="54610" y="124460"/>
                  </a:lnTo>
                  <a:lnTo>
                    <a:pt x="54610" y="123202"/>
                  </a:lnTo>
                  <a:close/>
                </a:path>
                <a:path w="54610" h="199390">
                  <a:moveTo>
                    <a:pt x="54610" y="119392"/>
                  </a:moveTo>
                  <a:lnTo>
                    <a:pt x="0" y="119392"/>
                  </a:lnTo>
                  <a:lnTo>
                    <a:pt x="0" y="121932"/>
                  </a:lnTo>
                  <a:lnTo>
                    <a:pt x="54610" y="121932"/>
                  </a:lnTo>
                  <a:lnTo>
                    <a:pt x="54610" y="119392"/>
                  </a:lnTo>
                  <a:close/>
                </a:path>
                <a:path w="54610" h="199390">
                  <a:moveTo>
                    <a:pt x="54610" y="116840"/>
                  </a:moveTo>
                  <a:lnTo>
                    <a:pt x="0" y="116840"/>
                  </a:lnTo>
                  <a:lnTo>
                    <a:pt x="0" y="118110"/>
                  </a:lnTo>
                  <a:lnTo>
                    <a:pt x="54610" y="118110"/>
                  </a:lnTo>
                  <a:lnTo>
                    <a:pt x="54610" y="116840"/>
                  </a:lnTo>
                  <a:close/>
                </a:path>
                <a:path w="54610" h="199390">
                  <a:moveTo>
                    <a:pt x="54610" y="113030"/>
                  </a:moveTo>
                  <a:lnTo>
                    <a:pt x="0" y="113030"/>
                  </a:lnTo>
                  <a:lnTo>
                    <a:pt x="0" y="115582"/>
                  </a:lnTo>
                  <a:lnTo>
                    <a:pt x="54610" y="115582"/>
                  </a:lnTo>
                  <a:lnTo>
                    <a:pt x="54610" y="113030"/>
                  </a:lnTo>
                  <a:close/>
                </a:path>
                <a:path w="54610" h="199390">
                  <a:moveTo>
                    <a:pt x="54610" y="110490"/>
                  </a:moveTo>
                  <a:lnTo>
                    <a:pt x="0" y="110490"/>
                  </a:lnTo>
                  <a:lnTo>
                    <a:pt x="0" y="111760"/>
                  </a:lnTo>
                  <a:lnTo>
                    <a:pt x="54610" y="111760"/>
                  </a:lnTo>
                  <a:lnTo>
                    <a:pt x="54610" y="110490"/>
                  </a:lnTo>
                  <a:close/>
                </a:path>
                <a:path w="54610" h="199390">
                  <a:moveTo>
                    <a:pt x="54610" y="106680"/>
                  </a:moveTo>
                  <a:lnTo>
                    <a:pt x="0" y="106680"/>
                  </a:lnTo>
                  <a:lnTo>
                    <a:pt x="0" y="109220"/>
                  </a:lnTo>
                  <a:lnTo>
                    <a:pt x="54610" y="109220"/>
                  </a:lnTo>
                  <a:lnTo>
                    <a:pt x="54610" y="106680"/>
                  </a:lnTo>
                  <a:close/>
                </a:path>
                <a:path w="54610" h="199390">
                  <a:moveTo>
                    <a:pt x="54610" y="104140"/>
                  </a:moveTo>
                  <a:lnTo>
                    <a:pt x="0" y="104140"/>
                  </a:lnTo>
                  <a:lnTo>
                    <a:pt x="0" y="105410"/>
                  </a:lnTo>
                  <a:lnTo>
                    <a:pt x="54610" y="105410"/>
                  </a:lnTo>
                  <a:lnTo>
                    <a:pt x="54610" y="104140"/>
                  </a:lnTo>
                  <a:close/>
                </a:path>
                <a:path w="54610" h="199390">
                  <a:moveTo>
                    <a:pt x="54610" y="100330"/>
                  </a:moveTo>
                  <a:lnTo>
                    <a:pt x="0" y="100330"/>
                  </a:lnTo>
                  <a:lnTo>
                    <a:pt x="0" y="102882"/>
                  </a:lnTo>
                  <a:lnTo>
                    <a:pt x="54610" y="102882"/>
                  </a:lnTo>
                  <a:lnTo>
                    <a:pt x="54610" y="100330"/>
                  </a:lnTo>
                  <a:close/>
                </a:path>
                <a:path w="54610" h="199390">
                  <a:moveTo>
                    <a:pt x="54610" y="97802"/>
                  </a:moveTo>
                  <a:lnTo>
                    <a:pt x="0" y="97802"/>
                  </a:lnTo>
                  <a:lnTo>
                    <a:pt x="0" y="99060"/>
                  </a:lnTo>
                  <a:lnTo>
                    <a:pt x="54610" y="99060"/>
                  </a:lnTo>
                  <a:lnTo>
                    <a:pt x="54610" y="97802"/>
                  </a:lnTo>
                  <a:close/>
                </a:path>
                <a:path w="54610" h="199390">
                  <a:moveTo>
                    <a:pt x="54610" y="93992"/>
                  </a:moveTo>
                  <a:lnTo>
                    <a:pt x="0" y="93992"/>
                  </a:lnTo>
                  <a:lnTo>
                    <a:pt x="0" y="96520"/>
                  </a:lnTo>
                  <a:lnTo>
                    <a:pt x="54610" y="96520"/>
                  </a:lnTo>
                  <a:lnTo>
                    <a:pt x="54610" y="93992"/>
                  </a:lnTo>
                  <a:close/>
                </a:path>
                <a:path w="54610" h="199390">
                  <a:moveTo>
                    <a:pt x="54610" y="91452"/>
                  </a:moveTo>
                  <a:lnTo>
                    <a:pt x="0" y="91452"/>
                  </a:lnTo>
                  <a:lnTo>
                    <a:pt x="0" y="92710"/>
                  </a:lnTo>
                  <a:lnTo>
                    <a:pt x="54610" y="92710"/>
                  </a:lnTo>
                  <a:lnTo>
                    <a:pt x="54610" y="91452"/>
                  </a:lnTo>
                  <a:close/>
                </a:path>
                <a:path w="54610" h="199390">
                  <a:moveTo>
                    <a:pt x="54610" y="87642"/>
                  </a:moveTo>
                  <a:lnTo>
                    <a:pt x="0" y="87642"/>
                  </a:lnTo>
                  <a:lnTo>
                    <a:pt x="0" y="90170"/>
                  </a:lnTo>
                  <a:lnTo>
                    <a:pt x="54610" y="90170"/>
                  </a:lnTo>
                  <a:lnTo>
                    <a:pt x="54610" y="87642"/>
                  </a:lnTo>
                  <a:close/>
                </a:path>
                <a:path w="54610" h="199390">
                  <a:moveTo>
                    <a:pt x="54610" y="85102"/>
                  </a:moveTo>
                  <a:lnTo>
                    <a:pt x="0" y="85102"/>
                  </a:lnTo>
                  <a:lnTo>
                    <a:pt x="0" y="86360"/>
                  </a:lnTo>
                  <a:lnTo>
                    <a:pt x="54610" y="86360"/>
                  </a:lnTo>
                  <a:lnTo>
                    <a:pt x="54610" y="85102"/>
                  </a:lnTo>
                  <a:close/>
                </a:path>
                <a:path w="54610" h="199390">
                  <a:moveTo>
                    <a:pt x="54610" y="81280"/>
                  </a:moveTo>
                  <a:lnTo>
                    <a:pt x="0" y="81280"/>
                  </a:lnTo>
                  <a:lnTo>
                    <a:pt x="0" y="83832"/>
                  </a:lnTo>
                  <a:lnTo>
                    <a:pt x="54610" y="83832"/>
                  </a:lnTo>
                  <a:lnTo>
                    <a:pt x="54610" y="81280"/>
                  </a:lnTo>
                  <a:close/>
                </a:path>
                <a:path w="54610" h="199390">
                  <a:moveTo>
                    <a:pt x="54610" y="78740"/>
                  </a:moveTo>
                  <a:lnTo>
                    <a:pt x="0" y="78740"/>
                  </a:lnTo>
                  <a:lnTo>
                    <a:pt x="0" y="80010"/>
                  </a:lnTo>
                  <a:lnTo>
                    <a:pt x="54610" y="80010"/>
                  </a:lnTo>
                  <a:lnTo>
                    <a:pt x="54610" y="78740"/>
                  </a:lnTo>
                  <a:close/>
                </a:path>
                <a:path w="54610" h="199390">
                  <a:moveTo>
                    <a:pt x="54610" y="72390"/>
                  </a:moveTo>
                  <a:lnTo>
                    <a:pt x="0" y="72390"/>
                  </a:lnTo>
                  <a:lnTo>
                    <a:pt x="0" y="77470"/>
                  </a:lnTo>
                  <a:lnTo>
                    <a:pt x="54610" y="77470"/>
                  </a:lnTo>
                  <a:lnTo>
                    <a:pt x="54610" y="72390"/>
                  </a:lnTo>
                  <a:close/>
                </a:path>
                <a:path w="54610" h="199390">
                  <a:moveTo>
                    <a:pt x="54610" y="66052"/>
                  </a:moveTo>
                  <a:lnTo>
                    <a:pt x="0" y="66052"/>
                  </a:lnTo>
                  <a:lnTo>
                    <a:pt x="0" y="71120"/>
                  </a:lnTo>
                  <a:lnTo>
                    <a:pt x="54610" y="71120"/>
                  </a:lnTo>
                  <a:lnTo>
                    <a:pt x="54610" y="66052"/>
                  </a:lnTo>
                  <a:close/>
                </a:path>
                <a:path w="54610" h="199390">
                  <a:moveTo>
                    <a:pt x="54610" y="59690"/>
                  </a:moveTo>
                  <a:lnTo>
                    <a:pt x="0" y="59690"/>
                  </a:lnTo>
                  <a:lnTo>
                    <a:pt x="0" y="64770"/>
                  </a:lnTo>
                  <a:lnTo>
                    <a:pt x="54610" y="64770"/>
                  </a:lnTo>
                  <a:lnTo>
                    <a:pt x="54610" y="59690"/>
                  </a:lnTo>
                  <a:close/>
                </a:path>
                <a:path w="54610" h="199390">
                  <a:moveTo>
                    <a:pt x="54610" y="53340"/>
                  </a:moveTo>
                  <a:lnTo>
                    <a:pt x="0" y="53340"/>
                  </a:lnTo>
                  <a:lnTo>
                    <a:pt x="0" y="58432"/>
                  </a:lnTo>
                  <a:lnTo>
                    <a:pt x="54610" y="58432"/>
                  </a:lnTo>
                  <a:lnTo>
                    <a:pt x="54610" y="53340"/>
                  </a:lnTo>
                  <a:close/>
                </a:path>
                <a:path w="54610" h="199390">
                  <a:moveTo>
                    <a:pt x="54610" y="46990"/>
                  </a:moveTo>
                  <a:lnTo>
                    <a:pt x="0" y="46990"/>
                  </a:lnTo>
                  <a:lnTo>
                    <a:pt x="0" y="52070"/>
                  </a:lnTo>
                  <a:lnTo>
                    <a:pt x="54610" y="52070"/>
                  </a:lnTo>
                  <a:lnTo>
                    <a:pt x="54610" y="46990"/>
                  </a:lnTo>
                  <a:close/>
                </a:path>
                <a:path w="54610" h="199390">
                  <a:moveTo>
                    <a:pt x="54610" y="40640"/>
                  </a:moveTo>
                  <a:lnTo>
                    <a:pt x="0" y="40640"/>
                  </a:lnTo>
                  <a:lnTo>
                    <a:pt x="0" y="45720"/>
                  </a:lnTo>
                  <a:lnTo>
                    <a:pt x="54610" y="45720"/>
                  </a:lnTo>
                  <a:lnTo>
                    <a:pt x="54610" y="40640"/>
                  </a:lnTo>
                  <a:close/>
                </a:path>
                <a:path w="54610" h="199390">
                  <a:moveTo>
                    <a:pt x="54610" y="34290"/>
                  </a:moveTo>
                  <a:lnTo>
                    <a:pt x="0" y="34290"/>
                  </a:lnTo>
                  <a:lnTo>
                    <a:pt x="0" y="39382"/>
                  </a:lnTo>
                  <a:lnTo>
                    <a:pt x="54610" y="39382"/>
                  </a:lnTo>
                  <a:lnTo>
                    <a:pt x="54610" y="34290"/>
                  </a:lnTo>
                  <a:close/>
                </a:path>
                <a:path w="54610" h="199390">
                  <a:moveTo>
                    <a:pt x="54610" y="29210"/>
                  </a:moveTo>
                  <a:lnTo>
                    <a:pt x="0" y="29210"/>
                  </a:lnTo>
                  <a:lnTo>
                    <a:pt x="0" y="33020"/>
                  </a:lnTo>
                  <a:lnTo>
                    <a:pt x="54610" y="33020"/>
                  </a:lnTo>
                  <a:lnTo>
                    <a:pt x="54610" y="29210"/>
                  </a:lnTo>
                  <a:close/>
                </a:path>
                <a:path w="54610" h="199390">
                  <a:moveTo>
                    <a:pt x="54610" y="22860"/>
                  </a:moveTo>
                  <a:lnTo>
                    <a:pt x="0" y="22860"/>
                  </a:lnTo>
                  <a:lnTo>
                    <a:pt x="0" y="27952"/>
                  </a:lnTo>
                  <a:lnTo>
                    <a:pt x="54610" y="27952"/>
                  </a:lnTo>
                  <a:lnTo>
                    <a:pt x="54610" y="22860"/>
                  </a:lnTo>
                  <a:close/>
                </a:path>
                <a:path w="54610" h="199390">
                  <a:moveTo>
                    <a:pt x="54610" y="16510"/>
                  </a:moveTo>
                  <a:lnTo>
                    <a:pt x="0" y="16510"/>
                  </a:lnTo>
                  <a:lnTo>
                    <a:pt x="0" y="21590"/>
                  </a:lnTo>
                  <a:lnTo>
                    <a:pt x="54610" y="21590"/>
                  </a:lnTo>
                  <a:lnTo>
                    <a:pt x="54610" y="16510"/>
                  </a:lnTo>
                  <a:close/>
                </a:path>
                <a:path w="54610" h="199390">
                  <a:moveTo>
                    <a:pt x="54610" y="10160"/>
                  </a:moveTo>
                  <a:lnTo>
                    <a:pt x="0" y="10160"/>
                  </a:lnTo>
                  <a:lnTo>
                    <a:pt x="0" y="15240"/>
                  </a:lnTo>
                  <a:lnTo>
                    <a:pt x="54610" y="15240"/>
                  </a:lnTo>
                  <a:lnTo>
                    <a:pt x="54610" y="10160"/>
                  </a:lnTo>
                  <a:close/>
                </a:path>
                <a:path w="54610" h="199390">
                  <a:moveTo>
                    <a:pt x="54610" y="3810"/>
                  </a:moveTo>
                  <a:lnTo>
                    <a:pt x="0" y="3810"/>
                  </a:lnTo>
                  <a:lnTo>
                    <a:pt x="0" y="8890"/>
                  </a:lnTo>
                  <a:lnTo>
                    <a:pt x="54610" y="8890"/>
                  </a:lnTo>
                  <a:lnTo>
                    <a:pt x="54610" y="3810"/>
                  </a:lnTo>
                  <a:close/>
                </a:path>
                <a:path w="54610" h="199390">
                  <a:moveTo>
                    <a:pt x="5461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54610" y="2540"/>
                  </a:lnTo>
                  <a:lnTo>
                    <a:pt x="54610" y="0"/>
                  </a:lnTo>
                  <a:close/>
                </a:path>
              </a:pathLst>
            </a:custGeom>
            <a:solidFill>
              <a:srgbClr val="236A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1" name="object 301"/>
            <p:cNvSpPr/>
            <p:nvPr/>
          </p:nvSpPr>
          <p:spPr>
            <a:xfrm>
              <a:off x="1908809" y="6419850"/>
              <a:ext cx="55880" cy="198120"/>
            </a:xfrm>
            <a:custGeom>
              <a:avLst/>
              <a:gdLst/>
              <a:ahLst/>
              <a:cxnLst/>
              <a:rect l="l" t="t" r="r" b="b"/>
              <a:pathLst>
                <a:path w="55880" h="198120">
                  <a:moveTo>
                    <a:pt x="55879" y="195579"/>
                  </a:moveTo>
                  <a:lnTo>
                    <a:pt x="45719" y="195579"/>
                  </a:lnTo>
                  <a:lnTo>
                    <a:pt x="45719" y="198119"/>
                  </a:lnTo>
                  <a:lnTo>
                    <a:pt x="55879" y="198119"/>
                  </a:lnTo>
                  <a:lnTo>
                    <a:pt x="55879" y="195579"/>
                  </a:lnTo>
                  <a:close/>
                </a:path>
                <a:path w="55880" h="198120">
                  <a:moveTo>
                    <a:pt x="55879" y="193040"/>
                  </a:moveTo>
                  <a:lnTo>
                    <a:pt x="0" y="193040"/>
                  </a:lnTo>
                  <a:lnTo>
                    <a:pt x="0" y="195579"/>
                  </a:lnTo>
                  <a:lnTo>
                    <a:pt x="21589" y="195579"/>
                  </a:lnTo>
                  <a:lnTo>
                    <a:pt x="21589" y="194310"/>
                  </a:lnTo>
                  <a:lnTo>
                    <a:pt x="55879" y="194310"/>
                  </a:lnTo>
                  <a:lnTo>
                    <a:pt x="55879" y="193040"/>
                  </a:lnTo>
                  <a:close/>
                </a:path>
                <a:path w="55880" h="198120">
                  <a:moveTo>
                    <a:pt x="55879" y="189229"/>
                  </a:moveTo>
                  <a:lnTo>
                    <a:pt x="0" y="189229"/>
                  </a:lnTo>
                  <a:lnTo>
                    <a:pt x="0" y="191770"/>
                  </a:lnTo>
                  <a:lnTo>
                    <a:pt x="55879" y="191770"/>
                  </a:lnTo>
                  <a:lnTo>
                    <a:pt x="55879" y="189229"/>
                  </a:lnTo>
                  <a:close/>
                </a:path>
                <a:path w="55880" h="198120">
                  <a:moveTo>
                    <a:pt x="55879" y="186690"/>
                  </a:moveTo>
                  <a:lnTo>
                    <a:pt x="0" y="186690"/>
                  </a:lnTo>
                  <a:lnTo>
                    <a:pt x="0" y="187960"/>
                  </a:lnTo>
                  <a:lnTo>
                    <a:pt x="55879" y="187960"/>
                  </a:lnTo>
                  <a:lnTo>
                    <a:pt x="55879" y="186690"/>
                  </a:lnTo>
                  <a:close/>
                </a:path>
                <a:path w="55880" h="198120">
                  <a:moveTo>
                    <a:pt x="55879" y="182880"/>
                  </a:moveTo>
                  <a:lnTo>
                    <a:pt x="0" y="182880"/>
                  </a:lnTo>
                  <a:lnTo>
                    <a:pt x="0" y="185420"/>
                  </a:lnTo>
                  <a:lnTo>
                    <a:pt x="55879" y="185420"/>
                  </a:lnTo>
                  <a:lnTo>
                    <a:pt x="55879" y="182880"/>
                  </a:lnTo>
                  <a:close/>
                </a:path>
                <a:path w="55880" h="198120">
                  <a:moveTo>
                    <a:pt x="55879" y="180340"/>
                  </a:moveTo>
                  <a:lnTo>
                    <a:pt x="0" y="180340"/>
                  </a:lnTo>
                  <a:lnTo>
                    <a:pt x="0" y="181609"/>
                  </a:lnTo>
                  <a:lnTo>
                    <a:pt x="55879" y="181609"/>
                  </a:lnTo>
                  <a:lnTo>
                    <a:pt x="55879" y="180340"/>
                  </a:lnTo>
                  <a:close/>
                </a:path>
                <a:path w="55880" h="198120">
                  <a:moveTo>
                    <a:pt x="55879" y="176529"/>
                  </a:moveTo>
                  <a:lnTo>
                    <a:pt x="0" y="176529"/>
                  </a:lnTo>
                  <a:lnTo>
                    <a:pt x="0" y="179070"/>
                  </a:lnTo>
                  <a:lnTo>
                    <a:pt x="55879" y="179070"/>
                  </a:lnTo>
                  <a:lnTo>
                    <a:pt x="55879" y="176529"/>
                  </a:lnTo>
                  <a:close/>
                </a:path>
                <a:path w="55880" h="198120">
                  <a:moveTo>
                    <a:pt x="55879" y="173990"/>
                  </a:moveTo>
                  <a:lnTo>
                    <a:pt x="0" y="173990"/>
                  </a:lnTo>
                  <a:lnTo>
                    <a:pt x="0" y="175260"/>
                  </a:lnTo>
                  <a:lnTo>
                    <a:pt x="55879" y="175260"/>
                  </a:lnTo>
                  <a:lnTo>
                    <a:pt x="55879" y="173990"/>
                  </a:lnTo>
                  <a:close/>
                </a:path>
                <a:path w="55880" h="198120">
                  <a:moveTo>
                    <a:pt x="55879" y="170179"/>
                  </a:moveTo>
                  <a:lnTo>
                    <a:pt x="0" y="170179"/>
                  </a:lnTo>
                  <a:lnTo>
                    <a:pt x="0" y="172720"/>
                  </a:lnTo>
                  <a:lnTo>
                    <a:pt x="55879" y="172720"/>
                  </a:lnTo>
                  <a:lnTo>
                    <a:pt x="55879" y="170179"/>
                  </a:lnTo>
                  <a:close/>
                </a:path>
                <a:path w="55880" h="198120">
                  <a:moveTo>
                    <a:pt x="55879" y="167640"/>
                  </a:moveTo>
                  <a:lnTo>
                    <a:pt x="0" y="167640"/>
                  </a:lnTo>
                  <a:lnTo>
                    <a:pt x="0" y="168909"/>
                  </a:lnTo>
                  <a:lnTo>
                    <a:pt x="55879" y="168909"/>
                  </a:lnTo>
                  <a:lnTo>
                    <a:pt x="55879" y="167640"/>
                  </a:lnTo>
                  <a:close/>
                </a:path>
                <a:path w="55880" h="198120">
                  <a:moveTo>
                    <a:pt x="55879" y="163829"/>
                  </a:moveTo>
                  <a:lnTo>
                    <a:pt x="0" y="163829"/>
                  </a:lnTo>
                  <a:lnTo>
                    <a:pt x="0" y="166370"/>
                  </a:lnTo>
                  <a:lnTo>
                    <a:pt x="55879" y="166370"/>
                  </a:lnTo>
                  <a:lnTo>
                    <a:pt x="55879" y="163829"/>
                  </a:lnTo>
                  <a:close/>
                </a:path>
                <a:path w="55880" h="198120">
                  <a:moveTo>
                    <a:pt x="55879" y="161290"/>
                  </a:moveTo>
                  <a:lnTo>
                    <a:pt x="0" y="161290"/>
                  </a:lnTo>
                  <a:lnTo>
                    <a:pt x="0" y="162559"/>
                  </a:lnTo>
                  <a:lnTo>
                    <a:pt x="55879" y="162559"/>
                  </a:lnTo>
                  <a:lnTo>
                    <a:pt x="55879" y="161290"/>
                  </a:lnTo>
                  <a:close/>
                </a:path>
                <a:path w="55880" h="198120">
                  <a:moveTo>
                    <a:pt x="55879" y="157480"/>
                  </a:moveTo>
                  <a:lnTo>
                    <a:pt x="0" y="157480"/>
                  </a:lnTo>
                  <a:lnTo>
                    <a:pt x="0" y="160020"/>
                  </a:lnTo>
                  <a:lnTo>
                    <a:pt x="55879" y="160020"/>
                  </a:lnTo>
                  <a:lnTo>
                    <a:pt x="55879" y="157480"/>
                  </a:lnTo>
                  <a:close/>
                </a:path>
                <a:path w="55880" h="198120">
                  <a:moveTo>
                    <a:pt x="55879" y="154940"/>
                  </a:moveTo>
                  <a:lnTo>
                    <a:pt x="0" y="154940"/>
                  </a:lnTo>
                  <a:lnTo>
                    <a:pt x="0" y="156210"/>
                  </a:lnTo>
                  <a:lnTo>
                    <a:pt x="55879" y="156210"/>
                  </a:lnTo>
                  <a:lnTo>
                    <a:pt x="55879" y="154940"/>
                  </a:lnTo>
                  <a:close/>
                </a:path>
                <a:path w="55880" h="198120">
                  <a:moveTo>
                    <a:pt x="55879" y="151129"/>
                  </a:moveTo>
                  <a:lnTo>
                    <a:pt x="0" y="151129"/>
                  </a:lnTo>
                  <a:lnTo>
                    <a:pt x="0" y="153670"/>
                  </a:lnTo>
                  <a:lnTo>
                    <a:pt x="55879" y="153670"/>
                  </a:lnTo>
                  <a:lnTo>
                    <a:pt x="55879" y="151129"/>
                  </a:lnTo>
                  <a:close/>
                </a:path>
                <a:path w="55880" h="198120">
                  <a:moveTo>
                    <a:pt x="55879" y="148590"/>
                  </a:moveTo>
                  <a:lnTo>
                    <a:pt x="0" y="148590"/>
                  </a:lnTo>
                  <a:lnTo>
                    <a:pt x="0" y="149859"/>
                  </a:lnTo>
                  <a:lnTo>
                    <a:pt x="55879" y="149859"/>
                  </a:lnTo>
                  <a:lnTo>
                    <a:pt x="55879" y="148590"/>
                  </a:lnTo>
                  <a:close/>
                </a:path>
                <a:path w="55880" h="198120">
                  <a:moveTo>
                    <a:pt x="55879" y="144780"/>
                  </a:moveTo>
                  <a:lnTo>
                    <a:pt x="0" y="144780"/>
                  </a:lnTo>
                  <a:lnTo>
                    <a:pt x="0" y="147320"/>
                  </a:lnTo>
                  <a:lnTo>
                    <a:pt x="55879" y="147320"/>
                  </a:lnTo>
                  <a:lnTo>
                    <a:pt x="55879" y="144780"/>
                  </a:lnTo>
                  <a:close/>
                </a:path>
                <a:path w="55880" h="198120">
                  <a:moveTo>
                    <a:pt x="55879" y="142240"/>
                  </a:moveTo>
                  <a:lnTo>
                    <a:pt x="0" y="142240"/>
                  </a:lnTo>
                  <a:lnTo>
                    <a:pt x="0" y="143509"/>
                  </a:lnTo>
                  <a:lnTo>
                    <a:pt x="55879" y="143509"/>
                  </a:lnTo>
                  <a:lnTo>
                    <a:pt x="55879" y="142240"/>
                  </a:lnTo>
                  <a:close/>
                </a:path>
                <a:path w="55880" h="198120">
                  <a:moveTo>
                    <a:pt x="55879" y="138429"/>
                  </a:moveTo>
                  <a:lnTo>
                    <a:pt x="0" y="138429"/>
                  </a:lnTo>
                  <a:lnTo>
                    <a:pt x="0" y="140970"/>
                  </a:lnTo>
                  <a:lnTo>
                    <a:pt x="55879" y="140970"/>
                  </a:lnTo>
                  <a:lnTo>
                    <a:pt x="55879" y="138429"/>
                  </a:lnTo>
                  <a:close/>
                </a:path>
                <a:path w="55880" h="198120">
                  <a:moveTo>
                    <a:pt x="55879" y="135890"/>
                  </a:moveTo>
                  <a:lnTo>
                    <a:pt x="0" y="135890"/>
                  </a:lnTo>
                  <a:lnTo>
                    <a:pt x="0" y="137159"/>
                  </a:lnTo>
                  <a:lnTo>
                    <a:pt x="55879" y="137159"/>
                  </a:lnTo>
                  <a:lnTo>
                    <a:pt x="55879" y="135890"/>
                  </a:lnTo>
                  <a:close/>
                </a:path>
                <a:path w="55880" h="198120">
                  <a:moveTo>
                    <a:pt x="55879" y="132080"/>
                  </a:moveTo>
                  <a:lnTo>
                    <a:pt x="0" y="132080"/>
                  </a:lnTo>
                  <a:lnTo>
                    <a:pt x="0" y="134620"/>
                  </a:lnTo>
                  <a:lnTo>
                    <a:pt x="55879" y="134620"/>
                  </a:lnTo>
                  <a:lnTo>
                    <a:pt x="55879" y="132080"/>
                  </a:lnTo>
                  <a:close/>
                </a:path>
                <a:path w="55880" h="198120">
                  <a:moveTo>
                    <a:pt x="55879" y="129539"/>
                  </a:moveTo>
                  <a:lnTo>
                    <a:pt x="0" y="129539"/>
                  </a:lnTo>
                  <a:lnTo>
                    <a:pt x="0" y="130809"/>
                  </a:lnTo>
                  <a:lnTo>
                    <a:pt x="55879" y="130809"/>
                  </a:lnTo>
                  <a:lnTo>
                    <a:pt x="55879" y="129539"/>
                  </a:lnTo>
                  <a:close/>
                </a:path>
                <a:path w="55880" h="198120">
                  <a:moveTo>
                    <a:pt x="55879" y="125730"/>
                  </a:moveTo>
                  <a:lnTo>
                    <a:pt x="0" y="125730"/>
                  </a:lnTo>
                  <a:lnTo>
                    <a:pt x="0" y="128270"/>
                  </a:lnTo>
                  <a:lnTo>
                    <a:pt x="55879" y="128270"/>
                  </a:lnTo>
                  <a:lnTo>
                    <a:pt x="55879" y="125730"/>
                  </a:lnTo>
                  <a:close/>
                </a:path>
                <a:path w="55880" h="198120">
                  <a:moveTo>
                    <a:pt x="55879" y="123190"/>
                  </a:moveTo>
                  <a:lnTo>
                    <a:pt x="0" y="123190"/>
                  </a:lnTo>
                  <a:lnTo>
                    <a:pt x="0" y="124459"/>
                  </a:lnTo>
                  <a:lnTo>
                    <a:pt x="55879" y="124459"/>
                  </a:lnTo>
                  <a:lnTo>
                    <a:pt x="55879" y="123190"/>
                  </a:lnTo>
                  <a:close/>
                </a:path>
                <a:path w="55880" h="198120">
                  <a:moveTo>
                    <a:pt x="55879" y="119380"/>
                  </a:moveTo>
                  <a:lnTo>
                    <a:pt x="0" y="119380"/>
                  </a:lnTo>
                  <a:lnTo>
                    <a:pt x="0" y="121920"/>
                  </a:lnTo>
                  <a:lnTo>
                    <a:pt x="55879" y="121920"/>
                  </a:lnTo>
                  <a:lnTo>
                    <a:pt x="55879" y="119380"/>
                  </a:lnTo>
                  <a:close/>
                </a:path>
                <a:path w="55880" h="198120">
                  <a:moveTo>
                    <a:pt x="55879" y="116839"/>
                  </a:moveTo>
                  <a:lnTo>
                    <a:pt x="0" y="116839"/>
                  </a:lnTo>
                  <a:lnTo>
                    <a:pt x="0" y="118109"/>
                  </a:lnTo>
                  <a:lnTo>
                    <a:pt x="55879" y="118109"/>
                  </a:lnTo>
                  <a:lnTo>
                    <a:pt x="55879" y="116839"/>
                  </a:lnTo>
                  <a:close/>
                </a:path>
                <a:path w="55880" h="198120">
                  <a:moveTo>
                    <a:pt x="55879" y="113029"/>
                  </a:moveTo>
                  <a:lnTo>
                    <a:pt x="0" y="113029"/>
                  </a:lnTo>
                  <a:lnTo>
                    <a:pt x="0" y="115570"/>
                  </a:lnTo>
                  <a:lnTo>
                    <a:pt x="55879" y="115570"/>
                  </a:lnTo>
                  <a:lnTo>
                    <a:pt x="55879" y="113029"/>
                  </a:lnTo>
                  <a:close/>
                </a:path>
                <a:path w="55880" h="198120">
                  <a:moveTo>
                    <a:pt x="55879" y="110489"/>
                  </a:moveTo>
                  <a:lnTo>
                    <a:pt x="0" y="110489"/>
                  </a:lnTo>
                  <a:lnTo>
                    <a:pt x="0" y="111760"/>
                  </a:lnTo>
                  <a:lnTo>
                    <a:pt x="55879" y="111760"/>
                  </a:lnTo>
                  <a:lnTo>
                    <a:pt x="55879" y="110489"/>
                  </a:lnTo>
                  <a:close/>
                </a:path>
                <a:path w="55880" h="198120">
                  <a:moveTo>
                    <a:pt x="55879" y="106679"/>
                  </a:moveTo>
                  <a:lnTo>
                    <a:pt x="0" y="106679"/>
                  </a:lnTo>
                  <a:lnTo>
                    <a:pt x="0" y="109220"/>
                  </a:lnTo>
                  <a:lnTo>
                    <a:pt x="55879" y="109220"/>
                  </a:lnTo>
                  <a:lnTo>
                    <a:pt x="55879" y="106679"/>
                  </a:lnTo>
                  <a:close/>
                </a:path>
                <a:path w="55880" h="198120">
                  <a:moveTo>
                    <a:pt x="55879" y="104139"/>
                  </a:moveTo>
                  <a:lnTo>
                    <a:pt x="0" y="104139"/>
                  </a:lnTo>
                  <a:lnTo>
                    <a:pt x="0" y="105409"/>
                  </a:lnTo>
                  <a:lnTo>
                    <a:pt x="55879" y="105409"/>
                  </a:lnTo>
                  <a:lnTo>
                    <a:pt x="55879" y="104139"/>
                  </a:lnTo>
                  <a:close/>
                </a:path>
                <a:path w="55880" h="198120">
                  <a:moveTo>
                    <a:pt x="55879" y="100329"/>
                  </a:moveTo>
                  <a:lnTo>
                    <a:pt x="0" y="100329"/>
                  </a:lnTo>
                  <a:lnTo>
                    <a:pt x="0" y="102870"/>
                  </a:lnTo>
                  <a:lnTo>
                    <a:pt x="55879" y="102870"/>
                  </a:lnTo>
                  <a:lnTo>
                    <a:pt x="55879" y="100329"/>
                  </a:lnTo>
                  <a:close/>
                </a:path>
                <a:path w="55880" h="198120">
                  <a:moveTo>
                    <a:pt x="55879" y="97790"/>
                  </a:moveTo>
                  <a:lnTo>
                    <a:pt x="0" y="97790"/>
                  </a:lnTo>
                  <a:lnTo>
                    <a:pt x="0" y="99060"/>
                  </a:lnTo>
                  <a:lnTo>
                    <a:pt x="55879" y="99060"/>
                  </a:lnTo>
                  <a:lnTo>
                    <a:pt x="55879" y="97790"/>
                  </a:lnTo>
                  <a:close/>
                </a:path>
                <a:path w="55880" h="198120">
                  <a:moveTo>
                    <a:pt x="55879" y="93980"/>
                  </a:moveTo>
                  <a:lnTo>
                    <a:pt x="0" y="93980"/>
                  </a:lnTo>
                  <a:lnTo>
                    <a:pt x="0" y="96520"/>
                  </a:lnTo>
                  <a:lnTo>
                    <a:pt x="55879" y="96520"/>
                  </a:lnTo>
                  <a:lnTo>
                    <a:pt x="55879" y="93980"/>
                  </a:lnTo>
                  <a:close/>
                </a:path>
                <a:path w="55880" h="198120">
                  <a:moveTo>
                    <a:pt x="55879" y="91440"/>
                  </a:moveTo>
                  <a:lnTo>
                    <a:pt x="0" y="91440"/>
                  </a:lnTo>
                  <a:lnTo>
                    <a:pt x="0" y="92709"/>
                  </a:lnTo>
                  <a:lnTo>
                    <a:pt x="55879" y="92709"/>
                  </a:lnTo>
                  <a:lnTo>
                    <a:pt x="55879" y="91440"/>
                  </a:lnTo>
                  <a:close/>
                </a:path>
                <a:path w="55880" h="198120">
                  <a:moveTo>
                    <a:pt x="55879" y="87630"/>
                  </a:moveTo>
                  <a:lnTo>
                    <a:pt x="0" y="87630"/>
                  </a:lnTo>
                  <a:lnTo>
                    <a:pt x="0" y="90170"/>
                  </a:lnTo>
                  <a:lnTo>
                    <a:pt x="55879" y="90170"/>
                  </a:lnTo>
                  <a:lnTo>
                    <a:pt x="55879" y="87630"/>
                  </a:lnTo>
                  <a:close/>
                </a:path>
                <a:path w="55880" h="198120">
                  <a:moveTo>
                    <a:pt x="55879" y="85090"/>
                  </a:moveTo>
                  <a:lnTo>
                    <a:pt x="0" y="85090"/>
                  </a:lnTo>
                  <a:lnTo>
                    <a:pt x="0" y="86359"/>
                  </a:lnTo>
                  <a:lnTo>
                    <a:pt x="55879" y="86359"/>
                  </a:lnTo>
                  <a:lnTo>
                    <a:pt x="55879" y="85090"/>
                  </a:lnTo>
                  <a:close/>
                </a:path>
                <a:path w="55880" h="198120">
                  <a:moveTo>
                    <a:pt x="55879" y="81279"/>
                  </a:moveTo>
                  <a:lnTo>
                    <a:pt x="0" y="81279"/>
                  </a:lnTo>
                  <a:lnTo>
                    <a:pt x="0" y="83820"/>
                  </a:lnTo>
                  <a:lnTo>
                    <a:pt x="55879" y="83820"/>
                  </a:lnTo>
                  <a:lnTo>
                    <a:pt x="55879" y="81279"/>
                  </a:lnTo>
                  <a:close/>
                </a:path>
                <a:path w="55880" h="198120">
                  <a:moveTo>
                    <a:pt x="55879" y="78739"/>
                  </a:moveTo>
                  <a:lnTo>
                    <a:pt x="0" y="78739"/>
                  </a:lnTo>
                  <a:lnTo>
                    <a:pt x="0" y="80009"/>
                  </a:lnTo>
                  <a:lnTo>
                    <a:pt x="55879" y="80009"/>
                  </a:lnTo>
                  <a:lnTo>
                    <a:pt x="55879" y="78739"/>
                  </a:lnTo>
                  <a:close/>
                </a:path>
                <a:path w="55880" h="198120">
                  <a:moveTo>
                    <a:pt x="55879" y="72389"/>
                  </a:moveTo>
                  <a:lnTo>
                    <a:pt x="0" y="72389"/>
                  </a:lnTo>
                  <a:lnTo>
                    <a:pt x="0" y="77470"/>
                  </a:lnTo>
                  <a:lnTo>
                    <a:pt x="55879" y="77470"/>
                  </a:lnTo>
                  <a:lnTo>
                    <a:pt x="55879" y="72389"/>
                  </a:lnTo>
                  <a:close/>
                </a:path>
                <a:path w="55880" h="198120">
                  <a:moveTo>
                    <a:pt x="55879" y="66040"/>
                  </a:moveTo>
                  <a:lnTo>
                    <a:pt x="0" y="66040"/>
                  </a:lnTo>
                  <a:lnTo>
                    <a:pt x="0" y="71120"/>
                  </a:lnTo>
                  <a:lnTo>
                    <a:pt x="55879" y="71120"/>
                  </a:lnTo>
                  <a:lnTo>
                    <a:pt x="55879" y="66040"/>
                  </a:lnTo>
                  <a:close/>
                </a:path>
                <a:path w="55880" h="198120">
                  <a:moveTo>
                    <a:pt x="55879" y="59689"/>
                  </a:moveTo>
                  <a:lnTo>
                    <a:pt x="0" y="59689"/>
                  </a:lnTo>
                  <a:lnTo>
                    <a:pt x="0" y="64770"/>
                  </a:lnTo>
                  <a:lnTo>
                    <a:pt x="55879" y="64770"/>
                  </a:lnTo>
                  <a:lnTo>
                    <a:pt x="55879" y="59689"/>
                  </a:lnTo>
                  <a:close/>
                </a:path>
                <a:path w="55880" h="198120">
                  <a:moveTo>
                    <a:pt x="55879" y="53339"/>
                  </a:moveTo>
                  <a:lnTo>
                    <a:pt x="0" y="53339"/>
                  </a:lnTo>
                  <a:lnTo>
                    <a:pt x="0" y="58420"/>
                  </a:lnTo>
                  <a:lnTo>
                    <a:pt x="55879" y="58420"/>
                  </a:lnTo>
                  <a:lnTo>
                    <a:pt x="55879" y="53339"/>
                  </a:lnTo>
                  <a:close/>
                </a:path>
                <a:path w="55880" h="198120">
                  <a:moveTo>
                    <a:pt x="55879" y="46989"/>
                  </a:moveTo>
                  <a:lnTo>
                    <a:pt x="0" y="46989"/>
                  </a:lnTo>
                  <a:lnTo>
                    <a:pt x="0" y="52070"/>
                  </a:lnTo>
                  <a:lnTo>
                    <a:pt x="55879" y="52070"/>
                  </a:lnTo>
                  <a:lnTo>
                    <a:pt x="55879" y="46989"/>
                  </a:lnTo>
                  <a:close/>
                </a:path>
                <a:path w="55880" h="198120">
                  <a:moveTo>
                    <a:pt x="55879" y="40639"/>
                  </a:moveTo>
                  <a:lnTo>
                    <a:pt x="0" y="40639"/>
                  </a:lnTo>
                  <a:lnTo>
                    <a:pt x="0" y="45720"/>
                  </a:lnTo>
                  <a:lnTo>
                    <a:pt x="55879" y="45720"/>
                  </a:lnTo>
                  <a:lnTo>
                    <a:pt x="55879" y="40639"/>
                  </a:lnTo>
                  <a:close/>
                </a:path>
                <a:path w="55880" h="198120">
                  <a:moveTo>
                    <a:pt x="55879" y="34289"/>
                  </a:moveTo>
                  <a:lnTo>
                    <a:pt x="0" y="34289"/>
                  </a:lnTo>
                  <a:lnTo>
                    <a:pt x="0" y="39370"/>
                  </a:lnTo>
                  <a:lnTo>
                    <a:pt x="55879" y="39370"/>
                  </a:lnTo>
                  <a:lnTo>
                    <a:pt x="55879" y="34289"/>
                  </a:lnTo>
                  <a:close/>
                </a:path>
                <a:path w="55880" h="198120">
                  <a:moveTo>
                    <a:pt x="55879" y="29209"/>
                  </a:moveTo>
                  <a:lnTo>
                    <a:pt x="0" y="29209"/>
                  </a:lnTo>
                  <a:lnTo>
                    <a:pt x="0" y="33019"/>
                  </a:lnTo>
                  <a:lnTo>
                    <a:pt x="55879" y="33019"/>
                  </a:lnTo>
                  <a:lnTo>
                    <a:pt x="55879" y="29209"/>
                  </a:lnTo>
                  <a:close/>
                </a:path>
                <a:path w="55880" h="198120">
                  <a:moveTo>
                    <a:pt x="55879" y="22859"/>
                  </a:moveTo>
                  <a:lnTo>
                    <a:pt x="0" y="22859"/>
                  </a:lnTo>
                  <a:lnTo>
                    <a:pt x="0" y="27940"/>
                  </a:lnTo>
                  <a:lnTo>
                    <a:pt x="55879" y="27940"/>
                  </a:lnTo>
                  <a:lnTo>
                    <a:pt x="55879" y="22859"/>
                  </a:lnTo>
                  <a:close/>
                </a:path>
                <a:path w="55880" h="198120">
                  <a:moveTo>
                    <a:pt x="55879" y="16509"/>
                  </a:moveTo>
                  <a:lnTo>
                    <a:pt x="0" y="16509"/>
                  </a:lnTo>
                  <a:lnTo>
                    <a:pt x="0" y="21590"/>
                  </a:lnTo>
                  <a:lnTo>
                    <a:pt x="55879" y="21590"/>
                  </a:lnTo>
                  <a:lnTo>
                    <a:pt x="55879" y="16509"/>
                  </a:lnTo>
                  <a:close/>
                </a:path>
                <a:path w="55880" h="198120">
                  <a:moveTo>
                    <a:pt x="55879" y="10159"/>
                  </a:moveTo>
                  <a:lnTo>
                    <a:pt x="0" y="10159"/>
                  </a:lnTo>
                  <a:lnTo>
                    <a:pt x="0" y="15240"/>
                  </a:lnTo>
                  <a:lnTo>
                    <a:pt x="55879" y="15240"/>
                  </a:lnTo>
                  <a:lnTo>
                    <a:pt x="55879" y="10159"/>
                  </a:lnTo>
                  <a:close/>
                </a:path>
                <a:path w="55880" h="198120">
                  <a:moveTo>
                    <a:pt x="55879" y="3809"/>
                  </a:moveTo>
                  <a:lnTo>
                    <a:pt x="0" y="3809"/>
                  </a:lnTo>
                  <a:lnTo>
                    <a:pt x="0" y="8890"/>
                  </a:lnTo>
                  <a:lnTo>
                    <a:pt x="55879" y="8890"/>
                  </a:lnTo>
                  <a:lnTo>
                    <a:pt x="55879" y="3809"/>
                  </a:lnTo>
                  <a:close/>
                </a:path>
                <a:path w="55880" h="198120">
                  <a:moveTo>
                    <a:pt x="55879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55879" y="2540"/>
                  </a:lnTo>
                  <a:lnTo>
                    <a:pt x="55879" y="0"/>
                  </a:lnTo>
                  <a:close/>
                </a:path>
              </a:pathLst>
            </a:custGeom>
            <a:solidFill>
              <a:srgbClr val="2369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2" name="object 302"/>
            <p:cNvSpPr/>
            <p:nvPr/>
          </p:nvSpPr>
          <p:spPr>
            <a:xfrm>
              <a:off x="1854200" y="6419850"/>
              <a:ext cx="54610" cy="195580"/>
            </a:xfrm>
            <a:custGeom>
              <a:avLst/>
              <a:gdLst/>
              <a:ahLst/>
              <a:cxnLst/>
              <a:rect l="l" t="t" r="r" b="b"/>
              <a:pathLst>
                <a:path w="54610" h="195579">
                  <a:moveTo>
                    <a:pt x="54610" y="193040"/>
                  </a:moveTo>
                  <a:lnTo>
                    <a:pt x="53340" y="193040"/>
                  </a:lnTo>
                  <a:lnTo>
                    <a:pt x="53340" y="195580"/>
                  </a:lnTo>
                  <a:lnTo>
                    <a:pt x="54610" y="195580"/>
                  </a:lnTo>
                  <a:lnTo>
                    <a:pt x="54610" y="193040"/>
                  </a:lnTo>
                  <a:close/>
                </a:path>
                <a:path w="54610" h="195579">
                  <a:moveTo>
                    <a:pt x="54610" y="189230"/>
                  </a:moveTo>
                  <a:lnTo>
                    <a:pt x="0" y="189230"/>
                  </a:lnTo>
                  <a:lnTo>
                    <a:pt x="0" y="191770"/>
                  </a:lnTo>
                  <a:lnTo>
                    <a:pt x="6350" y="191770"/>
                  </a:lnTo>
                  <a:lnTo>
                    <a:pt x="6350" y="193040"/>
                  </a:lnTo>
                  <a:lnTo>
                    <a:pt x="30480" y="193040"/>
                  </a:lnTo>
                  <a:lnTo>
                    <a:pt x="30480" y="191770"/>
                  </a:lnTo>
                  <a:lnTo>
                    <a:pt x="54610" y="191770"/>
                  </a:lnTo>
                  <a:lnTo>
                    <a:pt x="54610" y="189230"/>
                  </a:lnTo>
                  <a:close/>
                </a:path>
                <a:path w="54610" h="195579">
                  <a:moveTo>
                    <a:pt x="54610" y="186702"/>
                  </a:moveTo>
                  <a:lnTo>
                    <a:pt x="0" y="186702"/>
                  </a:lnTo>
                  <a:lnTo>
                    <a:pt x="0" y="187972"/>
                  </a:lnTo>
                  <a:lnTo>
                    <a:pt x="54610" y="187972"/>
                  </a:lnTo>
                  <a:lnTo>
                    <a:pt x="54610" y="186702"/>
                  </a:lnTo>
                  <a:close/>
                </a:path>
                <a:path w="54610" h="195579">
                  <a:moveTo>
                    <a:pt x="54610" y="182892"/>
                  </a:moveTo>
                  <a:lnTo>
                    <a:pt x="0" y="182892"/>
                  </a:lnTo>
                  <a:lnTo>
                    <a:pt x="0" y="185432"/>
                  </a:lnTo>
                  <a:lnTo>
                    <a:pt x="54610" y="185432"/>
                  </a:lnTo>
                  <a:lnTo>
                    <a:pt x="54610" y="182892"/>
                  </a:lnTo>
                  <a:close/>
                </a:path>
                <a:path w="54610" h="195579">
                  <a:moveTo>
                    <a:pt x="54610" y="180352"/>
                  </a:moveTo>
                  <a:lnTo>
                    <a:pt x="0" y="180352"/>
                  </a:lnTo>
                  <a:lnTo>
                    <a:pt x="0" y="181610"/>
                  </a:lnTo>
                  <a:lnTo>
                    <a:pt x="54610" y="181610"/>
                  </a:lnTo>
                  <a:lnTo>
                    <a:pt x="54610" y="180352"/>
                  </a:lnTo>
                  <a:close/>
                </a:path>
                <a:path w="54610" h="195579">
                  <a:moveTo>
                    <a:pt x="54610" y="176530"/>
                  </a:moveTo>
                  <a:lnTo>
                    <a:pt x="0" y="176530"/>
                  </a:lnTo>
                  <a:lnTo>
                    <a:pt x="0" y="179070"/>
                  </a:lnTo>
                  <a:lnTo>
                    <a:pt x="54610" y="179070"/>
                  </a:lnTo>
                  <a:lnTo>
                    <a:pt x="54610" y="176530"/>
                  </a:lnTo>
                  <a:close/>
                </a:path>
                <a:path w="54610" h="195579">
                  <a:moveTo>
                    <a:pt x="54610" y="174002"/>
                  </a:moveTo>
                  <a:lnTo>
                    <a:pt x="0" y="174002"/>
                  </a:lnTo>
                  <a:lnTo>
                    <a:pt x="0" y="175260"/>
                  </a:lnTo>
                  <a:lnTo>
                    <a:pt x="54610" y="175260"/>
                  </a:lnTo>
                  <a:lnTo>
                    <a:pt x="54610" y="174002"/>
                  </a:lnTo>
                  <a:close/>
                </a:path>
                <a:path w="54610" h="195579">
                  <a:moveTo>
                    <a:pt x="54610" y="170180"/>
                  </a:moveTo>
                  <a:lnTo>
                    <a:pt x="0" y="170180"/>
                  </a:lnTo>
                  <a:lnTo>
                    <a:pt x="0" y="172720"/>
                  </a:lnTo>
                  <a:lnTo>
                    <a:pt x="54610" y="172720"/>
                  </a:lnTo>
                  <a:lnTo>
                    <a:pt x="54610" y="170180"/>
                  </a:lnTo>
                  <a:close/>
                </a:path>
                <a:path w="54610" h="195579">
                  <a:moveTo>
                    <a:pt x="54610" y="167640"/>
                  </a:moveTo>
                  <a:lnTo>
                    <a:pt x="0" y="167640"/>
                  </a:lnTo>
                  <a:lnTo>
                    <a:pt x="0" y="168910"/>
                  </a:lnTo>
                  <a:lnTo>
                    <a:pt x="54610" y="168910"/>
                  </a:lnTo>
                  <a:lnTo>
                    <a:pt x="54610" y="167640"/>
                  </a:lnTo>
                  <a:close/>
                </a:path>
                <a:path w="54610" h="195579">
                  <a:moveTo>
                    <a:pt x="54610" y="163830"/>
                  </a:moveTo>
                  <a:lnTo>
                    <a:pt x="0" y="163830"/>
                  </a:lnTo>
                  <a:lnTo>
                    <a:pt x="0" y="166382"/>
                  </a:lnTo>
                  <a:lnTo>
                    <a:pt x="54610" y="166382"/>
                  </a:lnTo>
                  <a:lnTo>
                    <a:pt x="54610" y="163830"/>
                  </a:lnTo>
                  <a:close/>
                </a:path>
                <a:path w="54610" h="195579">
                  <a:moveTo>
                    <a:pt x="54610" y="161290"/>
                  </a:moveTo>
                  <a:lnTo>
                    <a:pt x="0" y="161290"/>
                  </a:lnTo>
                  <a:lnTo>
                    <a:pt x="0" y="162560"/>
                  </a:lnTo>
                  <a:lnTo>
                    <a:pt x="54610" y="162560"/>
                  </a:lnTo>
                  <a:lnTo>
                    <a:pt x="54610" y="161290"/>
                  </a:lnTo>
                  <a:close/>
                </a:path>
                <a:path w="54610" h="195579">
                  <a:moveTo>
                    <a:pt x="54610" y="157492"/>
                  </a:moveTo>
                  <a:lnTo>
                    <a:pt x="0" y="157492"/>
                  </a:lnTo>
                  <a:lnTo>
                    <a:pt x="0" y="160020"/>
                  </a:lnTo>
                  <a:lnTo>
                    <a:pt x="54610" y="160020"/>
                  </a:lnTo>
                  <a:lnTo>
                    <a:pt x="54610" y="157492"/>
                  </a:lnTo>
                  <a:close/>
                </a:path>
                <a:path w="54610" h="195579">
                  <a:moveTo>
                    <a:pt x="54610" y="154940"/>
                  </a:moveTo>
                  <a:lnTo>
                    <a:pt x="0" y="154940"/>
                  </a:lnTo>
                  <a:lnTo>
                    <a:pt x="0" y="156210"/>
                  </a:lnTo>
                  <a:lnTo>
                    <a:pt x="54610" y="156210"/>
                  </a:lnTo>
                  <a:lnTo>
                    <a:pt x="54610" y="154940"/>
                  </a:lnTo>
                  <a:close/>
                </a:path>
                <a:path w="54610" h="195579">
                  <a:moveTo>
                    <a:pt x="54610" y="151130"/>
                  </a:moveTo>
                  <a:lnTo>
                    <a:pt x="0" y="151130"/>
                  </a:lnTo>
                  <a:lnTo>
                    <a:pt x="0" y="153670"/>
                  </a:lnTo>
                  <a:lnTo>
                    <a:pt x="54610" y="153670"/>
                  </a:lnTo>
                  <a:lnTo>
                    <a:pt x="54610" y="151130"/>
                  </a:lnTo>
                  <a:close/>
                </a:path>
                <a:path w="54610" h="195579">
                  <a:moveTo>
                    <a:pt x="54610" y="148590"/>
                  </a:moveTo>
                  <a:lnTo>
                    <a:pt x="0" y="148590"/>
                  </a:lnTo>
                  <a:lnTo>
                    <a:pt x="0" y="149860"/>
                  </a:lnTo>
                  <a:lnTo>
                    <a:pt x="54610" y="149860"/>
                  </a:lnTo>
                  <a:lnTo>
                    <a:pt x="54610" y="148590"/>
                  </a:lnTo>
                  <a:close/>
                </a:path>
                <a:path w="54610" h="195579">
                  <a:moveTo>
                    <a:pt x="54610" y="144792"/>
                  </a:moveTo>
                  <a:lnTo>
                    <a:pt x="0" y="144792"/>
                  </a:lnTo>
                  <a:lnTo>
                    <a:pt x="0" y="147332"/>
                  </a:lnTo>
                  <a:lnTo>
                    <a:pt x="54610" y="147332"/>
                  </a:lnTo>
                  <a:lnTo>
                    <a:pt x="54610" y="144792"/>
                  </a:lnTo>
                  <a:close/>
                </a:path>
                <a:path w="54610" h="195579">
                  <a:moveTo>
                    <a:pt x="54610" y="142240"/>
                  </a:moveTo>
                  <a:lnTo>
                    <a:pt x="0" y="142240"/>
                  </a:lnTo>
                  <a:lnTo>
                    <a:pt x="0" y="143510"/>
                  </a:lnTo>
                  <a:lnTo>
                    <a:pt x="54610" y="143510"/>
                  </a:lnTo>
                  <a:lnTo>
                    <a:pt x="54610" y="142240"/>
                  </a:lnTo>
                  <a:close/>
                </a:path>
                <a:path w="54610" h="195579">
                  <a:moveTo>
                    <a:pt x="54610" y="138430"/>
                  </a:moveTo>
                  <a:lnTo>
                    <a:pt x="0" y="138430"/>
                  </a:lnTo>
                  <a:lnTo>
                    <a:pt x="0" y="140970"/>
                  </a:lnTo>
                  <a:lnTo>
                    <a:pt x="54610" y="140970"/>
                  </a:lnTo>
                  <a:lnTo>
                    <a:pt x="54610" y="138430"/>
                  </a:lnTo>
                  <a:close/>
                </a:path>
                <a:path w="54610" h="195579">
                  <a:moveTo>
                    <a:pt x="54610" y="135890"/>
                  </a:moveTo>
                  <a:lnTo>
                    <a:pt x="0" y="135890"/>
                  </a:lnTo>
                  <a:lnTo>
                    <a:pt x="0" y="137160"/>
                  </a:lnTo>
                  <a:lnTo>
                    <a:pt x="54610" y="137160"/>
                  </a:lnTo>
                  <a:lnTo>
                    <a:pt x="54610" y="135890"/>
                  </a:lnTo>
                  <a:close/>
                </a:path>
                <a:path w="54610" h="195579">
                  <a:moveTo>
                    <a:pt x="54610" y="132092"/>
                  </a:moveTo>
                  <a:lnTo>
                    <a:pt x="0" y="132092"/>
                  </a:lnTo>
                  <a:lnTo>
                    <a:pt x="0" y="134620"/>
                  </a:lnTo>
                  <a:lnTo>
                    <a:pt x="54610" y="134620"/>
                  </a:lnTo>
                  <a:lnTo>
                    <a:pt x="54610" y="132092"/>
                  </a:lnTo>
                  <a:close/>
                </a:path>
                <a:path w="54610" h="195579">
                  <a:moveTo>
                    <a:pt x="54610" y="129540"/>
                  </a:moveTo>
                  <a:lnTo>
                    <a:pt x="0" y="129540"/>
                  </a:lnTo>
                  <a:lnTo>
                    <a:pt x="0" y="130810"/>
                  </a:lnTo>
                  <a:lnTo>
                    <a:pt x="54610" y="130810"/>
                  </a:lnTo>
                  <a:lnTo>
                    <a:pt x="54610" y="129540"/>
                  </a:lnTo>
                  <a:close/>
                </a:path>
                <a:path w="54610" h="195579">
                  <a:moveTo>
                    <a:pt x="54610" y="125742"/>
                  </a:moveTo>
                  <a:lnTo>
                    <a:pt x="0" y="125742"/>
                  </a:lnTo>
                  <a:lnTo>
                    <a:pt x="0" y="128270"/>
                  </a:lnTo>
                  <a:lnTo>
                    <a:pt x="54610" y="128270"/>
                  </a:lnTo>
                  <a:lnTo>
                    <a:pt x="54610" y="125742"/>
                  </a:lnTo>
                  <a:close/>
                </a:path>
                <a:path w="54610" h="195579">
                  <a:moveTo>
                    <a:pt x="54610" y="123202"/>
                  </a:moveTo>
                  <a:lnTo>
                    <a:pt x="0" y="123202"/>
                  </a:lnTo>
                  <a:lnTo>
                    <a:pt x="0" y="124460"/>
                  </a:lnTo>
                  <a:lnTo>
                    <a:pt x="54610" y="124460"/>
                  </a:lnTo>
                  <a:lnTo>
                    <a:pt x="54610" y="123202"/>
                  </a:lnTo>
                  <a:close/>
                </a:path>
                <a:path w="54610" h="195579">
                  <a:moveTo>
                    <a:pt x="54610" y="119392"/>
                  </a:moveTo>
                  <a:lnTo>
                    <a:pt x="0" y="119392"/>
                  </a:lnTo>
                  <a:lnTo>
                    <a:pt x="0" y="121932"/>
                  </a:lnTo>
                  <a:lnTo>
                    <a:pt x="54610" y="121932"/>
                  </a:lnTo>
                  <a:lnTo>
                    <a:pt x="54610" y="119392"/>
                  </a:lnTo>
                  <a:close/>
                </a:path>
                <a:path w="54610" h="195579">
                  <a:moveTo>
                    <a:pt x="54610" y="116840"/>
                  </a:moveTo>
                  <a:lnTo>
                    <a:pt x="0" y="116840"/>
                  </a:lnTo>
                  <a:lnTo>
                    <a:pt x="0" y="118110"/>
                  </a:lnTo>
                  <a:lnTo>
                    <a:pt x="54610" y="118110"/>
                  </a:lnTo>
                  <a:lnTo>
                    <a:pt x="54610" y="116840"/>
                  </a:lnTo>
                  <a:close/>
                </a:path>
                <a:path w="54610" h="195579">
                  <a:moveTo>
                    <a:pt x="54610" y="113030"/>
                  </a:moveTo>
                  <a:lnTo>
                    <a:pt x="0" y="113030"/>
                  </a:lnTo>
                  <a:lnTo>
                    <a:pt x="0" y="115582"/>
                  </a:lnTo>
                  <a:lnTo>
                    <a:pt x="54610" y="115582"/>
                  </a:lnTo>
                  <a:lnTo>
                    <a:pt x="54610" y="113030"/>
                  </a:lnTo>
                  <a:close/>
                </a:path>
                <a:path w="54610" h="195579">
                  <a:moveTo>
                    <a:pt x="54610" y="110490"/>
                  </a:moveTo>
                  <a:lnTo>
                    <a:pt x="0" y="110490"/>
                  </a:lnTo>
                  <a:lnTo>
                    <a:pt x="0" y="111760"/>
                  </a:lnTo>
                  <a:lnTo>
                    <a:pt x="54610" y="111760"/>
                  </a:lnTo>
                  <a:lnTo>
                    <a:pt x="54610" y="110490"/>
                  </a:lnTo>
                  <a:close/>
                </a:path>
                <a:path w="54610" h="195579">
                  <a:moveTo>
                    <a:pt x="54610" y="106680"/>
                  </a:moveTo>
                  <a:lnTo>
                    <a:pt x="0" y="106680"/>
                  </a:lnTo>
                  <a:lnTo>
                    <a:pt x="0" y="109220"/>
                  </a:lnTo>
                  <a:lnTo>
                    <a:pt x="54610" y="109220"/>
                  </a:lnTo>
                  <a:lnTo>
                    <a:pt x="54610" y="106680"/>
                  </a:lnTo>
                  <a:close/>
                </a:path>
                <a:path w="54610" h="195579">
                  <a:moveTo>
                    <a:pt x="54610" y="104140"/>
                  </a:moveTo>
                  <a:lnTo>
                    <a:pt x="0" y="104140"/>
                  </a:lnTo>
                  <a:lnTo>
                    <a:pt x="0" y="105410"/>
                  </a:lnTo>
                  <a:lnTo>
                    <a:pt x="54610" y="105410"/>
                  </a:lnTo>
                  <a:lnTo>
                    <a:pt x="54610" y="104140"/>
                  </a:lnTo>
                  <a:close/>
                </a:path>
                <a:path w="54610" h="195579">
                  <a:moveTo>
                    <a:pt x="54610" y="100330"/>
                  </a:moveTo>
                  <a:lnTo>
                    <a:pt x="0" y="100330"/>
                  </a:lnTo>
                  <a:lnTo>
                    <a:pt x="0" y="102882"/>
                  </a:lnTo>
                  <a:lnTo>
                    <a:pt x="54610" y="102882"/>
                  </a:lnTo>
                  <a:lnTo>
                    <a:pt x="54610" y="100330"/>
                  </a:lnTo>
                  <a:close/>
                </a:path>
                <a:path w="54610" h="195579">
                  <a:moveTo>
                    <a:pt x="54610" y="97802"/>
                  </a:moveTo>
                  <a:lnTo>
                    <a:pt x="0" y="97802"/>
                  </a:lnTo>
                  <a:lnTo>
                    <a:pt x="0" y="99060"/>
                  </a:lnTo>
                  <a:lnTo>
                    <a:pt x="54610" y="99060"/>
                  </a:lnTo>
                  <a:lnTo>
                    <a:pt x="54610" y="97802"/>
                  </a:lnTo>
                  <a:close/>
                </a:path>
                <a:path w="54610" h="195579">
                  <a:moveTo>
                    <a:pt x="54610" y="93992"/>
                  </a:moveTo>
                  <a:lnTo>
                    <a:pt x="0" y="93992"/>
                  </a:lnTo>
                  <a:lnTo>
                    <a:pt x="0" y="96520"/>
                  </a:lnTo>
                  <a:lnTo>
                    <a:pt x="54610" y="96520"/>
                  </a:lnTo>
                  <a:lnTo>
                    <a:pt x="54610" y="93992"/>
                  </a:lnTo>
                  <a:close/>
                </a:path>
                <a:path w="54610" h="195579">
                  <a:moveTo>
                    <a:pt x="54610" y="91452"/>
                  </a:moveTo>
                  <a:lnTo>
                    <a:pt x="0" y="91452"/>
                  </a:lnTo>
                  <a:lnTo>
                    <a:pt x="0" y="92710"/>
                  </a:lnTo>
                  <a:lnTo>
                    <a:pt x="54610" y="92710"/>
                  </a:lnTo>
                  <a:lnTo>
                    <a:pt x="54610" y="91452"/>
                  </a:lnTo>
                  <a:close/>
                </a:path>
                <a:path w="54610" h="195579">
                  <a:moveTo>
                    <a:pt x="54610" y="87642"/>
                  </a:moveTo>
                  <a:lnTo>
                    <a:pt x="0" y="87642"/>
                  </a:lnTo>
                  <a:lnTo>
                    <a:pt x="0" y="90170"/>
                  </a:lnTo>
                  <a:lnTo>
                    <a:pt x="54610" y="90170"/>
                  </a:lnTo>
                  <a:lnTo>
                    <a:pt x="54610" y="87642"/>
                  </a:lnTo>
                  <a:close/>
                </a:path>
                <a:path w="54610" h="195579">
                  <a:moveTo>
                    <a:pt x="54610" y="85102"/>
                  </a:moveTo>
                  <a:lnTo>
                    <a:pt x="0" y="85102"/>
                  </a:lnTo>
                  <a:lnTo>
                    <a:pt x="0" y="86360"/>
                  </a:lnTo>
                  <a:lnTo>
                    <a:pt x="54610" y="86360"/>
                  </a:lnTo>
                  <a:lnTo>
                    <a:pt x="54610" y="85102"/>
                  </a:lnTo>
                  <a:close/>
                </a:path>
                <a:path w="54610" h="195579">
                  <a:moveTo>
                    <a:pt x="54610" y="81280"/>
                  </a:moveTo>
                  <a:lnTo>
                    <a:pt x="0" y="81280"/>
                  </a:lnTo>
                  <a:lnTo>
                    <a:pt x="0" y="83832"/>
                  </a:lnTo>
                  <a:lnTo>
                    <a:pt x="54610" y="83832"/>
                  </a:lnTo>
                  <a:lnTo>
                    <a:pt x="54610" y="81280"/>
                  </a:lnTo>
                  <a:close/>
                </a:path>
                <a:path w="54610" h="195579">
                  <a:moveTo>
                    <a:pt x="54610" y="78740"/>
                  </a:moveTo>
                  <a:lnTo>
                    <a:pt x="0" y="78740"/>
                  </a:lnTo>
                  <a:lnTo>
                    <a:pt x="0" y="80010"/>
                  </a:lnTo>
                  <a:lnTo>
                    <a:pt x="54610" y="80010"/>
                  </a:lnTo>
                  <a:lnTo>
                    <a:pt x="54610" y="78740"/>
                  </a:lnTo>
                  <a:close/>
                </a:path>
                <a:path w="54610" h="195579">
                  <a:moveTo>
                    <a:pt x="54610" y="72390"/>
                  </a:moveTo>
                  <a:lnTo>
                    <a:pt x="0" y="72390"/>
                  </a:lnTo>
                  <a:lnTo>
                    <a:pt x="0" y="77470"/>
                  </a:lnTo>
                  <a:lnTo>
                    <a:pt x="54610" y="77470"/>
                  </a:lnTo>
                  <a:lnTo>
                    <a:pt x="54610" y="72390"/>
                  </a:lnTo>
                  <a:close/>
                </a:path>
                <a:path w="54610" h="195579">
                  <a:moveTo>
                    <a:pt x="54610" y="66052"/>
                  </a:moveTo>
                  <a:lnTo>
                    <a:pt x="0" y="66052"/>
                  </a:lnTo>
                  <a:lnTo>
                    <a:pt x="0" y="71120"/>
                  </a:lnTo>
                  <a:lnTo>
                    <a:pt x="54610" y="71120"/>
                  </a:lnTo>
                  <a:lnTo>
                    <a:pt x="54610" y="66052"/>
                  </a:lnTo>
                  <a:close/>
                </a:path>
                <a:path w="54610" h="195579">
                  <a:moveTo>
                    <a:pt x="54610" y="59690"/>
                  </a:moveTo>
                  <a:lnTo>
                    <a:pt x="0" y="59690"/>
                  </a:lnTo>
                  <a:lnTo>
                    <a:pt x="0" y="64770"/>
                  </a:lnTo>
                  <a:lnTo>
                    <a:pt x="54610" y="64770"/>
                  </a:lnTo>
                  <a:lnTo>
                    <a:pt x="54610" y="59690"/>
                  </a:lnTo>
                  <a:close/>
                </a:path>
                <a:path w="54610" h="195579">
                  <a:moveTo>
                    <a:pt x="54610" y="53340"/>
                  </a:moveTo>
                  <a:lnTo>
                    <a:pt x="0" y="53340"/>
                  </a:lnTo>
                  <a:lnTo>
                    <a:pt x="0" y="58432"/>
                  </a:lnTo>
                  <a:lnTo>
                    <a:pt x="54610" y="58432"/>
                  </a:lnTo>
                  <a:lnTo>
                    <a:pt x="54610" y="53340"/>
                  </a:lnTo>
                  <a:close/>
                </a:path>
                <a:path w="54610" h="195579">
                  <a:moveTo>
                    <a:pt x="54610" y="46990"/>
                  </a:moveTo>
                  <a:lnTo>
                    <a:pt x="0" y="46990"/>
                  </a:lnTo>
                  <a:lnTo>
                    <a:pt x="0" y="52070"/>
                  </a:lnTo>
                  <a:lnTo>
                    <a:pt x="54610" y="52070"/>
                  </a:lnTo>
                  <a:lnTo>
                    <a:pt x="54610" y="46990"/>
                  </a:lnTo>
                  <a:close/>
                </a:path>
                <a:path w="54610" h="195579">
                  <a:moveTo>
                    <a:pt x="54610" y="40640"/>
                  </a:moveTo>
                  <a:lnTo>
                    <a:pt x="0" y="40640"/>
                  </a:lnTo>
                  <a:lnTo>
                    <a:pt x="0" y="45720"/>
                  </a:lnTo>
                  <a:lnTo>
                    <a:pt x="54610" y="45720"/>
                  </a:lnTo>
                  <a:lnTo>
                    <a:pt x="54610" y="40640"/>
                  </a:lnTo>
                  <a:close/>
                </a:path>
                <a:path w="54610" h="195579">
                  <a:moveTo>
                    <a:pt x="54610" y="34290"/>
                  </a:moveTo>
                  <a:lnTo>
                    <a:pt x="0" y="34290"/>
                  </a:lnTo>
                  <a:lnTo>
                    <a:pt x="0" y="39382"/>
                  </a:lnTo>
                  <a:lnTo>
                    <a:pt x="54610" y="39382"/>
                  </a:lnTo>
                  <a:lnTo>
                    <a:pt x="54610" y="34290"/>
                  </a:lnTo>
                  <a:close/>
                </a:path>
                <a:path w="54610" h="195579">
                  <a:moveTo>
                    <a:pt x="54610" y="29210"/>
                  </a:moveTo>
                  <a:lnTo>
                    <a:pt x="0" y="29210"/>
                  </a:lnTo>
                  <a:lnTo>
                    <a:pt x="0" y="33020"/>
                  </a:lnTo>
                  <a:lnTo>
                    <a:pt x="54610" y="33020"/>
                  </a:lnTo>
                  <a:lnTo>
                    <a:pt x="54610" y="29210"/>
                  </a:lnTo>
                  <a:close/>
                </a:path>
                <a:path w="54610" h="195579">
                  <a:moveTo>
                    <a:pt x="54610" y="22860"/>
                  </a:moveTo>
                  <a:lnTo>
                    <a:pt x="0" y="22860"/>
                  </a:lnTo>
                  <a:lnTo>
                    <a:pt x="0" y="27952"/>
                  </a:lnTo>
                  <a:lnTo>
                    <a:pt x="54610" y="27952"/>
                  </a:lnTo>
                  <a:lnTo>
                    <a:pt x="54610" y="22860"/>
                  </a:lnTo>
                  <a:close/>
                </a:path>
                <a:path w="54610" h="195579">
                  <a:moveTo>
                    <a:pt x="54610" y="16510"/>
                  </a:moveTo>
                  <a:lnTo>
                    <a:pt x="0" y="16510"/>
                  </a:lnTo>
                  <a:lnTo>
                    <a:pt x="0" y="21590"/>
                  </a:lnTo>
                  <a:lnTo>
                    <a:pt x="54610" y="21590"/>
                  </a:lnTo>
                  <a:lnTo>
                    <a:pt x="54610" y="16510"/>
                  </a:lnTo>
                  <a:close/>
                </a:path>
                <a:path w="54610" h="195579">
                  <a:moveTo>
                    <a:pt x="54610" y="10160"/>
                  </a:moveTo>
                  <a:lnTo>
                    <a:pt x="0" y="10160"/>
                  </a:lnTo>
                  <a:lnTo>
                    <a:pt x="0" y="15240"/>
                  </a:lnTo>
                  <a:lnTo>
                    <a:pt x="54610" y="15240"/>
                  </a:lnTo>
                  <a:lnTo>
                    <a:pt x="54610" y="10160"/>
                  </a:lnTo>
                  <a:close/>
                </a:path>
                <a:path w="54610" h="195579">
                  <a:moveTo>
                    <a:pt x="54610" y="3810"/>
                  </a:moveTo>
                  <a:lnTo>
                    <a:pt x="0" y="3810"/>
                  </a:lnTo>
                  <a:lnTo>
                    <a:pt x="0" y="8890"/>
                  </a:lnTo>
                  <a:lnTo>
                    <a:pt x="54610" y="8890"/>
                  </a:lnTo>
                  <a:lnTo>
                    <a:pt x="54610" y="3810"/>
                  </a:lnTo>
                  <a:close/>
                </a:path>
                <a:path w="54610" h="195579">
                  <a:moveTo>
                    <a:pt x="54610" y="0"/>
                  </a:moveTo>
                  <a:lnTo>
                    <a:pt x="38100" y="0"/>
                  </a:lnTo>
                  <a:lnTo>
                    <a:pt x="38100" y="2540"/>
                  </a:lnTo>
                  <a:lnTo>
                    <a:pt x="54610" y="2540"/>
                  </a:lnTo>
                  <a:lnTo>
                    <a:pt x="54610" y="0"/>
                  </a:lnTo>
                  <a:close/>
                </a:path>
              </a:pathLst>
            </a:custGeom>
            <a:solidFill>
              <a:srgbClr val="2268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3" name="object 303"/>
            <p:cNvSpPr/>
            <p:nvPr/>
          </p:nvSpPr>
          <p:spPr>
            <a:xfrm>
              <a:off x="1799590" y="6423659"/>
              <a:ext cx="54610" cy="187960"/>
            </a:xfrm>
            <a:custGeom>
              <a:avLst/>
              <a:gdLst/>
              <a:ahLst/>
              <a:cxnLst/>
              <a:rect l="l" t="t" r="r" b="b"/>
              <a:pathLst>
                <a:path w="54610" h="187959">
                  <a:moveTo>
                    <a:pt x="54610" y="185419"/>
                  </a:moveTo>
                  <a:lnTo>
                    <a:pt x="38100" y="185419"/>
                  </a:lnTo>
                  <a:lnTo>
                    <a:pt x="38100" y="187959"/>
                  </a:lnTo>
                  <a:lnTo>
                    <a:pt x="54610" y="187959"/>
                  </a:lnTo>
                  <a:lnTo>
                    <a:pt x="54610" y="185419"/>
                  </a:lnTo>
                  <a:close/>
                </a:path>
                <a:path w="54610" h="187959">
                  <a:moveTo>
                    <a:pt x="54610" y="182879"/>
                  </a:moveTo>
                  <a:lnTo>
                    <a:pt x="0" y="182879"/>
                  </a:lnTo>
                  <a:lnTo>
                    <a:pt x="0" y="185419"/>
                  </a:lnTo>
                  <a:lnTo>
                    <a:pt x="15240" y="185419"/>
                  </a:lnTo>
                  <a:lnTo>
                    <a:pt x="15240" y="184149"/>
                  </a:lnTo>
                  <a:lnTo>
                    <a:pt x="54610" y="184149"/>
                  </a:lnTo>
                  <a:lnTo>
                    <a:pt x="54610" y="182879"/>
                  </a:lnTo>
                  <a:close/>
                </a:path>
                <a:path w="54610" h="187959">
                  <a:moveTo>
                    <a:pt x="54610" y="179069"/>
                  </a:moveTo>
                  <a:lnTo>
                    <a:pt x="0" y="179069"/>
                  </a:lnTo>
                  <a:lnTo>
                    <a:pt x="0" y="181609"/>
                  </a:lnTo>
                  <a:lnTo>
                    <a:pt x="54610" y="181609"/>
                  </a:lnTo>
                  <a:lnTo>
                    <a:pt x="54610" y="179069"/>
                  </a:lnTo>
                  <a:close/>
                </a:path>
                <a:path w="54610" h="187959">
                  <a:moveTo>
                    <a:pt x="54610" y="176529"/>
                  </a:moveTo>
                  <a:lnTo>
                    <a:pt x="0" y="176529"/>
                  </a:lnTo>
                  <a:lnTo>
                    <a:pt x="0" y="177799"/>
                  </a:lnTo>
                  <a:lnTo>
                    <a:pt x="54610" y="177799"/>
                  </a:lnTo>
                  <a:lnTo>
                    <a:pt x="54610" y="176529"/>
                  </a:lnTo>
                  <a:close/>
                </a:path>
                <a:path w="54610" h="187959">
                  <a:moveTo>
                    <a:pt x="54610" y="172719"/>
                  </a:moveTo>
                  <a:lnTo>
                    <a:pt x="0" y="172719"/>
                  </a:lnTo>
                  <a:lnTo>
                    <a:pt x="0" y="175259"/>
                  </a:lnTo>
                  <a:lnTo>
                    <a:pt x="54610" y="175259"/>
                  </a:lnTo>
                  <a:lnTo>
                    <a:pt x="54610" y="172719"/>
                  </a:lnTo>
                  <a:close/>
                </a:path>
                <a:path w="54610" h="187959">
                  <a:moveTo>
                    <a:pt x="54610" y="170179"/>
                  </a:moveTo>
                  <a:lnTo>
                    <a:pt x="0" y="170179"/>
                  </a:lnTo>
                  <a:lnTo>
                    <a:pt x="0" y="171449"/>
                  </a:lnTo>
                  <a:lnTo>
                    <a:pt x="54610" y="171449"/>
                  </a:lnTo>
                  <a:lnTo>
                    <a:pt x="54610" y="170179"/>
                  </a:lnTo>
                  <a:close/>
                </a:path>
                <a:path w="54610" h="187959">
                  <a:moveTo>
                    <a:pt x="54610" y="166369"/>
                  </a:moveTo>
                  <a:lnTo>
                    <a:pt x="0" y="166369"/>
                  </a:lnTo>
                  <a:lnTo>
                    <a:pt x="0" y="168909"/>
                  </a:lnTo>
                  <a:lnTo>
                    <a:pt x="54610" y="168909"/>
                  </a:lnTo>
                  <a:lnTo>
                    <a:pt x="54610" y="166369"/>
                  </a:lnTo>
                  <a:close/>
                </a:path>
                <a:path w="54610" h="187959">
                  <a:moveTo>
                    <a:pt x="54610" y="163829"/>
                  </a:moveTo>
                  <a:lnTo>
                    <a:pt x="0" y="163829"/>
                  </a:lnTo>
                  <a:lnTo>
                    <a:pt x="0" y="165099"/>
                  </a:lnTo>
                  <a:lnTo>
                    <a:pt x="54610" y="165099"/>
                  </a:lnTo>
                  <a:lnTo>
                    <a:pt x="54610" y="163829"/>
                  </a:lnTo>
                  <a:close/>
                </a:path>
                <a:path w="54610" h="187959">
                  <a:moveTo>
                    <a:pt x="54610" y="160019"/>
                  </a:moveTo>
                  <a:lnTo>
                    <a:pt x="0" y="160019"/>
                  </a:lnTo>
                  <a:lnTo>
                    <a:pt x="0" y="162559"/>
                  </a:lnTo>
                  <a:lnTo>
                    <a:pt x="54610" y="162559"/>
                  </a:lnTo>
                  <a:lnTo>
                    <a:pt x="54610" y="160019"/>
                  </a:lnTo>
                  <a:close/>
                </a:path>
                <a:path w="54610" h="187959">
                  <a:moveTo>
                    <a:pt x="54610" y="157479"/>
                  </a:moveTo>
                  <a:lnTo>
                    <a:pt x="0" y="157479"/>
                  </a:lnTo>
                  <a:lnTo>
                    <a:pt x="0" y="158749"/>
                  </a:lnTo>
                  <a:lnTo>
                    <a:pt x="54610" y="158749"/>
                  </a:lnTo>
                  <a:lnTo>
                    <a:pt x="54610" y="157479"/>
                  </a:lnTo>
                  <a:close/>
                </a:path>
                <a:path w="54610" h="187959">
                  <a:moveTo>
                    <a:pt x="54610" y="153669"/>
                  </a:moveTo>
                  <a:lnTo>
                    <a:pt x="0" y="153669"/>
                  </a:lnTo>
                  <a:lnTo>
                    <a:pt x="0" y="156209"/>
                  </a:lnTo>
                  <a:lnTo>
                    <a:pt x="54610" y="156209"/>
                  </a:lnTo>
                  <a:lnTo>
                    <a:pt x="54610" y="153669"/>
                  </a:lnTo>
                  <a:close/>
                </a:path>
                <a:path w="54610" h="187959">
                  <a:moveTo>
                    <a:pt x="54610" y="151129"/>
                  </a:moveTo>
                  <a:lnTo>
                    <a:pt x="0" y="151129"/>
                  </a:lnTo>
                  <a:lnTo>
                    <a:pt x="0" y="152399"/>
                  </a:lnTo>
                  <a:lnTo>
                    <a:pt x="54610" y="152399"/>
                  </a:lnTo>
                  <a:lnTo>
                    <a:pt x="54610" y="151129"/>
                  </a:lnTo>
                  <a:close/>
                </a:path>
                <a:path w="54610" h="187959">
                  <a:moveTo>
                    <a:pt x="54610" y="147319"/>
                  </a:moveTo>
                  <a:lnTo>
                    <a:pt x="0" y="147319"/>
                  </a:lnTo>
                  <a:lnTo>
                    <a:pt x="0" y="149859"/>
                  </a:lnTo>
                  <a:lnTo>
                    <a:pt x="54610" y="149859"/>
                  </a:lnTo>
                  <a:lnTo>
                    <a:pt x="54610" y="147319"/>
                  </a:lnTo>
                  <a:close/>
                </a:path>
                <a:path w="54610" h="187959">
                  <a:moveTo>
                    <a:pt x="54610" y="144779"/>
                  </a:moveTo>
                  <a:lnTo>
                    <a:pt x="0" y="144779"/>
                  </a:lnTo>
                  <a:lnTo>
                    <a:pt x="0" y="146049"/>
                  </a:lnTo>
                  <a:lnTo>
                    <a:pt x="54610" y="146049"/>
                  </a:lnTo>
                  <a:lnTo>
                    <a:pt x="54610" y="144779"/>
                  </a:lnTo>
                  <a:close/>
                </a:path>
                <a:path w="54610" h="187959">
                  <a:moveTo>
                    <a:pt x="54610" y="140969"/>
                  </a:moveTo>
                  <a:lnTo>
                    <a:pt x="0" y="140969"/>
                  </a:lnTo>
                  <a:lnTo>
                    <a:pt x="0" y="143509"/>
                  </a:lnTo>
                  <a:lnTo>
                    <a:pt x="54610" y="143509"/>
                  </a:lnTo>
                  <a:lnTo>
                    <a:pt x="54610" y="140969"/>
                  </a:lnTo>
                  <a:close/>
                </a:path>
                <a:path w="54610" h="187959">
                  <a:moveTo>
                    <a:pt x="54610" y="138429"/>
                  </a:moveTo>
                  <a:lnTo>
                    <a:pt x="0" y="138429"/>
                  </a:lnTo>
                  <a:lnTo>
                    <a:pt x="0" y="139699"/>
                  </a:lnTo>
                  <a:lnTo>
                    <a:pt x="54610" y="139699"/>
                  </a:lnTo>
                  <a:lnTo>
                    <a:pt x="54610" y="138429"/>
                  </a:lnTo>
                  <a:close/>
                </a:path>
                <a:path w="54610" h="187959">
                  <a:moveTo>
                    <a:pt x="54610" y="134619"/>
                  </a:moveTo>
                  <a:lnTo>
                    <a:pt x="0" y="134619"/>
                  </a:lnTo>
                  <a:lnTo>
                    <a:pt x="0" y="137159"/>
                  </a:lnTo>
                  <a:lnTo>
                    <a:pt x="54610" y="137159"/>
                  </a:lnTo>
                  <a:lnTo>
                    <a:pt x="54610" y="134619"/>
                  </a:lnTo>
                  <a:close/>
                </a:path>
                <a:path w="54610" h="187959">
                  <a:moveTo>
                    <a:pt x="54610" y="132079"/>
                  </a:moveTo>
                  <a:lnTo>
                    <a:pt x="0" y="132079"/>
                  </a:lnTo>
                  <a:lnTo>
                    <a:pt x="0" y="133349"/>
                  </a:lnTo>
                  <a:lnTo>
                    <a:pt x="54610" y="133349"/>
                  </a:lnTo>
                  <a:lnTo>
                    <a:pt x="54610" y="132079"/>
                  </a:lnTo>
                  <a:close/>
                </a:path>
                <a:path w="54610" h="187959">
                  <a:moveTo>
                    <a:pt x="54610" y="128269"/>
                  </a:moveTo>
                  <a:lnTo>
                    <a:pt x="0" y="128269"/>
                  </a:lnTo>
                  <a:lnTo>
                    <a:pt x="0" y="130809"/>
                  </a:lnTo>
                  <a:lnTo>
                    <a:pt x="54610" y="130809"/>
                  </a:lnTo>
                  <a:lnTo>
                    <a:pt x="54610" y="128269"/>
                  </a:lnTo>
                  <a:close/>
                </a:path>
                <a:path w="54610" h="187959">
                  <a:moveTo>
                    <a:pt x="54610" y="125729"/>
                  </a:moveTo>
                  <a:lnTo>
                    <a:pt x="0" y="125729"/>
                  </a:lnTo>
                  <a:lnTo>
                    <a:pt x="0" y="126999"/>
                  </a:lnTo>
                  <a:lnTo>
                    <a:pt x="54610" y="126999"/>
                  </a:lnTo>
                  <a:lnTo>
                    <a:pt x="54610" y="125729"/>
                  </a:lnTo>
                  <a:close/>
                </a:path>
                <a:path w="54610" h="187959">
                  <a:moveTo>
                    <a:pt x="54610" y="121919"/>
                  </a:moveTo>
                  <a:lnTo>
                    <a:pt x="0" y="121919"/>
                  </a:lnTo>
                  <a:lnTo>
                    <a:pt x="0" y="124459"/>
                  </a:lnTo>
                  <a:lnTo>
                    <a:pt x="54610" y="124459"/>
                  </a:lnTo>
                  <a:lnTo>
                    <a:pt x="54610" y="121919"/>
                  </a:lnTo>
                  <a:close/>
                </a:path>
                <a:path w="54610" h="187959">
                  <a:moveTo>
                    <a:pt x="54610" y="119379"/>
                  </a:moveTo>
                  <a:lnTo>
                    <a:pt x="0" y="119379"/>
                  </a:lnTo>
                  <a:lnTo>
                    <a:pt x="0" y="120649"/>
                  </a:lnTo>
                  <a:lnTo>
                    <a:pt x="54610" y="120649"/>
                  </a:lnTo>
                  <a:lnTo>
                    <a:pt x="54610" y="119379"/>
                  </a:lnTo>
                  <a:close/>
                </a:path>
                <a:path w="54610" h="187959">
                  <a:moveTo>
                    <a:pt x="54610" y="115569"/>
                  </a:moveTo>
                  <a:lnTo>
                    <a:pt x="0" y="115569"/>
                  </a:lnTo>
                  <a:lnTo>
                    <a:pt x="0" y="118109"/>
                  </a:lnTo>
                  <a:lnTo>
                    <a:pt x="54610" y="118109"/>
                  </a:lnTo>
                  <a:lnTo>
                    <a:pt x="54610" y="115569"/>
                  </a:lnTo>
                  <a:close/>
                </a:path>
                <a:path w="54610" h="187959">
                  <a:moveTo>
                    <a:pt x="54610" y="113029"/>
                  </a:moveTo>
                  <a:lnTo>
                    <a:pt x="0" y="113029"/>
                  </a:lnTo>
                  <a:lnTo>
                    <a:pt x="0" y="114299"/>
                  </a:lnTo>
                  <a:lnTo>
                    <a:pt x="54610" y="114299"/>
                  </a:lnTo>
                  <a:lnTo>
                    <a:pt x="54610" y="113029"/>
                  </a:lnTo>
                  <a:close/>
                </a:path>
                <a:path w="54610" h="187959">
                  <a:moveTo>
                    <a:pt x="54610" y="109219"/>
                  </a:moveTo>
                  <a:lnTo>
                    <a:pt x="0" y="109219"/>
                  </a:lnTo>
                  <a:lnTo>
                    <a:pt x="0" y="111759"/>
                  </a:lnTo>
                  <a:lnTo>
                    <a:pt x="54610" y="111759"/>
                  </a:lnTo>
                  <a:lnTo>
                    <a:pt x="54610" y="109219"/>
                  </a:lnTo>
                  <a:close/>
                </a:path>
                <a:path w="54610" h="187959">
                  <a:moveTo>
                    <a:pt x="54610" y="106679"/>
                  </a:moveTo>
                  <a:lnTo>
                    <a:pt x="0" y="106679"/>
                  </a:lnTo>
                  <a:lnTo>
                    <a:pt x="0" y="107949"/>
                  </a:lnTo>
                  <a:lnTo>
                    <a:pt x="54610" y="107949"/>
                  </a:lnTo>
                  <a:lnTo>
                    <a:pt x="54610" y="106679"/>
                  </a:lnTo>
                  <a:close/>
                </a:path>
                <a:path w="54610" h="187959">
                  <a:moveTo>
                    <a:pt x="54610" y="102869"/>
                  </a:moveTo>
                  <a:lnTo>
                    <a:pt x="0" y="102869"/>
                  </a:lnTo>
                  <a:lnTo>
                    <a:pt x="0" y="105409"/>
                  </a:lnTo>
                  <a:lnTo>
                    <a:pt x="54610" y="105409"/>
                  </a:lnTo>
                  <a:lnTo>
                    <a:pt x="54610" y="102869"/>
                  </a:lnTo>
                  <a:close/>
                </a:path>
                <a:path w="54610" h="187959">
                  <a:moveTo>
                    <a:pt x="54610" y="100329"/>
                  </a:moveTo>
                  <a:lnTo>
                    <a:pt x="0" y="100329"/>
                  </a:lnTo>
                  <a:lnTo>
                    <a:pt x="0" y="101599"/>
                  </a:lnTo>
                  <a:lnTo>
                    <a:pt x="54610" y="101599"/>
                  </a:lnTo>
                  <a:lnTo>
                    <a:pt x="54610" y="100329"/>
                  </a:lnTo>
                  <a:close/>
                </a:path>
                <a:path w="54610" h="187959">
                  <a:moveTo>
                    <a:pt x="54610" y="96519"/>
                  </a:moveTo>
                  <a:lnTo>
                    <a:pt x="0" y="96519"/>
                  </a:lnTo>
                  <a:lnTo>
                    <a:pt x="0" y="99059"/>
                  </a:lnTo>
                  <a:lnTo>
                    <a:pt x="54610" y="99059"/>
                  </a:lnTo>
                  <a:lnTo>
                    <a:pt x="54610" y="96519"/>
                  </a:lnTo>
                  <a:close/>
                </a:path>
                <a:path w="54610" h="187959">
                  <a:moveTo>
                    <a:pt x="54610" y="93979"/>
                  </a:moveTo>
                  <a:lnTo>
                    <a:pt x="0" y="93979"/>
                  </a:lnTo>
                  <a:lnTo>
                    <a:pt x="0" y="95249"/>
                  </a:lnTo>
                  <a:lnTo>
                    <a:pt x="54610" y="95249"/>
                  </a:lnTo>
                  <a:lnTo>
                    <a:pt x="54610" y="93979"/>
                  </a:lnTo>
                  <a:close/>
                </a:path>
                <a:path w="54610" h="187959">
                  <a:moveTo>
                    <a:pt x="54610" y="90169"/>
                  </a:moveTo>
                  <a:lnTo>
                    <a:pt x="0" y="90169"/>
                  </a:lnTo>
                  <a:lnTo>
                    <a:pt x="0" y="92709"/>
                  </a:lnTo>
                  <a:lnTo>
                    <a:pt x="54610" y="92709"/>
                  </a:lnTo>
                  <a:lnTo>
                    <a:pt x="54610" y="90169"/>
                  </a:lnTo>
                  <a:close/>
                </a:path>
                <a:path w="54610" h="187959">
                  <a:moveTo>
                    <a:pt x="54610" y="87629"/>
                  </a:moveTo>
                  <a:lnTo>
                    <a:pt x="0" y="87629"/>
                  </a:lnTo>
                  <a:lnTo>
                    <a:pt x="0" y="88899"/>
                  </a:lnTo>
                  <a:lnTo>
                    <a:pt x="54610" y="88899"/>
                  </a:lnTo>
                  <a:lnTo>
                    <a:pt x="54610" y="87629"/>
                  </a:lnTo>
                  <a:close/>
                </a:path>
                <a:path w="54610" h="187959">
                  <a:moveTo>
                    <a:pt x="54610" y="83819"/>
                  </a:moveTo>
                  <a:lnTo>
                    <a:pt x="0" y="83819"/>
                  </a:lnTo>
                  <a:lnTo>
                    <a:pt x="0" y="86359"/>
                  </a:lnTo>
                  <a:lnTo>
                    <a:pt x="54610" y="86359"/>
                  </a:lnTo>
                  <a:lnTo>
                    <a:pt x="54610" y="83819"/>
                  </a:lnTo>
                  <a:close/>
                </a:path>
                <a:path w="54610" h="187959">
                  <a:moveTo>
                    <a:pt x="54610" y="81279"/>
                  </a:moveTo>
                  <a:lnTo>
                    <a:pt x="0" y="81279"/>
                  </a:lnTo>
                  <a:lnTo>
                    <a:pt x="0" y="82549"/>
                  </a:lnTo>
                  <a:lnTo>
                    <a:pt x="54610" y="82549"/>
                  </a:lnTo>
                  <a:lnTo>
                    <a:pt x="54610" y="81279"/>
                  </a:lnTo>
                  <a:close/>
                </a:path>
                <a:path w="54610" h="187959">
                  <a:moveTo>
                    <a:pt x="54610" y="77469"/>
                  </a:moveTo>
                  <a:lnTo>
                    <a:pt x="0" y="77469"/>
                  </a:lnTo>
                  <a:lnTo>
                    <a:pt x="0" y="80009"/>
                  </a:lnTo>
                  <a:lnTo>
                    <a:pt x="54610" y="80009"/>
                  </a:lnTo>
                  <a:lnTo>
                    <a:pt x="54610" y="77469"/>
                  </a:lnTo>
                  <a:close/>
                </a:path>
                <a:path w="54610" h="187959">
                  <a:moveTo>
                    <a:pt x="54610" y="74929"/>
                  </a:moveTo>
                  <a:lnTo>
                    <a:pt x="0" y="74929"/>
                  </a:lnTo>
                  <a:lnTo>
                    <a:pt x="0" y="76199"/>
                  </a:lnTo>
                  <a:lnTo>
                    <a:pt x="54610" y="76199"/>
                  </a:lnTo>
                  <a:lnTo>
                    <a:pt x="54610" y="74929"/>
                  </a:lnTo>
                  <a:close/>
                </a:path>
                <a:path w="54610" h="187959">
                  <a:moveTo>
                    <a:pt x="54610" y="68579"/>
                  </a:moveTo>
                  <a:lnTo>
                    <a:pt x="0" y="68579"/>
                  </a:lnTo>
                  <a:lnTo>
                    <a:pt x="0" y="73659"/>
                  </a:lnTo>
                  <a:lnTo>
                    <a:pt x="54610" y="73659"/>
                  </a:lnTo>
                  <a:lnTo>
                    <a:pt x="54610" y="68579"/>
                  </a:lnTo>
                  <a:close/>
                </a:path>
                <a:path w="54610" h="187959">
                  <a:moveTo>
                    <a:pt x="54610" y="62229"/>
                  </a:moveTo>
                  <a:lnTo>
                    <a:pt x="0" y="62229"/>
                  </a:lnTo>
                  <a:lnTo>
                    <a:pt x="0" y="67309"/>
                  </a:lnTo>
                  <a:lnTo>
                    <a:pt x="54610" y="67309"/>
                  </a:lnTo>
                  <a:lnTo>
                    <a:pt x="54610" y="62229"/>
                  </a:lnTo>
                  <a:close/>
                </a:path>
                <a:path w="54610" h="187959">
                  <a:moveTo>
                    <a:pt x="54610" y="55879"/>
                  </a:moveTo>
                  <a:lnTo>
                    <a:pt x="0" y="55879"/>
                  </a:lnTo>
                  <a:lnTo>
                    <a:pt x="0" y="60959"/>
                  </a:lnTo>
                  <a:lnTo>
                    <a:pt x="54610" y="60959"/>
                  </a:lnTo>
                  <a:lnTo>
                    <a:pt x="54610" y="55879"/>
                  </a:lnTo>
                  <a:close/>
                </a:path>
                <a:path w="54610" h="187959">
                  <a:moveTo>
                    <a:pt x="54610" y="49529"/>
                  </a:moveTo>
                  <a:lnTo>
                    <a:pt x="0" y="49529"/>
                  </a:lnTo>
                  <a:lnTo>
                    <a:pt x="0" y="54609"/>
                  </a:lnTo>
                  <a:lnTo>
                    <a:pt x="54610" y="54609"/>
                  </a:lnTo>
                  <a:lnTo>
                    <a:pt x="54610" y="49529"/>
                  </a:lnTo>
                  <a:close/>
                </a:path>
                <a:path w="54610" h="187959">
                  <a:moveTo>
                    <a:pt x="54610" y="43179"/>
                  </a:moveTo>
                  <a:lnTo>
                    <a:pt x="0" y="43179"/>
                  </a:lnTo>
                  <a:lnTo>
                    <a:pt x="0" y="48259"/>
                  </a:lnTo>
                  <a:lnTo>
                    <a:pt x="54610" y="48259"/>
                  </a:lnTo>
                  <a:lnTo>
                    <a:pt x="54610" y="43179"/>
                  </a:lnTo>
                  <a:close/>
                </a:path>
                <a:path w="54610" h="187959">
                  <a:moveTo>
                    <a:pt x="54610" y="36829"/>
                  </a:moveTo>
                  <a:lnTo>
                    <a:pt x="0" y="36829"/>
                  </a:lnTo>
                  <a:lnTo>
                    <a:pt x="0" y="41909"/>
                  </a:lnTo>
                  <a:lnTo>
                    <a:pt x="54610" y="41909"/>
                  </a:lnTo>
                  <a:lnTo>
                    <a:pt x="54610" y="36829"/>
                  </a:lnTo>
                  <a:close/>
                </a:path>
                <a:path w="54610" h="187959">
                  <a:moveTo>
                    <a:pt x="54610" y="30479"/>
                  </a:moveTo>
                  <a:lnTo>
                    <a:pt x="0" y="30479"/>
                  </a:lnTo>
                  <a:lnTo>
                    <a:pt x="0" y="35559"/>
                  </a:lnTo>
                  <a:lnTo>
                    <a:pt x="54610" y="35559"/>
                  </a:lnTo>
                  <a:lnTo>
                    <a:pt x="54610" y="30479"/>
                  </a:lnTo>
                  <a:close/>
                </a:path>
                <a:path w="54610" h="187959">
                  <a:moveTo>
                    <a:pt x="54610" y="25399"/>
                  </a:moveTo>
                  <a:lnTo>
                    <a:pt x="0" y="25399"/>
                  </a:lnTo>
                  <a:lnTo>
                    <a:pt x="0" y="29209"/>
                  </a:lnTo>
                  <a:lnTo>
                    <a:pt x="54610" y="29209"/>
                  </a:lnTo>
                  <a:lnTo>
                    <a:pt x="54610" y="25399"/>
                  </a:lnTo>
                  <a:close/>
                </a:path>
                <a:path w="54610" h="187959">
                  <a:moveTo>
                    <a:pt x="54610" y="19049"/>
                  </a:moveTo>
                  <a:lnTo>
                    <a:pt x="0" y="19049"/>
                  </a:lnTo>
                  <a:lnTo>
                    <a:pt x="0" y="24129"/>
                  </a:lnTo>
                  <a:lnTo>
                    <a:pt x="54610" y="24129"/>
                  </a:lnTo>
                  <a:lnTo>
                    <a:pt x="54610" y="19049"/>
                  </a:lnTo>
                  <a:close/>
                </a:path>
                <a:path w="54610" h="187959">
                  <a:moveTo>
                    <a:pt x="54610" y="12699"/>
                  </a:moveTo>
                  <a:lnTo>
                    <a:pt x="0" y="12699"/>
                  </a:lnTo>
                  <a:lnTo>
                    <a:pt x="0" y="17779"/>
                  </a:lnTo>
                  <a:lnTo>
                    <a:pt x="54610" y="17779"/>
                  </a:lnTo>
                  <a:lnTo>
                    <a:pt x="54610" y="12699"/>
                  </a:lnTo>
                  <a:close/>
                </a:path>
                <a:path w="54610" h="187959">
                  <a:moveTo>
                    <a:pt x="54610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4610" y="11429"/>
                  </a:lnTo>
                  <a:lnTo>
                    <a:pt x="54610" y="6349"/>
                  </a:lnTo>
                  <a:close/>
                </a:path>
                <a:path w="54610" h="187959">
                  <a:moveTo>
                    <a:pt x="54610" y="0"/>
                  </a:moveTo>
                  <a:lnTo>
                    <a:pt x="0" y="0"/>
                  </a:lnTo>
                  <a:lnTo>
                    <a:pt x="0" y="5079"/>
                  </a:lnTo>
                  <a:lnTo>
                    <a:pt x="54610" y="5079"/>
                  </a:lnTo>
                  <a:lnTo>
                    <a:pt x="54610" y="0"/>
                  </a:lnTo>
                  <a:close/>
                </a:path>
              </a:pathLst>
            </a:custGeom>
            <a:solidFill>
              <a:srgbClr val="2267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4" name="object 304"/>
            <p:cNvSpPr/>
            <p:nvPr/>
          </p:nvSpPr>
          <p:spPr>
            <a:xfrm>
              <a:off x="1744979" y="6422389"/>
              <a:ext cx="54610" cy="186690"/>
            </a:xfrm>
            <a:custGeom>
              <a:avLst/>
              <a:gdLst/>
              <a:ahLst/>
              <a:cxnLst/>
              <a:rect l="l" t="t" r="r" b="b"/>
              <a:pathLst>
                <a:path w="54610" h="186690">
                  <a:moveTo>
                    <a:pt x="54609" y="184150"/>
                  </a:moveTo>
                  <a:lnTo>
                    <a:pt x="46989" y="184150"/>
                  </a:lnTo>
                  <a:lnTo>
                    <a:pt x="46989" y="186690"/>
                  </a:lnTo>
                  <a:lnTo>
                    <a:pt x="54609" y="186690"/>
                  </a:lnTo>
                  <a:lnTo>
                    <a:pt x="54609" y="184150"/>
                  </a:lnTo>
                  <a:close/>
                </a:path>
                <a:path w="54610" h="186690">
                  <a:moveTo>
                    <a:pt x="54609" y="180340"/>
                  </a:moveTo>
                  <a:lnTo>
                    <a:pt x="0" y="180340"/>
                  </a:lnTo>
                  <a:lnTo>
                    <a:pt x="0" y="184150"/>
                  </a:lnTo>
                  <a:lnTo>
                    <a:pt x="22859" y="184150"/>
                  </a:lnTo>
                  <a:lnTo>
                    <a:pt x="22859" y="182880"/>
                  </a:lnTo>
                  <a:lnTo>
                    <a:pt x="54609" y="182880"/>
                  </a:lnTo>
                  <a:lnTo>
                    <a:pt x="54609" y="180340"/>
                  </a:lnTo>
                  <a:close/>
                </a:path>
                <a:path w="54610" h="186690">
                  <a:moveTo>
                    <a:pt x="54609" y="177800"/>
                  </a:moveTo>
                  <a:lnTo>
                    <a:pt x="0" y="177800"/>
                  </a:lnTo>
                  <a:lnTo>
                    <a:pt x="0" y="179070"/>
                  </a:lnTo>
                  <a:lnTo>
                    <a:pt x="54609" y="179070"/>
                  </a:lnTo>
                  <a:lnTo>
                    <a:pt x="54609" y="177800"/>
                  </a:lnTo>
                  <a:close/>
                </a:path>
                <a:path w="54610" h="186690">
                  <a:moveTo>
                    <a:pt x="54609" y="173990"/>
                  </a:moveTo>
                  <a:lnTo>
                    <a:pt x="0" y="173990"/>
                  </a:lnTo>
                  <a:lnTo>
                    <a:pt x="0" y="176530"/>
                  </a:lnTo>
                  <a:lnTo>
                    <a:pt x="54609" y="176530"/>
                  </a:lnTo>
                  <a:lnTo>
                    <a:pt x="54609" y="173990"/>
                  </a:lnTo>
                  <a:close/>
                </a:path>
                <a:path w="54610" h="186690">
                  <a:moveTo>
                    <a:pt x="54609" y="171450"/>
                  </a:moveTo>
                  <a:lnTo>
                    <a:pt x="0" y="171450"/>
                  </a:lnTo>
                  <a:lnTo>
                    <a:pt x="0" y="172720"/>
                  </a:lnTo>
                  <a:lnTo>
                    <a:pt x="54609" y="172720"/>
                  </a:lnTo>
                  <a:lnTo>
                    <a:pt x="54609" y="171450"/>
                  </a:lnTo>
                  <a:close/>
                </a:path>
                <a:path w="54610" h="186690">
                  <a:moveTo>
                    <a:pt x="54609" y="167640"/>
                  </a:moveTo>
                  <a:lnTo>
                    <a:pt x="0" y="167640"/>
                  </a:lnTo>
                  <a:lnTo>
                    <a:pt x="0" y="170180"/>
                  </a:lnTo>
                  <a:lnTo>
                    <a:pt x="54609" y="170180"/>
                  </a:lnTo>
                  <a:lnTo>
                    <a:pt x="54609" y="167640"/>
                  </a:lnTo>
                  <a:close/>
                </a:path>
                <a:path w="54610" h="186690">
                  <a:moveTo>
                    <a:pt x="54609" y="165100"/>
                  </a:moveTo>
                  <a:lnTo>
                    <a:pt x="0" y="165100"/>
                  </a:lnTo>
                  <a:lnTo>
                    <a:pt x="0" y="166370"/>
                  </a:lnTo>
                  <a:lnTo>
                    <a:pt x="54609" y="166370"/>
                  </a:lnTo>
                  <a:lnTo>
                    <a:pt x="54609" y="165100"/>
                  </a:lnTo>
                  <a:close/>
                </a:path>
                <a:path w="54610" h="186690">
                  <a:moveTo>
                    <a:pt x="54609" y="161290"/>
                  </a:moveTo>
                  <a:lnTo>
                    <a:pt x="0" y="161290"/>
                  </a:lnTo>
                  <a:lnTo>
                    <a:pt x="0" y="163830"/>
                  </a:lnTo>
                  <a:lnTo>
                    <a:pt x="54609" y="163830"/>
                  </a:lnTo>
                  <a:lnTo>
                    <a:pt x="54609" y="161290"/>
                  </a:lnTo>
                  <a:close/>
                </a:path>
                <a:path w="54610" h="186690">
                  <a:moveTo>
                    <a:pt x="54609" y="158750"/>
                  </a:moveTo>
                  <a:lnTo>
                    <a:pt x="0" y="158750"/>
                  </a:lnTo>
                  <a:lnTo>
                    <a:pt x="0" y="160020"/>
                  </a:lnTo>
                  <a:lnTo>
                    <a:pt x="54609" y="160020"/>
                  </a:lnTo>
                  <a:lnTo>
                    <a:pt x="54609" y="158750"/>
                  </a:lnTo>
                  <a:close/>
                </a:path>
                <a:path w="54610" h="186690">
                  <a:moveTo>
                    <a:pt x="54609" y="154940"/>
                  </a:moveTo>
                  <a:lnTo>
                    <a:pt x="0" y="154940"/>
                  </a:lnTo>
                  <a:lnTo>
                    <a:pt x="0" y="157480"/>
                  </a:lnTo>
                  <a:lnTo>
                    <a:pt x="54609" y="157480"/>
                  </a:lnTo>
                  <a:lnTo>
                    <a:pt x="54609" y="154940"/>
                  </a:lnTo>
                  <a:close/>
                </a:path>
                <a:path w="54610" h="186690">
                  <a:moveTo>
                    <a:pt x="54609" y="152400"/>
                  </a:moveTo>
                  <a:lnTo>
                    <a:pt x="0" y="152400"/>
                  </a:lnTo>
                  <a:lnTo>
                    <a:pt x="0" y="153670"/>
                  </a:lnTo>
                  <a:lnTo>
                    <a:pt x="54609" y="153670"/>
                  </a:lnTo>
                  <a:lnTo>
                    <a:pt x="54609" y="152400"/>
                  </a:lnTo>
                  <a:close/>
                </a:path>
                <a:path w="54610" h="186690">
                  <a:moveTo>
                    <a:pt x="54609" y="148590"/>
                  </a:moveTo>
                  <a:lnTo>
                    <a:pt x="0" y="148590"/>
                  </a:lnTo>
                  <a:lnTo>
                    <a:pt x="0" y="151130"/>
                  </a:lnTo>
                  <a:lnTo>
                    <a:pt x="54609" y="151130"/>
                  </a:lnTo>
                  <a:lnTo>
                    <a:pt x="54609" y="148590"/>
                  </a:lnTo>
                  <a:close/>
                </a:path>
                <a:path w="54610" h="186690">
                  <a:moveTo>
                    <a:pt x="54609" y="146050"/>
                  </a:moveTo>
                  <a:lnTo>
                    <a:pt x="0" y="146050"/>
                  </a:lnTo>
                  <a:lnTo>
                    <a:pt x="0" y="147320"/>
                  </a:lnTo>
                  <a:lnTo>
                    <a:pt x="54609" y="147320"/>
                  </a:lnTo>
                  <a:lnTo>
                    <a:pt x="54609" y="146050"/>
                  </a:lnTo>
                  <a:close/>
                </a:path>
                <a:path w="54610" h="186690">
                  <a:moveTo>
                    <a:pt x="54609" y="142240"/>
                  </a:moveTo>
                  <a:lnTo>
                    <a:pt x="0" y="142240"/>
                  </a:lnTo>
                  <a:lnTo>
                    <a:pt x="0" y="144780"/>
                  </a:lnTo>
                  <a:lnTo>
                    <a:pt x="54609" y="144780"/>
                  </a:lnTo>
                  <a:lnTo>
                    <a:pt x="54609" y="142240"/>
                  </a:lnTo>
                  <a:close/>
                </a:path>
                <a:path w="54610" h="186690">
                  <a:moveTo>
                    <a:pt x="54609" y="139700"/>
                  </a:moveTo>
                  <a:lnTo>
                    <a:pt x="0" y="139700"/>
                  </a:lnTo>
                  <a:lnTo>
                    <a:pt x="0" y="140970"/>
                  </a:lnTo>
                  <a:lnTo>
                    <a:pt x="54609" y="140970"/>
                  </a:lnTo>
                  <a:lnTo>
                    <a:pt x="54609" y="139700"/>
                  </a:lnTo>
                  <a:close/>
                </a:path>
                <a:path w="54610" h="186690">
                  <a:moveTo>
                    <a:pt x="54609" y="135890"/>
                  </a:moveTo>
                  <a:lnTo>
                    <a:pt x="0" y="135890"/>
                  </a:lnTo>
                  <a:lnTo>
                    <a:pt x="0" y="138430"/>
                  </a:lnTo>
                  <a:lnTo>
                    <a:pt x="54609" y="138430"/>
                  </a:lnTo>
                  <a:lnTo>
                    <a:pt x="54609" y="135890"/>
                  </a:lnTo>
                  <a:close/>
                </a:path>
                <a:path w="54610" h="186690">
                  <a:moveTo>
                    <a:pt x="54609" y="133350"/>
                  </a:moveTo>
                  <a:lnTo>
                    <a:pt x="0" y="133350"/>
                  </a:lnTo>
                  <a:lnTo>
                    <a:pt x="0" y="134620"/>
                  </a:lnTo>
                  <a:lnTo>
                    <a:pt x="54609" y="134620"/>
                  </a:lnTo>
                  <a:lnTo>
                    <a:pt x="54609" y="133350"/>
                  </a:lnTo>
                  <a:close/>
                </a:path>
                <a:path w="54610" h="186690">
                  <a:moveTo>
                    <a:pt x="54609" y="129540"/>
                  </a:moveTo>
                  <a:lnTo>
                    <a:pt x="0" y="129540"/>
                  </a:lnTo>
                  <a:lnTo>
                    <a:pt x="0" y="132080"/>
                  </a:lnTo>
                  <a:lnTo>
                    <a:pt x="54609" y="132080"/>
                  </a:lnTo>
                  <a:lnTo>
                    <a:pt x="54609" y="129540"/>
                  </a:lnTo>
                  <a:close/>
                </a:path>
                <a:path w="54610" h="186690">
                  <a:moveTo>
                    <a:pt x="54609" y="127000"/>
                  </a:moveTo>
                  <a:lnTo>
                    <a:pt x="0" y="127000"/>
                  </a:lnTo>
                  <a:lnTo>
                    <a:pt x="0" y="128270"/>
                  </a:lnTo>
                  <a:lnTo>
                    <a:pt x="54609" y="128270"/>
                  </a:lnTo>
                  <a:lnTo>
                    <a:pt x="54609" y="127000"/>
                  </a:lnTo>
                  <a:close/>
                </a:path>
                <a:path w="54610" h="186690">
                  <a:moveTo>
                    <a:pt x="54609" y="123190"/>
                  </a:moveTo>
                  <a:lnTo>
                    <a:pt x="0" y="123190"/>
                  </a:lnTo>
                  <a:lnTo>
                    <a:pt x="0" y="125730"/>
                  </a:lnTo>
                  <a:lnTo>
                    <a:pt x="54609" y="125730"/>
                  </a:lnTo>
                  <a:lnTo>
                    <a:pt x="54609" y="123190"/>
                  </a:lnTo>
                  <a:close/>
                </a:path>
                <a:path w="54610" h="186690">
                  <a:moveTo>
                    <a:pt x="54609" y="120650"/>
                  </a:moveTo>
                  <a:lnTo>
                    <a:pt x="0" y="120650"/>
                  </a:lnTo>
                  <a:lnTo>
                    <a:pt x="0" y="121920"/>
                  </a:lnTo>
                  <a:lnTo>
                    <a:pt x="54609" y="121920"/>
                  </a:lnTo>
                  <a:lnTo>
                    <a:pt x="54609" y="120650"/>
                  </a:lnTo>
                  <a:close/>
                </a:path>
                <a:path w="54610" h="186690">
                  <a:moveTo>
                    <a:pt x="54609" y="116840"/>
                  </a:moveTo>
                  <a:lnTo>
                    <a:pt x="0" y="116840"/>
                  </a:lnTo>
                  <a:lnTo>
                    <a:pt x="0" y="119380"/>
                  </a:lnTo>
                  <a:lnTo>
                    <a:pt x="54609" y="119380"/>
                  </a:lnTo>
                  <a:lnTo>
                    <a:pt x="54609" y="116840"/>
                  </a:lnTo>
                  <a:close/>
                </a:path>
                <a:path w="54610" h="186690">
                  <a:moveTo>
                    <a:pt x="54609" y="114300"/>
                  </a:moveTo>
                  <a:lnTo>
                    <a:pt x="0" y="114300"/>
                  </a:lnTo>
                  <a:lnTo>
                    <a:pt x="0" y="115570"/>
                  </a:lnTo>
                  <a:lnTo>
                    <a:pt x="54609" y="115570"/>
                  </a:lnTo>
                  <a:lnTo>
                    <a:pt x="54609" y="114300"/>
                  </a:lnTo>
                  <a:close/>
                </a:path>
                <a:path w="54610" h="186690">
                  <a:moveTo>
                    <a:pt x="54609" y="110490"/>
                  </a:moveTo>
                  <a:lnTo>
                    <a:pt x="0" y="110490"/>
                  </a:lnTo>
                  <a:lnTo>
                    <a:pt x="0" y="113030"/>
                  </a:lnTo>
                  <a:lnTo>
                    <a:pt x="54609" y="113030"/>
                  </a:lnTo>
                  <a:lnTo>
                    <a:pt x="54609" y="110490"/>
                  </a:lnTo>
                  <a:close/>
                </a:path>
                <a:path w="54610" h="186690">
                  <a:moveTo>
                    <a:pt x="54609" y="107950"/>
                  </a:moveTo>
                  <a:lnTo>
                    <a:pt x="0" y="107950"/>
                  </a:lnTo>
                  <a:lnTo>
                    <a:pt x="0" y="109220"/>
                  </a:lnTo>
                  <a:lnTo>
                    <a:pt x="54609" y="109220"/>
                  </a:lnTo>
                  <a:lnTo>
                    <a:pt x="54609" y="107950"/>
                  </a:lnTo>
                  <a:close/>
                </a:path>
                <a:path w="54610" h="186690">
                  <a:moveTo>
                    <a:pt x="54609" y="104140"/>
                  </a:moveTo>
                  <a:lnTo>
                    <a:pt x="0" y="104140"/>
                  </a:lnTo>
                  <a:lnTo>
                    <a:pt x="0" y="106680"/>
                  </a:lnTo>
                  <a:lnTo>
                    <a:pt x="54609" y="106680"/>
                  </a:lnTo>
                  <a:lnTo>
                    <a:pt x="54609" y="104140"/>
                  </a:lnTo>
                  <a:close/>
                </a:path>
                <a:path w="54610" h="186690">
                  <a:moveTo>
                    <a:pt x="54609" y="101600"/>
                  </a:moveTo>
                  <a:lnTo>
                    <a:pt x="0" y="101600"/>
                  </a:lnTo>
                  <a:lnTo>
                    <a:pt x="0" y="102870"/>
                  </a:lnTo>
                  <a:lnTo>
                    <a:pt x="54609" y="102870"/>
                  </a:lnTo>
                  <a:lnTo>
                    <a:pt x="54609" y="101600"/>
                  </a:lnTo>
                  <a:close/>
                </a:path>
                <a:path w="54610" h="186690">
                  <a:moveTo>
                    <a:pt x="54609" y="97790"/>
                  </a:moveTo>
                  <a:lnTo>
                    <a:pt x="0" y="97790"/>
                  </a:lnTo>
                  <a:lnTo>
                    <a:pt x="0" y="100330"/>
                  </a:lnTo>
                  <a:lnTo>
                    <a:pt x="54609" y="100330"/>
                  </a:lnTo>
                  <a:lnTo>
                    <a:pt x="54609" y="97790"/>
                  </a:lnTo>
                  <a:close/>
                </a:path>
                <a:path w="54610" h="186690">
                  <a:moveTo>
                    <a:pt x="54609" y="95250"/>
                  </a:moveTo>
                  <a:lnTo>
                    <a:pt x="0" y="95250"/>
                  </a:lnTo>
                  <a:lnTo>
                    <a:pt x="0" y="96520"/>
                  </a:lnTo>
                  <a:lnTo>
                    <a:pt x="54609" y="96520"/>
                  </a:lnTo>
                  <a:lnTo>
                    <a:pt x="54609" y="95250"/>
                  </a:lnTo>
                  <a:close/>
                </a:path>
                <a:path w="54610" h="186690">
                  <a:moveTo>
                    <a:pt x="54609" y="91440"/>
                  </a:moveTo>
                  <a:lnTo>
                    <a:pt x="0" y="91440"/>
                  </a:lnTo>
                  <a:lnTo>
                    <a:pt x="0" y="93980"/>
                  </a:lnTo>
                  <a:lnTo>
                    <a:pt x="54609" y="93980"/>
                  </a:lnTo>
                  <a:lnTo>
                    <a:pt x="54609" y="91440"/>
                  </a:lnTo>
                  <a:close/>
                </a:path>
                <a:path w="54610" h="186690">
                  <a:moveTo>
                    <a:pt x="54609" y="88900"/>
                  </a:moveTo>
                  <a:lnTo>
                    <a:pt x="0" y="88900"/>
                  </a:lnTo>
                  <a:lnTo>
                    <a:pt x="0" y="90170"/>
                  </a:lnTo>
                  <a:lnTo>
                    <a:pt x="54609" y="90170"/>
                  </a:lnTo>
                  <a:lnTo>
                    <a:pt x="54609" y="88900"/>
                  </a:lnTo>
                  <a:close/>
                </a:path>
                <a:path w="54610" h="186690">
                  <a:moveTo>
                    <a:pt x="54609" y="85090"/>
                  </a:moveTo>
                  <a:lnTo>
                    <a:pt x="0" y="85090"/>
                  </a:lnTo>
                  <a:lnTo>
                    <a:pt x="0" y="87630"/>
                  </a:lnTo>
                  <a:lnTo>
                    <a:pt x="54609" y="87630"/>
                  </a:lnTo>
                  <a:lnTo>
                    <a:pt x="54609" y="85090"/>
                  </a:lnTo>
                  <a:close/>
                </a:path>
                <a:path w="54610" h="186690">
                  <a:moveTo>
                    <a:pt x="54609" y="82550"/>
                  </a:moveTo>
                  <a:lnTo>
                    <a:pt x="0" y="82550"/>
                  </a:lnTo>
                  <a:lnTo>
                    <a:pt x="0" y="83820"/>
                  </a:lnTo>
                  <a:lnTo>
                    <a:pt x="54609" y="83820"/>
                  </a:lnTo>
                  <a:lnTo>
                    <a:pt x="54609" y="82550"/>
                  </a:lnTo>
                  <a:close/>
                </a:path>
                <a:path w="54610" h="186690">
                  <a:moveTo>
                    <a:pt x="54609" y="78740"/>
                  </a:moveTo>
                  <a:lnTo>
                    <a:pt x="0" y="78740"/>
                  </a:lnTo>
                  <a:lnTo>
                    <a:pt x="0" y="81280"/>
                  </a:lnTo>
                  <a:lnTo>
                    <a:pt x="54609" y="81280"/>
                  </a:lnTo>
                  <a:lnTo>
                    <a:pt x="54609" y="78740"/>
                  </a:lnTo>
                  <a:close/>
                </a:path>
                <a:path w="54610" h="186690">
                  <a:moveTo>
                    <a:pt x="54609" y="76200"/>
                  </a:moveTo>
                  <a:lnTo>
                    <a:pt x="0" y="76200"/>
                  </a:lnTo>
                  <a:lnTo>
                    <a:pt x="0" y="77470"/>
                  </a:lnTo>
                  <a:lnTo>
                    <a:pt x="54609" y="77470"/>
                  </a:lnTo>
                  <a:lnTo>
                    <a:pt x="54609" y="76200"/>
                  </a:lnTo>
                  <a:close/>
                </a:path>
                <a:path w="54610" h="186690">
                  <a:moveTo>
                    <a:pt x="54609" y="69850"/>
                  </a:moveTo>
                  <a:lnTo>
                    <a:pt x="0" y="69850"/>
                  </a:lnTo>
                  <a:lnTo>
                    <a:pt x="0" y="74930"/>
                  </a:lnTo>
                  <a:lnTo>
                    <a:pt x="54609" y="74930"/>
                  </a:lnTo>
                  <a:lnTo>
                    <a:pt x="54609" y="69850"/>
                  </a:lnTo>
                  <a:close/>
                </a:path>
                <a:path w="54610" h="186690">
                  <a:moveTo>
                    <a:pt x="54609" y="63500"/>
                  </a:moveTo>
                  <a:lnTo>
                    <a:pt x="0" y="63500"/>
                  </a:lnTo>
                  <a:lnTo>
                    <a:pt x="0" y="68580"/>
                  </a:lnTo>
                  <a:lnTo>
                    <a:pt x="54609" y="68580"/>
                  </a:lnTo>
                  <a:lnTo>
                    <a:pt x="54609" y="63500"/>
                  </a:lnTo>
                  <a:close/>
                </a:path>
                <a:path w="54610" h="186690">
                  <a:moveTo>
                    <a:pt x="54609" y="57150"/>
                  </a:moveTo>
                  <a:lnTo>
                    <a:pt x="0" y="57150"/>
                  </a:lnTo>
                  <a:lnTo>
                    <a:pt x="0" y="62230"/>
                  </a:lnTo>
                  <a:lnTo>
                    <a:pt x="54609" y="62230"/>
                  </a:lnTo>
                  <a:lnTo>
                    <a:pt x="54609" y="57150"/>
                  </a:lnTo>
                  <a:close/>
                </a:path>
                <a:path w="54610" h="186690">
                  <a:moveTo>
                    <a:pt x="54609" y="50800"/>
                  </a:moveTo>
                  <a:lnTo>
                    <a:pt x="0" y="50800"/>
                  </a:lnTo>
                  <a:lnTo>
                    <a:pt x="0" y="55880"/>
                  </a:lnTo>
                  <a:lnTo>
                    <a:pt x="54609" y="55880"/>
                  </a:lnTo>
                  <a:lnTo>
                    <a:pt x="54609" y="50800"/>
                  </a:lnTo>
                  <a:close/>
                </a:path>
                <a:path w="54610" h="186690">
                  <a:moveTo>
                    <a:pt x="54609" y="44450"/>
                  </a:moveTo>
                  <a:lnTo>
                    <a:pt x="0" y="44450"/>
                  </a:lnTo>
                  <a:lnTo>
                    <a:pt x="0" y="49530"/>
                  </a:lnTo>
                  <a:lnTo>
                    <a:pt x="54609" y="49530"/>
                  </a:lnTo>
                  <a:lnTo>
                    <a:pt x="54609" y="44450"/>
                  </a:lnTo>
                  <a:close/>
                </a:path>
                <a:path w="54610" h="186690">
                  <a:moveTo>
                    <a:pt x="54609" y="38100"/>
                  </a:moveTo>
                  <a:lnTo>
                    <a:pt x="0" y="38100"/>
                  </a:lnTo>
                  <a:lnTo>
                    <a:pt x="0" y="43180"/>
                  </a:lnTo>
                  <a:lnTo>
                    <a:pt x="54609" y="43180"/>
                  </a:lnTo>
                  <a:lnTo>
                    <a:pt x="54609" y="38100"/>
                  </a:lnTo>
                  <a:close/>
                </a:path>
                <a:path w="54610" h="186690">
                  <a:moveTo>
                    <a:pt x="54609" y="31750"/>
                  </a:moveTo>
                  <a:lnTo>
                    <a:pt x="0" y="31750"/>
                  </a:lnTo>
                  <a:lnTo>
                    <a:pt x="0" y="36830"/>
                  </a:lnTo>
                  <a:lnTo>
                    <a:pt x="54609" y="36830"/>
                  </a:lnTo>
                  <a:lnTo>
                    <a:pt x="54609" y="31750"/>
                  </a:lnTo>
                  <a:close/>
                </a:path>
                <a:path w="54610" h="186690">
                  <a:moveTo>
                    <a:pt x="54609" y="26670"/>
                  </a:moveTo>
                  <a:lnTo>
                    <a:pt x="0" y="26670"/>
                  </a:lnTo>
                  <a:lnTo>
                    <a:pt x="0" y="30480"/>
                  </a:lnTo>
                  <a:lnTo>
                    <a:pt x="54609" y="30480"/>
                  </a:lnTo>
                  <a:lnTo>
                    <a:pt x="54609" y="26670"/>
                  </a:lnTo>
                  <a:close/>
                </a:path>
                <a:path w="54610" h="186690">
                  <a:moveTo>
                    <a:pt x="54609" y="20320"/>
                  </a:moveTo>
                  <a:lnTo>
                    <a:pt x="0" y="20320"/>
                  </a:lnTo>
                  <a:lnTo>
                    <a:pt x="0" y="25400"/>
                  </a:lnTo>
                  <a:lnTo>
                    <a:pt x="54609" y="25400"/>
                  </a:lnTo>
                  <a:lnTo>
                    <a:pt x="54609" y="20320"/>
                  </a:lnTo>
                  <a:close/>
                </a:path>
                <a:path w="54610" h="186690">
                  <a:moveTo>
                    <a:pt x="54609" y="13970"/>
                  </a:moveTo>
                  <a:lnTo>
                    <a:pt x="0" y="13970"/>
                  </a:lnTo>
                  <a:lnTo>
                    <a:pt x="0" y="19050"/>
                  </a:lnTo>
                  <a:lnTo>
                    <a:pt x="54609" y="19050"/>
                  </a:lnTo>
                  <a:lnTo>
                    <a:pt x="54609" y="13970"/>
                  </a:lnTo>
                  <a:close/>
                </a:path>
                <a:path w="54610" h="186690">
                  <a:moveTo>
                    <a:pt x="54609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4609" y="12700"/>
                  </a:lnTo>
                  <a:lnTo>
                    <a:pt x="54609" y="7620"/>
                  </a:lnTo>
                  <a:close/>
                </a:path>
                <a:path w="54610" h="186690">
                  <a:moveTo>
                    <a:pt x="635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54609" y="6350"/>
                  </a:lnTo>
                  <a:lnTo>
                    <a:pt x="54609" y="1270"/>
                  </a:lnTo>
                  <a:lnTo>
                    <a:pt x="6350" y="12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2266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5" name="object 305"/>
            <p:cNvSpPr/>
            <p:nvPr/>
          </p:nvSpPr>
          <p:spPr>
            <a:xfrm>
              <a:off x="1689100" y="6422389"/>
              <a:ext cx="55880" cy="182880"/>
            </a:xfrm>
            <a:custGeom>
              <a:avLst/>
              <a:gdLst/>
              <a:ahLst/>
              <a:cxnLst/>
              <a:rect l="l" t="t" r="r" b="b"/>
              <a:pathLst>
                <a:path w="55880" h="182879">
                  <a:moveTo>
                    <a:pt x="55880" y="180340"/>
                  </a:moveTo>
                  <a:lnTo>
                    <a:pt x="33019" y="180340"/>
                  </a:lnTo>
                  <a:lnTo>
                    <a:pt x="33019" y="182880"/>
                  </a:lnTo>
                  <a:lnTo>
                    <a:pt x="55880" y="182880"/>
                  </a:lnTo>
                  <a:lnTo>
                    <a:pt x="55880" y="180340"/>
                  </a:lnTo>
                  <a:close/>
                </a:path>
                <a:path w="55880" h="182879">
                  <a:moveTo>
                    <a:pt x="55880" y="177800"/>
                  </a:moveTo>
                  <a:lnTo>
                    <a:pt x="0" y="177800"/>
                  </a:lnTo>
                  <a:lnTo>
                    <a:pt x="0" y="180340"/>
                  </a:lnTo>
                  <a:lnTo>
                    <a:pt x="8889" y="180340"/>
                  </a:lnTo>
                  <a:lnTo>
                    <a:pt x="8889" y="179070"/>
                  </a:lnTo>
                  <a:lnTo>
                    <a:pt x="55880" y="179070"/>
                  </a:lnTo>
                  <a:lnTo>
                    <a:pt x="55880" y="177800"/>
                  </a:lnTo>
                  <a:close/>
                </a:path>
                <a:path w="55880" h="182879">
                  <a:moveTo>
                    <a:pt x="55880" y="173990"/>
                  </a:moveTo>
                  <a:lnTo>
                    <a:pt x="0" y="173990"/>
                  </a:lnTo>
                  <a:lnTo>
                    <a:pt x="0" y="176530"/>
                  </a:lnTo>
                  <a:lnTo>
                    <a:pt x="55880" y="176530"/>
                  </a:lnTo>
                  <a:lnTo>
                    <a:pt x="55880" y="173990"/>
                  </a:lnTo>
                  <a:close/>
                </a:path>
                <a:path w="55880" h="182879">
                  <a:moveTo>
                    <a:pt x="55880" y="171450"/>
                  </a:moveTo>
                  <a:lnTo>
                    <a:pt x="0" y="171450"/>
                  </a:lnTo>
                  <a:lnTo>
                    <a:pt x="0" y="172720"/>
                  </a:lnTo>
                  <a:lnTo>
                    <a:pt x="55880" y="172720"/>
                  </a:lnTo>
                  <a:lnTo>
                    <a:pt x="55880" y="171450"/>
                  </a:lnTo>
                  <a:close/>
                </a:path>
                <a:path w="55880" h="182879">
                  <a:moveTo>
                    <a:pt x="55880" y="167640"/>
                  </a:moveTo>
                  <a:lnTo>
                    <a:pt x="0" y="167640"/>
                  </a:lnTo>
                  <a:lnTo>
                    <a:pt x="0" y="170180"/>
                  </a:lnTo>
                  <a:lnTo>
                    <a:pt x="55880" y="170180"/>
                  </a:lnTo>
                  <a:lnTo>
                    <a:pt x="55880" y="167640"/>
                  </a:lnTo>
                  <a:close/>
                </a:path>
                <a:path w="55880" h="182879">
                  <a:moveTo>
                    <a:pt x="55880" y="165100"/>
                  </a:moveTo>
                  <a:lnTo>
                    <a:pt x="0" y="165100"/>
                  </a:lnTo>
                  <a:lnTo>
                    <a:pt x="0" y="166370"/>
                  </a:lnTo>
                  <a:lnTo>
                    <a:pt x="55880" y="166370"/>
                  </a:lnTo>
                  <a:lnTo>
                    <a:pt x="55880" y="165100"/>
                  </a:lnTo>
                  <a:close/>
                </a:path>
                <a:path w="55880" h="182879">
                  <a:moveTo>
                    <a:pt x="55880" y="161290"/>
                  </a:moveTo>
                  <a:lnTo>
                    <a:pt x="0" y="161290"/>
                  </a:lnTo>
                  <a:lnTo>
                    <a:pt x="0" y="163830"/>
                  </a:lnTo>
                  <a:lnTo>
                    <a:pt x="55880" y="163830"/>
                  </a:lnTo>
                  <a:lnTo>
                    <a:pt x="55880" y="161290"/>
                  </a:lnTo>
                  <a:close/>
                </a:path>
                <a:path w="55880" h="182879">
                  <a:moveTo>
                    <a:pt x="55880" y="158750"/>
                  </a:moveTo>
                  <a:lnTo>
                    <a:pt x="0" y="158750"/>
                  </a:lnTo>
                  <a:lnTo>
                    <a:pt x="0" y="160020"/>
                  </a:lnTo>
                  <a:lnTo>
                    <a:pt x="55880" y="160020"/>
                  </a:lnTo>
                  <a:lnTo>
                    <a:pt x="55880" y="158750"/>
                  </a:lnTo>
                  <a:close/>
                </a:path>
                <a:path w="55880" h="182879">
                  <a:moveTo>
                    <a:pt x="55880" y="154940"/>
                  </a:moveTo>
                  <a:lnTo>
                    <a:pt x="0" y="154940"/>
                  </a:lnTo>
                  <a:lnTo>
                    <a:pt x="0" y="157480"/>
                  </a:lnTo>
                  <a:lnTo>
                    <a:pt x="55880" y="157480"/>
                  </a:lnTo>
                  <a:lnTo>
                    <a:pt x="55880" y="154940"/>
                  </a:lnTo>
                  <a:close/>
                </a:path>
                <a:path w="55880" h="182879">
                  <a:moveTo>
                    <a:pt x="55880" y="152400"/>
                  </a:moveTo>
                  <a:lnTo>
                    <a:pt x="0" y="152400"/>
                  </a:lnTo>
                  <a:lnTo>
                    <a:pt x="0" y="153670"/>
                  </a:lnTo>
                  <a:lnTo>
                    <a:pt x="55880" y="153670"/>
                  </a:lnTo>
                  <a:lnTo>
                    <a:pt x="55880" y="152400"/>
                  </a:lnTo>
                  <a:close/>
                </a:path>
                <a:path w="55880" h="182879">
                  <a:moveTo>
                    <a:pt x="55880" y="148590"/>
                  </a:moveTo>
                  <a:lnTo>
                    <a:pt x="0" y="148590"/>
                  </a:lnTo>
                  <a:lnTo>
                    <a:pt x="0" y="151130"/>
                  </a:lnTo>
                  <a:lnTo>
                    <a:pt x="55880" y="151130"/>
                  </a:lnTo>
                  <a:lnTo>
                    <a:pt x="55880" y="148590"/>
                  </a:lnTo>
                  <a:close/>
                </a:path>
                <a:path w="55880" h="182879">
                  <a:moveTo>
                    <a:pt x="55880" y="146050"/>
                  </a:moveTo>
                  <a:lnTo>
                    <a:pt x="0" y="146050"/>
                  </a:lnTo>
                  <a:lnTo>
                    <a:pt x="0" y="147320"/>
                  </a:lnTo>
                  <a:lnTo>
                    <a:pt x="55880" y="147320"/>
                  </a:lnTo>
                  <a:lnTo>
                    <a:pt x="55880" y="146050"/>
                  </a:lnTo>
                  <a:close/>
                </a:path>
                <a:path w="55880" h="182879">
                  <a:moveTo>
                    <a:pt x="55880" y="142240"/>
                  </a:moveTo>
                  <a:lnTo>
                    <a:pt x="0" y="142240"/>
                  </a:lnTo>
                  <a:lnTo>
                    <a:pt x="0" y="144780"/>
                  </a:lnTo>
                  <a:lnTo>
                    <a:pt x="55880" y="144780"/>
                  </a:lnTo>
                  <a:lnTo>
                    <a:pt x="55880" y="142240"/>
                  </a:lnTo>
                  <a:close/>
                </a:path>
                <a:path w="55880" h="182879">
                  <a:moveTo>
                    <a:pt x="55880" y="139700"/>
                  </a:moveTo>
                  <a:lnTo>
                    <a:pt x="0" y="139700"/>
                  </a:lnTo>
                  <a:lnTo>
                    <a:pt x="0" y="140970"/>
                  </a:lnTo>
                  <a:lnTo>
                    <a:pt x="55880" y="140970"/>
                  </a:lnTo>
                  <a:lnTo>
                    <a:pt x="55880" y="139700"/>
                  </a:lnTo>
                  <a:close/>
                </a:path>
                <a:path w="55880" h="182879">
                  <a:moveTo>
                    <a:pt x="55880" y="135890"/>
                  </a:moveTo>
                  <a:lnTo>
                    <a:pt x="0" y="135890"/>
                  </a:lnTo>
                  <a:lnTo>
                    <a:pt x="0" y="138430"/>
                  </a:lnTo>
                  <a:lnTo>
                    <a:pt x="55880" y="138430"/>
                  </a:lnTo>
                  <a:lnTo>
                    <a:pt x="55880" y="135890"/>
                  </a:lnTo>
                  <a:close/>
                </a:path>
                <a:path w="55880" h="182879">
                  <a:moveTo>
                    <a:pt x="55880" y="133350"/>
                  </a:moveTo>
                  <a:lnTo>
                    <a:pt x="0" y="133350"/>
                  </a:lnTo>
                  <a:lnTo>
                    <a:pt x="0" y="134620"/>
                  </a:lnTo>
                  <a:lnTo>
                    <a:pt x="55880" y="134620"/>
                  </a:lnTo>
                  <a:lnTo>
                    <a:pt x="55880" y="133350"/>
                  </a:lnTo>
                  <a:close/>
                </a:path>
                <a:path w="55880" h="182879">
                  <a:moveTo>
                    <a:pt x="55880" y="129540"/>
                  </a:moveTo>
                  <a:lnTo>
                    <a:pt x="0" y="129540"/>
                  </a:lnTo>
                  <a:lnTo>
                    <a:pt x="0" y="132080"/>
                  </a:lnTo>
                  <a:lnTo>
                    <a:pt x="55880" y="132080"/>
                  </a:lnTo>
                  <a:lnTo>
                    <a:pt x="55880" y="129540"/>
                  </a:lnTo>
                  <a:close/>
                </a:path>
                <a:path w="55880" h="182879">
                  <a:moveTo>
                    <a:pt x="55880" y="127000"/>
                  </a:moveTo>
                  <a:lnTo>
                    <a:pt x="0" y="127000"/>
                  </a:lnTo>
                  <a:lnTo>
                    <a:pt x="0" y="128270"/>
                  </a:lnTo>
                  <a:lnTo>
                    <a:pt x="55880" y="128270"/>
                  </a:lnTo>
                  <a:lnTo>
                    <a:pt x="55880" y="127000"/>
                  </a:lnTo>
                  <a:close/>
                </a:path>
                <a:path w="55880" h="182879">
                  <a:moveTo>
                    <a:pt x="55880" y="123190"/>
                  </a:moveTo>
                  <a:lnTo>
                    <a:pt x="0" y="123190"/>
                  </a:lnTo>
                  <a:lnTo>
                    <a:pt x="0" y="125730"/>
                  </a:lnTo>
                  <a:lnTo>
                    <a:pt x="55880" y="125730"/>
                  </a:lnTo>
                  <a:lnTo>
                    <a:pt x="55880" y="123190"/>
                  </a:lnTo>
                  <a:close/>
                </a:path>
                <a:path w="55880" h="182879">
                  <a:moveTo>
                    <a:pt x="55880" y="120650"/>
                  </a:moveTo>
                  <a:lnTo>
                    <a:pt x="0" y="120650"/>
                  </a:lnTo>
                  <a:lnTo>
                    <a:pt x="0" y="121920"/>
                  </a:lnTo>
                  <a:lnTo>
                    <a:pt x="55880" y="121920"/>
                  </a:lnTo>
                  <a:lnTo>
                    <a:pt x="55880" y="120650"/>
                  </a:lnTo>
                  <a:close/>
                </a:path>
                <a:path w="55880" h="182879">
                  <a:moveTo>
                    <a:pt x="55880" y="116840"/>
                  </a:moveTo>
                  <a:lnTo>
                    <a:pt x="0" y="116840"/>
                  </a:lnTo>
                  <a:lnTo>
                    <a:pt x="0" y="119380"/>
                  </a:lnTo>
                  <a:lnTo>
                    <a:pt x="55880" y="119380"/>
                  </a:lnTo>
                  <a:lnTo>
                    <a:pt x="55880" y="116840"/>
                  </a:lnTo>
                  <a:close/>
                </a:path>
                <a:path w="55880" h="182879">
                  <a:moveTo>
                    <a:pt x="55880" y="114300"/>
                  </a:moveTo>
                  <a:lnTo>
                    <a:pt x="0" y="114300"/>
                  </a:lnTo>
                  <a:lnTo>
                    <a:pt x="0" y="115570"/>
                  </a:lnTo>
                  <a:lnTo>
                    <a:pt x="55880" y="115570"/>
                  </a:lnTo>
                  <a:lnTo>
                    <a:pt x="55880" y="114300"/>
                  </a:lnTo>
                  <a:close/>
                </a:path>
                <a:path w="55880" h="182879">
                  <a:moveTo>
                    <a:pt x="55880" y="110490"/>
                  </a:moveTo>
                  <a:lnTo>
                    <a:pt x="0" y="110490"/>
                  </a:lnTo>
                  <a:lnTo>
                    <a:pt x="0" y="113030"/>
                  </a:lnTo>
                  <a:lnTo>
                    <a:pt x="55880" y="113030"/>
                  </a:lnTo>
                  <a:lnTo>
                    <a:pt x="55880" y="110490"/>
                  </a:lnTo>
                  <a:close/>
                </a:path>
                <a:path w="55880" h="182879">
                  <a:moveTo>
                    <a:pt x="55880" y="107950"/>
                  </a:moveTo>
                  <a:lnTo>
                    <a:pt x="0" y="107950"/>
                  </a:lnTo>
                  <a:lnTo>
                    <a:pt x="0" y="109220"/>
                  </a:lnTo>
                  <a:lnTo>
                    <a:pt x="55880" y="109220"/>
                  </a:lnTo>
                  <a:lnTo>
                    <a:pt x="55880" y="107950"/>
                  </a:lnTo>
                  <a:close/>
                </a:path>
                <a:path w="55880" h="182879">
                  <a:moveTo>
                    <a:pt x="55880" y="104140"/>
                  </a:moveTo>
                  <a:lnTo>
                    <a:pt x="0" y="104140"/>
                  </a:lnTo>
                  <a:lnTo>
                    <a:pt x="0" y="106680"/>
                  </a:lnTo>
                  <a:lnTo>
                    <a:pt x="55880" y="106680"/>
                  </a:lnTo>
                  <a:lnTo>
                    <a:pt x="55880" y="104140"/>
                  </a:lnTo>
                  <a:close/>
                </a:path>
                <a:path w="55880" h="182879">
                  <a:moveTo>
                    <a:pt x="55880" y="101600"/>
                  </a:moveTo>
                  <a:lnTo>
                    <a:pt x="0" y="101600"/>
                  </a:lnTo>
                  <a:lnTo>
                    <a:pt x="0" y="102870"/>
                  </a:lnTo>
                  <a:lnTo>
                    <a:pt x="55880" y="102870"/>
                  </a:lnTo>
                  <a:lnTo>
                    <a:pt x="55880" y="101600"/>
                  </a:lnTo>
                  <a:close/>
                </a:path>
                <a:path w="55880" h="182879">
                  <a:moveTo>
                    <a:pt x="55880" y="97790"/>
                  </a:moveTo>
                  <a:lnTo>
                    <a:pt x="0" y="97790"/>
                  </a:lnTo>
                  <a:lnTo>
                    <a:pt x="0" y="100330"/>
                  </a:lnTo>
                  <a:lnTo>
                    <a:pt x="55880" y="100330"/>
                  </a:lnTo>
                  <a:lnTo>
                    <a:pt x="55880" y="97790"/>
                  </a:lnTo>
                  <a:close/>
                </a:path>
                <a:path w="55880" h="182879">
                  <a:moveTo>
                    <a:pt x="55880" y="95250"/>
                  </a:moveTo>
                  <a:lnTo>
                    <a:pt x="0" y="95250"/>
                  </a:lnTo>
                  <a:lnTo>
                    <a:pt x="0" y="96520"/>
                  </a:lnTo>
                  <a:lnTo>
                    <a:pt x="55880" y="96520"/>
                  </a:lnTo>
                  <a:lnTo>
                    <a:pt x="55880" y="95250"/>
                  </a:lnTo>
                  <a:close/>
                </a:path>
                <a:path w="55880" h="182879">
                  <a:moveTo>
                    <a:pt x="55880" y="91440"/>
                  </a:moveTo>
                  <a:lnTo>
                    <a:pt x="0" y="91440"/>
                  </a:lnTo>
                  <a:lnTo>
                    <a:pt x="0" y="93980"/>
                  </a:lnTo>
                  <a:lnTo>
                    <a:pt x="55880" y="93980"/>
                  </a:lnTo>
                  <a:lnTo>
                    <a:pt x="55880" y="91440"/>
                  </a:lnTo>
                  <a:close/>
                </a:path>
                <a:path w="55880" h="182879">
                  <a:moveTo>
                    <a:pt x="55880" y="88900"/>
                  </a:moveTo>
                  <a:lnTo>
                    <a:pt x="0" y="88900"/>
                  </a:lnTo>
                  <a:lnTo>
                    <a:pt x="0" y="90170"/>
                  </a:lnTo>
                  <a:lnTo>
                    <a:pt x="55880" y="90170"/>
                  </a:lnTo>
                  <a:lnTo>
                    <a:pt x="55880" y="88900"/>
                  </a:lnTo>
                  <a:close/>
                </a:path>
                <a:path w="55880" h="182879">
                  <a:moveTo>
                    <a:pt x="55880" y="85090"/>
                  </a:moveTo>
                  <a:lnTo>
                    <a:pt x="0" y="85090"/>
                  </a:lnTo>
                  <a:lnTo>
                    <a:pt x="0" y="87630"/>
                  </a:lnTo>
                  <a:lnTo>
                    <a:pt x="55880" y="87630"/>
                  </a:lnTo>
                  <a:lnTo>
                    <a:pt x="55880" y="85090"/>
                  </a:lnTo>
                  <a:close/>
                </a:path>
                <a:path w="55880" h="182879">
                  <a:moveTo>
                    <a:pt x="55880" y="82550"/>
                  </a:moveTo>
                  <a:lnTo>
                    <a:pt x="0" y="82550"/>
                  </a:lnTo>
                  <a:lnTo>
                    <a:pt x="0" y="83820"/>
                  </a:lnTo>
                  <a:lnTo>
                    <a:pt x="55880" y="83820"/>
                  </a:lnTo>
                  <a:lnTo>
                    <a:pt x="55880" y="82550"/>
                  </a:lnTo>
                  <a:close/>
                </a:path>
                <a:path w="55880" h="182879">
                  <a:moveTo>
                    <a:pt x="55880" y="78740"/>
                  </a:moveTo>
                  <a:lnTo>
                    <a:pt x="0" y="78740"/>
                  </a:lnTo>
                  <a:lnTo>
                    <a:pt x="0" y="81280"/>
                  </a:lnTo>
                  <a:lnTo>
                    <a:pt x="55880" y="81280"/>
                  </a:lnTo>
                  <a:lnTo>
                    <a:pt x="55880" y="78740"/>
                  </a:lnTo>
                  <a:close/>
                </a:path>
                <a:path w="55880" h="182879">
                  <a:moveTo>
                    <a:pt x="55880" y="76200"/>
                  </a:moveTo>
                  <a:lnTo>
                    <a:pt x="0" y="76200"/>
                  </a:lnTo>
                  <a:lnTo>
                    <a:pt x="0" y="77470"/>
                  </a:lnTo>
                  <a:lnTo>
                    <a:pt x="55880" y="77470"/>
                  </a:lnTo>
                  <a:lnTo>
                    <a:pt x="55880" y="76200"/>
                  </a:lnTo>
                  <a:close/>
                </a:path>
                <a:path w="55880" h="182879">
                  <a:moveTo>
                    <a:pt x="55880" y="69850"/>
                  </a:moveTo>
                  <a:lnTo>
                    <a:pt x="0" y="69850"/>
                  </a:lnTo>
                  <a:lnTo>
                    <a:pt x="0" y="74930"/>
                  </a:lnTo>
                  <a:lnTo>
                    <a:pt x="55880" y="74930"/>
                  </a:lnTo>
                  <a:lnTo>
                    <a:pt x="55880" y="69850"/>
                  </a:lnTo>
                  <a:close/>
                </a:path>
                <a:path w="55880" h="182879">
                  <a:moveTo>
                    <a:pt x="55880" y="63500"/>
                  </a:moveTo>
                  <a:lnTo>
                    <a:pt x="0" y="63500"/>
                  </a:lnTo>
                  <a:lnTo>
                    <a:pt x="0" y="68580"/>
                  </a:lnTo>
                  <a:lnTo>
                    <a:pt x="55880" y="68580"/>
                  </a:lnTo>
                  <a:lnTo>
                    <a:pt x="55880" y="63500"/>
                  </a:lnTo>
                  <a:close/>
                </a:path>
                <a:path w="55880" h="182879">
                  <a:moveTo>
                    <a:pt x="55880" y="57150"/>
                  </a:moveTo>
                  <a:lnTo>
                    <a:pt x="0" y="57150"/>
                  </a:lnTo>
                  <a:lnTo>
                    <a:pt x="0" y="62230"/>
                  </a:lnTo>
                  <a:lnTo>
                    <a:pt x="55880" y="62230"/>
                  </a:lnTo>
                  <a:lnTo>
                    <a:pt x="55880" y="57150"/>
                  </a:lnTo>
                  <a:close/>
                </a:path>
                <a:path w="55880" h="182879">
                  <a:moveTo>
                    <a:pt x="55880" y="50800"/>
                  </a:moveTo>
                  <a:lnTo>
                    <a:pt x="0" y="50800"/>
                  </a:lnTo>
                  <a:lnTo>
                    <a:pt x="0" y="55880"/>
                  </a:lnTo>
                  <a:lnTo>
                    <a:pt x="55880" y="55880"/>
                  </a:lnTo>
                  <a:lnTo>
                    <a:pt x="55880" y="50800"/>
                  </a:lnTo>
                  <a:close/>
                </a:path>
                <a:path w="55880" h="182879">
                  <a:moveTo>
                    <a:pt x="55880" y="44450"/>
                  </a:moveTo>
                  <a:lnTo>
                    <a:pt x="0" y="44450"/>
                  </a:lnTo>
                  <a:lnTo>
                    <a:pt x="0" y="49530"/>
                  </a:lnTo>
                  <a:lnTo>
                    <a:pt x="55880" y="49530"/>
                  </a:lnTo>
                  <a:lnTo>
                    <a:pt x="55880" y="44450"/>
                  </a:lnTo>
                  <a:close/>
                </a:path>
                <a:path w="55880" h="182879">
                  <a:moveTo>
                    <a:pt x="55880" y="38100"/>
                  </a:moveTo>
                  <a:lnTo>
                    <a:pt x="0" y="38100"/>
                  </a:lnTo>
                  <a:lnTo>
                    <a:pt x="0" y="43180"/>
                  </a:lnTo>
                  <a:lnTo>
                    <a:pt x="55880" y="43180"/>
                  </a:lnTo>
                  <a:lnTo>
                    <a:pt x="55880" y="38100"/>
                  </a:lnTo>
                  <a:close/>
                </a:path>
                <a:path w="55880" h="182879">
                  <a:moveTo>
                    <a:pt x="55880" y="31750"/>
                  </a:moveTo>
                  <a:lnTo>
                    <a:pt x="0" y="31750"/>
                  </a:lnTo>
                  <a:lnTo>
                    <a:pt x="0" y="36830"/>
                  </a:lnTo>
                  <a:lnTo>
                    <a:pt x="55880" y="36830"/>
                  </a:lnTo>
                  <a:lnTo>
                    <a:pt x="55880" y="31750"/>
                  </a:lnTo>
                  <a:close/>
                </a:path>
                <a:path w="55880" h="182879">
                  <a:moveTo>
                    <a:pt x="55880" y="26670"/>
                  </a:moveTo>
                  <a:lnTo>
                    <a:pt x="0" y="26670"/>
                  </a:lnTo>
                  <a:lnTo>
                    <a:pt x="0" y="30480"/>
                  </a:lnTo>
                  <a:lnTo>
                    <a:pt x="55880" y="30480"/>
                  </a:lnTo>
                  <a:lnTo>
                    <a:pt x="55880" y="26670"/>
                  </a:lnTo>
                  <a:close/>
                </a:path>
                <a:path w="55880" h="182879">
                  <a:moveTo>
                    <a:pt x="55880" y="20320"/>
                  </a:moveTo>
                  <a:lnTo>
                    <a:pt x="0" y="20320"/>
                  </a:lnTo>
                  <a:lnTo>
                    <a:pt x="0" y="25400"/>
                  </a:lnTo>
                  <a:lnTo>
                    <a:pt x="55880" y="25400"/>
                  </a:lnTo>
                  <a:lnTo>
                    <a:pt x="55880" y="20320"/>
                  </a:lnTo>
                  <a:close/>
                </a:path>
                <a:path w="55880" h="182879">
                  <a:moveTo>
                    <a:pt x="55880" y="13970"/>
                  </a:moveTo>
                  <a:lnTo>
                    <a:pt x="0" y="13970"/>
                  </a:lnTo>
                  <a:lnTo>
                    <a:pt x="0" y="19050"/>
                  </a:lnTo>
                  <a:lnTo>
                    <a:pt x="55880" y="19050"/>
                  </a:lnTo>
                  <a:lnTo>
                    <a:pt x="55880" y="13970"/>
                  </a:lnTo>
                  <a:close/>
                </a:path>
                <a:path w="55880" h="182879">
                  <a:moveTo>
                    <a:pt x="55880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5880" y="12700"/>
                  </a:lnTo>
                  <a:lnTo>
                    <a:pt x="55880" y="7620"/>
                  </a:lnTo>
                  <a:close/>
                </a:path>
                <a:path w="55880" h="182879">
                  <a:moveTo>
                    <a:pt x="5588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55880" y="6350"/>
                  </a:lnTo>
                  <a:lnTo>
                    <a:pt x="55880" y="0"/>
                  </a:lnTo>
                  <a:close/>
                </a:path>
              </a:pathLst>
            </a:custGeom>
            <a:solidFill>
              <a:srgbClr val="21662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6" name="object 306"/>
            <p:cNvSpPr/>
            <p:nvPr/>
          </p:nvSpPr>
          <p:spPr>
            <a:xfrm>
              <a:off x="1634490" y="6422389"/>
              <a:ext cx="54610" cy="180340"/>
            </a:xfrm>
            <a:custGeom>
              <a:avLst/>
              <a:gdLst/>
              <a:ahLst/>
              <a:cxnLst/>
              <a:rect l="l" t="t" r="r" b="b"/>
              <a:pathLst>
                <a:path w="54610" h="180340">
                  <a:moveTo>
                    <a:pt x="54610" y="177800"/>
                  </a:moveTo>
                  <a:lnTo>
                    <a:pt x="40640" y="177800"/>
                  </a:lnTo>
                  <a:lnTo>
                    <a:pt x="40640" y="180340"/>
                  </a:lnTo>
                  <a:lnTo>
                    <a:pt x="54610" y="180340"/>
                  </a:lnTo>
                  <a:lnTo>
                    <a:pt x="54610" y="177800"/>
                  </a:lnTo>
                  <a:close/>
                </a:path>
                <a:path w="54610" h="180340">
                  <a:moveTo>
                    <a:pt x="54610" y="173990"/>
                  </a:moveTo>
                  <a:lnTo>
                    <a:pt x="0" y="173990"/>
                  </a:lnTo>
                  <a:lnTo>
                    <a:pt x="0" y="177800"/>
                  </a:lnTo>
                  <a:lnTo>
                    <a:pt x="17780" y="177800"/>
                  </a:lnTo>
                  <a:lnTo>
                    <a:pt x="17780" y="176530"/>
                  </a:lnTo>
                  <a:lnTo>
                    <a:pt x="54610" y="176530"/>
                  </a:lnTo>
                  <a:lnTo>
                    <a:pt x="54610" y="173990"/>
                  </a:lnTo>
                  <a:close/>
                </a:path>
                <a:path w="54610" h="180340">
                  <a:moveTo>
                    <a:pt x="54610" y="171450"/>
                  </a:moveTo>
                  <a:lnTo>
                    <a:pt x="0" y="171450"/>
                  </a:lnTo>
                  <a:lnTo>
                    <a:pt x="0" y="172720"/>
                  </a:lnTo>
                  <a:lnTo>
                    <a:pt x="54610" y="172720"/>
                  </a:lnTo>
                  <a:lnTo>
                    <a:pt x="54610" y="171450"/>
                  </a:lnTo>
                  <a:close/>
                </a:path>
                <a:path w="54610" h="180340">
                  <a:moveTo>
                    <a:pt x="54610" y="167640"/>
                  </a:moveTo>
                  <a:lnTo>
                    <a:pt x="0" y="167640"/>
                  </a:lnTo>
                  <a:lnTo>
                    <a:pt x="0" y="170180"/>
                  </a:lnTo>
                  <a:lnTo>
                    <a:pt x="54610" y="170180"/>
                  </a:lnTo>
                  <a:lnTo>
                    <a:pt x="54610" y="167640"/>
                  </a:lnTo>
                  <a:close/>
                </a:path>
                <a:path w="54610" h="180340">
                  <a:moveTo>
                    <a:pt x="54610" y="165100"/>
                  </a:moveTo>
                  <a:lnTo>
                    <a:pt x="0" y="165100"/>
                  </a:lnTo>
                  <a:lnTo>
                    <a:pt x="0" y="166370"/>
                  </a:lnTo>
                  <a:lnTo>
                    <a:pt x="54610" y="166370"/>
                  </a:lnTo>
                  <a:lnTo>
                    <a:pt x="54610" y="165100"/>
                  </a:lnTo>
                  <a:close/>
                </a:path>
                <a:path w="54610" h="180340">
                  <a:moveTo>
                    <a:pt x="54610" y="161290"/>
                  </a:moveTo>
                  <a:lnTo>
                    <a:pt x="0" y="161290"/>
                  </a:lnTo>
                  <a:lnTo>
                    <a:pt x="0" y="163830"/>
                  </a:lnTo>
                  <a:lnTo>
                    <a:pt x="54610" y="163830"/>
                  </a:lnTo>
                  <a:lnTo>
                    <a:pt x="54610" y="161290"/>
                  </a:lnTo>
                  <a:close/>
                </a:path>
                <a:path w="54610" h="180340">
                  <a:moveTo>
                    <a:pt x="54610" y="158750"/>
                  </a:moveTo>
                  <a:lnTo>
                    <a:pt x="0" y="158750"/>
                  </a:lnTo>
                  <a:lnTo>
                    <a:pt x="0" y="160020"/>
                  </a:lnTo>
                  <a:lnTo>
                    <a:pt x="54610" y="160020"/>
                  </a:lnTo>
                  <a:lnTo>
                    <a:pt x="54610" y="158750"/>
                  </a:lnTo>
                  <a:close/>
                </a:path>
                <a:path w="54610" h="180340">
                  <a:moveTo>
                    <a:pt x="54610" y="154940"/>
                  </a:moveTo>
                  <a:lnTo>
                    <a:pt x="0" y="154940"/>
                  </a:lnTo>
                  <a:lnTo>
                    <a:pt x="0" y="157480"/>
                  </a:lnTo>
                  <a:lnTo>
                    <a:pt x="54610" y="157480"/>
                  </a:lnTo>
                  <a:lnTo>
                    <a:pt x="54610" y="154940"/>
                  </a:lnTo>
                  <a:close/>
                </a:path>
                <a:path w="54610" h="180340">
                  <a:moveTo>
                    <a:pt x="54610" y="152400"/>
                  </a:moveTo>
                  <a:lnTo>
                    <a:pt x="0" y="152400"/>
                  </a:lnTo>
                  <a:lnTo>
                    <a:pt x="0" y="153670"/>
                  </a:lnTo>
                  <a:lnTo>
                    <a:pt x="54610" y="153670"/>
                  </a:lnTo>
                  <a:lnTo>
                    <a:pt x="54610" y="152400"/>
                  </a:lnTo>
                  <a:close/>
                </a:path>
                <a:path w="54610" h="180340">
                  <a:moveTo>
                    <a:pt x="54610" y="148590"/>
                  </a:moveTo>
                  <a:lnTo>
                    <a:pt x="0" y="148590"/>
                  </a:lnTo>
                  <a:lnTo>
                    <a:pt x="0" y="151130"/>
                  </a:lnTo>
                  <a:lnTo>
                    <a:pt x="54610" y="151130"/>
                  </a:lnTo>
                  <a:lnTo>
                    <a:pt x="54610" y="148590"/>
                  </a:lnTo>
                  <a:close/>
                </a:path>
                <a:path w="54610" h="180340">
                  <a:moveTo>
                    <a:pt x="54610" y="146050"/>
                  </a:moveTo>
                  <a:lnTo>
                    <a:pt x="0" y="146050"/>
                  </a:lnTo>
                  <a:lnTo>
                    <a:pt x="0" y="147320"/>
                  </a:lnTo>
                  <a:lnTo>
                    <a:pt x="54610" y="147320"/>
                  </a:lnTo>
                  <a:lnTo>
                    <a:pt x="54610" y="146050"/>
                  </a:lnTo>
                  <a:close/>
                </a:path>
                <a:path w="54610" h="180340">
                  <a:moveTo>
                    <a:pt x="54610" y="142240"/>
                  </a:moveTo>
                  <a:lnTo>
                    <a:pt x="0" y="142240"/>
                  </a:lnTo>
                  <a:lnTo>
                    <a:pt x="0" y="144780"/>
                  </a:lnTo>
                  <a:lnTo>
                    <a:pt x="54610" y="144780"/>
                  </a:lnTo>
                  <a:lnTo>
                    <a:pt x="54610" y="142240"/>
                  </a:lnTo>
                  <a:close/>
                </a:path>
                <a:path w="54610" h="180340">
                  <a:moveTo>
                    <a:pt x="54610" y="139700"/>
                  </a:moveTo>
                  <a:lnTo>
                    <a:pt x="0" y="139700"/>
                  </a:lnTo>
                  <a:lnTo>
                    <a:pt x="0" y="140970"/>
                  </a:lnTo>
                  <a:lnTo>
                    <a:pt x="54610" y="140970"/>
                  </a:lnTo>
                  <a:lnTo>
                    <a:pt x="54610" y="139700"/>
                  </a:lnTo>
                  <a:close/>
                </a:path>
                <a:path w="54610" h="180340">
                  <a:moveTo>
                    <a:pt x="54610" y="135890"/>
                  </a:moveTo>
                  <a:lnTo>
                    <a:pt x="0" y="135890"/>
                  </a:lnTo>
                  <a:lnTo>
                    <a:pt x="0" y="138430"/>
                  </a:lnTo>
                  <a:lnTo>
                    <a:pt x="54610" y="138430"/>
                  </a:lnTo>
                  <a:lnTo>
                    <a:pt x="54610" y="135890"/>
                  </a:lnTo>
                  <a:close/>
                </a:path>
                <a:path w="54610" h="180340">
                  <a:moveTo>
                    <a:pt x="54610" y="133350"/>
                  </a:moveTo>
                  <a:lnTo>
                    <a:pt x="0" y="133350"/>
                  </a:lnTo>
                  <a:lnTo>
                    <a:pt x="0" y="134620"/>
                  </a:lnTo>
                  <a:lnTo>
                    <a:pt x="54610" y="134620"/>
                  </a:lnTo>
                  <a:lnTo>
                    <a:pt x="54610" y="133350"/>
                  </a:lnTo>
                  <a:close/>
                </a:path>
                <a:path w="54610" h="180340">
                  <a:moveTo>
                    <a:pt x="54610" y="129540"/>
                  </a:moveTo>
                  <a:lnTo>
                    <a:pt x="0" y="129540"/>
                  </a:lnTo>
                  <a:lnTo>
                    <a:pt x="0" y="132080"/>
                  </a:lnTo>
                  <a:lnTo>
                    <a:pt x="54610" y="132080"/>
                  </a:lnTo>
                  <a:lnTo>
                    <a:pt x="54610" y="129540"/>
                  </a:lnTo>
                  <a:close/>
                </a:path>
                <a:path w="54610" h="180340">
                  <a:moveTo>
                    <a:pt x="54610" y="127000"/>
                  </a:moveTo>
                  <a:lnTo>
                    <a:pt x="0" y="127000"/>
                  </a:lnTo>
                  <a:lnTo>
                    <a:pt x="0" y="128270"/>
                  </a:lnTo>
                  <a:lnTo>
                    <a:pt x="54610" y="128270"/>
                  </a:lnTo>
                  <a:lnTo>
                    <a:pt x="54610" y="127000"/>
                  </a:lnTo>
                  <a:close/>
                </a:path>
                <a:path w="54610" h="180340">
                  <a:moveTo>
                    <a:pt x="54610" y="123190"/>
                  </a:moveTo>
                  <a:lnTo>
                    <a:pt x="0" y="123190"/>
                  </a:lnTo>
                  <a:lnTo>
                    <a:pt x="0" y="125730"/>
                  </a:lnTo>
                  <a:lnTo>
                    <a:pt x="54610" y="125730"/>
                  </a:lnTo>
                  <a:lnTo>
                    <a:pt x="54610" y="123190"/>
                  </a:lnTo>
                  <a:close/>
                </a:path>
                <a:path w="54610" h="180340">
                  <a:moveTo>
                    <a:pt x="54610" y="120650"/>
                  </a:moveTo>
                  <a:lnTo>
                    <a:pt x="0" y="120650"/>
                  </a:lnTo>
                  <a:lnTo>
                    <a:pt x="0" y="121920"/>
                  </a:lnTo>
                  <a:lnTo>
                    <a:pt x="54610" y="121920"/>
                  </a:lnTo>
                  <a:lnTo>
                    <a:pt x="54610" y="120650"/>
                  </a:lnTo>
                  <a:close/>
                </a:path>
                <a:path w="54610" h="180340">
                  <a:moveTo>
                    <a:pt x="54610" y="116840"/>
                  </a:moveTo>
                  <a:lnTo>
                    <a:pt x="0" y="116840"/>
                  </a:lnTo>
                  <a:lnTo>
                    <a:pt x="0" y="119380"/>
                  </a:lnTo>
                  <a:lnTo>
                    <a:pt x="54610" y="119380"/>
                  </a:lnTo>
                  <a:lnTo>
                    <a:pt x="54610" y="116840"/>
                  </a:lnTo>
                  <a:close/>
                </a:path>
                <a:path w="54610" h="180340">
                  <a:moveTo>
                    <a:pt x="54610" y="114300"/>
                  </a:moveTo>
                  <a:lnTo>
                    <a:pt x="0" y="114300"/>
                  </a:lnTo>
                  <a:lnTo>
                    <a:pt x="0" y="115570"/>
                  </a:lnTo>
                  <a:lnTo>
                    <a:pt x="54610" y="115570"/>
                  </a:lnTo>
                  <a:lnTo>
                    <a:pt x="54610" y="114300"/>
                  </a:lnTo>
                  <a:close/>
                </a:path>
                <a:path w="54610" h="180340">
                  <a:moveTo>
                    <a:pt x="54610" y="110490"/>
                  </a:moveTo>
                  <a:lnTo>
                    <a:pt x="0" y="110490"/>
                  </a:lnTo>
                  <a:lnTo>
                    <a:pt x="0" y="113030"/>
                  </a:lnTo>
                  <a:lnTo>
                    <a:pt x="54610" y="113030"/>
                  </a:lnTo>
                  <a:lnTo>
                    <a:pt x="54610" y="110490"/>
                  </a:lnTo>
                  <a:close/>
                </a:path>
                <a:path w="54610" h="180340">
                  <a:moveTo>
                    <a:pt x="54610" y="107950"/>
                  </a:moveTo>
                  <a:lnTo>
                    <a:pt x="0" y="107950"/>
                  </a:lnTo>
                  <a:lnTo>
                    <a:pt x="0" y="109220"/>
                  </a:lnTo>
                  <a:lnTo>
                    <a:pt x="54610" y="109220"/>
                  </a:lnTo>
                  <a:lnTo>
                    <a:pt x="54610" y="107950"/>
                  </a:lnTo>
                  <a:close/>
                </a:path>
                <a:path w="54610" h="180340">
                  <a:moveTo>
                    <a:pt x="54610" y="104140"/>
                  </a:moveTo>
                  <a:lnTo>
                    <a:pt x="0" y="104140"/>
                  </a:lnTo>
                  <a:lnTo>
                    <a:pt x="0" y="106680"/>
                  </a:lnTo>
                  <a:lnTo>
                    <a:pt x="54610" y="106680"/>
                  </a:lnTo>
                  <a:lnTo>
                    <a:pt x="54610" y="104140"/>
                  </a:lnTo>
                  <a:close/>
                </a:path>
                <a:path w="54610" h="180340">
                  <a:moveTo>
                    <a:pt x="54610" y="101600"/>
                  </a:moveTo>
                  <a:lnTo>
                    <a:pt x="0" y="101600"/>
                  </a:lnTo>
                  <a:lnTo>
                    <a:pt x="0" y="102870"/>
                  </a:lnTo>
                  <a:lnTo>
                    <a:pt x="54610" y="102870"/>
                  </a:lnTo>
                  <a:lnTo>
                    <a:pt x="54610" y="101600"/>
                  </a:lnTo>
                  <a:close/>
                </a:path>
                <a:path w="54610" h="180340">
                  <a:moveTo>
                    <a:pt x="54610" y="97790"/>
                  </a:moveTo>
                  <a:lnTo>
                    <a:pt x="0" y="97790"/>
                  </a:lnTo>
                  <a:lnTo>
                    <a:pt x="0" y="100330"/>
                  </a:lnTo>
                  <a:lnTo>
                    <a:pt x="54610" y="100330"/>
                  </a:lnTo>
                  <a:lnTo>
                    <a:pt x="54610" y="97790"/>
                  </a:lnTo>
                  <a:close/>
                </a:path>
                <a:path w="54610" h="180340">
                  <a:moveTo>
                    <a:pt x="54610" y="95250"/>
                  </a:moveTo>
                  <a:lnTo>
                    <a:pt x="0" y="95250"/>
                  </a:lnTo>
                  <a:lnTo>
                    <a:pt x="0" y="96520"/>
                  </a:lnTo>
                  <a:lnTo>
                    <a:pt x="54610" y="96520"/>
                  </a:lnTo>
                  <a:lnTo>
                    <a:pt x="54610" y="95250"/>
                  </a:lnTo>
                  <a:close/>
                </a:path>
                <a:path w="54610" h="180340">
                  <a:moveTo>
                    <a:pt x="54610" y="91440"/>
                  </a:moveTo>
                  <a:lnTo>
                    <a:pt x="0" y="91440"/>
                  </a:lnTo>
                  <a:lnTo>
                    <a:pt x="0" y="93980"/>
                  </a:lnTo>
                  <a:lnTo>
                    <a:pt x="54610" y="93980"/>
                  </a:lnTo>
                  <a:lnTo>
                    <a:pt x="54610" y="91440"/>
                  </a:lnTo>
                  <a:close/>
                </a:path>
                <a:path w="54610" h="180340">
                  <a:moveTo>
                    <a:pt x="54610" y="88900"/>
                  </a:moveTo>
                  <a:lnTo>
                    <a:pt x="0" y="88900"/>
                  </a:lnTo>
                  <a:lnTo>
                    <a:pt x="0" y="90170"/>
                  </a:lnTo>
                  <a:lnTo>
                    <a:pt x="54610" y="90170"/>
                  </a:lnTo>
                  <a:lnTo>
                    <a:pt x="54610" y="88900"/>
                  </a:lnTo>
                  <a:close/>
                </a:path>
                <a:path w="54610" h="180340">
                  <a:moveTo>
                    <a:pt x="54610" y="85090"/>
                  </a:moveTo>
                  <a:lnTo>
                    <a:pt x="0" y="85090"/>
                  </a:lnTo>
                  <a:lnTo>
                    <a:pt x="0" y="87630"/>
                  </a:lnTo>
                  <a:lnTo>
                    <a:pt x="54610" y="87630"/>
                  </a:lnTo>
                  <a:lnTo>
                    <a:pt x="54610" y="85090"/>
                  </a:lnTo>
                  <a:close/>
                </a:path>
                <a:path w="54610" h="180340">
                  <a:moveTo>
                    <a:pt x="54610" y="82550"/>
                  </a:moveTo>
                  <a:lnTo>
                    <a:pt x="0" y="82550"/>
                  </a:lnTo>
                  <a:lnTo>
                    <a:pt x="0" y="83820"/>
                  </a:lnTo>
                  <a:lnTo>
                    <a:pt x="54610" y="83820"/>
                  </a:lnTo>
                  <a:lnTo>
                    <a:pt x="54610" y="82550"/>
                  </a:lnTo>
                  <a:close/>
                </a:path>
                <a:path w="54610" h="180340">
                  <a:moveTo>
                    <a:pt x="54610" y="78740"/>
                  </a:moveTo>
                  <a:lnTo>
                    <a:pt x="0" y="78740"/>
                  </a:lnTo>
                  <a:lnTo>
                    <a:pt x="0" y="81280"/>
                  </a:lnTo>
                  <a:lnTo>
                    <a:pt x="54610" y="81280"/>
                  </a:lnTo>
                  <a:lnTo>
                    <a:pt x="54610" y="78740"/>
                  </a:lnTo>
                  <a:close/>
                </a:path>
                <a:path w="54610" h="180340">
                  <a:moveTo>
                    <a:pt x="54610" y="76200"/>
                  </a:moveTo>
                  <a:lnTo>
                    <a:pt x="0" y="76200"/>
                  </a:lnTo>
                  <a:lnTo>
                    <a:pt x="0" y="77470"/>
                  </a:lnTo>
                  <a:lnTo>
                    <a:pt x="54610" y="77470"/>
                  </a:lnTo>
                  <a:lnTo>
                    <a:pt x="54610" y="76200"/>
                  </a:lnTo>
                  <a:close/>
                </a:path>
                <a:path w="54610" h="180340">
                  <a:moveTo>
                    <a:pt x="54610" y="69850"/>
                  </a:moveTo>
                  <a:lnTo>
                    <a:pt x="0" y="69850"/>
                  </a:lnTo>
                  <a:lnTo>
                    <a:pt x="0" y="74930"/>
                  </a:lnTo>
                  <a:lnTo>
                    <a:pt x="54610" y="74930"/>
                  </a:lnTo>
                  <a:lnTo>
                    <a:pt x="54610" y="69850"/>
                  </a:lnTo>
                  <a:close/>
                </a:path>
                <a:path w="54610" h="180340">
                  <a:moveTo>
                    <a:pt x="54610" y="63500"/>
                  </a:moveTo>
                  <a:lnTo>
                    <a:pt x="0" y="63500"/>
                  </a:lnTo>
                  <a:lnTo>
                    <a:pt x="0" y="68580"/>
                  </a:lnTo>
                  <a:lnTo>
                    <a:pt x="54610" y="68580"/>
                  </a:lnTo>
                  <a:lnTo>
                    <a:pt x="54610" y="63500"/>
                  </a:lnTo>
                  <a:close/>
                </a:path>
                <a:path w="54610" h="180340">
                  <a:moveTo>
                    <a:pt x="54610" y="57150"/>
                  </a:moveTo>
                  <a:lnTo>
                    <a:pt x="0" y="57150"/>
                  </a:lnTo>
                  <a:lnTo>
                    <a:pt x="0" y="62230"/>
                  </a:lnTo>
                  <a:lnTo>
                    <a:pt x="54610" y="62230"/>
                  </a:lnTo>
                  <a:lnTo>
                    <a:pt x="54610" y="57150"/>
                  </a:lnTo>
                  <a:close/>
                </a:path>
                <a:path w="54610" h="180340">
                  <a:moveTo>
                    <a:pt x="54610" y="50800"/>
                  </a:moveTo>
                  <a:lnTo>
                    <a:pt x="0" y="50800"/>
                  </a:lnTo>
                  <a:lnTo>
                    <a:pt x="0" y="55880"/>
                  </a:lnTo>
                  <a:lnTo>
                    <a:pt x="54610" y="55880"/>
                  </a:lnTo>
                  <a:lnTo>
                    <a:pt x="54610" y="50800"/>
                  </a:lnTo>
                  <a:close/>
                </a:path>
                <a:path w="54610" h="180340">
                  <a:moveTo>
                    <a:pt x="54610" y="44450"/>
                  </a:moveTo>
                  <a:lnTo>
                    <a:pt x="0" y="44450"/>
                  </a:lnTo>
                  <a:lnTo>
                    <a:pt x="0" y="49530"/>
                  </a:lnTo>
                  <a:lnTo>
                    <a:pt x="54610" y="49530"/>
                  </a:lnTo>
                  <a:lnTo>
                    <a:pt x="54610" y="44450"/>
                  </a:lnTo>
                  <a:close/>
                </a:path>
                <a:path w="54610" h="180340">
                  <a:moveTo>
                    <a:pt x="54610" y="38100"/>
                  </a:moveTo>
                  <a:lnTo>
                    <a:pt x="0" y="38100"/>
                  </a:lnTo>
                  <a:lnTo>
                    <a:pt x="0" y="43180"/>
                  </a:lnTo>
                  <a:lnTo>
                    <a:pt x="54610" y="43180"/>
                  </a:lnTo>
                  <a:lnTo>
                    <a:pt x="54610" y="38100"/>
                  </a:lnTo>
                  <a:close/>
                </a:path>
                <a:path w="54610" h="180340">
                  <a:moveTo>
                    <a:pt x="54610" y="31750"/>
                  </a:moveTo>
                  <a:lnTo>
                    <a:pt x="0" y="31750"/>
                  </a:lnTo>
                  <a:lnTo>
                    <a:pt x="0" y="36830"/>
                  </a:lnTo>
                  <a:lnTo>
                    <a:pt x="54610" y="36830"/>
                  </a:lnTo>
                  <a:lnTo>
                    <a:pt x="54610" y="31750"/>
                  </a:lnTo>
                  <a:close/>
                </a:path>
                <a:path w="54610" h="180340">
                  <a:moveTo>
                    <a:pt x="54610" y="26670"/>
                  </a:moveTo>
                  <a:lnTo>
                    <a:pt x="0" y="26670"/>
                  </a:lnTo>
                  <a:lnTo>
                    <a:pt x="0" y="30480"/>
                  </a:lnTo>
                  <a:lnTo>
                    <a:pt x="54610" y="30480"/>
                  </a:lnTo>
                  <a:lnTo>
                    <a:pt x="54610" y="26670"/>
                  </a:lnTo>
                  <a:close/>
                </a:path>
                <a:path w="54610" h="180340">
                  <a:moveTo>
                    <a:pt x="54610" y="20320"/>
                  </a:moveTo>
                  <a:lnTo>
                    <a:pt x="0" y="20320"/>
                  </a:lnTo>
                  <a:lnTo>
                    <a:pt x="0" y="25400"/>
                  </a:lnTo>
                  <a:lnTo>
                    <a:pt x="54610" y="25400"/>
                  </a:lnTo>
                  <a:lnTo>
                    <a:pt x="54610" y="20320"/>
                  </a:lnTo>
                  <a:close/>
                </a:path>
                <a:path w="54610" h="180340">
                  <a:moveTo>
                    <a:pt x="54610" y="13970"/>
                  </a:moveTo>
                  <a:lnTo>
                    <a:pt x="0" y="13970"/>
                  </a:lnTo>
                  <a:lnTo>
                    <a:pt x="0" y="19050"/>
                  </a:lnTo>
                  <a:lnTo>
                    <a:pt x="54610" y="19050"/>
                  </a:lnTo>
                  <a:lnTo>
                    <a:pt x="54610" y="13970"/>
                  </a:lnTo>
                  <a:close/>
                </a:path>
                <a:path w="54610" h="180340">
                  <a:moveTo>
                    <a:pt x="54610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4610" y="12700"/>
                  </a:lnTo>
                  <a:lnTo>
                    <a:pt x="54610" y="7620"/>
                  </a:lnTo>
                  <a:close/>
                </a:path>
                <a:path w="54610" h="180340">
                  <a:moveTo>
                    <a:pt x="5461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54610" y="6350"/>
                  </a:lnTo>
                  <a:lnTo>
                    <a:pt x="54610" y="0"/>
                  </a:lnTo>
                  <a:close/>
                </a:path>
              </a:pathLst>
            </a:custGeom>
            <a:solidFill>
              <a:srgbClr val="21642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7" name="object 307"/>
            <p:cNvSpPr/>
            <p:nvPr/>
          </p:nvSpPr>
          <p:spPr>
            <a:xfrm>
              <a:off x="1579879" y="6422389"/>
              <a:ext cx="54610" cy="177800"/>
            </a:xfrm>
            <a:custGeom>
              <a:avLst/>
              <a:gdLst/>
              <a:ahLst/>
              <a:cxnLst/>
              <a:rect l="l" t="t" r="r" b="b"/>
              <a:pathLst>
                <a:path w="54610" h="177800">
                  <a:moveTo>
                    <a:pt x="54609" y="173990"/>
                  </a:moveTo>
                  <a:lnTo>
                    <a:pt x="25400" y="173990"/>
                  </a:lnTo>
                  <a:lnTo>
                    <a:pt x="25400" y="176530"/>
                  </a:lnTo>
                  <a:lnTo>
                    <a:pt x="48259" y="176530"/>
                  </a:lnTo>
                  <a:lnTo>
                    <a:pt x="48259" y="177800"/>
                  </a:lnTo>
                  <a:lnTo>
                    <a:pt x="54609" y="177800"/>
                  </a:lnTo>
                  <a:lnTo>
                    <a:pt x="54609" y="173990"/>
                  </a:lnTo>
                  <a:close/>
                </a:path>
                <a:path w="54610" h="177800">
                  <a:moveTo>
                    <a:pt x="54609" y="171450"/>
                  </a:moveTo>
                  <a:lnTo>
                    <a:pt x="0" y="171450"/>
                  </a:lnTo>
                  <a:lnTo>
                    <a:pt x="0" y="173990"/>
                  </a:lnTo>
                  <a:lnTo>
                    <a:pt x="2539" y="173990"/>
                  </a:lnTo>
                  <a:lnTo>
                    <a:pt x="2539" y="172720"/>
                  </a:lnTo>
                  <a:lnTo>
                    <a:pt x="54609" y="172720"/>
                  </a:lnTo>
                  <a:lnTo>
                    <a:pt x="54609" y="171450"/>
                  </a:lnTo>
                  <a:close/>
                </a:path>
                <a:path w="54610" h="177800">
                  <a:moveTo>
                    <a:pt x="54609" y="167640"/>
                  </a:moveTo>
                  <a:lnTo>
                    <a:pt x="0" y="167640"/>
                  </a:lnTo>
                  <a:lnTo>
                    <a:pt x="0" y="170180"/>
                  </a:lnTo>
                  <a:lnTo>
                    <a:pt x="54609" y="170180"/>
                  </a:lnTo>
                  <a:lnTo>
                    <a:pt x="54609" y="167640"/>
                  </a:lnTo>
                  <a:close/>
                </a:path>
                <a:path w="54610" h="177800">
                  <a:moveTo>
                    <a:pt x="54609" y="165100"/>
                  </a:moveTo>
                  <a:lnTo>
                    <a:pt x="0" y="165100"/>
                  </a:lnTo>
                  <a:lnTo>
                    <a:pt x="0" y="166370"/>
                  </a:lnTo>
                  <a:lnTo>
                    <a:pt x="54609" y="166370"/>
                  </a:lnTo>
                  <a:lnTo>
                    <a:pt x="54609" y="165100"/>
                  </a:lnTo>
                  <a:close/>
                </a:path>
                <a:path w="54610" h="177800">
                  <a:moveTo>
                    <a:pt x="54609" y="161290"/>
                  </a:moveTo>
                  <a:lnTo>
                    <a:pt x="0" y="161290"/>
                  </a:lnTo>
                  <a:lnTo>
                    <a:pt x="0" y="163830"/>
                  </a:lnTo>
                  <a:lnTo>
                    <a:pt x="54609" y="163830"/>
                  </a:lnTo>
                  <a:lnTo>
                    <a:pt x="54609" y="161290"/>
                  </a:lnTo>
                  <a:close/>
                </a:path>
                <a:path w="54610" h="177800">
                  <a:moveTo>
                    <a:pt x="54609" y="158750"/>
                  </a:moveTo>
                  <a:lnTo>
                    <a:pt x="0" y="158750"/>
                  </a:lnTo>
                  <a:lnTo>
                    <a:pt x="0" y="160020"/>
                  </a:lnTo>
                  <a:lnTo>
                    <a:pt x="54609" y="160020"/>
                  </a:lnTo>
                  <a:lnTo>
                    <a:pt x="54609" y="158750"/>
                  </a:lnTo>
                  <a:close/>
                </a:path>
                <a:path w="54610" h="177800">
                  <a:moveTo>
                    <a:pt x="54609" y="154940"/>
                  </a:moveTo>
                  <a:lnTo>
                    <a:pt x="0" y="154940"/>
                  </a:lnTo>
                  <a:lnTo>
                    <a:pt x="0" y="157480"/>
                  </a:lnTo>
                  <a:lnTo>
                    <a:pt x="54609" y="157480"/>
                  </a:lnTo>
                  <a:lnTo>
                    <a:pt x="54609" y="154940"/>
                  </a:lnTo>
                  <a:close/>
                </a:path>
                <a:path w="54610" h="177800">
                  <a:moveTo>
                    <a:pt x="54609" y="152400"/>
                  </a:moveTo>
                  <a:lnTo>
                    <a:pt x="0" y="152400"/>
                  </a:lnTo>
                  <a:lnTo>
                    <a:pt x="0" y="153670"/>
                  </a:lnTo>
                  <a:lnTo>
                    <a:pt x="54609" y="153670"/>
                  </a:lnTo>
                  <a:lnTo>
                    <a:pt x="54609" y="152400"/>
                  </a:lnTo>
                  <a:close/>
                </a:path>
                <a:path w="54610" h="177800">
                  <a:moveTo>
                    <a:pt x="54609" y="148590"/>
                  </a:moveTo>
                  <a:lnTo>
                    <a:pt x="0" y="148590"/>
                  </a:lnTo>
                  <a:lnTo>
                    <a:pt x="0" y="151130"/>
                  </a:lnTo>
                  <a:lnTo>
                    <a:pt x="54609" y="151130"/>
                  </a:lnTo>
                  <a:lnTo>
                    <a:pt x="54609" y="148590"/>
                  </a:lnTo>
                  <a:close/>
                </a:path>
                <a:path w="54610" h="177800">
                  <a:moveTo>
                    <a:pt x="54609" y="146050"/>
                  </a:moveTo>
                  <a:lnTo>
                    <a:pt x="0" y="146050"/>
                  </a:lnTo>
                  <a:lnTo>
                    <a:pt x="0" y="147320"/>
                  </a:lnTo>
                  <a:lnTo>
                    <a:pt x="54609" y="147320"/>
                  </a:lnTo>
                  <a:lnTo>
                    <a:pt x="54609" y="146050"/>
                  </a:lnTo>
                  <a:close/>
                </a:path>
                <a:path w="54610" h="177800">
                  <a:moveTo>
                    <a:pt x="54609" y="142240"/>
                  </a:moveTo>
                  <a:lnTo>
                    <a:pt x="0" y="142240"/>
                  </a:lnTo>
                  <a:lnTo>
                    <a:pt x="0" y="144780"/>
                  </a:lnTo>
                  <a:lnTo>
                    <a:pt x="54609" y="144780"/>
                  </a:lnTo>
                  <a:lnTo>
                    <a:pt x="54609" y="142240"/>
                  </a:lnTo>
                  <a:close/>
                </a:path>
                <a:path w="54610" h="177800">
                  <a:moveTo>
                    <a:pt x="54609" y="139700"/>
                  </a:moveTo>
                  <a:lnTo>
                    <a:pt x="0" y="139700"/>
                  </a:lnTo>
                  <a:lnTo>
                    <a:pt x="0" y="140970"/>
                  </a:lnTo>
                  <a:lnTo>
                    <a:pt x="54609" y="140970"/>
                  </a:lnTo>
                  <a:lnTo>
                    <a:pt x="54609" y="139700"/>
                  </a:lnTo>
                  <a:close/>
                </a:path>
                <a:path w="54610" h="177800">
                  <a:moveTo>
                    <a:pt x="54609" y="135890"/>
                  </a:moveTo>
                  <a:lnTo>
                    <a:pt x="0" y="135890"/>
                  </a:lnTo>
                  <a:lnTo>
                    <a:pt x="0" y="138430"/>
                  </a:lnTo>
                  <a:lnTo>
                    <a:pt x="54609" y="138430"/>
                  </a:lnTo>
                  <a:lnTo>
                    <a:pt x="54609" y="135890"/>
                  </a:lnTo>
                  <a:close/>
                </a:path>
                <a:path w="54610" h="177800">
                  <a:moveTo>
                    <a:pt x="54609" y="133350"/>
                  </a:moveTo>
                  <a:lnTo>
                    <a:pt x="0" y="133350"/>
                  </a:lnTo>
                  <a:lnTo>
                    <a:pt x="0" y="134620"/>
                  </a:lnTo>
                  <a:lnTo>
                    <a:pt x="54609" y="134620"/>
                  </a:lnTo>
                  <a:lnTo>
                    <a:pt x="54609" y="133350"/>
                  </a:lnTo>
                  <a:close/>
                </a:path>
                <a:path w="54610" h="177800">
                  <a:moveTo>
                    <a:pt x="54609" y="129540"/>
                  </a:moveTo>
                  <a:lnTo>
                    <a:pt x="0" y="129540"/>
                  </a:lnTo>
                  <a:lnTo>
                    <a:pt x="0" y="132080"/>
                  </a:lnTo>
                  <a:lnTo>
                    <a:pt x="54609" y="132080"/>
                  </a:lnTo>
                  <a:lnTo>
                    <a:pt x="54609" y="129540"/>
                  </a:lnTo>
                  <a:close/>
                </a:path>
                <a:path w="54610" h="177800">
                  <a:moveTo>
                    <a:pt x="54609" y="127000"/>
                  </a:moveTo>
                  <a:lnTo>
                    <a:pt x="0" y="127000"/>
                  </a:lnTo>
                  <a:lnTo>
                    <a:pt x="0" y="128270"/>
                  </a:lnTo>
                  <a:lnTo>
                    <a:pt x="54609" y="128270"/>
                  </a:lnTo>
                  <a:lnTo>
                    <a:pt x="54609" y="127000"/>
                  </a:lnTo>
                  <a:close/>
                </a:path>
                <a:path w="54610" h="177800">
                  <a:moveTo>
                    <a:pt x="54609" y="123190"/>
                  </a:moveTo>
                  <a:lnTo>
                    <a:pt x="0" y="123190"/>
                  </a:lnTo>
                  <a:lnTo>
                    <a:pt x="0" y="125730"/>
                  </a:lnTo>
                  <a:lnTo>
                    <a:pt x="54609" y="125730"/>
                  </a:lnTo>
                  <a:lnTo>
                    <a:pt x="54609" y="123190"/>
                  </a:lnTo>
                  <a:close/>
                </a:path>
                <a:path w="54610" h="177800">
                  <a:moveTo>
                    <a:pt x="54609" y="120650"/>
                  </a:moveTo>
                  <a:lnTo>
                    <a:pt x="0" y="120650"/>
                  </a:lnTo>
                  <a:lnTo>
                    <a:pt x="0" y="121920"/>
                  </a:lnTo>
                  <a:lnTo>
                    <a:pt x="54609" y="121920"/>
                  </a:lnTo>
                  <a:lnTo>
                    <a:pt x="54609" y="120650"/>
                  </a:lnTo>
                  <a:close/>
                </a:path>
                <a:path w="54610" h="177800">
                  <a:moveTo>
                    <a:pt x="54609" y="116840"/>
                  </a:moveTo>
                  <a:lnTo>
                    <a:pt x="0" y="116840"/>
                  </a:lnTo>
                  <a:lnTo>
                    <a:pt x="0" y="119380"/>
                  </a:lnTo>
                  <a:lnTo>
                    <a:pt x="54609" y="119380"/>
                  </a:lnTo>
                  <a:lnTo>
                    <a:pt x="54609" y="116840"/>
                  </a:lnTo>
                  <a:close/>
                </a:path>
                <a:path w="54610" h="177800">
                  <a:moveTo>
                    <a:pt x="54609" y="114300"/>
                  </a:moveTo>
                  <a:lnTo>
                    <a:pt x="0" y="114300"/>
                  </a:lnTo>
                  <a:lnTo>
                    <a:pt x="0" y="115570"/>
                  </a:lnTo>
                  <a:lnTo>
                    <a:pt x="54609" y="115570"/>
                  </a:lnTo>
                  <a:lnTo>
                    <a:pt x="54609" y="114300"/>
                  </a:lnTo>
                  <a:close/>
                </a:path>
                <a:path w="54610" h="177800">
                  <a:moveTo>
                    <a:pt x="54609" y="110490"/>
                  </a:moveTo>
                  <a:lnTo>
                    <a:pt x="0" y="110490"/>
                  </a:lnTo>
                  <a:lnTo>
                    <a:pt x="0" y="113030"/>
                  </a:lnTo>
                  <a:lnTo>
                    <a:pt x="54609" y="113030"/>
                  </a:lnTo>
                  <a:lnTo>
                    <a:pt x="54609" y="110490"/>
                  </a:lnTo>
                  <a:close/>
                </a:path>
                <a:path w="54610" h="177800">
                  <a:moveTo>
                    <a:pt x="54609" y="107950"/>
                  </a:moveTo>
                  <a:lnTo>
                    <a:pt x="0" y="107950"/>
                  </a:lnTo>
                  <a:lnTo>
                    <a:pt x="0" y="109220"/>
                  </a:lnTo>
                  <a:lnTo>
                    <a:pt x="54609" y="109220"/>
                  </a:lnTo>
                  <a:lnTo>
                    <a:pt x="54609" y="107950"/>
                  </a:lnTo>
                  <a:close/>
                </a:path>
                <a:path w="54610" h="177800">
                  <a:moveTo>
                    <a:pt x="54609" y="104140"/>
                  </a:moveTo>
                  <a:lnTo>
                    <a:pt x="0" y="104140"/>
                  </a:lnTo>
                  <a:lnTo>
                    <a:pt x="0" y="106680"/>
                  </a:lnTo>
                  <a:lnTo>
                    <a:pt x="54609" y="106680"/>
                  </a:lnTo>
                  <a:lnTo>
                    <a:pt x="54609" y="104140"/>
                  </a:lnTo>
                  <a:close/>
                </a:path>
                <a:path w="54610" h="177800">
                  <a:moveTo>
                    <a:pt x="54609" y="101600"/>
                  </a:moveTo>
                  <a:lnTo>
                    <a:pt x="0" y="101600"/>
                  </a:lnTo>
                  <a:lnTo>
                    <a:pt x="0" y="102870"/>
                  </a:lnTo>
                  <a:lnTo>
                    <a:pt x="54609" y="102870"/>
                  </a:lnTo>
                  <a:lnTo>
                    <a:pt x="54609" y="101600"/>
                  </a:lnTo>
                  <a:close/>
                </a:path>
                <a:path w="54610" h="177800">
                  <a:moveTo>
                    <a:pt x="54609" y="97790"/>
                  </a:moveTo>
                  <a:lnTo>
                    <a:pt x="0" y="97790"/>
                  </a:lnTo>
                  <a:lnTo>
                    <a:pt x="0" y="100330"/>
                  </a:lnTo>
                  <a:lnTo>
                    <a:pt x="54609" y="100330"/>
                  </a:lnTo>
                  <a:lnTo>
                    <a:pt x="54609" y="97790"/>
                  </a:lnTo>
                  <a:close/>
                </a:path>
                <a:path w="54610" h="177800">
                  <a:moveTo>
                    <a:pt x="54609" y="95250"/>
                  </a:moveTo>
                  <a:lnTo>
                    <a:pt x="0" y="95250"/>
                  </a:lnTo>
                  <a:lnTo>
                    <a:pt x="0" y="96520"/>
                  </a:lnTo>
                  <a:lnTo>
                    <a:pt x="54609" y="96520"/>
                  </a:lnTo>
                  <a:lnTo>
                    <a:pt x="54609" y="95250"/>
                  </a:lnTo>
                  <a:close/>
                </a:path>
                <a:path w="54610" h="177800">
                  <a:moveTo>
                    <a:pt x="54609" y="91440"/>
                  </a:moveTo>
                  <a:lnTo>
                    <a:pt x="0" y="91440"/>
                  </a:lnTo>
                  <a:lnTo>
                    <a:pt x="0" y="93980"/>
                  </a:lnTo>
                  <a:lnTo>
                    <a:pt x="54609" y="93980"/>
                  </a:lnTo>
                  <a:lnTo>
                    <a:pt x="54609" y="91440"/>
                  </a:lnTo>
                  <a:close/>
                </a:path>
                <a:path w="54610" h="177800">
                  <a:moveTo>
                    <a:pt x="54609" y="88900"/>
                  </a:moveTo>
                  <a:lnTo>
                    <a:pt x="0" y="88900"/>
                  </a:lnTo>
                  <a:lnTo>
                    <a:pt x="0" y="90170"/>
                  </a:lnTo>
                  <a:lnTo>
                    <a:pt x="54609" y="90170"/>
                  </a:lnTo>
                  <a:lnTo>
                    <a:pt x="54609" y="88900"/>
                  </a:lnTo>
                  <a:close/>
                </a:path>
                <a:path w="54610" h="177800">
                  <a:moveTo>
                    <a:pt x="54609" y="85090"/>
                  </a:moveTo>
                  <a:lnTo>
                    <a:pt x="0" y="85090"/>
                  </a:lnTo>
                  <a:lnTo>
                    <a:pt x="0" y="87630"/>
                  </a:lnTo>
                  <a:lnTo>
                    <a:pt x="54609" y="87630"/>
                  </a:lnTo>
                  <a:lnTo>
                    <a:pt x="54609" y="85090"/>
                  </a:lnTo>
                  <a:close/>
                </a:path>
                <a:path w="54610" h="177800">
                  <a:moveTo>
                    <a:pt x="54609" y="82550"/>
                  </a:moveTo>
                  <a:lnTo>
                    <a:pt x="0" y="82550"/>
                  </a:lnTo>
                  <a:lnTo>
                    <a:pt x="0" y="83820"/>
                  </a:lnTo>
                  <a:lnTo>
                    <a:pt x="54609" y="83820"/>
                  </a:lnTo>
                  <a:lnTo>
                    <a:pt x="54609" y="82550"/>
                  </a:lnTo>
                  <a:close/>
                </a:path>
                <a:path w="54610" h="177800">
                  <a:moveTo>
                    <a:pt x="54609" y="78740"/>
                  </a:moveTo>
                  <a:lnTo>
                    <a:pt x="0" y="78740"/>
                  </a:lnTo>
                  <a:lnTo>
                    <a:pt x="0" y="81280"/>
                  </a:lnTo>
                  <a:lnTo>
                    <a:pt x="54609" y="81280"/>
                  </a:lnTo>
                  <a:lnTo>
                    <a:pt x="54609" y="78740"/>
                  </a:lnTo>
                  <a:close/>
                </a:path>
                <a:path w="54610" h="177800">
                  <a:moveTo>
                    <a:pt x="54609" y="76200"/>
                  </a:moveTo>
                  <a:lnTo>
                    <a:pt x="0" y="76200"/>
                  </a:lnTo>
                  <a:lnTo>
                    <a:pt x="0" y="77470"/>
                  </a:lnTo>
                  <a:lnTo>
                    <a:pt x="54609" y="77470"/>
                  </a:lnTo>
                  <a:lnTo>
                    <a:pt x="54609" y="76200"/>
                  </a:lnTo>
                  <a:close/>
                </a:path>
                <a:path w="54610" h="177800">
                  <a:moveTo>
                    <a:pt x="54609" y="69850"/>
                  </a:moveTo>
                  <a:lnTo>
                    <a:pt x="0" y="69850"/>
                  </a:lnTo>
                  <a:lnTo>
                    <a:pt x="0" y="74930"/>
                  </a:lnTo>
                  <a:lnTo>
                    <a:pt x="54609" y="74930"/>
                  </a:lnTo>
                  <a:lnTo>
                    <a:pt x="54609" y="69850"/>
                  </a:lnTo>
                  <a:close/>
                </a:path>
                <a:path w="54610" h="177800">
                  <a:moveTo>
                    <a:pt x="54609" y="63500"/>
                  </a:moveTo>
                  <a:lnTo>
                    <a:pt x="0" y="63500"/>
                  </a:lnTo>
                  <a:lnTo>
                    <a:pt x="0" y="68580"/>
                  </a:lnTo>
                  <a:lnTo>
                    <a:pt x="54609" y="68580"/>
                  </a:lnTo>
                  <a:lnTo>
                    <a:pt x="54609" y="63500"/>
                  </a:lnTo>
                  <a:close/>
                </a:path>
                <a:path w="54610" h="177800">
                  <a:moveTo>
                    <a:pt x="54609" y="57150"/>
                  </a:moveTo>
                  <a:lnTo>
                    <a:pt x="0" y="57150"/>
                  </a:lnTo>
                  <a:lnTo>
                    <a:pt x="0" y="62230"/>
                  </a:lnTo>
                  <a:lnTo>
                    <a:pt x="54609" y="62230"/>
                  </a:lnTo>
                  <a:lnTo>
                    <a:pt x="54609" y="57150"/>
                  </a:lnTo>
                  <a:close/>
                </a:path>
                <a:path w="54610" h="177800">
                  <a:moveTo>
                    <a:pt x="54609" y="50800"/>
                  </a:moveTo>
                  <a:lnTo>
                    <a:pt x="0" y="50800"/>
                  </a:lnTo>
                  <a:lnTo>
                    <a:pt x="0" y="55880"/>
                  </a:lnTo>
                  <a:lnTo>
                    <a:pt x="54609" y="55880"/>
                  </a:lnTo>
                  <a:lnTo>
                    <a:pt x="54609" y="50800"/>
                  </a:lnTo>
                  <a:close/>
                </a:path>
                <a:path w="54610" h="177800">
                  <a:moveTo>
                    <a:pt x="54609" y="44450"/>
                  </a:moveTo>
                  <a:lnTo>
                    <a:pt x="0" y="44450"/>
                  </a:lnTo>
                  <a:lnTo>
                    <a:pt x="0" y="49530"/>
                  </a:lnTo>
                  <a:lnTo>
                    <a:pt x="54609" y="49530"/>
                  </a:lnTo>
                  <a:lnTo>
                    <a:pt x="54609" y="44450"/>
                  </a:lnTo>
                  <a:close/>
                </a:path>
                <a:path w="54610" h="177800">
                  <a:moveTo>
                    <a:pt x="54609" y="38100"/>
                  </a:moveTo>
                  <a:lnTo>
                    <a:pt x="0" y="38100"/>
                  </a:lnTo>
                  <a:lnTo>
                    <a:pt x="0" y="43180"/>
                  </a:lnTo>
                  <a:lnTo>
                    <a:pt x="54609" y="43180"/>
                  </a:lnTo>
                  <a:lnTo>
                    <a:pt x="54609" y="38100"/>
                  </a:lnTo>
                  <a:close/>
                </a:path>
                <a:path w="54610" h="177800">
                  <a:moveTo>
                    <a:pt x="54609" y="31750"/>
                  </a:moveTo>
                  <a:lnTo>
                    <a:pt x="0" y="31750"/>
                  </a:lnTo>
                  <a:lnTo>
                    <a:pt x="0" y="36830"/>
                  </a:lnTo>
                  <a:lnTo>
                    <a:pt x="54609" y="36830"/>
                  </a:lnTo>
                  <a:lnTo>
                    <a:pt x="54609" y="31750"/>
                  </a:lnTo>
                  <a:close/>
                </a:path>
                <a:path w="54610" h="177800">
                  <a:moveTo>
                    <a:pt x="54609" y="26670"/>
                  </a:moveTo>
                  <a:lnTo>
                    <a:pt x="0" y="26670"/>
                  </a:lnTo>
                  <a:lnTo>
                    <a:pt x="0" y="30480"/>
                  </a:lnTo>
                  <a:lnTo>
                    <a:pt x="54609" y="30480"/>
                  </a:lnTo>
                  <a:lnTo>
                    <a:pt x="54609" y="26670"/>
                  </a:lnTo>
                  <a:close/>
                </a:path>
                <a:path w="54610" h="177800">
                  <a:moveTo>
                    <a:pt x="54609" y="20320"/>
                  </a:moveTo>
                  <a:lnTo>
                    <a:pt x="0" y="20320"/>
                  </a:lnTo>
                  <a:lnTo>
                    <a:pt x="0" y="25400"/>
                  </a:lnTo>
                  <a:lnTo>
                    <a:pt x="54609" y="25400"/>
                  </a:lnTo>
                  <a:lnTo>
                    <a:pt x="54609" y="20320"/>
                  </a:lnTo>
                  <a:close/>
                </a:path>
                <a:path w="54610" h="177800">
                  <a:moveTo>
                    <a:pt x="54609" y="13970"/>
                  </a:moveTo>
                  <a:lnTo>
                    <a:pt x="0" y="13970"/>
                  </a:lnTo>
                  <a:lnTo>
                    <a:pt x="0" y="19050"/>
                  </a:lnTo>
                  <a:lnTo>
                    <a:pt x="54609" y="19050"/>
                  </a:lnTo>
                  <a:lnTo>
                    <a:pt x="54609" y="13970"/>
                  </a:lnTo>
                  <a:close/>
                </a:path>
                <a:path w="54610" h="177800">
                  <a:moveTo>
                    <a:pt x="54609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4609" y="12700"/>
                  </a:lnTo>
                  <a:lnTo>
                    <a:pt x="54609" y="7620"/>
                  </a:lnTo>
                  <a:close/>
                </a:path>
                <a:path w="54610" h="177800">
                  <a:moveTo>
                    <a:pt x="54609" y="0"/>
                  </a:moveTo>
                  <a:lnTo>
                    <a:pt x="30479" y="0"/>
                  </a:lnTo>
                  <a:lnTo>
                    <a:pt x="30479" y="1270"/>
                  </a:lnTo>
                  <a:lnTo>
                    <a:pt x="0" y="1270"/>
                  </a:lnTo>
                  <a:lnTo>
                    <a:pt x="0" y="6350"/>
                  </a:lnTo>
                  <a:lnTo>
                    <a:pt x="54609" y="6350"/>
                  </a:lnTo>
                  <a:lnTo>
                    <a:pt x="54609" y="0"/>
                  </a:lnTo>
                  <a:close/>
                </a:path>
              </a:pathLst>
            </a:custGeom>
            <a:solidFill>
              <a:srgbClr val="21632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8" name="object 308"/>
            <p:cNvSpPr/>
            <p:nvPr/>
          </p:nvSpPr>
          <p:spPr>
            <a:xfrm>
              <a:off x="1525269" y="6423659"/>
              <a:ext cx="54610" cy="172720"/>
            </a:xfrm>
            <a:custGeom>
              <a:avLst/>
              <a:gdLst/>
              <a:ahLst/>
              <a:cxnLst/>
              <a:rect l="l" t="t" r="r" b="b"/>
              <a:pathLst>
                <a:path w="54609" h="172720">
                  <a:moveTo>
                    <a:pt x="54610" y="170179"/>
                  </a:moveTo>
                  <a:lnTo>
                    <a:pt x="34290" y="170179"/>
                  </a:lnTo>
                  <a:lnTo>
                    <a:pt x="34290" y="172719"/>
                  </a:lnTo>
                  <a:lnTo>
                    <a:pt x="54610" y="172719"/>
                  </a:lnTo>
                  <a:lnTo>
                    <a:pt x="54610" y="170179"/>
                  </a:lnTo>
                  <a:close/>
                </a:path>
                <a:path w="54609" h="172720">
                  <a:moveTo>
                    <a:pt x="54610" y="166369"/>
                  </a:moveTo>
                  <a:lnTo>
                    <a:pt x="0" y="166369"/>
                  </a:lnTo>
                  <a:lnTo>
                    <a:pt x="0" y="170179"/>
                  </a:lnTo>
                  <a:lnTo>
                    <a:pt x="10160" y="170179"/>
                  </a:lnTo>
                  <a:lnTo>
                    <a:pt x="10160" y="168909"/>
                  </a:lnTo>
                  <a:lnTo>
                    <a:pt x="54610" y="168909"/>
                  </a:lnTo>
                  <a:lnTo>
                    <a:pt x="54610" y="166369"/>
                  </a:lnTo>
                  <a:close/>
                </a:path>
                <a:path w="54609" h="172720">
                  <a:moveTo>
                    <a:pt x="54610" y="163829"/>
                  </a:moveTo>
                  <a:lnTo>
                    <a:pt x="0" y="163829"/>
                  </a:lnTo>
                  <a:lnTo>
                    <a:pt x="0" y="165099"/>
                  </a:lnTo>
                  <a:lnTo>
                    <a:pt x="54610" y="165099"/>
                  </a:lnTo>
                  <a:lnTo>
                    <a:pt x="54610" y="163829"/>
                  </a:lnTo>
                  <a:close/>
                </a:path>
                <a:path w="54609" h="172720">
                  <a:moveTo>
                    <a:pt x="54610" y="160019"/>
                  </a:moveTo>
                  <a:lnTo>
                    <a:pt x="0" y="160019"/>
                  </a:lnTo>
                  <a:lnTo>
                    <a:pt x="0" y="162559"/>
                  </a:lnTo>
                  <a:lnTo>
                    <a:pt x="54610" y="162559"/>
                  </a:lnTo>
                  <a:lnTo>
                    <a:pt x="54610" y="160019"/>
                  </a:lnTo>
                  <a:close/>
                </a:path>
                <a:path w="54609" h="172720">
                  <a:moveTo>
                    <a:pt x="54610" y="157479"/>
                  </a:moveTo>
                  <a:lnTo>
                    <a:pt x="0" y="157479"/>
                  </a:lnTo>
                  <a:lnTo>
                    <a:pt x="0" y="158749"/>
                  </a:lnTo>
                  <a:lnTo>
                    <a:pt x="54610" y="158749"/>
                  </a:lnTo>
                  <a:lnTo>
                    <a:pt x="54610" y="157479"/>
                  </a:lnTo>
                  <a:close/>
                </a:path>
                <a:path w="54609" h="172720">
                  <a:moveTo>
                    <a:pt x="54610" y="153669"/>
                  </a:moveTo>
                  <a:lnTo>
                    <a:pt x="0" y="153669"/>
                  </a:lnTo>
                  <a:lnTo>
                    <a:pt x="0" y="156209"/>
                  </a:lnTo>
                  <a:lnTo>
                    <a:pt x="54610" y="156209"/>
                  </a:lnTo>
                  <a:lnTo>
                    <a:pt x="54610" y="153669"/>
                  </a:lnTo>
                  <a:close/>
                </a:path>
                <a:path w="54609" h="172720">
                  <a:moveTo>
                    <a:pt x="54610" y="151129"/>
                  </a:moveTo>
                  <a:lnTo>
                    <a:pt x="0" y="151129"/>
                  </a:lnTo>
                  <a:lnTo>
                    <a:pt x="0" y="152399"/>
                  </a:lnTo>
                  <a:lnTo>
                    <a:pt x="54610" y="152399"/>
                  </a:lnTo>
                  <a:lnTo>
                    <a:pt x="54610" y="151129"/>
                  </a:lnTo>
                  <a:close/>
                </a:path>
                <a:path w="54609" h="172720">
                  <a:moveTo>
                    <a:pt x="54610" y="147319"/>
                  </a:moveTo>
                  <a:lnTo>
                    <a:pt x="0" y="147319"/>
                  </a:lnTo>
                  <a:lnTo>
                    <a:pt x="0" y="149859"/>
                  </a:lnTo>
                  <a:lnTo>
                    <a:pt x="54610" y="149859"/>
                  </a:lnTo>
                  <a:lnTo>
                    <a:pt x="54610" y="147319"/>
                  </a:lnTo>
                  <a:close/>
                </a:path>
                <a:path w="54609" h="172720">
                  <a:moveTo>
                    <a:pt x="54610" y="144779"/>
                  </a:moveTo>
                  <a:lnTo>
                    <a:pt x="0" y="144779"/>
                  </a:lnTo>
                  <a:lnTo>
                    <a:pt x="0" y="146049"/>
                  </a:lnTo>
                  <a:lnTo>
                    <a:pt x="54610" y="146049"/>
                  </a:lnTo>
                  <a:lnTo>
                    <a:pt x="54610" y="144779"/>
                  </a:lnTo>
                  <a:close/>
                </a:path>
                <a:path w="54609" h="172720">
                  <a:moveTo>
                    <a:pt x="54610" y="140969"/>
                  </a:moveTo>
                  <a:lnTo>
                    <a:pt x="0" y="140969"/>
                  </a:lnTo>
                  <a:lnTo>
                    <a:pt x="0" y="143509"/>
                  </a:lnTo>
                  <a:lnTo>
                    <a:pt x="54610" y="143509"/>
                  </a:lnTo>
                  <a:lnTo>
                    <a:pt x="54610" y="140969"/>
                  </a:lnTo>
                  <a:close/>
                </a:path>
                <a:path w="54609" h="172720">
                  <a:moveTo>
                    <a:pt x="54610" y="138429"/>
                  </a:moveTo>
                  <a:lnTo>
                    <a:pt x="0" y="138429"/>
                  </a:lnTo>
                  <a:lnTo>
                    <a:pt x="0" y="139699"/>
                  </a:lnTo>
                  <a:lnTo>
                    <a:pt x="54610" y="139699"/>
                  </a:lnTo>
                  <a:lnTo>
                    <a:pt x="54610" y="138429"/>
                  </a:lnTo>
                  <a:close/>
                </a:path>
                <a:path w="54609" h="172720">
                  <a:moveTo>
                    <a:pt x="54610" y="134619"/>
                  </a:moveTo>
                  <a:lnTo>
                    <a:pt x="0" y="134619"/>
                  </a:lnTo>
                  <a:lnTo>
                    <a:pt x="0" y="137159"/>
                  </a:lnTo>
                  <a:lnTo>
                    <a:pt x="54610" y="137159"/>
                  </a:lnTo>
                  <a:lnTo>
                    <a:pt x="54610" y="134619"/>
                  </a:lnTo>
                  <a:close/>
                </a:path>
                <a:path w="54609" h="172720">
                  <a:moveTo>
                    <a:pt x="54610" y="132079"/>
                  </a:moveTo>
                  <a:lnTo>
                    <a:pt x="0" y="132079"/>
                  </a:lnTo>
                  <a:lnTo>
                    <a:pt x="0" y="133349"/>
                  </a:lnTo>
                  <a:lnTo>
                    <a:pt x="54610" y="133349"/>
                  </a:lnTo>
                  <a:lnTo>
                    <a:pt x="54610" y="132079"/>
                  </a:lnTo>
                  <a:close/>
                </a:path>
                <a:path w="54609" h="172720">
                  <a:moveTo>
                    <a:pt x="54610" y="128269"/>
                  </a:moveTo>
                  <a:lnTo>
                    <a:pt x="0" y="128269"/>
                  </a:lnTo>
                  <a:lnTo>
                    <a:pt x="0" y="130809"/>
                  </a:lnTo>
                  <a:lnTo>
                    <a:pt x="54610" y="130809"/>
                  </a:lnTo>
                  <a:lnTo>
                    <a:pt x="54610" y="128269"/>
                  </a:lnTo>
                  <a:close/>
                </a:path>
                <a:path w="54609" h="172720">
                  <a:moveTo>
                    <a:pt x="54610" y="125729"/>
                  </a:moveTo>
                  <a:lnTo>
                    <a:pt x="0" y="125729"/>
                  </a:lnTo>
                  <a:lnTo>
                    <a:pt x="0" y="126999"/>
                  </a:lnTo>
                  <a:lnTo>
                    <a:pt x="54610" y="126999"/>
                  </a:lnTo>
                  <a:lnTo>
                    <a:pt x="54610" y="125729"/>
                  </a:lnTo>
                  <a:close/>
                </a:path>
                <a:path w="54609" h="172720">
                  <a:moveTo>
                    <a:pt x="54610" y="121919"/>
                  </a:moveTo>
                  <a:lnTo>
                    <a:pt x="0" y="121919"/>
                  </a:lnTo>
                  <a:lnTo>
                    <a:pt x="0" y="124459"/>
                  </a:lnTo>
                  <a:lnTo>
                    <a:pt x="54610" y="124459"/>
                  </a:lnTo>
                  <a:lnTo>
                    <a:pt x="54610" y="121919"/>
                  </a:lnTo>
                  <a:close/>
                </a:path>
                <a:path w="54609" h="172720">
                  <a:moveTo>
                    <a:pt x="54610" y="119379"/>
                  </a:moveTo>
                  <a:lnTo>
                    <a:pt x="0" y="119379"/>
                  </a:lnTo>
                  <a:lnTo>
                    <a:pt x="0" y="120649"/>
                  </a:lnTo>
                  <a:lnTo>
                    <a:pt x="54610" y="120649"/>
                  </a:lnTo>
                  <a:lnTo>
                    <a:pt x="54610" y="119379"/>
                  </a:lnTo>
                  <a:close/>
                </a:path>
                <a:path w="54609" h="172720">
                  <a:moveTo>
                    <a:pt x="54610" y="115569"/>
                  </a:moveTo>
                  <a:lnTo>
                    <a:pt x="0" y="115569"/>
                  </a:lnTo>
                  <a:lnTo>
                    <a:pt x="0" y="118109"/>
                  </a:lnTo>
                  <a:lnTo>
                    <a:pt x="54610" y="118109"/>
                  </a:lnTo>
                  <a:lnTo>
                    <a:pt x="54610" y="115569"/>
                  </a:lnTo>
                  <a:close/>
                </a:path>
                <a:path w="54609" h="172720">
                  <a:moveTo>
                    <a:pt x="54610" y="113029"/>
                  </a:moveTo>
                  <a:lnTo>
                    <a:pt x="0" y="113029"/>
                  </a:lnTo>
                  <a:lnTo>
                    <a:pt x="0" y="114299"/>
                  </a:lnTo>
                  <a:lnTo>
                    <a:pt x="54610" y="114299"/>
                  </a:lnTo>
                  <a:lnTo>
                    <a:pt x="54610" y="113029"/>
                  </a:lnTo>
                  <a:close/>
                </a:path>
                <a:path w="54609" h="172720">
                  <a:moveTo>
                    <a:pt x="54610" y="109219"/>
                  </a:moveTo>
                  <a:lnTo>
                    <a:pt x="0" y="109219"/>
                  </a:lnTo>
                  <a:lnTo>
                    <a:pt x="0" y="111759"/>
                  </a:lnTo>
                  <a:lnTo>
                    <a:pt x="54610" y="111759"/>
                  </a:lnTo>
                  <a:lnTo>
                    <a:pt x="54610" y="109219"/>
                  </a:lnTo>
                  <a:close/>
                </a:path>
                <a:path w="54609" h="172720">
                  <a:moveTo>
                    <a:pt x="54610" y="106679"/>
                  </a:moveTo>
                  <a:lnTo>
                    <a:pt x="0" y="106679"/>
                  </a:lnTo>
                  <a:lnTo>
                    <a:pt x="0" y="107949"/>
                  </a:lnTo>
                  <a:lnTo>
                    <a:pt x="54610" y="107949"/>
                  </a:lnTo>
                  <a:lnTo>
                    <a:pt x="54610" y="106679"/>
                  </a:lnTo>
                  <a:close/>
                </a:path>
                <a:path w="54609" h="172720">
                  <a:moveTo>
                    <a:pt x="54610" y="102869"/>
                  </a:moveTo>
                  <a:lnTo>
                    <a:pt x="0" y="102869"/>
                  </a:lnTo>
                  <a:lnTo>
                    <a:pt x="0" y="105409"/>
                  </a:lnTo>
                  <a:lnTo>
                    <a:pt x="54610" y="105409"/>
                  </a:lnTo>
                  <a:lnTo>
                    <a:pt x="54610" y="102869"/>
                  </a:lnTo>
                  <a:close/>
                </a:path>
                <a:path w="54609" h="172720">
                  <a:moveTo>
                    <a:pt x="54610" y="100329"/>
                  </a:moveTo>
                  <a:lnTo>
                    <a:pt x="0" y="100329"/>
                  </a:lnTo>
                  <a:lnTo>
                    <a:pt x="0" y="101599"/>
                  </a:lnTo>
                  <a:lnTo>
                    <a:pt x="54610" y="101599"/>
                  </a:lnTo>
                  <a:lnTo>
                    <a:pt x="54610" y="100329"/>
                  </a:lnTo>
                  <a:close/>
                </a:path>
                <a:path w="54609" h="172720">
                  <a:moveTo>
                    <a:pt x="54610" y="96519"/>
                  </a:moveTo>
                  <a:lnTo>
                    <a:pt x="0" y="96519"/>
                  </a:lnTo>
                  <a:lnTo>
                    <a:pt x="0" y="99059"/>
                  </a:lnTo>
                  <a:lnTo>
                    <a:pt x="54610" y="99059"/>
                  </a:lnTo>
                  <a:lnTo>
                    <a:pt x="54610" y="96519"/>
                  </a:lnTo>
                  <a:close/>
                </a:path>
                <a:path w="54609" h="172720">
                  <a:moveTo>
                    <a:pt x="54610" y="93979"/>
                  </a:moveTo>
                  <a:lnTo>
                    <a:pt x="0" y="93979"/>
                  </a:lnTo>
                  <a:lnTo>
                    <a:pt x="0" y="95249"/>
                  </a:lnTo>
                  <a:lnTo>
                    <a:pt x="54610" y="95249"/>
                  </a:lnTo>
                  <a:lnTo>
                    <a:pt x="54610" y="93979"/>
                  </a:lnTo>
                  <a:close/>
                </a:path>
                <a:path w="54609" h="172720">
                  <a:moveTo>
                    <a:pt x="54610" y="90169"/>
                  </a:moveTo>
                  <a:lnTo>
                    <a:pt x="0" y="90169"/>
                  </a:lnTo>
                  <a:lnTo>
                    <a:pt x="0" y="92709"/>
                  </a:lnTo>
                  <a:lnTo>
                    <a:pt x="54610" y="92709"/>
                  </a:lnTo>
                  <a:lnTo>
                    <a:pt x="54610" y="90169"/>
                  </a:lnTo>
                  <a:close/>
                </a:path>
                <a:path w="54609" h="172720">
                  <a:moveTo>
                    <a:pt x="54610" y="87629"/>
                  </a:moveTo>
                  <a:lnTo>
                    <a:pt x="0" y="87629"/>
                  </a:lnTo>
                  <a:lnTo>
                    <a:pt x="0" y="88899"/>
                  </a:lnTo>
                  <a:lnTo>
                    <a:pt x="54610" y="88899"/>
                  </a:lnTo>
                  <a:lnTo>
                    <a:pt x="54610" y="87629"/>
                  </a:lnTo>
                  <a:close/>
                </a:path>
                <a:path w="54609" h="172720">
                  <a:moveTo>
                    <a:pt x="54610" y="83819"/>
                  </a:moveTo>
                  <a:lnTo>
                    <a:pt x="0" y="83819"/>
                  </a:lnTo>
                  <a:lnTo>
                    <a:pt x="0" y="86359"/>
                  </a:lnTo>
                  <a:lnTo>
                    <a:pt x="54610" y="86359"/>
                  </a:lnTo>
                  <a:lnTo>
                    <a:pt x="54610" y="83819"/>
                  </a:lnTo>
                  <a:close/>
                </a:path>
                <a:path w="54609" h="172720">
                  <a:moveTo>
                    <a:pt x="54610" y="81279"/>
                  </a:moveTo>
                  <a:lnTo>
                    <a:pt x="0" y="81279"/>
                  </a:lnTo>
                  <a:lnTo>
                    <a:pt x="0" y="82549"/>
                  </a:lnTo>
                  <a:lnTo>
                    <a:pt x="54610" y="82549"/>
                  </a:lnTo>
                  <a:lnTo>
                    <a:pt x="54610" y="81279"/>
                  </a:lnTo>
                  <a:close/>
                </a:path>
                <a:path w="54609" h="172720">
                  <a:moveTo>
                    <a:pt x="54610" y="77469"/>
                  </a:moveTo>
                  <a:lnTo>
                    <a:pt x="0" y="77469"/>
                  </a:lnTo>
                  <a:lnTo>
                    <a:pt x="0" y="80009"/>
                  </a:lnTo>
                  <a:lnTo>
                    <a:pt x="54610" y="80009"/>
                  </a:lnTo>
                  <a:lnTo>
                    <a:pt x="54610" y="77469"/>
                  </a:lnTo>
                  <a:close/>
                </a:path>
                <a:path w="54609" h="172720">
                  <a:moveTo>
                    <a:pt x="54610" y="74929"/>
                  </a:moveTo>
                  <a:lnTo>
                    <a:pt x="0" y="74929"/>
                  </a:lnTo>
                  <a:lnTo>
                    <a:pt x="0" y="76199"/>
                  </a:lnTo>
                  <a:lnTo>
                    <a:pt x="54610" y="76199"/>
                  </a:lnTo>
                  <a:lnTo>
                    <a:pt x="54610" y="74929"/>
                  </a:lnTo>
                  <a:close/>
                </a:path>
                <a:path w="54609" h="172720">
                  <a:moveTo>
                    <a:pt x="54610" y="68579"/>
                  </a:moveTo>
                  <a:lnTo>
                    <a:pt x="0" y="68579"/>
                  </a:lnTo>
                  <a:lnTo>
                    <a:pt x="0" y="73659"/>
                  </a:lnTo>
                  <a:lnTo>
                    <a:pt x="54610" y="73659"/>
                  </a:lnTo>
                  <a:lnTo>
                    <a:pt x="54610" y="68579"/>
                  </a:lnTo>
                  <a:close/>
                </a:path>
                <a:path w="54609" h="172720">
                  <a:moveTo>
                    <a:pt x="54610" y="62229"/>
                  </a:moveTo>
                  <a:lnTo>
                    <a:pt x="0" y="62229"/>
                  </a:lnTo>
                  <a:lnTo>
                    <a:pt x="0" y="67309"/>
                  </a:lnTo>
                  <a:lnTo>
                    <a:pt x="54610" y="67309"/>
                  </a:lnTo>
                  <a:lnTo>
                    <a:pt x="54610" y="62229"/>
                  </a:lnTo>
                  <a:close/>
                </a:path>
                <a:path w="54609" h="172720">
                  <a:moveTo>
                    <a:pt x="54610" y="55879"/>
                  </a:moveTo>
                  <a:lnTo>
                    <a:pt x="0" y="55879"/>
                  </a:lnTo>
                  <a:lnTo>
                    <a:pt x="0" y="60959"/>
                  </a:lnTo>
                  <a:lnTo>
                    <a:pt x="54610" y="60959"/>
                  </a:lnTo>
                  <a:lnTo>
                    <a:pt x="54610" y="55879"/>
                  </a:lnTo>
                  <a:close/>
                </a:path>
                <a:path w="54609" h="172720">
                  <a:moveTo>
                    <a:pt x="54610" y="49529"/>
                  </a:moveTo>
                  <a:lnTo>
                    <a:pt x="0" y="49529"/>
                  </a:lnTo>
                  <a:lnTo>
                    <a:pt x="0" y="54609"/>
                  </a:lnTo>
                  <a:lnTo>
                    <a:pt x="54610" y="54609"/>
                  </a:lnTo>
                  <a:lnTo>
                    <a:pt x="54610" y="49529"/>
                  </a:lnTo>
                  <a:close/>
                </a:path>
                <a:path w="54609" h="172720">
                  <a:moveTo>
                    <a:pt x="54610" y="43179"/>
                  </a:moveTo>
                  <a:lnTo>
                    <a:pt x="0" y="43179"/>
                  </a:lnTo>
                  <a:lnTo>
                    <a:pt x="0" y="48259"/>
                  </a:lnTo>
                  <a:lnTo>
                    <a:pt x="54610" y="48259"/>
                  </a:lnTo>
                  <a:lnTo>
                    <a:pt x="54610" y="43179"/>
                  </a:lnTo>
                  <a:close/>
                </a:path>
                <a:path w="54609" h="172720">
                  <a:moveTo>
                    <a:pt x="54610" y="36829"/>
                  </a:moveTo>
                  <a:lnTo>
                    <a:pt x="0" y="36829"/>
                  </a:lnTo>
                  <a:lnTo>
                    <a:pt x="0" y="41909"/>
                  </a:lnTo>
                  <a:lnTo>
                    <a:pt x="54610" y="41909"/>
                  </a:lnTo>
                  <a:lnTo>
                    <a:pt x="54610" y="36829"/>
                  </a:lnTo>
                  <a:close/>
                </a:path>
                <a:path w="54609" h="172720">
                  <a:moveTo>
                    <a:pt x="54610" y="30479"/>
                  </a:moveTo>
                  <a:lnTo>
                    <a:pt x="0" y="30479"/>
                  </a:lnTo>
                  <a:lnTo>
                    <a:pt x="0" y="35559"/>
                  </a:lnTo>
                  <a:lnTo>
                    <a:pt x="54610" y="35559"/>
                  </a:lnTo>
                  <a:lnTo>
                    <a:pt x="54610" y="30479"/>
                  </a:lnTo>
                  <a:close/>
                </a:path>
                <a:path w="54609" h="172720">
                  <a:moveTo>
                    <a:pt x="54610" y="25399"/>
                  </a:moveTo>
                  <a:lnTo>
                    <a:pt x="0" y="25399"/>
                  </a:lnTo>
                  <a:lnTo>
                    <a:pt x="0" y="29209"/>
                  </a:lnTo>
                  <a:lnTo>
                    <a:pt x="54610" y="29209"/>
                  </a:lnTo>
                  <a:lnTo>
                    <a:pt x="54610" y="25399"/>
                  </a:lnTo>
                  <a:close/>
                </a:path>
                <a:path w="54609" h="172720">
                  <a:moveTo>
                    <a:pt x="54610" y="19049"/>
                  </a:moveTo>
                  <a:lnTo>
                    <a:pt x="0" y="19049"/>
                  </a:lnTo>
                  <a:lnTo>
                    <a:pt x="0" y="24129"/>
                  </a:lnTo>
                  <a:lnTo>
                    <a:pt x="54610" y="24129"/>
                  </a:lnTo>
                  <a:lnTo>
                    <a:pt x="54610" y="19049"/>
                  </a:lnTo>
                  <a:close/>
                </a:path>
                <a:path w="54609" h="172720">
                  <a:moveTo>
                    <a:pt x="54610" y="12699"/>
                  </a:moveTo>
                  <a:lnTo>
                    <a:pt x="0" y="12699"/>
                  </a:lnTo>
                  <a:lnTo>
                    <a:pt x="0" y="17779"/>
                  </a:lnTo>
                  <a:lnTo>
                    <a:pt x="54610" y="17779"/>
                  </a:lnTo>
                  <a:lnTo>
                    <a:pt x="54610" y="12699"/>
                  </a:lnTo>
                  <a:close/>
                </a:path>
                <a:path w="54609" h="172720">
                  <a:moveTo>
                    <a:pt x="54610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4610" y="11429"/>
                  </a:lnTo>
                  <a:lnTo>
                    <a:pt x="54610" y="6349"/>
                  </a:lnTo>
                  <a:close/>
                </a:path>
                <a:path w="54609" h="172720">
                  <a:moveTo>
                    <a:pt x="54610" y="0"/>
                  </a:moveTo>
                  <a:lnTo>
                    <a:pt x="0" y="0"/>
                  </a:lnTo>
                  <a:lnTo>
                    <a:pt x="0" y="5079"/>
                  </a:lnTo>
                  <a:lnTo>
                    <a:pt x="54610" y="5079"/>
                  </a:lnTo>
                  <a:lnTo>
                    <a:pt x="54610" y="0"/>
                  </a:lnTo>
                  <a:close/>
                </a:path>
              </a:pathLst>
            </a:custGeom>
            <a:solidFill>
              <a:srgbClr val="2062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9" name="object 309"/>
            <p:cNvSpPr/>
            <p:nvPr/>
          </p:nvSpPr>
          <p:spPr>
            <a:xfrm>
              <a:off x="1414780" y="6423659"/>
              <a:ext cx="110489" cy="170180"/>
            </a:xfrm>
            <a:custGeom>
              <a:avLst/>
              <a:gdLst/>
              <a:ahLst/>
              <a:cxnLst/>
              <a:rect l="l" t="t" r="r" b="b"/>
              <a:pathLst>
                <a:path w="110490" h="170179">
                  <a:moveTo>
                    <a:pt x="110490" y="166370"/>
                  </a:moveTo>
                  <a:lnTo>
                    <a:pt x="74930" y="166370"/>
                  </a:lnTo>
                  <a:lnTo>
                    <a:pt x="74930" y="168910"/>
                  </a:lnTo>
                  <a:lnTo>
                    <a:pt x="97790" y="168910"/>
                  </a:lnTo>
                  <a:lnTo>
                    <a:pt x="97790" y="170180"/>
                  </a:lnTo>
                  <a:lnTo>
                    <a:pt x="110490" y="170180"/>
                  </a:lnTo>
                  <a:lnTo>
                    <a:pt x="110490" y="166370"/>
                  </a:lnTo>
                  <a:close/>
                </a:path>
                <a:path w="110490" h="170179">
                  <a:moveTo>
                    <a:pt x="110490" y="163830"/>
                  </a:moveTo>
                  <a:lnTo>
                    <a:pt x="54610" y="163830"/>
                  </a:lnTo>
                  <a:lnTo>
                    <a:pt x="40640" y="163830"/>
                  </a:lnTo>
                  <a:lnTo>
                    <a:pt x="40640" y="166370"/>
                  </a:lnTo>
                  <a:lnTo>
                    <a:pt x="54610" y="166370"/>
                  </a:lnTo>
                  <a:lnTo>
                    <a:pt x="62230" y="166370"/>
                  </a:lnTo>
                  <a:lnTo>
                    <a:pt x="62230" y="165100"/>
                  </a:lnTo>
                  <a:lnTo>
                    <a:pt x="110490" y="165100"/>
                  </a:lnTo>
                  <a:lnTo>
                    <a:pt x="110490" y="163830"/>
                  </a:lnTo>
                  <a:close/>
                </a:path>
                <a:path w="110490" h="170179">
                  <a:moveTo>
                    <a:pt x="110490" y="160020"/>
                  </a:moveTo>
                  <a:lnTo>
                    <a:pt x="54610" y="160020"/>
                  </a:lnTo>
                  <a:lnTo>
                    <a:pt x="0" y="160020"/>
                  </a:lnTo>
                  <a:lnTo>
                    <a:pt x="0" y="162572"/>
                  </a:lnTo>
                  <a:lnTo>
                    <a:pt x="12700" y="162572"/>
                  </a:lnTo>
                  <a:lnTo>
                    <a:pt x="12700" y="163830"/>
                  </a:lnTo>
                  <a:lnTo>
                    <a:pt x="26670" y="163830"/>
                  </a:lnTo>
                  <a:lnTo>
                    <a:pt x="26670" y="162572"/>
                  </a:lnTo>
                  <a:lnTo>
                    <a:pt x="54610" y="162572"/>
                  </a:lnTo>
                  <a:lnTo>
                    <a:pt x="110490" y="162572"/>
                  </a:lnTo>
                  <a:lnTo>
                    <a:pt x="110490" y="160020"/>
                  </a:lnTo>
                  <a:close/>
                </a:path>
                <a:path w="110490" h="170179">
                  <a:moveTo>
                    <a:pt x="110490" y="157480"/>
                  </a:moveTo>
                  <a:lnTo>
                    <a:pt x="54610" y="157480"/>
                  </a:lnTo>
                  <a:lnTo>
                    <a:pt x="0" y="157480"/>
                  </a:lnTo>
                  <a:lnTo>
                    <a:pt x="0" y="158750"/>
                  </a:lnTo>
                  <a:lnTo>
                    <a:pt x="54610" y="158750"/>
                  </a:lnTo>
                  <a:lnTo>
                    <a:pt x="110490" y="158750"/>
                  </a:lnTo>
                  <a:lnTo>
                    <a:pt x="110490" y="157480"/>
                  </a:lnTo>
                  <a:close/>
                </a:path>
                <a:path w="110490" h="170179">
                  <a:moveTo>
                    <a:pt x="110490" y="153682"/>
                  </a:moveTo>
                  <a:lnTo>
                    <a:pt x="54610" y="153682"/>
                  </a:lnTo>
                  <a:lnTo>
                    <a:pt x="0" y="153682"/>
                  </a:lnTo>
                  <a:lnTo>
                    <a:pt x="0" y="156210"/>
                  </a:lnTo>
                  <a:lnTo>
                    <a:pt x="54610" y="156210"/>
                  </a:lnTo>
                  <a:lnTo>
                    <a:pt x="110490" y="156210"/>
                  </a:lnTo>
                  <a:lnTo>
                    <a:pt x="110490" y="153682"/>
                  </a:lnTo>
                  <a:close/>
                </a:path>
                <a:path w="110490" h="170179">
                  <a:moveTo>
                    <a:pt x="110490" y="151130"/>
                  </a:moveTo>
                  <a:lnTo>
                    <a:pt x="54610" y="151130"/>
                  </a:lnTo>
                  <a:lnTo>
                    <a:pt x="0" y="151130"/>
                  </a:lnTo>
                  <a:lnTo>
                    <a:pt x="0" y="152400"/>
                  </a:lnTo>
                  <a:lnTo>
                    <a:pt x="54610" y="152400"/>
                  </a:lnTo>
                  <a:lnTo>
                    <a:pt x="110490" y="152400"/>
                  </a:lnTo>
                  <a:lnTo>
                    <a:pt x="110490" y="151130"/>
                  </a:lnTo>
                  <a:close/>
                </a:path>
                <a:path w="110490" h="170179">
                  <a:moveTo>
                    <a:pt x="110490" y="147320"/>
                  </a:moveTo>
                  <a:lnTo>
                    <a:pt x="54610" y="147320"/>
                  </a:lnTo>
                  <a:lnTo>
                    <a:pt x="0" y="147320"/>
                  </a:lnTo>
                  <a:lnTo>
                    <a:pt x="0" y="149860"/>
                  </a:lnTo>
                  <a:lnTo>
                    <a:pt x="54610" y="149860"/>
                  </a:lnTo>
                  <a:lnTo>
                    <a:pt x="110490" y="149860"/>
                  </a:lnTo>
                  <a:lnTo>
                    <a:pt x="110490" y="147320"/>
                  </a:lnTo>
                  <a:close/>
                </a:path>
                <a:path w="110490" h="170179">
                  <a:moveTo>
                    <a:pt x="110490" y="144780"/>
                  </a:moveTo>
                  <a:lnTo>
                    <a:pt x="54610" y="144780"/>
                  </a:lnTo>
                  <a:lnTo>
                    <a:pt x="0" y="144780"/>
                  </a:lnTo>
                  <a:lnTo>
                    <a:pt x="0" y="146050"/>
                  </a:lnTo>
                  <a:lnTo>
                    <a:pt x="54610" y="146050"/>
                  </a:lnTo>
                  <a:lnTo>
                    <a:pt x="110490" y="146050"/>
                  </a:lnTo>
                  <a:lnTo>
                    <a:pt x="110490" y="144780"/>
                  </a:lnTo>
                  <a:close/>
                </a:path>
                <a:path w="110490" h="170179">
                  <a:moveTo>
                    <a:pt x="110490" y="140982"/>
                  </a:moveTo>
                  <a:lnTo>
                    <a:pt x="54610" y="140982"/>
                  </a:lnTo>
                  <a:lnTo>
                    <a:pt x="0" y="140982"/>
                  </a:lnTo>
                  <a:lnTo>
                    <a:pt x="0" y="143522"/>
                  </a:lnTo>
                  <a:lnTo>
                    <a:pt x="54610" y="143522"/>
                  </a:lnTo>
                  <a:lnTo>
                    <a:pt x="110490" y="143522"/>
                  </a:lnTo>
                  <a:lnTo>
                    <a:pt x="110490" y="140982"/>
                  </a:lnTo>
                  <a:close/>
                </a:path>
                <a:path w="110490" h="170179">
                  <a:moveTo>
                    <a:pt x="110490" y="138430"/>
                  </a:moveTo>
                  <a:lnTo>
                    <a:pt x="54610" y="138430"/>
                  </a:lnTo>
                  <a:lnTo>
                    <a:pt x="0" y="138430"/>
                  </a:lnTo>
                  <a:lnTo>
                    <a:pt x="0" y="139700"/>
                  </a:lnTo>
                  <a:lnTo>
                    <a:pt x="54610" y="139700"/>
                  </a:lnTo>
                  <a:lnTo>
                    <a:pt x="110490" y="139700"/>
                  </a:lnTo>
                  <a:lnTo>
                    <a:pt x="110490" y="138430"/>
                  </a:lnTo>
                  <a:close/>
                </a:path>
                <a:path w="110490" h="170179">
                  <a:moveTo>
                    <a:pt x="110490" y="134620"/>
                  </a:moveTo>
                  <a:lnTo>
                    <a:pt x="54610" y="134620"/>
                  </a:lnTo>
                  <a:lnTo>
                    <a:pt x="0" y="134620"/>
                  </a:lnTo>
                  <a:lnTo>
                    <a:pt x="0" y="137160"/>
                  </a:lnTo>
                  <a:lnTo>
                    <a:pt x="54610" y="137160"/>
                  </a:lnTo>
                  <a:lnTo>
                    <a:pt x="110490" y="137160"/>
                  </a:lnTo>
                  <a:lnTo>
                    <a:pt x="110490" y="134620"/>
                  </a:lnTo>
                  <a:close/>
                </a:path>
                <a:path w="110490" h="170179">
                  <a:moveTo>
                    <a:pt x="110490" y="132080"/>
                  </a:moveTo>
                  <a:lnTo>
                    <a:pt x="54610" y="132080"/>
                  </a:lnTo>
                  <a:lnTo>
                    <a:pt x="0" y="132080"/>
                  </a:lnTo>
                  <a:lnTo>
                    <a:pt x="0" y="133350"/>
                  </a:lnTo>
                  <a:lnTo>
                    <a:pt x="54610" y="133350"/>
                  </a:lnTo>
                  <a:lnTo>
                    <a:pt x="110490" y="133350"/>
                  </a:lnTo>
                  <a:lnTo>
                    <a:pt x="110490" y="132080"/>
                  </a:lnTo>
                  <a:close/>
                </a:path>
                <a:path w="110490" h="170179">
                  <a:moveTo>
                    <a:pt x="110490" y="128282"/>
                  </a:moveTo>
                  <a:lnTo>
                    <a:pt x="54610" y="128282"/>
                  </a:lnTo>
                  <a:lnTo>
                    <a:pt x="0" y="128282"/>
                  </a:lnTo>
                  <a:lnTo>
                    <a:pt x="0" y="130810"/>
                  </a:lnTo>
                  <a:lnTo>
                    <a:pt x="54610" y="130810"/>
                  </a:lnTo>
                  <a:lnTo>
                    <a:pt x="110490" y="130810"/>
                  </a:lnTo>
                  <a:lnTo>
                    <a:pt x="110490" y="128282"/>
                  </a:lnTo>
                  <a:close/>
                </a:path>
                <a:path w="110490" h="170179">
                  <a:moveTo>
                    <a:pt x="110490" y="125730"/>
                  </a:moveTo>
                  <a:lnTo>
                    <a:pt x="54610" y="125730"/>
                  </a:lnTo>
                  <a:lnTo>
                    <a:pt x="0" y="125730"/>
                  </a:lnTo>
                  <a:lnTo>
                    <a:pt x="0" y="127000"/>
                  </a:lnTo>
                  <a:lnTo>
                    <a:pt x="54610" y="127000"/>
                  </a:lnTo>
                  <a:lnTo>
                    <a:pt x="110490" y="127000"/>
                  </a:lnTo>
                  <a:lnTo>
                    <a:pt x="110490" y="125730"/>
                  </a:lnTo>
                  <a:close/>
                </a:path>
                <a:path w="110490" h="170179">
                  <a:moveTo>
                    <a:pt x="110490" y="121932"/>
                  </a:moveTo>
                  <a:lnTo>
                    <a:pt x="54610" y="121932"/>
                  </a:lnTo>
                  <a:lnTo>
                    <a:pt x="0" y="121932"/>
                  </a:lnTo>
                  <a:lnTo>
                    <a:pt x="0" y="124460"/>
                  </a:lnTo>
                  <a:lnTo>
                    <a:pt x="54610" y="124460"/>
                  </a:lnTo>
                  <a:lnTo>
                    <a:pt x="110490" y="124460"/>
                  </a:lnTo>
                  <a:lnTo>
                    <a:pt x="110490" y="121932"/>
                  </a:lnTo>
                  <a:close/>
                </a:path>
                <a:path w="110490" h="170179">
                  <a:moveTo>
                    <a:pt x="110490" y="119392"/>
                  </a:moveTo>
                  <a:lnTo>
                    <a:pt x="54610" y="119392"/>
                  </a:lnTo>
                  <a:lnTo>
                    <a:pt x="0" y="119392"/>
                  </a:lnTo>
                  <a:lnTo>
                    <a:pt x="0" y="120650"/>
                  </a:lnTo>
                  <a:lnTo>
                    <a:pt x="54610" y="120650"/>
                  </a:lnTo>
                  <a:lnTo>
                    <a:pt x="110490" y="120650"/>
                  </a:lnTo>
                  <a:lnTo>
                    <a:pt x="110490" y="119392"/>
                  </a:lnTo>
                  <a:close/>
                </a:path>
                <a:path w="110490" h="170179">
                  <a:moveTo>
                    <a:pt x="110490" y="115582"/>
                  </a:moveTo>
                  <a:lnTo>
                    <a:pt x="54610" y="115582"/>
                  </a:lnTo>
                  <a:lnTo>
                    <a:pt x="0" y="115582"/>
                  </a:lnTo>
                  <a:lnTo>
                    <a:pt x="0" y="118122"/>
                  </a:lnTo>
                  <a:lnTo>
                    <a:pt x="54610" y="118122"/>
                  </a:lnTo>
                  <a:lnTo>
                    <a:pt x="110490" y="118122"/>
                  </a:lnTo>
                  <a:lnTo>
                    <a:pt x="110490" y="115582"/>
                  </a:lnTo>
                  <a:close/>
                </a:path>
                <a:path w="110490" h="170179">
                  <a:moveTo>
                    <a:pt x="110490" y="113030"/>
                  </a:moveTo>
                  <a:lnTo>
                    <a:pt x="54610" y="113030"/>
                  </a:lnTo>
                  <a:lnTo>
                    <a:pt x="0" y="113030"/>
                  </a:lnTo>
                  <a:lnTo>
                    <a:pt x="0" y="114300"/>
                  </a:lnTo>
                  <a:lnTo>
                    <a:pt x="54610" y="114300"/>
                  </a:lnTo>
                  <a:lnTo>
                    <a:pt x="110490" y="114300"/>
                  </a:lnTo>
                  <a:lnTo>
                    <a:pt x="110490" y="113030"/>
                  </a:lnTo>
                  <a:close/>
                </a:path>
                <a:path w="110490" h="170179">
                  <a:moveTo>
                    <a:pt x="110490" y="109220"/>
                  </a:moveTo>
                  <a:lnTo>
                    <a:pt x="54610" y="109220"/>
                  </a:lnTo>
                  <a:lnTo>
                    <a:pt x="0" y="109220"/>
                  </a:lnTo>
                  <a:lnTo>
                    <a:pt x="0" y="111772"/>
                  </a:lnTo>
                  <a:lnTo>
                    <a:pt x="54610" y="111772"/>
                  </a:lnTo>
                  <a:lnTo>
                    <a:pt x="110490" y="111772"/>
                  </a:lnTo>
                  <a:lnTo>
                    <a:pt x="110490" y="109220"/>
                  </a:lnTo>
                  <a:close/>
                </a:path>
                <a:path w="110490" h="170179">
                  <a:moveTo>
                    <a:pt x="110490" y="106680"/>
                  </a:moveTo>
                  <a:lnTo>
                    <a:pt x="54610" y="106680"/>
                  </a:lnTo>
                  <a:lnTo>
                    <a:pt x="0" y="106680"/>
                  </a:lnTo>
                  <a:lnTo>
                    <a:pt x="0" y="107950"/>
                  </a:lnTo>
                  <a:lnTo>
                    <a:pt x="54610" y="107950"/>
                  </a:lnTo>
                  <a:lnTo>
                    <a:pt x="110490" y="107950"/>
                  </a:lnTo>
                  <a:lnTo>
                    <a:pt x="110490" y="106680"/>
                  </a:lnTo>
                  <a:close/>
                </a:path>
                <a:path w="110490" h="170179">
                  <a:moveTo>
                    <a:pt x="110490" y="102870"/>
                  </a:moveTo>
                  <a:lnTo>
                    <a:pt x="54610" y="102870"/>
                  </a:lnTo>
                  <a:lnTo>
                    <a:pt x="0" y="102870"/>
                  </a:lnTo>
                  <a:lnTo>
                    <a:pt x="0" y="105410"/>
                  </a:lnTo>
                  <a:lnTo>
                    <a:pt x="54610" y="105410"/>
                  </a:lnTo>
                  <a:lnTo>
                    <a:pt x="110490" y="105410"/>
                  </a:lnTo>
                  <a:lnTo>
                    <a:pt x="110490" y="102870"/>
                  </a:lnTo>
                  <a:close/>
                </a:path>
                <a:path w="110490" h="170179">
                  <a:moveTo>
                    <a:pt x="110490" y="100330"/>
                  </a:moveTo>
                  <a:lnTo>
                    <a:pt x="54610" y="100330"/>
                  </a:lnTo>
                  <a:lnTo>
                    <a:pt x="0" y="100330"/>
                  </a:lnTo>
                  <a:lnTo>
                    <a:pt x="0" y="101600"/>
                  </a:lnTo>
                  <a:lnTo>
                    <a:pt x="54610" y="101600"/>
                  </a:lnTo>
                  <a:lnTo>
                    <a:pt x="110490" y="101600"/>
                  </a:lnTo>
                  <a:lnTo>
                    <a:pt x="110490" y="100330"/>
                  </a:lnTo>
                  <a:close/>
                </a:path>
                <a:path w="110490" h="170179">
                  <a:moveTo>
                    <a:pt x="110490" y="96520"/>
                  </a:moveTo>
                  <a:lnTo>
                    <a:pt x="54610" y="96520"/>
                  </a:lnTo>
                  <a:lnTo>
                    <a:pt x="0" y="96520"/>
                  </a:lnTo>
                  <a:lnTo>
                    <a:pt x="0" y="99072"/>
                  </a:lnTo>
                  <a:lnTo>
                    <a:pt x="54610" y="99072"/>
                  </a:lnTo>
                  <a:lnTo>
                    <a:pt x="110490" y="99072"/>
                  </a:lnTo>
                  <a:lnTo>
                    <a:pt x="110490" y="96520"/>
                  </a:lnTo>
                  <a:close/>
                </a:path>
                <a:path w="110490" h="170179">
                  <a:moveTo>
                    <a:pt x="110490" y="93992"/>
                  </a:moveTo>
                  <a:lnTo>
                    <a:pt x="54610" y="93992"/>
                  </a:lnTo>
                  <a:lnTo>
                    <a:pt x="0" y="93992"/>
                  </a:lnTo>
                  <a:lnTo>
                    <a:pt x="0" y="95250"/>
                  </a:lnTo>
                  <a:lnTo>
                    <a:pt x="54610" y="95250"/>
                  </a:lnTo>
                  <a:lnTo>
                    <a:pt x="110490" y="95250"/>
                  </a:lnTo>
                  <a:lnTo>
                    <a:pt x="110490" y="93992"/>
                  </a:lnTo>
                  <a:close/>
                </a:path>
                <a:path w="110490" h="170179">
                  <a:moveTo>
                    <a:pt x="110490" y="90182"/>
                  </a:moveTo>
                  <a:lnTo>
                    <a:pt x="54610" y="90182"/>
                  </a:lnTo>
                  <a:lnTo>
                    <a:pt x="0" y="90182"/>
                  </a:lnTo>
                  <a:lnTo>
                    <a:pt x="0" y="92710"/>
                  </a:lnTo>
                  <a:lnTo>
                    <a:pt x="54610" y="92710"/>
                  </a:lnTo>
                  <a:lnTo>
                    <a:pt x="110490" y="92710"/>
                  </a:lnTo>
                  <a:lnTo>
                    <a:pt x="110490" y="90182"/>
                  </a:lnTo>
                  <a:close/>
                </a:path>
                <a:path w="110490" h="170179">
                  <a:moveTo>
                    <a:pt x="110490" y="87642"/>
                  </a:moveTo>
                  <a:lnTo>
                    <a:pt x="54610" y="87642"/>
                  </a:lnTo>
                  <a:lnTo>
                    <a:pt x="0" y="87642"/>
                  </a:lnTo>
                  <a:lnTo>
                    <a:pt x="0" y="88900"/>
                  </a:lnTo>
                  <a:lnTo>
                    <a:pt x="54610" y="88900"/>
                  </a:lnTo>
                  <a:lnTo>
                    <a:pt x="110490" y="88900"/>
                  </a:lnTo>
                  <a:lnTo>
                    <a:pt x="110490" y="87642"/>
                  </a:lnTo>
                  <a:close/>
                </a:path>
                <a:path w="110490" h="170179">
                  <a:moveTo>
                    <a:pt x="110490" y="83832"/>
                  </a:moveTo>
                  <a:lnTo>
                    <a:pt x="54610" y="83832"/>
                  </a:lnTo>
                  <a:lnTo>
                    <a:pt x="0" y="83832"/>
                  </a:lnTo>
                  <a:lnTo>
                    <a:pt x="0" y="86360"/>
                  </a:lnTo>
                  <a:lnTo>
                    <a:pt x="54610" y="86360"/>
                  </a:lnTo>
                  <a:lnTo>
                    <a:pt x="110490" y="86360"/>
                  </a:lnTo>
                  <a:lnTo>
                    <a:pt x="110490" y="83832"/>
                  </a:lnTo>
                  <a:close/>
                </a:path>
                <a:path w="110490" h="170179">
                  <a:moveTo>
                    <a:pt x="110490" y="81292"/>
                  </a:moveTo>
                  <a:lnTo>
                    <a:pt x="54610" y="81292"/>
                  </a:lnTo>
                  <a:lnTo>
                    <a:pt x="0" y="81292"/>
                  </a:lnTo>
                  <a:lnTo>
                    <a:pt x="0" y="82550"/>
                  </a:lnTo>
                  <a:lnTo>
                    <a:pt x="54610" y="82550"/>
                  </a:lnTo>
                  <a:lnTo>
                    <a:pt x="110490" y="82550"/>
                  </a:lnTo>
                  <a:lnTo>
                    <a:pt x="110490" y="81292"/>
                  </a:lnTo>
                  <a:close/>
                </a:path>
                <a:path w="110490" h="170179">
                  <a:moveTo>
                    <a:pt x="110490" y="77470"/>
                  </a:moveTo>
                  <a:lnTo>
                    <a:pt x="54610" y="77470"/>
                  </a:lnTo>
                  <a:lnTo>
                    <a:pt x="0" y="77470"/>
                  </a:lnTo>
                  <a:lnTo>
                    <a:pt x="0" y="80022"/>
                  </a:lnTo>
                  <a:lnTo>
                    <a:pt x="54610" y="80022"/>
                  </a:lnTo>
                  <a:lnTo>
                    <a:pt x="110490" y="80022"/>
                  </a:lnTo>
                  <a:lnTo>
                    <a:pt x="110490" y="77470"/>
                  </a:lnTo>
                  <a:close/>
                </a:path>
                <a:path w="110490" h="170179">
                  <a:moveTo>
                    <a:pt x="110490" y="74930"/>
                  </a:moveTo>
                  <a:lnTo>
                    <a:pt x="54610" y="74930"/>
                  </a:lnTo>
                  <a:lnTo>
                    <a:pt x="0" y="74930"/>
                  </a:lnTo>
                  <a:lnTo>
                    <a:pt x="0" y="76200"/>
                  </a:lnTo>
                  <a:lnTo>
                    <a:pt x="54610" y="76200"/>
                  </a:lnTo>
                  <a:lnTo>
                    <a:pt x="110490" y="76200"/>
                  </a:lnTo>
                  <a:lnTo>
                    <a:pt x="110490" y="74930"/>
                  </a:lnTo>
                  <a:close/>
                </a:path>
                <a:path w="110490" h="170179">
                  <a:moveTo>
                    <a:pt x="110490" y="68580"/>
                  </a:moveTo>
                  <a:lnTo>
                    <a:pt x="54610" y="68580"/>
                  </a:lnTo>
                  <a:lnTo>
                    <a:pt x="0" y="68580"/>
                  </a:lnTo>
                  <a:lnTo>
                    <a:pt x="0" y="73660"/>
                  </a:lnTo>
                  <a:lnTo>
                    <a:pt x="54610" y="73660"/>
                  </a:lnTo>
                  <a:lnTo>
                    <a:pt x="110490" y="73660"/>
                  </a:lnTo>
                  <a:lnTo>
                    <a:pt x="110490" y="68580"/>
                  </a:lnTo>
                  <a:close/>
                </a:path>
                <a:path w="110490" h="170179">
                  <a:moveTo>
                    <a:pt x="110490" y="62242"/>
                  </a:moveTo>
                  <a:lnTo>
                    <a:pt x="54610" y="62242"/>
                  </a:lnTo>
                  <a:lnTo>
                    <a:pt x="0" y="62242"/>
                  </a:lnTo>
                  <a:lnTo>
                    <a:pt x="0" y="67310"/>
                  </a:lnTo>
                  <a:lnTo>
                    <a:pt x="54610" y="67310"/>
                  </a:lnTo>
                  <a:lnTo>
                    <a:pt x="110490" y="67310"/>
                  </a:lnTo>
                  <a:lnTo>
                    <a:pt x="110490" y="62242"/>
                  </a:lnTo>
                  <a:close/>
                </a:path>
                <a:path w="110490" h="170179">
                  <a:moveTo>
                    <a:pt x="110490" y="55880"/>
                  </a:moveTo>
                  <a:lnTo>
                    <a:pt x="54610" y="55880"/>
                  </a:lnTo>
                  <a:lnTo>
                    <a:pt x="0" y="55880"/>
                  </a:lnTo>
                  <a:lnTo>
                    <a:pt x="0" y="60960"/>
                  </a:lnTo>
                  <a:lnTo>
                    <a:pt x="54610" y="60960"/>
                  </a:lnTo>
                  <a:lnTo>
                    <a:pt x="110490" y="60960"/>
                  </a:lnTo>
                  <a:lnTo>
                    <a:pt x="110490" y="55880"/>
                  </a:lnTo>
                  <a:close/>
                </a:path>
                <a:path w="110490" h="170179">
                  <a:moveTo>
                    <a:pt x="110490" y="49530"/>
                  </a:moveTo>
                  <a:lnTo>
                    <a:pt x="54610" y="49530"/>
                  </a:lnTo>
                  <a:lnTo>
                    <a:pt x="0" y="49530"/>
                  </a:lnTo>
                  <a:lnTo>
                    <a:pt x="0" y="54622"/>
                  </a:lnTo>
                  <a:lnTo>
                    <a:pt x="54610" y="54622"/>
                  </a:lnTo>
                  <a:lnTo>
                    <a:pt x="110490" y="54622"/>
                  </a:lnTo>
                  <a:lnTo>
                    <a:pt x="110490" y="49530"/>
                  </a:lnTo>
                  <a:close/>
                </a:path>
                <a:path w="110490" h="170179">
                  <a:moveTo>
                    <a:pt x="110490" y="43180"/>
                  </a:moveTo>
                  <a:lnTo>
                    <a:pt x="54610" y="43180"/>
                  </a:lnTo>
                  <a:lnTo>
                    <a:pt x="0" y="43180"/>
                  </a:lnTo>
                  <a:lnTo>
                    <a:pt x="0" y="48260"/>
                  </a:lnTo>
                  <a:lnTo>
                    <a:pt x="54610" y="48260"/>
                  </a:lnTo>
                  <a:lnTo>
                    <a:pt x="110490" y="48260"/>
                  </a:lnTo>
                  <a:lnTo>
                    <a:pt x="110490" y="43180"/>
                  </a:lnTo>
                  <a:close/>
                </a:path>
                <a:path w="110490" h="170179">
                  <a:moveTo>
                    <a:pt x="110490" y="36830"/>
                  </a:moveTo>
                  <a:lnTo>
                    <a:pt x="54610" y="36830"/>
                  </a:lnTo>
                  <a:lnTo>
                    <a:pt x="0" y="36830"/>
                  </a:lnTo>
                  <a:lnTo>
                    <a:pt x="0" y="41910"/>
                  </a:lnTo>
                  <a:lnTo>
                    <a:pt x="54610" y="41910"/>
                  </a:lnTo>
                  <a:lnTo>
                    <a:pt x="110490" y="41910"/>
                  </a:lnTo>
                  <a:lnTo>
                    <a:pt x="110490" y="36830"/>
                  </a:lnTo>
                  <a:close/>
                </a:path>
                <a:path w="110490" h="170179">
                  <a:moveTo>
                    <a:pt x="110490" y="30480"/>
                  </a:moveTo>
                  <a:lnTo>
                    <a:pt x="54610" y="30480"/>
                  </a:lnTo>
                  <a:lnTo>
                    <a:pt x="0" y="30480"/>
                  </a:lnTo>
                  <a:lnTo>
                    <a:pt x="0" y="35572"/>
                  </a:lnTo>
                  <a:lnTo>
                    <a:pt x="54610" y="35572"/>
                  </a:lnTo>
                  <a:lnTo>
                    <a:pt x="110490" y="35572"/>
                  </a:lnTo>
                  <a:lnTo>
                    <a:pt x="110490" y="30480"/>
                  </a:lnTo>
                  <a:close/>
                </a:path>
                <a:path w="110490" h="170179">
                  <a:moveTo>
                    <a:pt x="110490" y="25400"/>
                  </a:moveTo>
                  <a:lnTo>
                    <a:pt x="54610" y="25400"/>
                  </a:lnTo>
                  <a:lnTo>
                    <a:pt x="0" y="25400"/>
                  </a:lnTo>
                  <a:lnTo>
                    <a:pt x="0" y="29210"/>
                  </a:lnTo>
                  <a:lnTo>
                    <a:pt x="54610" y="29210"/>
                  </a:lnTo>
                  <a:lnTo>
                    <a:pt x="110490" y="29210"/>
                  </a:lnTo>
                  <a:lnTo>
                    <a:pt x="110490" y="25400"/>
                  </a:lnTo>
                  <a:close/>
                </a:path>
                <a:path w="110490" h="170179">
                  <a:moveTo>
                    <a:pt x="110490" y="19050"/>
                  </a:moveTo>
                  <a:lnTo>
                    <a:pt x="54610" y="19050"/>
                  </a:lnTo>
                  <a:lnTo>
                    <a:pt x="0" y="19050"/>
                  </a:lnTo>
                  <a:lnTo>
                    <a:pt x="0" y="24142"/>
                  </a:lnTo>
                  <a:lnTo>
                    <a:pt x="54610" y="24142"/>
                  </a:lnTo>
                  <a:lnTo>
                    <a:pt x="110490" y="24142"/>
                  </a:lnTo>
                  <a:lnTo>
                    <a:pt x="110490" y="19050"/>
                  </a:lnTo>
                  <a:close/>
                </a:path>
                <a:path w="110490" h="170179">
                  <a:moveTo>
                    <a:pt x="110490" y="12700"/>
                  </a:moveTo>
                  <a:lnTo>
                    <a:pt x="54610" y="12700"/>
                  </a:lnTo>
                  <a:lnTo>
                    <a:pt x="0" y="12700"/>
                  </a:lnTo>
                  <a:lnTo>
                    <a:pt x="0" y="17780"/>
                  </a:lnTo>
                  <a:lnTo>
                    <a:pt x="54610" y="17780"/>
                  </a:lnTo>
                  <a:lnTo>
                    <a:pt x="110490" y="17780"/>
                  </a:lnTo>
                  <a:lnTo>
                    <a:pt x="110490" y="12700"/>
                  </a:lnTo>
                  <a:close/>
                </a:path>
                <a:path w="110490" h="170179">
                  <a:moveTo>
                    <a:pt x="110490" y="6350"/>
                  </a:moveTo>
                  <a:lnTo>
                    <a:pt x="54610" y="6350"/>
                  </a:lnTo>
                  <a:lnTo>
                    <a:pt x="0" y="6350"/>
                  </a:lnTo>
                  <a:lnTo>
                    <a:pt x="0" y="11430"/>
                  </a:lnTo>
                  <a:lnTo>
                    <a:pt x="54610" y="11430"/>
                  </a:lnTo>
                  <a:lnTo>
                    <a:pt x="110490" y="11430"/>
                  </a:lnTo>
                  <a:lnTo>
                    <a:pt x="110490" y="6350"/>
                  </a:lnTo>
                  <a:close/>
                </a:path>
                <a:path w="110490" h="170179">
                  <a:moveTo>
                    <a:pt x="110490" y="0"/>
                  </a:moveTo>
                  <a:lnTo>
                    <a:pt x="54610" y="0"/>
                  </a:lnTo>
                  <a:lnTo>
                    <a:pt x="54610" y="1270"/>
                  </a:lnTo>
                  <a:lnTo>
                    <a:pt x="0" y="1270"/>
                  </a:lnTo>
                  <a:lnTo>
                    <a:pt x="0" y="5080"/>
                  </a:lnTo>
                  <a:lnTo>
                    <a:pt x="54610" y="5080"/>
                  </a:lnTo>
                  <a:lnTo>
                    <a:pt x="110490" y="5080"/>
                  </a:lnTo>
                  <a:lnTo>
                    <a:pt x="110490" y="0"/>
                  </a:lnTo>
                  <a:close/>
                </a:path>
              </a:pathLst>
            </a:custGeom>
            <a:solidFill>
              <a:srgbClr val="2061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0" name="object 310"/>
            <p:cNvSpPr/>
            <p:nvPr/>
          </p:nvSpPr>
          <p:spPr>
            <a:xfrm>
              <a:off x="1360169" y="6424929"/>
              <a:ext cx="54610" cy="161290"/>
            </a:xfrm>
            <a:custGeom>
              <a:avLst/>
              <a:gdLst/>
              <a:ahLst/>
              <a:cxnLst/>
              <a:rect l="l" t="t" r="r" b="b"/>
              <a:pathLst>
                <a:path w="54609" h="161290">
                  <a:moveTo>
                    <a:pt x="54610" y="158750"/>
                  </a:moveTo>
                  <a:lnTo>
                    <a:pt x="52070" y="158750"/>
                  </a:lnTo>
                  <a:lnTo>
                    <a:pt x="52070" y="161290"/>
                  </a:lnTo>
                  <a:lnTo>
                    <a:pt x="54610" y="161290"/>
                  </a:lnTo>
                  <a:lnTo>
                    <a:pt x="54610" y="158750"/>
                  </a:lnTo>
                  <a:close/>
                </a:path>
                <a:path w="54609" h="161290">
                  <a:moveTo>
                    <a:pt x="54610" y="156210"/>
                  </a:moveTo>
                  <a:lnTo>
                    <a:pt x="22860" y="156210"/>
                  </a:lnTo>
                  <a:lnTo>
                    <a:pt x="22860" y="158750"/>
                  </a:lnTo>
                  <a:lnTo>
                    <a:pt x="38100" y="158750"/>
                  </a:lnTo>
                  <a:lnTo>
                    <a:pt x="38100" y="157480"/>
                  </a:lnTo>
                  <a:lnTo>
                    <a:pt x="54610" y="157480"/>
                  </a:lnTo>
                  <a:lnTo>
                    <a:pt x="54610" y="156210"/>
                  </a:lnTo>
                  <a:close/>
                </a:path>
                <a:path w="54609" h="161290">
                  <a:moveTo>
                    <a:pt x="54610" y="152400"/>
                  </a:moveTo>
                  <a:lnTo>
                    <a:pt x="0" y="152400"/>
                  </a:lnTo>
                  <a:lnTo>
                    <a:pt x="0" y="156210"/>
                  </a:lnTo>
                  <a:lnTo>
                    <a:pt x="8890" y="156210"/>
                  </a:lnTo>
                  <a:lnTo>
                    <a:pt x="8890" y="154940"/>
                  </a:lnTo>
                  <a:lnTo>
                    <a:pt x="54610" y="154940"/>
                  </a:lnTo>
                  <a:lnTo>
                    <a:pt x="54610" y="152400"/>
                  </a:lnTo>
                  <a:close/>
                </a:path>
                <a:path w="54609" h="161290">
                  <a:moveTo>
                    <a:pt x="54610" y="149860"/>
                  </a:moveTo>
                  <a:lnTo>
                    <a:pt x="0" y="149860"/>
                  </a:lnTo>
                  <a:lnTo>
                    <a:pt x="0" y="151130"/>
                  </a:lnTo>
                  <a:lnTo>
                    <a:pt x="54610" y="151130"/>
                  </a:lnTo>
                  <a:lnTo>
                    <a:pt x="54610" y="149860"/>
                  </a:lnTo>
                  <a:close/>
                </a:path>
                <a:path w="54609" h="161290">
                  <a:moveTo>
                    <a:pt x="54610" y="146050"/>
                  </a:moveTo>
                  <a:lnTo>
                    <a:pt x="0" y="146050"/>
                  </a:lnTo>
                  <a:lnTo>
                    <a:pt x="0" y="148590"/>
                  </a:lnTo>
                  <a:lnTo>
                    <a:pt x="54610" y="148590"/>
                  </a:lnTo>
                  <a:lnTo>
                    <a:pt x="54610" y="146050"/>
                  </a:lnTo>
                  <a:close/>
                </a:path>
                <a:path w="54609" h="161290">
                  <a:moveTo>
                    <a:pt x="54610" y="143510"/>
                  </a:moveTo>
                  <a:lnTo>
                    <a:pt x="0" y="143510"/>
                  </a:lnTo>
                  <a:lnTo>
                    <a:pt x="0" y="144780"/>
                  </a:lnTo>
                  <a:lnTo>
                    <a:pt x="54610" y="144780"/>
                  </a:lnTo>
                  <a:lnTo>
                    <a:pt x="54610" y="143510"/>
                  </a:lnTo>
                  <a:close/>
                </a:path>
                <a:path w="54609" h="161290">
                  <a:moveTo>
                    <a:pt x="54610" y="139700"/>
                  </a:moveTo>
                  <a:lnTo>
                    <a:pt x="0" y="139700"/>
                  </a:lnTo>
                  <a:lnTo>
                    <a:pt x="0" y="142240"/>
                  </a:lnTo>
                  <a:lnTo>
                    <a:pt x="54610" y="142240"/>
                  </a:lnTo>
                  <a:lnTo>
                    <a:pt x="54610" y="139700"/>
                  </a:lnTo>
                  <a:close/>
                </a:path>
                <a:path w="54609" h="161290">
                  <a:moveTo>
                    <a:pt x="54610" y="137160"/>
                  </a:moveTo>
                  <a:lnTo>
                    <a:pt x="0" y="137160"/>
                  </a:lnTo>
                  <a:lnTo>
                    <a:pt x="0" y="138430"/>
                  </a:lnTo>
                  <a:lnTo>
                    <a:pt x="54610" y="138430"/>
                  </a:lnTo>
                  <a:lnTo>
                    <a:pt x="54610" y="137160"/>
                  </a:lnTo>
                  <a:close/>
                </a:path>
                <a:path w="54609" h="161290">
                  <a:moveTo>
                    <a:pt x="54610" y="133350"/>
                  </a:moveTo>
                  <a:lnTo>
                    <a:pt x="0" y="133350"/>
                  </a:lnTo>
                  <a:lnTo>
                    <a:pt x="0" y="135890"/>
                  </a:lnTo>
                  <a:lnTo>
                    <a:pt x="54610" y="135890"/>
                  </a:lnTo>
                  <a:lnTo>
                    <a:pt x="54610" y="133350"/>
                  </a:lnTo>
                  <a:close/>
                </a:path>
                <a:path w="54609" h="161290">
                  <a:moveTo>
                    <a:pt x="54610" y="130810"/>
                  </a:moveTo>
                  <a:lnTo>
                    <a:pt x="0" y="130810"/>
                  </a:lnTo>
                  <a:lnTo>
                    <a:pt x="0" y="132080"/>
                  </a:lnTo>
                  <a:lnTo>
                    <a:pt x="54610" y="132080"/>
                  </a:lnTo>
                  <a:lnTo>
                    <a:pt x="54610" y="130810"/>
                  </a:lnTo>
                  <a:close/>
                </a:path>
                <a:path w="54609" h="161290">
                  <a:moveTo>
                    <a:pt x="54610" y="127000"/>
                  </a:moveTo>
                  <a:lnTo>
                    <a:pt x="0" y="127000"/>
                  </a:lnTo>
                  <a:lnTo>
                    <a:pt x="0" y="129540"/>
                  </a:lnTo>
                  <a:lnTo>
                    <a:pt x="54610" y="129540"/>
                  </a:lnTo>
                  <a:lnTo>
                    <a:pt x="54610" y="127000"/>
                  </a:lnTo>
                  <a:close/>
                </a:path>
                <a:path w="54609" h="161290">
                  <a:moveTo>
                    <a:pt x="54610" y="124460"/>
                  </a:moveTo>
                  <a:lnTo>
                    <a:pt x="0" y="124460"/>
                  </a:lnTo>
                  <a:lnTo>
                    <a:pt x="0" y="125730"/>
                  </a:lnTo>
                  <a:lnTo>
                    <a:pt x="54610" y="125730"/>
                  </a:lnTo>
                  <a:lnTo>
                    <a:pt x="54610" y="124460"/>
                  </a:lnTo>
                  <a:close/>
                </a:path>
                <a:path w="54609" h="161290">
                  <a:moveTo>
                    <a:pt x="54610" y="120650"/>
                  </a:moveTo>
                  <a:lnTo>
                    <a:pt x="0" y="120650"/>
                  </a:lnTo>
                  <a:lnTo>
                    <a:pt x="0" y="123190"/>
                  </a:lnTo>
                  <a:lnTo>
                    <a:pt x="54610" y="123190"/>
                  </a:lnTo>
                  <a:lnTo>
                    <a:pt x="54610" y="120650"/>
                  </a:lnTo>
                  <a:close/>
                </a:path>
                <a:path w="54609" h="161290">
                  <a:moveTo>
                    <a:pt x="54610" y="118110"/>
                  </a:moveTo>
                  <a:lnTo>
                    <a:pt x="0" y="118110"/>
                  </a:lnTo>
                  <a:lnTo>
                    <a:pt x="0" y="119380"/>
                  </a:lnTo>
                  <a:lnTo>
                    <a:pt x="54610" y="119380"/>
                  </a:lnTo>
                  <a:lnTo>
                    <a:pt x="54610" y="118110"/>
                  </a:lnTo>
                  <a:close/>
                </a:path>
                <a:path w="54609" h="161290">
                  <a:moveTo>
                    <a:pt x="54610" y="114300"/>
                  </a:moveTo>
                  <a:lnTo>
                    <a:pt x="0" y="114300"/>
                  </a:lnTo>
                  <a:lnTo>
                    <a:pt x="0" y="116840"/>
                  </a:lnTo>
                  <a:lnTo>
                    <a:pt x="54610" y="116840"/>
                  </a:lnTo>
                  <a:lnTo>
                    <a:pt x="54610" y="114300"/>
                  </a:lnTo>
                  <a:close/>
                </a:path>
                <a:path w="54609" h="161290">
                  <a:moveTo>
                    <a:pt x="54610" y="111760"/>
                  </a:moveTo>
                  <a:lnTo>
                    <a:pt x="0" y="111760"/>
                  </a:lnTo>
                  <a:lnTo>
                    <a:pt x="0" y="113030"/>
                  </a:lnTo>
                  <a:lnTo>
                    <a:pt x="54610" y="113030"/>
                  </a:lnTo>
                  <a:lnTo>
                    <a:pt x="54610" y="111760"/>
                  </a:lnTo>
                  <a:close/>
                </a:path>
                <a:path w="54609" h="161290">
                  <a:moveTo>
                    <a:pt x="54610" y="107950"/>
                  </a:moveTo>
                  <a:lnTo>
                    <a:pt x="0" y="107950"/>
                  </a:lnTo>
                  <a:lnTo>
                    <a:pt x="0" y="110490"/>
                  </a:lnTo>
                  <a:lnTo>
                    <a:pt x="54610" y="110490"/>
                  </a:lnTo>
                  <a:lnTo>
                    <a:pt x="54610" y="107950"/>
                  </a:lnTo>
                  <a:close/>
                </a:path>
                <a:path w="54609" h="161290">
                  <a:moveTo>
                    <a:pt x="54610" y="105410"/>
                  </a:moveTo>
                  <a:lnTo>
                    <a:pt x="0" y="105410"/>
                  </a:lnTo>
                  <a:lnTo>
                    <a:pt x="0" y="106680"/>
                  </a:lnTo>
                  <a:lnTo>
                    <a:pt x="54610" y="106680"/>
                  </a:lnTo>
                  <a:lnTo>
                    <a:pt x="54610" y="105410"/>
                  </a:lnTo>
                  <a:close/>
                </a:path>
                <a:path w="54609" h="161290">
                  <a:moveTo>
                    <a:pt x="54610" y="101600"/>
                  </a:moveTo>
                  <a:lnTo>
                    <a:pt x="0" y="101600"/>
                  </a:lnTo>
                  <a:lnTo>
                    <a:pt x="0" y="104140"/>
                  </a:lnTo>
                  <a:lnTo>
                    <a:pt x="54610" y="104140"/>
                  </a:lnTo>
                  <a:lnTo>
                    <a:pt x="54610" y="101600"/>
                  </a:lnTo>
                  <a:close/>
                </a:path>
                <a:path w="54609" h="161290">
                  <a:moveTo>
                    <a:pt x="54610" y="99060"/>
                  </a:moveTo>
                  <a:lnTo>
                    <a:pt x="0" y="99060"/>
                  </a:lnTo>
                  <a:lnTo>
                    <a:pt x="0" y="100330"/>
                  </a:lnTo>
                  <a:lnTo>
                    <a:pt x="54610" y="100330"/>
                  </a:lnTo>
                  <a:lnTo>
                    <a:pt x="54610" y="99060"/>
                  </a:lnTo>
                  <a:close/>
                </a:path>
                <a:path w="54609" h="161290">
                  <a:moveTo>
                    <a:pt x="54610" y="95250"/>
                  </a:moveTo>
                  <a:lnTo>
                    <a:pt x="0" y="95250"/>
                  </a:lnTo>
                  <a:lnTo>
                    <a:pt x="0" y="97790"/>
                  </a:lnTo>
                  <a:lnTo>
                    <a:pt x="54610" y="97790"/>
                  </a:lnTo>
                  <a:lnTo>
                    <a:pt x="54610" y="95250"/>
                  </a:lnTo>
                  <a:close/>
                </a:path>
                <a:path w="54609" h="161290">
                  <a:moveTo>
                    <a:pt x="54610" y="92710"/>
                  </a:moveTo>
                  <a:lnTo>
                    <a:pt x="0" y="92710"/>
                  </a:lnTo>
                  <a:lnTo>
                    <a:pt x="0" y="93980"/>
                  </a:lnTo>
                  <a:lnTo>
                    <a:pt x="54610" y="93980"/>
                  </a:lnTo>
                  <a:lnTo>
                    <a:pt x="54610" y="92710"/>
                  </a:lnTo>
                  <a:close/>
                </a:path>
                <a:path w="54609" h="161290">
                  <a:moveTo>
                    <a:pt x="54610" y="88900"/>
                  </a:moveTo>
                  <a:lnTo>
                    <a:pt x="0" y="88900"/>
                  </a:lnTo>
                  <a:lnTo>
                    <a:pt x="0" y="91440"/>
                  </a:lnTo>
                  <a:lnTo>
                    <a:pt x="54610" y="91440"/>
                  </a:lnTo>
                  <a:lnTo>
                    <a:pt x="54610" y="88900"/>
                  </a:lnTo>
                  <a:close/>
                </a:path>
                <a:path w="54609" h="161290">
                  <a:moveTo>
                    <a:pt x="54610" y="86360"/>
                  </a:moveTo>
                  <a:lnTo>
                    <a:pt x="0" y="86360"/>
                  </a:lnTo>
                  <a:lnTo>
                    <a:pt x="0" y="87630"/>
                  </a:lnTo>
                  <a:lnTo>
                    <a:pt x="54610" y="87630"/>
                  </a:lnTo>
                  <a:lnTo>
                    <a:pt x="54610" y="86360"/>
                  </a:lnTo>
                  <a:close/>
                </a:path>
                <a:path w="54609" h="161290">
                  <a:moveTo>
                    <a:pt x="54610" y="82550"/>
                  </a:moveTo>
                  <a:lnTo>
                    <a:pt x="0" y="82550"/>
                  </a:lnTo>
                  <a:lnTo>
                    <a:pt x="0" y="85090"/>
                  </a:lnTo>
                  <a:lnTo>
                    <a:pt x="54610" y="85090"/>
                  </a:lnTo>
                  <a:lnTo>
                    <a:pt x="54610" y="82550"/>
                  </a:lnTo>
                  <a:close/>
                </a:path>
                <a:path w="54609" h="161290">
                  <a:moveTo>
                    <a:pt x="54610" y="80010"/>
                  </a:moveTo>
                  <a:lnTo>
                    <a:pt x="0" y="80010"/>
                  </a:lnTo>
                  <a:lnTo>
                    <a:pt x="0" y="81280"/>
                  </a:lnTo>
                  <a:lnTo>
                    <a:pt x="54610" y="81280"/>
                  </a:lnTo>
                  <a:lnTo>
                    <a:pt x="54610" y="80010"/>
                  </a:lnTo>
                  <a:close/>
                </a:path>
                <a:path w="54609" h="161290">
                  <a:moveTo>
                    <a:pt x="54610" y="76200"/>
                  </a:moveTo>
                  <a:lnTo>
                    <a:pt x="0" y="76200"/>
                  </a:lnTo>
                  <a:lnTo>
                    <a:pt x="0" y="78740"/>
                  </a:lnTo>
                  <a:lnTo>
                    <a:pt x="54610" y="78740"/>
                  </a:lnTo>
                  <a:lnTo>
                    <a:pt x="54610" y="76200"/>
                  </a:lnTo>
                  <a:close/>
                </a:path>
                <a:path w="54609" h="161290">
                  <a:moveTo>
                    <a:pt x="54610" y="73660"/>
                  </a:moveTo>
                  <a:lnTo>
                    <a:pt x="0" y="73660"/>
                  </a:lnTo>
                  <a:lnTo>
                    <a:pt x="0" y="74930"/>
                  </a:lnTo>
                  <a:lnTo>
                    <a:pt x="54610" y="74930"/>
                  </a:lnTo>
                  <a:lnTo>
                    <a:pt x="54610" y="73660"/>
                  </a:lnTo>
                  <a:close/>
                </a:path>
                <a:path w="54609" h="161290">
                  <a:moveTo>
                    <a:pt x="54610" y="67310"/>
                  </a:moveTo>
                  <a:lnTo>
                    <a:pt x="0" y="67310"/>
                  </a:lnTo>
                  <a:lnTo>
                    <a:pt x="0" y="72390"/>
                  </a:lnTo>
                  <a:lnTo>
                    <a:pt x="54610" y="72390"/>
                  </a:lnTo>
                  <a:lnTo>
                    <a:pt x="54610" y="67310"/>
                  </a:lnTo>
                  <a:close/>
                </a:path>
                <a:path w="54609" h="161290">
                  <a:moveTo>
                    <a:pt x="54610" y="60960"/>
                  </a:moveTo>
                  <a:lnTo>
                    <a:pt x="0" y="60960"/>
                  </a:lnTo>
                  <a:lnTo>
                    <a:pt x="0" y="66040"/>
                  </a:lnTo>
                  <a:lnTo>
                    <a:pt x="54610" y="66040"/>
                  </a:lnTo>
                  <a:lnTo>
                    <a:pt x="54610" y="60960"/>
                  </a:lnTo>
                  <a:close/>
                </a:path>
                <a:path w="54609" h="161290">
                  <a:moveTo>
                    <a:pt x="54610" y="54610"/>
                  </a:moveTo>
                  <a:lnTo>
                    <a:pt x="0" y="54610"/>
                  </a:lnTo>
                  <a:lnTo>
                    <a:pt x="0" y="59690"/>
                  </a:lnTo>
                  <a:lnTo>
                    <a:pt x="54610" y="59690"/>
                  </a:lnTo>
                  <a:lnTo>
                    <a:pt x="54610" y="54610"/>
                  </a:lnTo>
                  <a:close/>
                </a:path>
                <a:path w="54609" h="161290">
                  <a:moveTo>
                    <a:pt x="54610" y="48260"/>
                  </a:moveTo>
                  <a:lnTo>
                    <a:pt x="0" y="48260"/>
                  </a:lnTo>
                  <a:lnTo>
                    <a:pt x="0" y="53340"/>
                  </a:lnTo>
                  <a:lnTo>
                    <a:pt x="54610" y="53340"/>
                  </a:lnTo>
                  <a:lnTo>
                    <a:pt x="54610" y="48260"/>
                  </a:lnTo>
                  <a:close/>
                </a:path>
                <a:path w="54609" h="161290">
                  <a:moveTo>
                    <a:pt x="54610" y="41910"/>
                  </a:moveTo>
                  <a:lnTo>
                    <a:pt x="0" y="41910"/>
                  </a:lnTo>
                  <a:lnTo>
                    <a:pt x="0" y="46990"/>
                  </a:lnTo>
                  <a:lnTo>
                    <a:pt x="54610" y="46990"/>
                  </a:lnTo>
                  <a:lnTo>
                    <a:pt x="54610" y="41910"/>
                  </a:lnTo>
                  <a:close/>
                </a:path>
                <a:path w="54609" h="161290">
                  <a:moveTo>
                    <a:pt x="54610" y="35560"/>
                  </a:moveTo>
                  <a:lnTo>
                    <a:pt x="0" y="35560"/>
                  </a:lnTo>
                  <a:lnTo>
                    <a:pt x="0" y="40640"/>
                  </a:lnTo>
                  <a:lnTo>
                    <a:pt x="54610" y="40640"/>
                  </a:lnTo>
                  <a:lnTo>
                    <a:pt x="54610" y="35560"/>
                  </a:lnTo>
                  <a:close/>
                </a:path>
                <a:path w="54609" h="161290">
                  <a:moveTo>
                    <a:pt x="54610" y="29210"/>
                  </a:moveTo>
                  <a:lnTo>
                    <a:pt x="0" y="29210"/>
                  </a:lnTo>
                  <a:lnTo>
                    <a:pt x="0" y="34290"/>
                  </a:lnTo>
                  <a:lnTo>
                    <a:pt x="54610" y="34290"/>
                  </a:lnTo>
                  <a:lnTo>
                    <a:pt x="54610" y="29210"/>
                  </a:lnTo>
                  <a:close/>
                </a:path>
                <a:path w="54609" h="161290">
                  <a:moveTo>
                    <a:pt x="54610" y="24130"/>
                  </a:moveTo>
                  <a:lnTo>
                    <a:pt x="0" y="24130"/>
                  </a:lnTo>
                  <a:lnTo>
                    <a:pt x="0" y="27940"/>
                  </a:lnTo>
                  <a:lnTo>
                    <a:pt x="54610" y="27940"/>
                  </a:lnTo>
                  <a:lnTo>
                    <a:pt x="54610" y="24130"/>
                  </a:lnTo>
                  <a:close/>
                </a:path>
                <a:path w="54609" h="161290">
                  <a:moveTo>
                    <a:pt x="54610" y="17780"/>
                  </a:moveTo>
                  <a:lnTo>
                    <a:pt x="0" y="17780"/>
                  </a:lnTo>
                  <a:lnTo>
                    <a:pt x="0" y="22860"/>
                  </a:lnTo>
                  <a:lnTo>
                    <a:pt x="54610" y="22860"/>
                  </a:lnTo>
                  <a:lnTo>
                    <a:pt x="54610" y="17780"/>
                  </a:lnTo>
                  <a:close/>
                </a:path>
                <a:path w="54609" h="161290">
                  <a:moveTo>
                    <a:pt x="54610" y="11430"/>
                  </a:moveTo>
                  <a:lnTo>
                    <a:pt x="0" y="11430"/>
                  </a:lnTo>
                  <a:lnTo>
                    <a:pt x="0" y="16510"/>
                  </a:lnTo>
                  <a:lnTo>
                    <a:pt x="54610" y="16510"/>
                  </a:lnTo>
                  <a:lnTo>
                    <a:pt x="54610" y="11430"/>
                  </a:lnTo>
                  <a:close/>
                </a:path>
                <a:path w="54609" h="161290">
                  <a:moveTo>
                    <a:pt x="54610" y="5080"/>
                  </a:moveTo>
                  <a:lnTo>
                    <a:pt x="0" y="5080"/>
                  </a:lnTo>
                  <a:lnTo>
                    <a:pt x="0" y="10160"/>
                  </a:lnTo>
                  <a:lnTo>
                    <a:pt x="54610" y="10160"/>
                  </a:lnTo>
                  <a:lnTo>
                    <a:pt x="54610" y="5080"/>
                  </a:lnTo>
                  <a:close/>
                </a:path>
                <a:path w="54609" h="161290">
                  <a:moveTo>
                    <a:pt x="5461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54610" y="3810"/>
                  </a:lnTo>
                  <a:lnTo>
                    <a:pt x="54610" y="0"/>
                  </a:lnTo>
                  <a:close/>
                </a:path>
              </a:pathLst>
            </a:custGeom>
            <a:solidFill>
              <a:srgbClr val="1F60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1" name="object 311"/>
            <p:cNvSpPr/>
            <p:nvPr/>
          </p:nvSpPr>
          <p:spPr>
            <a:xfrm>
              <a:off x="1305560" y="6424929"/>
              <a:ext cx="54610" cy="156210"/>
            </a:xfrm>
            <a:custGeom>
              <a:avLst/>
              <a:gdLst/>
              <a:ahLst/>
              <a:cxnLst/>
              <a:rect l="l" t="t" r="r" b="b"/>
              <a:pathLst>
                <a:path w="54609" h="156209">
                  <a:moveTo>
                    <a:pt x="54609" y="152400"/>
                  </a:moveTo>
                  <a:lnTo>
                    <a:pt x="34290" y="152400"/>
                  </a:lnTo>
                  <a:lnTo>
                    <a:pt x="34290" y="154940"/>
                  </a:lnTo>
                  <a:lnTo>
                    <a:pt x="49530" y="154940"/>
                  </a:lnTo>
                  <a:lnTo>
                    <a:pt x="49530" y="156210"/>
                  </a:lnTo>
                  <a:lnTo>
                    <a:pt x="54609" y="156210"/>
                  </a:lnTo>
                  <a:lnTo>
                    <a:pt x="54609" y="152400"/>
                  </a:lnTo>
                  <a:close/>
                </a:path>
                <a:path w="54609" h="156209">
                  <a:moveTo>
                    <a:pt x="54609" y="149860"/>
                  </a:moveTo>
                  <a:lnTo>
                    <a:pt x="5080" y="149860"/>
                  </a:lnTo>
                  <a:lnTo>
                    <a:pt x="5080" y="152400"/>
                  </a:lnTo>
                  <a:lnTo>
                    <a:pt x="20320" y="152400"/>
                  </a:lnTo>
                  <a:lnTo>
                    <a:pt x="20320" y="151130"/>
                  </a:lnTo>
                  <a:lnTo>
                    <a:pt x="54609" y="151130"/>
                  </a:lnTo>
                  <a:lnTo>
                    <a:pt x="54609" y="149860"/>
                  </a:lnTo>
                  <a:close/>
                </a:path>
                <a:path w="54609" h="156209">
                  <a:moveTo>
                    <a:pt x="54609" y="146050"/>
                  </a:moveTo>
                  <a:lnTo>
                    <a:pt x="0" y="146050"/>
                  </a:lnTo>
                  <a:lnTo>
                    <a:pt x="0" y="148590"/>
                  </a:lnTo>
                  <a:lnTo>
                    <a:pt x="54609" y="148590"/>
                  </a:lnTo>
                  <a:lnTo>
                    <a:pt x="54609" y="146050"/>
                  </a:lnTo>
                  <a:close/>
                </a:path>
                <a:path w="54609" h="156209">
                  <a:moveTo>
                    <a:pt x="54609" y="143510"/>
                  </a:moveTo>
                  <a:lnTo>
                    <a:pt x="0" y="143510"/>
                  </a:lnTo>
                  <a:lnTo>
                    <a:pt x="0" y="144780"/>
                  </a:lnTo>
                  <a:lnTo>
                    <a:pt x="54609" y="144780"/>
                  </a:lnTo>
                  <a:lnTo>
                    <a:pt x="54609" y="143510"/>
                  </a:lnTo>
                  <a:close/>
                </a:path>
                <a:path w="54609" h="156209">
                  <a:moveTo>
                    <a:pt x="54609" y="139700"/>
                  </a:moveTo>
                  <a:lnTo>
                    <a:pt x="0" y="139700"/>
                  </a:lnTo>
                  <a:lnTo>
                    <a:pt x="0" y="142240"/>
                  </a:lnTo>
                  <a:lnTo>
                    <a:pt x="54609" y="142240"/>
                  </a:lnTo>
                  <a:lnTo>
                    <a:pt x="54609" y="139700"/>
                  </a:lnTo>
                  <a:close/>
                </a:path>
                <a:path w="54609" h="156209">
                  <a:moveTo>
                    <a:pt x="54609" y="137160"/>
                  </a:moveTo>
                  <a:lnTo>
                    <a:pt x="0" y="137160"/>
                  </a:lnTo>
                  <a:lnTo>
                    <a:pt x="0" y="138430"/>
                  </a:lnTo>
                  <a:lnTo>
                    <a:pt x="54609" y="138430"/>
                  </a:lnTo>
                  <a:lnTo>
                    <a:pt x="54609" y="137160"/>
                  </a:lnTo>
                  <a:close/>
                </a:path>
                <a:path w="54609" h="156209">
                  <a:moveTo>
                    <a:pt x="54609" y="133350"/>
                  </a:moveTo>
                  <a:lnTo>
                    <a:pt x="0" y="133350"/>
                  </a:lnTo>
                  <a:lnTo>
                    <a:pt x="0" y="135890"/>
                  </a:lnTo>
                  <a:lnTo>
                    <a:pt x="54609" y="135890"/>
                  </a:lnTo>
                  <a:lnTo>
                    <a:pt x="54609" y="133350"/>
                  </a:lnTo>
                  <a:close/>
                </a:path>
                <a:path w="54609" h="156209">
                  <a:moveTo>
                    <a:pt x="54609" y="130810"/>
                  </a:moveTo>
                  <a:lnTo>
                    <a:pt x="0" y="130810"/>
                  </a:lnTo>
                  <a:lnTo>
                    <a:pt x="0" y="132080"/>
                  </a:lnTo>
                  <a:lnTo>
                    <a:pt x="54609" y="132080"/>
                  </a:lnTo>
                  <a:lnTo>
                    <a:pt x="54609" y="130810"/>
                  </a:lnTo>
                  <a:close/>
                </a:path>
                <a:path w="54609" h="156209">
                  <a:moveTo>
                    <a:pt x="54609" y="127000"/>
                  </a:moveTo>
                  <a:lnTo>
                    <a:pt x="0" y="127000"/>
                  </a:lnTo>
                  <a:lnTo>
                    <a:pt x="0" y="129540"/>
                  </a:lnTo>
                  <a:lnTo>
                    <a:pt x="54609" y="129540"/>
                  </a:lnTo>
                  <a:lnTo>
                    <a:pt x="54609" y="127000"/>
                  </a:lnTo>
                  <a:close/>
                </a:path>
                <a:path w="54609" h="156209">
                  <a:moveTo>
                    <a:pt x="54609" y="124460"/>
                  </a:moveTo>
                  <a:lnTo>
                    <a:pt x="0" y="124460"/>
                  </a:lnTo>
                  <a:lnTo>
                    <a:pt x="0" y="125730"/>
                  </a:lnTo>
                  <a:lnTo>
                    <a:pt x="54609" y="125730"/>
                  </a:lnTo>
                  <a:lnTo>
                    <a:pt x="54609" y="124460"/>
                  </a:lnTo>
                  <a:close/>
                </a:path>
                <a:path w="54609" h="156209">
                  <a:moveTo>
                    <a:pt x="54609" y="120650"/>
                  </a:moveTo>
                  <a:lnTo>
                    <a:pt x="0" y="120650"/>
                  </a:lnTo>
                  <a:lnTo>
                    <a:pt x="0" y="123190"/>
                  </a:lnTo>
                  <a:lnTo>
                    <a:pt x="54609" y="123190"/>
                  </a:lnTo>
                  <a:lnTo>
                    <a:pt x="54609" y="120650"/>
                  </a:lnTo>
                  <a:close/>
                </a:path>
                <a:path w="54609" h="156209">
                  <a:moveTo>
                    <a:pt x="54609" y="118110"/>
                  </a:moveTo>
                  <a:lnTo>
                    <a:pt x="0" y="118110"/>
                  </a:lnTo>
                  <a:lnTo>
                    <a:pt x="0" y="119380"/>
                  </a:lnTo>
                  <a:lnTo>
                    <a:pt x="54609" y="119380"/>
                  </a:lnTo>
                  <a:lnTo>
                    <a:pt x="54609" y="118110"/>
                  </a:lnTo>
                  <a:close/>
                </a:path>
                <a:path w="54609" h="156209">
                  <a:moveTo>
                    <a:pt x="54609" y="114300"/>
                  </a:moveTo>
                  <a:lnTo>
                    <a:pt x="0" y="114300"/>
                  </a:lnTo>
                  <a:lnTo>
                    <a:pt x="0" y="116840"/>
                  </a:lnTo>
                  <a:lnTo>
                    <a:pt x="54609" y="116840"/>
                  </a:lnTo>
                  <a:lnTo>
                    <a:pt x="54609" y="114300"/>
                  </a:lnTo>
                  <a:close/>
                </a:path>
                <a:path w="54609" h="156209">
                  <a:moveTo>
                    <a:pt x="54609" y="111760"/>
                  </a:moveTo>
                  <a:lnTo>
                    <a:pt x="0" y="111760"/>
                  </a:lnTo>
                  <a:lnTo>
                    <a:pt x="0" y="113030"/>
                  </a:lnTo>
                  <a:lnTo>
                    <a:pt x="54609" y="113030"/>
                  </a:lnTo>
                  <a:lnTo>
                    <a:pt x="54609" y="111760"/>
                  </a:lnTo>
                  <a:close/>
                </a:path>
                <a:path w="54609" h="156209">
                  <a:moveTo>
                    <a:pt x="54609" y="107950"/>
                  </a:moveTo>
                  <a:lnTo>
                    <a:pt x="0" y="107950"/>
                  </a:lnTo>
                  <a:lnTo>
                    <a:pt x="0" y="110490"/>
                  </a:lnTo>
                  <a:lnTo>
                    <a:pt x="54609" y="110490"/>
                  </a:lnTo>
                  <a:lnTo>
                    <a:pt x="54609" y="107950"/>
                  </a:lnTo>
                  <a:close/>
                </a:path>
                <a:path w="54609" h="156209">
                  <a:moveTo>
                    <a:pt x="54609" y="105410"/>
                  </a:moveTo>
                  <a:lnTo>
                    <a:pt x="0" y="105410"/>
                  </a:lnTo>
                  <a:lnTo>
                    <a:pt x="0" y="106680"/>
                  </a:lnTo>
                  <a:lnTo>
                    <a:pt x="54609" y="106680"/>
                  </a:lnTo>
                  <a:lnTo>
                    <a:pt x="54609" y="105410"/>
                  </a:lnTo>
                  <a:close/>
                </a:path>
                <a:path w="54609" h="156209">
                  <a:moveTo>
                    <a:pt x="54609" y="101600"/>
                  </a:moveTo>
                  <a:lnTo>
                    <a:pt x="0" y="101600"/>
                  </a:lnTo>
                  <a:lnTo>
                    <a:pt x="0" y="104140"/>
                  </a:lnTo>
                  <a:lnTo>
                    <a:pt x="54609" y="104140"/>
                  </a:lnTo>
                  <a:lnTo>
                    <a:pt x="54609" y="101600"/>
                  </a:lnTo>
                  <a:close/>
                </a:path>
                <a:path w="54609" h="156209">
                  <a:moveTo>
                    <a:pt x="54609" y="99060"/>
                  </a:moveTo>
                  <a:lnTo>
                    <a:pt x="0" y="99060"/>
                  </a:lnTo>
                  <a:lnTo>
                    <a:pt x="0" y="100330"/>
                  </a:lnTo>
                  <a:lnTo>
                    <a:pt x="54609" y="100330"/>
                  </a:lnTo>
                  <a:lnTo>
                    <a:pt x="54609" y="99060"/>
                  </a:lnTo>
                  <a:close/>
                </a:path>
                <a:path w="54609" h="156209">
                  <a:moveTo>
                    <a:pt x="54609" y="95250"/>
                  </a:moveTo>
                  <a:lnTo>
                    <a:pt x="0" y="95250"/>
                  </a:lnTo>
                  <a:lnTo>
                    <a:pt x="0" y="97790"/>
                  </a:lnTo>
                  <a:lnTo>
                    <a:pt x="54609" y="97790"/>
                  </a:lnTo>
                  <a:lnTo>
                    <a:pt x="54609" y="95250"/>
                  </a:lnTo>
                  <a:close/>
                </a:path>
                <a:path w="54609" h="156209">
                  <a:moveTo>
                    <a:pt x="54609" y="92710"/>
                  </a:moveTo>
                  <a:lnTo>
                    <a:pt x="0" y="92710"/>
                  </a:lnTo>
                  <a:lnTo>
                    <a:pt x="0" y="93980"/>
                  </a:lnTo>
                  <a:lnTo>
                    <a:pt x="54609" y="93980"/>
                  </a:lnTo>
                  <a:lnTo>
                    <a:pt x="54609" y="92710"/>
                  </a:lnTo>
                  <a:close/>
                </a:path>
                <a:path w="54609" h="156209">
                  <a:moveTo>
                    <a:pt x="54609" y="88900"/>
                  </a:moveTo>
                  <a:lnTo>
                    <a:pt x="0" y="88900"/>
                  </a:lnTo>
                  <a:lnTo>
                    <a:pt x="0" y="91440"/>
                  </a:lnTo>
                  <a:lnTo>
                    <a:pt x="54609" y="91440"/>
                  </a:lnTo>
                  <a:lnTo>
                    <a:pt x="54609" y="88900"/>
                  </a:lnTo>
                  <a:close/>
                </a:path>
                <a:path w="54609" h="156209">
                  <a:moveTo>
                    <a:pt x="54609" y="86360"/>
                  </a:moveTo>
                  <a:lnTo>
                    <a:pt x="0" y="86360"/>
                  </a:lnTo>
                  <a:lnTo>
                    <a:pt x="0" y="87630"/>
                  </a:lnTo>
                  <a:lnTo>
                    <a:pt x="54609" y="87630"/>
                  </a:lnTo>
                  <a:lnTo>
                    <a:pt x="54609" y="86360"/>
                  </a:lnTo>
                  <a:close/>
                </a:path>
                <a:path w="54609" h="156209">
                  <a:moveTo>
                    <a:pt x="54609" y="82550"/>
                  </a:moveTo>
                  <a:lnTo>
                    <a:pt x="0" y="82550"/>
                  </a:lnTo>
                  <a:lnTo>
                    <a:pt x="0" y="85090"/>
                  </a:lnTo>
                  <a:lnTo>
                    <a:pt x="54609" y="85090"/>
                  </a:lnTo>
                  <a:lnTo>
                    <a:pt x="54609" y="82550"/>
                  </a:lnTo>
                  <a:close/>
                </a:path>
                <a:path w="54609" h="156209">
                  <a:moveTo>
                    <a:pt x="54609" y="80010"/>
                  </a:moveTo>
                  <a:lnTo>
                    <a:pt x="0" y="80010"/>
                  </a:lnTo>
                  <a:lnTo>
                    <a:pt x="0" y="81280"/>
                  </a:lnTo>
                  <a:lnTo>
                    <a:pt x="54609" y="81280"/>
                  </a:lnTo>
                  <a:lnTo>
                    <a:pt x="54609" y="80010"/>
                  </a:lnTo>
                  <a:close/>
                </a:path>
                <a:path w="54609" h="156209">
                  <a:moveTo>
                    <a:pt x="54609" y="76200"/>
                  </a:moveTo>
                  <a:lnTo>
                    <a:pt x="0" y="76200"/>
                  </a:lnTo>
                  <a:lnTo>
                    <a:pt x="0" y="78740"/>
                  </a:lnTo>
                  <a:lnTo>
                    <a:pt x="54609" y="78740"/>
                  </a:lnTo>
                  <a:lnTo>
                    <a:pt x="54609" y="76200"/>
                  </a:lnTo>
                  <a:close/>
                </a:path>
                <a:path w="54609" h="156209">
                  <a:moveTo>
                    <a:pt x="54609" y="73660"/>
                  </a:moveTo>
                  <a:lnTo>
                    <a:pt x="0" y="73660"/>
                  </a:lnTo>
                  <a:lnTo>
                    <a:pt x="0" y="74930"/>
                  </a:lnTo>
                  <a:lnTo>
                    <a:pt x="54609" y="74930"/>
                  </a:lnTo>
                  <a:lnTo>
                    <a:pt x="54609" y="73660"/>
                  </a:lnTo>
                  <a:close/>
                </a:path>
                <a:path w="54609" h="156209">
                  <a:moveTo>
                    <a:pt x="54609" y="67310"/>
                  </a:moveTo>
                  <a:lnTo>
                    <a:pt x="0" y="67310"/>
                  </a:lnTo>
                  <a:lnTo>
                    <a:pt x="0" y="72390"/>
                  </a:lnTo>
                  <a:lnTo>
                    <a:pt x="54609" y="72390"/>
                  </a:lnTo>
                  <a:lnTo>
                    <a:pt x="54609" y="67310"/>
                  </a:lnTo>
                  <a:close/>
                </a:path>
                <a:path w="54609" h="156209">
                  <a:moveTo>
                    <a:pt x="54609" y="60960"/>
                  </a:moveTo>
                  <a:lnTo>
                    <a:pt x="0" y="60960"/>
                  </a:lnTo>
                  <a:lnTo>
                    <a:pt x="0" y="66040"/>
                  </a:lnTo>
                  <a:lnTo>
                    <a:pt x="54609" y="66040"/>
                  </a:lnTo>
                  <a:lnTo>
                    <a:pt x="54609" y="60960"/>
                  </a:lnTo>
                  <a:close/>
                </a:path>
                <a:path w="54609" h="156209">
                  <a:moveTo>
                    <a:pt x="54609" y="54610"/>
                  </a:moveTo>
                  <a:lnTo>
                    <a:pt x="0" y="54610"/>
                  </a:lnTo>
                  <a:lnTo>
                    <a:pt x="0" y="59690"/>
                  </a:lnTo>
                  <a:lnTo>
                    <a:pt x="54609" y="59690"/>
                  </a:lnTo>
                  <a:lnTo>
                    <a:pt x="54609" y="54610"/>
                  </a:lnTo>
                  <a:close/>
                </a:path>
                <a:path w="54609" h="156209">
                  <a:moveTo>
                    <a:pt x="54609" y="48260"/>
                  </a:moveTo>
                  <a:lnTo>
                    <a:pt x="0" y="48260"/>
                  </a:lnTo>
                  <a:lnTo>
                    <a:pt x="0" y="53340"/>
                  </a:lnTo>
                  <a:lnTo>
                    <a:pt x="54609" y="53340"/>
                  </a:lnTo>
                  <a:lnTo>
                    <a:pt x="54609" y="48260"/>
                  </a:lnTo>
                  <a:close/>
                </a:path>
                <a:path w="54609" h="156209">
                  <a:moveTo>
                    <a:pt x="54609" y="41910"/>
                  </a:moveTo>
                  <a:lnTo>
                    <a:pt x="0" y="41910"/>
                  </a:lnTo>
                  <a:lnTo>
                    <a:pt x="0" y="46990"/>
                  </a:lnTo>
                  <a:lnTo>
                    <a:pt x="54609" y="46990"/>
                  </a:lnTo>
                  <a:lnTo>
                    <a:pt x="54609" y="41910"/>
                  </a:lnTo>
                  <a:close/>
                </a:path>
                <a:path w="54609" h="156209">
                  <a:moveTo>
                    <a:pt x="54609" y="35560"/>
                  </a:moveTo>
                  <a:lnTo>
                    <a:pt x="0" y="35560"/>
                  </a:lnTo>
                  <a:lnTo>
                    <a:pt x="0" y="40640"/>
                  </a:lnTo>
                  <a:lnTo>
                    <a:pt x="54609" y="40640"/>
                  </a:lnTo>
                  <a:lnTo>
                    <a:pt x="54609" y="35560"/>
                  </a:lnTo>
                  <a:close/>
                </a:path>
                <a:path w="54609" h="156209">
                  <a:moveTo>
                    <a:pt x="54609" y="29210"/>
                  </a:moveTo>
                  <a:lnTo>
                    <a:pt x="0" y="29210"/>
                  </a:lnTo>
                  <a:lnTo>
                    <a:pt x="0" y="34290"/>
                  </a:lnTo>
                  <a:lnTo>
                    <a:pt x="54609" y="34290"/>
                  </a:lnTo>
                  <a:lnTo>
                    <a:pt x="54609" y="29210"/>
                  </a:lnTo>
                  <a:close/>
                </a:path>
                <a:path w="54609" h="156209">
                  <a:moveTo>
                    <a:pt x="54609" y="24130"/>
                  </a:moveTo>
                  <a:lnTo>
                    <a:pt x="0" y="24130"/>
                  </a:lnTo>
                  <a:lnTo>
                    <a:pt x="0" y="27940"/>
                  </a:lnTo>
                  <a:lnTo>
                    <a:pt x="54609" y="27940"/>
                  </a:lnTo>
                  <a:lnTo>
                    <a:pt x="54609" y="24130"/>
                  </a:lnTo>
                  <a:close/>
                </a:path>
                <a:path w="54609" h="156209">
                  <a:moveTo>
                    <a:pt x="54609" y="17780"/>
                  </a:moveTo>
                  <a:lnTo>
                    <a:pt x="0" y="17780"/>
                  </a:lnTo>
                  <a:lnTo>
                    <a:pt x="0" y="22860"/>
                  </a:lnTo>
                  <a:lnTo>
                    <a:pt x="54609" y="22860"/>
                  </a:lnTo>
                  <a:lnTo>
                    <a:pt x="54609" y="17780"/>
                  </a:lnTo>
                  <a:close/>
                </a:path>
                <a:path w="54609" h="156209">
                  <a:moveTo>
                    <a:pt x="54609" y="11430"/>
                  </a:moveTo>
                  <a:lnTo>
                    <a:pt x="0" y="11430"/>
                  </a:lnTo>
                  <a:lnTo>
                    <a:pt x="0" y="16510"/>
                  </a:lnTo>
                  <a:lnTo>
                    <a:pt x="54609" y="16510"/>
                  </a:lnTo>
                  <a:lnTo>
                    <a:pt x="54609" y="11430"/>
                  </a:lnTo>
                  <a:close/>
                </a:path>
                <a:path w="54609" h="156209">
                  <a:moveTo>
                    <a:pt x="54609" y="5080"/>
                  </a:moveTo>
                  <a:lnTo>
                    <a:pt x="0" y="5080"/>
                  </a:lnTo>
                  <a:lnTo>
                    <a:pt x="0" y="10160"/>
                  </a:lnTo>
                  <a:lnTo>
                    <a:pt x="54609" y="10160"/>
                  </a:lnTo>
                  <a:lnTo>
                    <a:pt x="54609" y="5080"/>
                  </a:lnTo>
                  <a:close/>
                </a:path>
                <a:path w="54609" h="156209">
                  <a:moveTo>
                    <a:pt x="54609" y="0"/>
                  </a:moveTo>
                  <a:lnTo>
                    <a:pt x="22859" y="0"/>
                  </a:lnTo>
                  <a:lnTo>
                    <a:pt x="22859" y="1270"/>
                  </a:lnTo>
                  <a:lnTo>
                    <a:pt x="0" y="1270"/>
                  </a:lnTo>
                  <a:lnTo>
                    <a:pt x="0" y="3810"/>
                  </a:lnTo>
                  <a:lnTo>
                    <a:pt x="54609" y="3810"/>
                  </a:lnTo>
                  <a:lnTo>
                    <a:pt x="54609" y="0"/>
                  </a:lnTo>
                  <a:close/>
                </a:path>
              </a:pathLst>
            </a:custGeom>
            <a:solidFill>
              <a:srgbClr val="1F5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2" name="object 312"/>
            <p:cNvSpPr/>
            <p:nvPr/>
          </p:nvSpPr>
          <p:spPr>
            <a:xfrm>
              <a:off x="1249679" y="6426200"/>
              <a:ext cx="55880" cy="148590"/>
            </a:xfrm>
            <a:custGeom>
              <a:avLst/>
              <a:gdLst/>
              <a:ahLst/>
              <a:cxnLst/>
              <a:rect l="l" t="t" r="r" b="b"/>
              <a:pathLst>
                <a:path w="55880" h="148590">
                  <a:moveTo>
                    <a:pt x="55879" y="144779"/>
                  </a:moveTo>
                  <a:lnTo>
                    <a:pt x="17779" y="144779"/>
                  </a:lnTo>
                  <a:lnTo>
                    <a:pt x="17779" y="146050"/>
                  </a:lnTo>
                  <a:lnTo>
                    <a:pt x="31750" y="146050"/>
                  </a:lnTo>
                  <a:lnTo>
                    <a:pt x="31750" y="148590"/>
                  </a:lnTo>
                  <a:lnTo>
                    <a:pt x="46989" y="148590"/>
                  </a:lnTo>
                  <a:lnTo>
                    <a:pt x="46989" y="147320"/>
                  </a:lnTo>
                  <a:lnTo>
                    <a:pt x="55879" y="147320"/>
                  </a:lnTo>
                  <a:lnTo>
                    <a:pt x="55879" y="144779"/>
                  </a:lnTo>
                  <a:close/>
                </a:path>
                <a:path w="55880" h="148590">
                  <a:moveTo>
                    <a:pt x="55879" y="142240"/>
                  </a:moveTo>
                  <a:lnTo>
                    <a:pt x="0" y="142240"/>
                  </a:lnTo>
                  <a:lnTo>
                    <a:pt x="0" y="144779"/>
                  </a:lnTo>
                  <a:lnTo>
                    <a:pt x="3809" y="144779"/>
                  </a:lnTo>
                  <a:lnTo>
                    <a:pt x="3809" y="143509"/>
                  </a:lnTo>
                  <a:lnTo>
                    <a:pt x="55879" y="143509"/>
                  </a:lnTo>
                  <a:lnTo>
                    <a:pt x="55879" y="142240"/>
                  </a:lnTo>
                  <a:close/>
                </a:path>
                <a:path w="55880" h="148590">
                  <a:moveTo>
                    <a:pt x="55879" y="138430"/>
                  </a:moveTo>
                  <a:lnTo>
                    <a:pt x="0" y="138430"/>
                  </a:lnTo>
                  <a:lnTo>
                    <a:pt x="0" y="140970"/>
                  </a:lnTo>
                  <a:lnTo>
                    <a:pt x="55879" y="140970"/>
                  </a:lnTo>
                  <a:lnTo>
                    <a:pt x="55879" y="138430"/>
                  </a:lnTo>
                  <a:close/>
                </a:path>
                <a:path w="55880" h="148590">
                  <a:moveTo>
                    <a:pt x="55879" y="135890"/>
                  </a:moveTo>
                  <a:lnTo>
                    <a:pt x="0" y="135890"/>
                  </a:lnTo>
                  <a:lnTo>
                    <a:pt x="0" y="137159"/>
                  </a:lnTo>
                  <a:lnTo>
                    <a:pt x="55879" y="137159"/>
                  </a:lnTo>
                  <a:lnTo>
                    <a:pt x="55879" y="135890"/>
                  </a:lnTo>
                  <a:close/>
                </a:path>
                <a:path w="55880" h="148590">
                  <a:moveTo>
                    <a:pt x="55879" y="132079"/>
                  </a:moveTo>
                  <a:lnTo>
                    <a:pt x="0" y="132079"/>
                  </a:lnTo>
                  <a:lnTo>
                    <a:pt x="0" y="134620"/>
                  </a:lnTo>
                  <a:lnTo>
                    <a:pt x="55879" y="134620"/>
                  </a:lnTo>
                  <a:lnTo>
                    <a:pt x="55879" y="132079"/>
                  </a:lnTo>
                  <a:close/>
                </a:path>
                <a:path w="55880" h="148590">
                  <a:moveTo>
                    <a:pt x="55879" y="129539"/>
                  </a:moveTo>
                  <a:lnTo>
                    <a:pt x="0" y="129539"/>
                  </a:lnTo>
                  <a:lnTo>
                    <a:pt x="0" y="130809"/>
                  </a:lnTo>
                  <a:lnTo>
                    <a:pt x="55879" y="130809"/>
                  </a:lnTo>
                  <a:lnTo>
                    <a:pt x="55879" y="129539"/>
                  </a:lnTo>
                  <a:close/>
                </a:path>
                <a:path w="55880" h="148590">
                  <a:moveTo>
                    <a:pt x="55879" y="125730"/>
                  </a:moveTo>
                  <a:lnTo>
                    <a:pt x="0" y="125730"/>
                  </a:lnTo>
                  <a:lnTo>
                    <a:pt x="0" y="128270"/>
                  </a:lnTo>
                  <a:lnTo>
                    <a:pt x="55879" y="128270"/>
                  </a:lnTo>
                  <a:lnTo>
                    <a:pt x="55879" y="125730"/>
                  </a:lnTo>
                  <a:close/>
                </a:path>
                <a:path w="55880" h="148590">
                  <a:moveTo>
                    <a:pt x="55879" y="123189"/>
                  </a:moveTo>
                  <a:lnTo>
                    <a:pt x="0" y="123189"/>
                  </a:lnTo>
                  <a:lnTo>
                    <a:pt x="0" y="124459"/>
                  </a:lnTo>
                  <a:lnTo>
                    <a:pt x="55879" y="124459"/>
                  </a:lnTo>
                  <a:lnTo>
                    <a:pt x="55879" y="123189"/>
                  </a:lnTo>
                  <a:close/>
                </a:path>
                <a:path w="55880" h="148590">
                  <a:moveTo>
                    <a:pt x="55879" y="119380"/>
                  </a:moveTo>
                  <a:lnTo>
                    <a:pt x="0" y="119380"/>
                  </a:lnTo>
                  <a:lnTo>
                    <a:pt x="0" y="121920"/>
                  </a:lnTo>
                  <a:lnTo>
                    <a:pt x="55879" y="121920"/>
                  </a:lnTo>
                  <a:lnTo>
                    <a:pt x="55879" y="119380"/>
                  </a:lnTo>
                  <a:close/>
                </a:path>
                <a:path w="55880" h="148590">
                  <a:moveTo>
                    <a:pt x="55879" y="116840"/>
                  </a:moveTo>
                  <a:lnTo>
                    <a:pt x="0" y="116840"/>
                  </a:lnTo>
                  <a:lnTo>
                    <a:pt x="0" y="118109"/>
                  </a:lnTo>
                  <a:lnTo>
                    <a:pt x="55879" y="118109"/>
                  </a:lnTo>
                  <a:lnTo>
                    <a:pt x="55879" y="116840"/>
                  </a:lnTo>
                  <a:close/>
                </a:path>
                <a:path w="55880" h="148590">
                  <a:moveTo>
                    <a:pt x="55879" y="113030"/>
                  </a:moveTo>
                  <a:lnTo>
                    <a:pt x="0" y="113030"/>
                  </a:lnTo>
                  <a:lnTo>
                    <a:pt x="0" y="115570"/>
                  </a:lnTo>
                  <a:lnTo>
                    <a:pt x="55879" y="115570"/>
                  </a:lnTo>
                  <a:lnTo>
                    <a:pt x="55879" y="113030"/>
                  </a:lnTo>
                  <a:close/>
                </a:path>
                <a:path w="55880" h="148590">
                  <a:moveTo>
                    <a:pt x="55879" y="110489"/>
                  </a:moveTo>
                  <a:lnTo>
                    <a:pt x="0" y="110489"/>
                  </a:lnTo>
                  <a:lnTo>
                    <a:pt x="0" y="111759"/>
                  </a:lnTo>
                  <a:lnTo>
                    <a:pt x="55879" y="111759"/>
                  </a:lnTo>
                  <a:lnTo>
                    <a:pt x="55879" y="110489"/>
                  </a:lnTo>
                  <a:close/>
                </a:path>
                <a:path w="55880" h="148590">
                  <a:moveTo>
                    <a:pt x="55879" y="106679"/>
                  </a:moveTo>
                  <a:lnTo>
                    <a:pt x="0" y="106679"/>
                  </a:lnTo>
                  <a:lnTo>
                    <a:pt x="0" y="109220"/>
                  </a:lnTo>
                  <a:lnTo>
                    <a:pt x="55879" y="109220"/>
                  </a:lnTo>
                  <a:lnTo>
                    <a:pt x="55879" y="106679"/>
                  </a:lnTo>
                  <a:close/>
                </a:path>
                <a:path w="55880" h="148590">
                  <a:moveTo>
                    <a:pt x="55879" y="104139"/>
                  </a:moveTo>
                  <a:lnTo>
                    <a:pt x="0" y="104139"/>
                  </a:lnTo>
                  <a:lnTo>
                    <a:pt x="0" y="105410"/>
                  </a:lnTo>
                  <a:lnTo>
                    <a:pt x="55879" y="105410"/>
                  </a:lnTo>
                  <a:lnTo>
                    <a:pt x="55879" y="104139"/>
                  </a:lnTo>
                  <a:close/>
                </a:path>
                <a:path w="55880" h="148590">
                  <a:moveTo>
                    <a:pt x="55879" y="100329"/>
                  </a:moveTo>
                  <a:lnTo>
                    <a:pt x="0" y="100329"/>
                  </a:lnTo>
                  <a:lnTo>
                    <a:pt x="0" y="102870"/>
                  </a:lnTo>
                  <a:lnTo>
                    <a:pt x="55879" y="102870"/>
                  </a:lnTo>
                  <a:lnTo>
                    <a:pt x="55879" y="100329"/>
                  </a:lnTo>
                  <a:close/>
                </a:path>
                <a:path w="55880" h="148590">
                  <a:moveTo>
                    <a:pt x="55879" y="97789"/>
                  </a:moveTo>
                  <a:lnTo>
                    <a:pt x="0" y="97789"/>
                  </a:lnTo>
                  <a:lnTo>
                    <a:pt x="0" y="99059"/>
                  </a:lnTo>
                  <a:lnTo>
                    <a:pt x="55879" y="99059"/>
                  </a:lnTo>
                  <a:lnTo>
                    <a:pt x="55879" y="97789"/>
                  </a:lnTo>
                  <a:close/>
                </a:path>
                <a:path w="55880" h="148590">
                  <a:moveTo>
                    <a:pt x="55879" y="93979"/>
                  </a:moveTo>
                  <a:lnTo>
                    <a:pt x="0" y="93979"/>
                  </a:lnTo>
                  <a:lnTo>
                    <a:pt x="0" y="96520"/>
                  </a:lnTo>
                  <a:lnTo>
                    <a:pt x="55879" y="96520"/>
                  </a:lnTo>
                  <a:lnTo>
                    <a:pt x="55879" y="93979"/>
                  </a:lnTo>
                  <a:close/>
                </a:path>
                <a:path w="55880" h="148590">
                  <a:moveTo>
                    <a:pt x="55879" y="91440"/>
                  </a:moveTo>
                  <a:lnTo>
                    <a:pt x="0" y="91440"/>
                  </a:lnTo>
                  <a:lnTo>
                    <a:pt x="0" y="92710"/>
                  </a:lnTo>
                  <a:lnTo>
                    <a:pt x="55879" y="92710"/>
                  </a:lnTo>
                  <a:lnTo>
                    <a:pt x="55879" y="91440"/>
                  </a:lnTo>
                  <a:close/>
                </a:path>
                <a:path w="55880" h="148590">
                  <a:moveTo>
                    <a:pt x="55879" y="87630"/>
                  </a:moveTo>
                  <a:lnTo>
                    <a:pt x="0" y="87630"/>
                  </a:lnTo>
                  <a:lnTo>
                    <a:pt x="0" y="90170"/>
                  </a:lnTo>
                  <a:lnTo>
                    <a:pt x="55879" y="90170"/>
                  </a:lnTo>
                  <a:lnTo>
                    <a:pt x="55879" y="87630"/>
                  </a:lnTo>
                  <a:close/>
                </a:path>
                <a:path w="55880" h="148590">
                  <a:moveTo>
                    <a:pt x="55879" y="85090"/>
                  </a:moveTo>
                  <a:lnTo>
                    <a:pt x="0" y="85090"/>
                  </a:lnTo>
                  <a:lnTo>
                    <a:pt x="0" y="86359"/>
                  </a:lnTo>
                  <a:lnTo>
                    <a:pt x="55879" y="86359"/>
                  </a:lnTo>
                  <a:lnTo>
                    <a:pt x="55879" y="85090"/>
                  </a:lnTo>
                  <a:close/>
                </a:path>
                <a:path w="55880" h="148590">
                  <a:moveTo>
                    <a:pt x="55879" y="81280"/>
                  </a:moveTo>
                  <a:lnTo>
                    <a:pt x="0" y="81280"/>
                  </a:lnTo>
                  <a:lnTo>
                    <a:pt x="0" y="83820"/>
                  </a:lnTo>
                  <a:lnTo>
                    <a:pt x="55879" y="83820"/>
                  </a:lnTo>
                  <a:lnTo>
                    <a:pt x="55879" y="81280"/>
                  </a:lnTo>
                  <a:close/>
                </a:path>
                <a:path w="55880" h="148590">
                  <a:moveTo>
                    <a:pt x="55879" y="78740"/>
                  </a:moveTo>
                  <a:lnTo>
                    <a:pt x="0" y="78740"/>
                  </a:lnTo>
                  <a:lnTo>
                    <a:pt x="0" y="80009"/>
                  </a:lnTo>
                  <a:lnTo>
                    <a:pt x="55879" y="80009"/>
                  </a:lnTo>
                  <a:lnTo>
                    <a:pt x="55879" y="78740"/>
                  </a:lnTo>
                  <a:close/>
                </a:path>
                <a:path w="55880" h="148590">
                  <a:moveTo>
                    <a:pt x="55879" y="74929"/>
                  </a:moveTo>
                  <a:lnTo>
                    <a:pt x="0" y="74929"/>
                  </a:lnTo>
                  <a:lnTo>
                    <a:pt x="0" y="77470"/>
                  </a:lnTo>
                  <a:lnTo>
                    <a:pt x="55879" y="77470"/>
                  </a:lnTo>
                  <a:lnTo>
                    <a:pt x="55879" y="74929"/>
                  </a:lnTo>
                  <a:close/>
                </a:path>
                <a:path w="55880" h="148590">
                  <a:moveTo>
                    <a:pt x="55879" y="72389"/>
                  </a:moveTo>
                  <a:lnTo>
                    <a:pt x="0" y="72389"/>
                  </a:lnTo>
                  <a:lnTo>
                    <a:pt x="0" y="73659"/>
                  </a:lnTo>
                  <a:lnTo>
                    <a:pt x="55879" y="73659"/>
                  </a:lnTo>
                  <a:lnTo>
                    <a:pt x="55879" y="72389"/>
                  </a:lnTo>
                  <a:close/>
                </a:path>
                <a:path w="55880" h="148590">
                  <a:moveTo>
                    <a:pt x="55879" y="66039"/>
                  </a:moveTo>
                  <a:lnTo>
                    <a:pt x="0" y="66039"/>
                  </a:lnTo>
                  <a:lnTo>
                    <a:pt x="0" y="71120"/>
                  </a:lnTo>
                  <a:lnTo>
                    <a:pt x="55879" y="71120"/>
                  </a:lnTo>
                  <a:lnTo>
                    <a:pt x="55879" y="66039"/>
                  </a:lnTo>
                  <a:close/>
                </a:path>
                <a:path w="55880" h="148590">
                  <a:moveTo>
                    <a:pt x="55879" y="59690"/>
                  </a:moveTo>
                  <a:lnTo>
                    <a:pt x="0" y="59690"/>
                  </a:lnTo>
                  <a:lnTo>
                    <a:pt x="0" y="64770"/>
                  </a:lnTo>
                  <a:lnTo>
                    <a:pt x="55879" y="64770"/>
                  </a:lnTo>
                  <a:lnTo>
                    <a:pt x="55879" y="59690"/>
                  </a:lnTo>
                  <a:close/>
                </a:path>
                <a:path w="55880" h="148590">
                  <a:moveTo>
                    <a:pt x="55879" y="53339"/>
                  </a:moveTo>
                  <a:lnTo>
                    <a:pt x="0" y="53339"/>
                  </a:lnTo>
                  <a:lnTo>
                    <a:pt x="0" y="58420"/>
                  </a:lnTo>
                  <a:lnTo>
                    <a:pt x="55879" y="58420"/>
                  </a:lnTo>
                  <a:lnTo>
                    <a:pt x="55879" y="53339"/>
                  </a:lnTo>
                  <a:close/>
                </a:path>
                <a:path w="55880" h="148590">
                  <a:moveTo>
                    <a:pt x="55879" y="46989"/>
                  </a:moveTo>
                  <a:lnTo>
                    <a:pt x="0" y="46989"/>
                  </a:lnTo>
                  <a:lnTo>
                    <a:pt x="0" y="52070"/>
                  </a:lnTo>
                  <a:lnTo>
                    <a:pt x="55879" y="52070"/>
                  </a:lnTo>
                  <a:lnTo>
                    <a:pt x="55879" y="46989"/>
                  </a:lnTo>
                  <a:close/>
                </a:path>
                <a:path w="55880" h="148590">
                  <a:moveTo>
                    <a:pt x="55879" y="40639"/>
                  </a:moveTo>
                  <a:lnTo>
                    <a:pt x="0" y="40639"/>
                  </a:lnTo>
                  <a:lnTo>
                    <a:pt x="0" y="45720"/>
                  </a:lnTo>
                  <a:lnTo>
                    <a:pt x="55879" y="45720"/>
                  </a:lnTo>
                  <a:lnTo>
                    <a:pt x="55879" y="40639"/>
                  </a:lnTo>
                  <a:close/>
                </a:path>
                <a:path w="55880" h="148590">
                  <a:moveTo>
                    <a:pt x="55879" y="34289"/>
                  </a:moveTo>
                  <a:lnTo>
                    <a:pt x="0" y="34289"/>
                  </a:lnTo>
                  <a:lnTo>
                    <a:pt x="0" y="39370"/>
                  </a:lnTo>
                  <a:lnTo>
                    <a:pt x="55879" y="39370"/>
                  </a:lnTo>
                  <a:lnTo>
                    <a:pt x="55879" y="34289"/>
                  </a:lnTo>
                  <a:close/>
                </a:path>
                <a:path w="55880" h="148590">
                  <a:moveTo>
                    <a:pt x="55879" y="27939"/>
                  </a:moveTo>
                  <a:lnTo>
                    <a:pt x="0" y="27939"/>
                  </a:lnTo>
                  <a:lnTo>
                    <a:pt x="0" y="33020"/>
                  </a:lnTo>
                  <a:lnTo>
                    <a:pt x="55879" y="33020"/>
                  </a:lnTo>
                  <a:lnTo>
                    <a:pt x="55879" y="27939"/>
                  </a:lnTo>
                  <a:close/>
                </a:path>
                <a:path w="55880" h="148590">
                  <a:moveTo>
                    <a:pt x="55879" y="22859"/>
                  </a:moveTo>
                  <a:lnTo>
                    <a:pt x="0" y="22859"/>
                  </a:lnTo>
                  <a:lnTo>
                    <a:pt x="0" y="26669"/>
                  </a:lnTo>
                  <a:lnTo>
                    <a:pt x="55879" y="26669"/>
                  </a:lnTo>
                  <a:lnTo>
                    <a:pt x="55879" y="22859"/>
                  </a:lnTo>
                  <a:close/>
                </a:path>
                <a:path w="55880" h="148590">
                  <a:moveTo>
                    <a:pt x="55879" y="16509"/>
                  </a:moveTo>
                  <a:lnTo>
                    <a:pt x="0" y="16509"/>
                  </a:lnTo>
                  <a:lnTo>
                    <a:pt x="0" y="21590"/>
                  </a:lnTo>
                  <a:lnTo>
                    <a:pt x="55879" y="21590"/>
                  </a:lnTo>
                  <a:lnTo>
                    <a:pt x="55879" y="16509"/>
                  </a:lnTo>
                  <a:close/>
                </a:path>
                <a:path w="55880" h="148590">
                  <a:moveTo>
                    <a:pt x="55879" y="10159"/>
                  </a:moveTo>
                  <a:lnTo>
                    <a:pt x="0" y="10159"/>
                  </a:lnTo>
                  <a:lnTo>
                    <a:pt x="0" y="15240"/>
                  </a:lnTo>
                  <a:lnTo>
                    <a:pt x="55879" y="15240"/>
                  </a:lnTo>
                  <a:lnTo>
                    <a:pt x="55879" y="10159"/>
                  </a:lnTo>
                  <a:close/>
                </a:path>
                <a:path w="55880" h="148590">
                  <a:moveTo>
                    <a:pt x="55879" y="3809"/>
                  </a:moveTo>
                  <a:lnTo>
                    <a:pt x="0" y="3809"/>
                  </a:lnTo>
                  <a:lnTo>
                    <a:pt x="0" y="8890"/>
                  </a:lnTo>
                  <a:lnTo>
                    <a:pt x="55879" y="8890"/>
                  </a:lnTo>
                  <a:lnTo>
                    <a:pt x="55879" y="3809"/>
                  </a:lnTo>
                  <a:close/>
                </a:path>
                <a:path w="55880" h="148590">
                  <a:moveTo>
                    <a:pt x="55879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55879" y="2540"/>
                  </a:lnTo>
                  <a:lnTo>
                    <a:pt x="55879" y="0"/>
                  </a:lnTo>
                  <a:close/>
                </a:path>
              </a:pathLst>
            </a:custGeom>
            <a:solidFill>
              <a:srgbClr val="1F5E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3" name="object 313"/>
            <p:cNvSpPr/>
            <p:nvPr/>
          </p:nvSpPr>
          <p:spPr>
            <a:xfrm>
              <a:off x="1195069" y="6426200"/>
              <a:ext cx="54610" cy="144780"/>
            </a:xfrm>
            <a:custGeom>
              <a:avLst/>
              <a:gdLst/>
              <a:ahLst/>
              <a:cxnLst/>
              <a:rect l="l" t="t" r="r" b="b"/>
              <a:pathLst>
                <a:path w="54609" h="144779">
                  <a:moveTo>
                    <a:pt x="54610" y="142240"/>
                  </a:moveTo>
                  <a:lnTo>
                    <a:pt x="43180" y="142240"/>
                  </a:lnTo>
                  <a:lnTo>
                    <a:pt x="43180" y="144779"/>
                  </a:lnTo>
                  <a:lnTo>
                    <a:pt x="54610" y="144779"/>
                  </a:lnTo>
                  <a:lnTo>
                    <a:pt x="54610" y="142240"/>
                  </a:lnTo>
                  <a:close/>
                </a:path>
                <a:path w="54609" h="144779">
                  <a:moveTo>
                    <a:pt x="54610" y="138430"/>
                  </a:moveTo>
                  <a:lnTo>
                    <a:pt x="0" y="138430"/>
                  </a:lnTo>
                  <a:lnTo>
                    <a:pt x="0" y="139700"/>
                  </a:lnTo>
                  <a:lnTo>
                    <a:pt x="13970" y="139700"/>
                  </a:lnTo>
                  <a:lnTo>
                    <a:pt x="13970" y="142240"/>
                  </a:lnTo>
                  <a:lnTo>
                    <a:pt x="29210" y="142240"/>
                  </a:lnTo>
                  <a:lnTo>
                    <a:pt x="29210" y="140970"/>
                  </a:lnTo>
                  <a:lnTo>
                    <a:pt x="54610" y="140970"/>
                  </a:lnTo>
                  <a:lnTo>
                    <a:pt x="54610" y="138430"/>
                  </a:lnTo>
                  <a:close/>
                </a:path>
                <a:path w="54609" h="144779">
                  <a:moveTo>
                    <a:pt x="54610" y="135890"/>
                  </a:moveTo>
                  <a:lnTo>
                    <a:pt x="0" y="135890"/>
                  </a:lnTo>
                  <a:lnTo>
                    <a:pt x="0" y="137159"/>
                  </a:lnTo>
                  <a:lnTo>
                    <a:pt x="54610" y="137159"/>
                  </a:lnTo>
                  <a:lnTo>
                    <a:pt x="54610" y="135890"/>
                  </a:lnTo>
                  <a:close/>
                </a:path>
                <a:path w="54609" h="144779">
                  <a:moveTo>
                    <a:pt x="54610" y="132079"/>
                  </a:moveTo>
                  <a:lnTo>
                    <a:pt x="0" y="132079"/>
                  </a:lnTo>
                  <a:lnTo>
                    <a:pt x="0" y="134620"/>
                  </a:lnTo>
                  <a:lnTo>
                    <a:pt x="54610" y="134620"/>
                  </a:lnTo>
                  <a:lnTo>
                    <a:pt x="54610" y="132079"/>
                  </a:lnTo>
                  <a:close/>
                </a:path>
                <a:path w="54609" h="144779">
                  <a:moveTo>
                    <a:pt x="54610" y="129539"/>
                  </a:moveTo>
                  <a:lnTo>
                    <a:pt x="0" y="129539"/>
                  </a:lnTo>
                  <a:lnTo>
                    <a:pt x="0" y="130809"/>
                  </a:lnTo>
                  <a:lnTo>
                    <a:pt x="54610" y="130809"/>
                  </a:lnTo>
                  <a:lnTo>
                    <a:pt x="54610" y="129539"/>
                  </a:lnTo>
                  <a:close/>
                </a:path>
                <a:path w="54609" h="144779">
                  <a:moveTo>
                    <a:pt x="54610" y="125730"/>
                  </a:moveTo>
                  <a:lnTo>
                    <a:pt x="0" y="125730"/>
                  </a:lnTo>
                  <a:lnTo>
                    <a:pt x="0" y="128270"/>
                  </a:lnTo>
                  <a:lnTo>
                    <a:pt x="54610" y="128270"/>
                  </a:lnTo>
                  <a:lnTo>
                    <a:pt x="54610" y="125730"/>
                  </a:lnTo>
                  <a:close/>
                </a:path>
                <a:path w="54609" h="144779">
                  <a:moveTo>
                    <a:pt x="54610" y="123189"/>
                  </a:moveTo>
                  <a:lnTo>
                    <a:pt x="0" y="123189"/>
                  </a:lnTo>
                  <a:lnTo>
                    <a:pt x="0" y="124459"/>
                  </a:lnTo>
                  <a:lnTo>
                    <a:pt x="54610" y="124459"/>
                  </a:lnTo>
                  <a:lnTo>
                    <a:pt x="54610" y="123189"/>
                  </a:lnTo>
                  <a:close/>
                </a:path>
                <a:path w="54609" h="144779">
                  <a:moveTo>
                    <a:pt x="54610" y="119380"/>
                  </a:moveTo>
                  <a:lnTo>
                    <a:pt x="0" y="119380"/>
                  </a:lnTo>
                  <a:lnTo>
                    <a:pt x="0" y="121920"/>
                  </a:lnTo>
                  <a:lnTo>
                    <a:pt x="54610" y="121920"/>
                  </a:lnTo>
                  <a:lnTo>
                    <a:pt x="54610" y="119380"/>
                  </a:lnTo>
                  <a:close/>
                </a:path>
                <a:path w="54609" h="144779">
                  <a:moveTo>
                    <a:pt x="54610" y="116840"/>
                  </a:moveTo>
                  <a:lnTo>
                    <a:pt x="0" y="116840"/>
                  </a:lnTo>
                  <a:lnTo>
                    <a:pt x="0" y="118109"/>
                  </a:lnTo>
                  <a:lnTo>
                    <a:pt x="54610" y="118109"/>
                  </a:lnTo>
                  <a:lnTo>
                    <a:pt x="54610" y="116840"/>
                  </a:lnTo>
                  <a:close/>
                </a:path>
                <a:path w="54609" h="144779">
                  <a:moveTo>
                    <a:pt x="54610" y="113030"/>
                  </a:moveTo>
                  <a:lnTo>
                    <a:pt x="0" y="113030"/>
                  </a:lnTo>
                  <a:lnTo>
                    <a:pt x="0" y="115570"/>
                  </a:lnTo>
                  <a:lnTo>
                    <a:pt x="54610" y="115570"/>
                  </a:lnTo>
                  <a:lnTo>
                    <a:pt x="54610" y="113030"/>
                  </a:lnTo>
                  <a:close/>
                </a:path>
                <a:path w="54609" h="144779">
                  <a:moveTo>
                    <a:pt x="54610" y="110489"/>
                  </a:moveTo>
                  <a:lnTo>
                    <a:pt x="0" y="110489"/>
                  </a:lnTo>
                  <a:lnTo>
                    <a:pt x="0" y="111759"/>
                  </a:lnTo>
                  <a:lnTo>
                    <a:pt x="54610" y="111759"/>
                  </a:lnTo>
                  <a:lnTo>
                    <a:pt x="54610" y="110489"/>
                  </a:lnTo>
                  <a:close/>
                </a:path>
                <a:path w="54609" h="144779">
                  <a:moveTo>
                    <a:pt x="54610" y="106679"/>
                  </a:moveTo>
                  <a:lnTo>
                    <a:pt x="0" y="106679"/>
                  </a:lnTo>
                  <a:lnTo>
                    <a:pt x="0" y="109220"/>
                  </a:lnTo>
                  <a:lnTo>
                    <a:pt x="54610" y="109220"/>
                  </a:lnTo>
                  <a:lnTo>
                    <a:pt x="54610" y="106679"/>
                  </a:lnTo>
                  <a:close/>
                </a:path>
                <a:path w="54609" h="144779">
                  <a:moveTo>
                    <a:pt x="54610" y="104139"/>
                  </a:moveTo>
                  <a:lnTo>
                    <a:pt x="0" y="104139"/>
                  </a:lnTo>
                  <a:lnTo>
                    <a:pt x="0" y="105410"/>
                  </a:lnTo>
                  <a:lnTo>
                    <a:pt x="54610" y="105410"/>
                  </a:lnTo>
                  <a:lnTo>
                    <a:pt x="54610" y="104139"/>
                  </a:lnTo>
                  <a:close/>
                </a:path>
                <a:path w="54609" h="144779">
                  <a:moveTo>
                    <a:pt x="54610" y="100329"/>
                  </a:moveTo>
                  <a:lnTo>
                    <a:pt x="0" y="100329"/>
                  </a:lnTo>
                  <a:lnTo>
                    <a:pt x="0" y="102870"/>
                  </a:lnTo>
                  <a:lnTo>
                    <a:pt x="54610" y="102870"/>
                  </a:lnTo>
                  <a:lnTo>
                    <a:pt x="54610" y="100329"/>
                  </a:lnTo>
                  <a:close/>
                </a:path>
                <a:path w="54609" h="144779">
                  <a:moveTo>
                    <a:pt x="54610" y="97789"/>
                  </a:moveTo>
                  <a:lnTo>
                    <a:pt x="0" y="97789"/>
                  </a:lnTo>
                  <a:lnTo>
                    <a:pt x="0" y="99059"/>
                  </a:lnTo>
                  <a:lnTo>
                    <a:pt x="54610" y="99059"/>
                  </a:lnTo>
                  <a:lnTo>
                    <a:pt x="54610" y="97789"/>
                  </a:lnTo>
                  <a:close/>
                </a:path>
                <a:path w="54609" h="144779">
                  <a:moveTo>
                    <a:pt x="54610" y="93979"/>
                  </a:moveTo>
                  <a:lnTo>
                    <a:pt x="0" y="93979"/>
                  </a:lnTo>
                  <a:lnTo>
                    <a:pt x="0" y="96520"/>
                  </a:lnTo>
                  <a:lnTo>
                    <a:pt x="54610" y="96520"/>
                  </a:lnTo>
                  <a:lnTo>
                    <a:pt x="54610" y="93979"/>
                  </a:lnTo>
                  <a:close/>
                </a:path>
                <a:path w="54609" h="144779">
                  <a:moveTo>
                    <a:pt x="54610" y="91440"/>
                  </a:moveTo>
                  <a:lnTo>
                    <a:pt x="0" y="91440"/>
                  </a:lnTo>
                  <a:lnTo>
                    <a:pt x="0" y="92710"/>
                  </a:lnTo>
                  <a:lnTo>
                    <a:pt x="54610" y="92710"/>
                  </a:lnTo>
                  <a:lnTo>
                    <a:pt x="54610" y="91440"/>
                  </a:lnTo>
                  <a:close/>
                </a:path>
                <a:path w="54609" h="144779">
                  <a:moveTo>
                    <a:pt x="54610" y="87630"/>
                  </a:moveTo>
                  <a:lnTo>
                    <a:pt x="0" y="87630"/>
                  </a:lnTo>
                  <a:lnTo>
                    <a:pt x="0" y="90170"/>
                  </a:lnTo>
                  <a:lnTo>
                    <a:pt x="54610" y="90170"/>
                  </a:lnTo>
                  <a:lnTo>
                    <a:pt x="54610" y="87630"/>
                  </a:lnTo>
                  <a:close/>
                </a:path>
                <a:path w="54609" h="144779">
                  <a:moveTo>
                    <a:pt x="54610" y="85090"/>
                  </a:moveTo>
                  <a:lnTo>
                    <a:pt x="0" y="85090"/>
                  </a:lnTo>
                  <a:lnTo>
                    <a:pt x="0" y="86359"/>
                  </a:lnTo>
                  <a:lnTo>
                    <a:pt x="54610" y="86359"/>
                  </a:lnTo>
                  <a:lnTo>
                    <a:pt x="54610" y="85090"/>
                  </a:lnTo>
                  <a:close/>
                </a:path>
                <a:path w="54609" h="144779">
                  <a:moveTo>
                    <a:pt x="54610" y="81280"/>
                  </a:moveTo>
                  <a:lnTo>
                    <a:pt x="0" y="81280"/>
                  </a:lnTo>
                  <a:lnTo>
                    <a:pt x="0" y="83820"/>
                  </a:lnTo>
                  <a:lnTo>
                    <a:pt x="54610" y="83820"/>
                  </a:lnTo>
                  <a:lnTo>
                    <a:pt x="54610" y="81280"/>
                  </a:lnTo>
                  <a:close/>
                </a:path>
                <a:path w="54609" h="144779">
                  <a:moveTo>
                    <a:pt x="54610" y="78740"/>
                  </a:moveTo>
                  <a:lnTo>
                    <a:pt x="0" y="78740"/>
                  </a:lnTo>
                  <a:lnTo>
                    <a:pt x="0" y="80009"/>
                  </a:lnTo>
                  <a:lnTo>
                    <a:pt x="54610" y="80009"/>
                  </a:lnTo>
                  <a:lnTo>
                    <a:pt x="54610" y="78740"/>
                  </a:lnTo>
                  <a:close/>
                </a:path>
                <a:path w="54609" h="144779">
                  <a:moveTo>
                    <a:pt x="54610" y="74929"/>
                  </a:moveTo>
                  <a:lnTo>
                    <a:pt x="0" y="74929"/>
                  </a:lnTo>
                  <a:lnTo>
                    <a:pt x="0" y="77470"/>
                  </a:lnTo>
                  <a:lnTo>
                    <a:pt x="54610" y="77470"/>
                  </a:lnTo>
                  <a:lnTo>
                    <a:pt x="54610" y="74929"/>
                  </a:lnTo>
                  <a:close/>
                </a:path>
                <a:path w="54609" h="144779">
                  <a:moveTo>
                    <a:pt x="54610" y="72389"/>
                  </a:moveTo>
                  <a:lnTo>
                    <a:pt x="0" y="72389"/>
                  </a:lnTo>
                  <a:lnTo>
                    <a:pt x="0" y="73659"/>
                  </a:lnTo>
                  <a:lnTo>
                    <a:pt x="54610" y="73659"/>
                  </a:lnTo>
                  <a:lnTo>
                    <a:pt x="54610" y="72389"/>
                  </a:lnTo>
                  <a:close/>
                </a:path>
                <a:path w="54609" h="144779">
                  <a:moveTo>
                    <a:pt x="54610" y="66039"/>
                  </a:moveTo>
                  <a:lnTo>
                    <a:pt x="0" y="66039"/>
                  </a:lnTo>
                  <a:lnTo>
                    <a:pt x="0" y="71120"/>
                  </a:lnTo>
                  <a:lnTo>
                    <a:pt x="54610" y="71120"/>
                  </a:lnTo>
                  <a:lnTo>
                    <a:pt x="54610" y="66039"/>
                  </a:lnTo>
                  <a:close/>
                </a:path>
                <a:path w="54609" h="144779">
                  <a:moveTo>
                    <a:pt x="54610" y="59690"/>
                  </a:moveTo>
                  <a:lnTo>
                    <a:pt x="0" y="59690"/>
                  </a:lnTo>
                  <a:lnTo>
                    <a:pt x="0" y="64770"/>
                  </a:lnTo>
                  <a:lnTo>
                    <a:pt x="54610" y="64770"/>
                  </a:lnTo>
                  <a:lnTo>
                    <a:pt x="54610" y="59690"/>
                  </a:lnTo>
                  <a:close/>
                </a:path>
                <a:path w="54609" h="144779">
                  <a:moveTo>
                    <a:pt x="54610" y="53339"/>
                  </a:moveTo>
                  <a:lnTo>
                    <a:pt x="0" y="53339"/>
                  </a:lnTo>
                  <a:lnTo>
                    <a:pt x="0" y="58420"/>
                  </a:lnTo>
                  <a:lnTo>
                    <a:pt x="54610" y="58420"/>
                  </a:lnTo>
                  <a:lnTo>
                    <a:pt x="54610" y="53339"/>
                  </a:lnTo>
                  <a:close/>
                </a:path>
                <a:path w="54609" h="144779">
                  <a:moveTo>
                    <a:pt x="54610" y="46989"/>
                  </a:moveTo>
                  <a:lnTo>
                    <a:pt x="0" y="46989"/>
                  </a:lnTo>
                  <a:lnTo>
                    <a:pt x="0" y="52070"/>
                  </a:lnTo>
                  <a:lnTo>
                    <a:pt x="54610" y="52070"/>
                  </a:lnTo>
                  <a:lnTo>
                    <a:pt x="54610" y="46989"/>
                  </a:lnTo>
                  <a:close/>
                </a:path>
                <a:path w="54609" h="144779">
                  <a:moveTo>
                    <a:pt x="54610" y="40639"/>
                  </a:moveTo>
                  <a:lnTo>
                    <a:pt x="0" y="40639"/>
                  </a:lnTo>
                  <a:lnTo>
                    <a:pt x="0" y="45720"/>
                  </a:lnTo>
                  <a:lnTo>
                    <a:pt x="54610" y="45720"/>
                  </a:lnTo>
                  <a:lnTo>
                    <a:pt x="54610" y="40639"/>
                  </a:lnTo>
                  <a:close/>
                </a:path>
                <a:path w="54609" h="144779">
                  <a:moveTo>
                    <a:pt x="54610" y="34289"/>
                  </a:moveTo>
                  <a:lnTo>
                    <a:pt x="0" y="34289"/>
                  </a:lnTo>
                  <a:lnTo>
                    <a:pt x="0" y="39370"/>
                  </a:lnTo>
                  <a:lnTo>
                    <a:pt x="54610" y="39370"/>
                  </a:lnTo>
                  <a:lnTo>
                    <a:pt x="54610" y="34289"/>
                  </a:lnTo>
                  <a:close/>
                </a:path>
                <a:path w="54609" h="144779">
                  <a:moveTo>
                    <a:pt x="54610" y="27939"/>
                  </a:moveTo>
                  <a:lnTo>
                    <a:pt x="0" y="27939"/>
                  </a:lnTo>
                  <a:lnTo>
                    <a:pt x="0" y="33020"/>
                  </a:lnTo>
                  <a:lnTo>
                    <a:pt x="54610" y="33020"/>
                  </a:lnTo>
                  <a:lnTo>
                    <a:pt x="54610" y="27939"/>
                  </a:lnTo>
                  <a:close/>
                </a:path>
                <a:path w="54609" h="144779">
                  <a:moveTo>
                    <a:pt x="54610" y="22859"/>
                  </a:moveTo>
                  <a:lnTo>
                    <a:pt x="0" y="22859"/>
                  </a:lnTo>
                  <a:lnTo>
                    <a:pt x="0" y="26669"/>
                  </a:lnTo>
                  <a:lnTo>
                    <a:pt x="54610" y="26669"/>
                  </a:lnTo>
                  <a:lnTo>
                    <a:pt x="54610" y="22859"/>
                  </a:lnTo>
                  <a:close/>
                </a:path>
                <a:path w="54609" h="144779">
                  <a:moveTo>
                    <a:pt x="54610" y="16509"/>
                  </a:moveTo>
                  <a:lnTo>
                    <a:pt x="0" y="16509"/>
                  </a:lnTo>
                  <a:lnTo>
                    <a:pt x="0" y="21590"/>
                  </a:lnTo>
                  <a:lnTo>
                    <a:pt x="54610" y="21590"/>
                  </a:lnTo>
                  <a:lnTo>
                    <a:pt x="54610" y="16509"/>
                  </a:lnTo>
                  <a:close/>
                </a:path>
                <a:path w="54609" h="144779">
                  <a:moveTo>
                    <a:pt x="54610" y="10159"/>
                  </a:moveTo>
                  <a:lnTo>
                    <a:pt x="0" y="10159"/>
                  </a:lnTo>
                  <a:lnTo>
                    <a:pt x="0" y="15240"/>
                  </a:lnTo>
                  <a:lnTo>
                    <a:pt x="54610" y="15240"/>
                  </a:lnTo>
                  <a:lnTo>
                    <a:pt x="54610" y="10159"/>
                  </a:lnTo>
                  <a:close/>
                </a:path>
                <a:path w="54609" h="144779">
                  <a:moveTo>
                    <a:pt x="54610" y="3809"/>
                  </a:moveTo>
                  <a:lnTo>
                    <a:pt x="0" y="3809"/>
                  </a:lnTo>
                  <a:lnTo>
                    <a:pt x="0" y="8890"/>
                  </a:lnTo>
                  <a:lnTo>
                    <a:pt x="54610" y="8890"/>
                  </a:lnTo>
                  <a:lnTo>
                    <a:pt x="54610" y="3809"/>
                  </a:lnTo>
                  <a:close/>
                </a:path>
                <a:path w="54609" h="144779">
                  <a:moveTo>
                    <a:pt x="5461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54610" y="2540"/>
                  </a:lnTo>
                  <a:lnTo>
                    <a:pt x="54610" y="0"/>
                  </a:lnTo>
                  <a:close/>
                </a:path>
              </a:pathLst>
            </a:custGeom>
            <a:solidFill>
              <a:srgbClr val="1E5D1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4" name="object 314"/>
            <p:cNvSpPr/>
            <p:nvPr/>
          </p:nvSpPr>
          <p:spPr>
            <a:xfrm>
              <a:off x="1140460" y="6426200"/>
              <a:ext cx="54610" cy="138430"/>
            </a:xfrm>
            <a:custGeom>
              <a:avLst/>
              <a:gdLst/>
              <a:ahLst/>
              <a:cxnLst/>
              <a:rect l="l" t="t" r="r" b="b"/>
              <a:pathLst>
                <a:path w="54609" h="138429">
                  <a:moveTo>
                    <a:pt x="54609" y="135890"/>
                  </a:moveTo>
                  <a:lnTo>
                    <a:pt x="25400" y="135890"/>
                  </a:lnTo>
                  <a:lnTo>
                    <a:pt x="25400" y="138429"/>
                  </a:lnTo>
                  <a:lnTo>
                    <a:pt x="40640" y="138429"/>
                  </a:lnTo>
                  <a:lnTo>
                    <a:pt x="40640" y="137159"/>
                  </a:lnTo>
                  <a:lnTo>
                    <a:pt x="54609" y="137159"/>
                  </a:lnTo>
                  <a:lnTo>
                    <a:pt x="54609" y="135890"/>
                  </a:lnTo>
                  <a:close/>
                </a:path>
                <a:path w="54609" h="138429">
                  <a:moveTo>
                    <a:pt x="54609" y="132079"/>
                  </a:moveTo>
                  <a:lnTo>
                    <a:pt x="0" y="132079"/>
                  </a:lnTo>
                  <a:lnTo>
                    <a:pt x="0" y="135890"/>
                  </a:lnTo>
                  <a:lnTo>
                    <a:pt x="11430" y="135890"/>
                  </a:lnTo>
                  <a:lnTo>
                    <a:pt x="11430" y="134620"/>
                  </a:lnTo>
                  <a:lnTo>
                    <a:pt x="54609" y="134620"/>
                  </a:lnTo>
                  <a:lnTo>
                    <a:pt x="54609" y="132079"/>
                  </a:lnTo>
                  <a:close/>
                </a:path>
                <a:path w="54609" h="138429">
                  <a:moveTo>
                    <a:pt x="54609" y="129539"/>
                  </a:moveTo>
                  <a:lnTo>
                    <a:pt x="0" y="129539"/>
                  </a:lnTo>
                  <a:lnTo>
                    <a:pt x="0" y="130809"/>
                  </a:lnTo>
                  <a:lnTo>
                    <a:pt x="54609" y="130809"/>
                  </a:lnTo>
                  <a:lnTo>
                    <a:pt x="54609" y="129539"/>
                  </a:lnTo>
                  <a:close/>
                </a:path>
                <a:path w="54609" h="138429">
                  <a:moveTo>
                    <a:pt x="54609" y="125730"/>
                  </a:moveTo>
                  <a:lnTo>
                    <a:pt x="0" y="125730"/>
                  </a:lnTo>
                  <a:lnTo>
                    <a:pt x="0" y="128270"/>
                  </a:lnTo>
                  <a:lnTo>
                    <a:pt x="54609" y="128270"/>
                  </a:lnTo>
                  <a:lnTo>
                    <a:pt x="54609" y="125730"/>
                  </a:lnTo>
                  <a:close/>
                </a:path>
                <a:path w="54609" h="138429">
                  <a:moveTo>
                    <a:pt x="54609" y="123189"/>
                  </a:moveTo>
                  <a:lnTo>
                    <a:pt x="0" y="123189"/>
                  </a:lnTo>
                  <a:lnTo>
                    <a:pt x="0" y="124459"/>
                  </a:lnTo>
                  <a:lnTo>
                    <a:pt x="54609" y="124459"/>
                  </a:lnTo>
                  <a:lnTo>
                    <a:pt x="54609" y="123189"/>
                  </a:lnTo>
                  <a:close/>
                </a:path>
                <a:path w="54609" h="138429">
                  <a:moveTo>
                    <a:pt x="54609" y="119380"/>
                  </a:moveTo>
                  <a:lnTo>
                    <a:pt x="0" y="119380"/>
                  </a:lnTo>
                  <a:lnTo>
                    <a:pt x="0" y="121920"/>
                  </a:lnTo>
                  <a:lnTo>
                    <a:pt x="54609" y="121920"/>
                  </a:lnTo>
                  <a:lnTo>
                    <a:pt x="54609" y="119380"/>
                  </a:lnTo>
                  <a:close/>
                </a:path>
                <a:path w="54609" h="138429">
                  <a:moveTo>
                    <a:pt x="54609" y="116840"/>
                  </a:moveTo>
                  <a:lnTo>
                    <a:pt x="0" y="116840"/>
                  </a:lnTo>
                  <a:lnTo>
                    <a:pt x="0" y="118109"/>
                  </a:lnTo>
                  <a:lnTo>
                    <a:pt x="54609" y="118109"/>
                  </a:lnTo>
                  <a:lnTo>
                    <a:pt x="54609" y="116840"/>
                  </a:lnTo>
                  <a:close/>
                </a:path>
                <a:path w="54609" h="138429">
                  <a:moveTo>
                    <a:pt x="54609" y="113030"/>
                  </a:moveTo>
                  <a:lnTo>
                    <a:pt x="0" y="113030"/>
                  </a:lnTo>
                  <a:lnTo>
                    <a:pt x="0" y="115570"/>
                  </a:lnTo>
                  <a:lnTo>
                    <a:pt x="54609" y="115570"/>
                  </a:lnTo>
                  <a:lnTo>
                    <a:pt x="54609" y="113030"/>
                  </a:lnTo>
                  <a:close/>
                </a:path>
                <a:path w="54609" h="138429">
                  <a:moveTo>
                    <a:pt x="54609" y="110489"/>
                  </a:moveTo>
                  <a:lnTo>
                    <a:pt x="0" y="110489"/>
                  </a:lnTo>
                  <a:lnTo>
                    <a:pt x="0" y="111759"/>
                  </a:lnTo>
                  <a:lnTo>
                    <a:pt x="54609" y="111759"/>
                  </a:lnTo>
                  <a:lnTo>
                    <a:pt x="54609" y="110489"/>
                  </a:lnTo>
                  <a:close/>
                </a:path>
                <a:path w="54609" h="138429">
                  <a:moveTo>
                    <a:pt x="54609" y="106679"/>
                  </a:moveTo>
                  <a:lnTo>
                    <a:pt x="0" y="106679"/>
                  </a:lnTo>
                  <a:lnTo>
                    <a:pt x="0" y="109220"/>
                  </a:lnTo>
                  <a:lnTo>
                    <a:pt x="54609" y="109220"/>
                  </a:lnTo>
                  <a:lnTo>
                    <a:pt x="54609" y="106679"/>
                  </a:lnTo>
                  <a:close/>
                </a:path>
                <a:path w="54609" h="138429">
                  <a:moveTo>
                    <a:pt x="54609" y="104139"/>
                  </a:moveTo>
                  <a:lnTo>
                    <a:pt x="0" y="104139"/>
                  </a:lnTo>
                  <a:lnTo>
                    <a:pt x="0" y="105410"/>
                  </a:lnTo>
                  <a:lnTo>
                    <a:pt x="54609" y="105410"/>
                  </a:lnTo>
                  <a:lnTo>
                    <a:pt x="54609" y="104139"/>
                  </a:lnTo>
                  <a:close/>
                </a:path>
                <a:path w="54609" h="138429">
                  <a:moveTo>
                    <a:pt x="54609" y="100329"/>
                  </a:moveTo>
                  <a:lnTo>
                    <a:pt x="0" y="100329"/>
                  </a:lnTo>
                  <a:lnTo>
                    <a:pt x="0" y="102870"/>
                  </a:lnTo>
                  <a:lnTo>
                    <a:pt x="54609" y="102870"/>
                  </a:lnTo>
                  <a:lnTo>
                    <a:pt x="54609" y="100329"/>
                  </a:lnTo>
                  <a:close/>
                </a:path>
                <a:path w="54609" h="138429">
                  <a:moveTo>
                    <a:pt x="54609" y="97789"/>
                  </a:moveTo>
                  <a:lnTo>
                    <a:pt x="0" y="97789"/>
                  </a:lnTo>
                  <a:lnTo>
                    <a:pt x="0" y="99059"/>
                  </a:lnTo>
                  <a:lnTo>
                    <a:pt x="54609" y="99059"/>
                  </a:lnTo>
                  <a:lnTo>
                    <a:pt x="54609" y="97789"/>
                  </a:lnTo>
                  <a:close/>
                </a:path>
                <a:path w="54609" h="138429">
                  <a:moveTo>
                    <a:pt x="54609" y="93979"/>
                  </a:moveTo>
                  <a:lnTo>
                    <a:pt x="0" y="93979"/>
                  </a:lnTo>
                  <a:lnTo>
                    <a:pt x="0" y="96520"/>
                  </a:lnTo>
                  <a:lnTo>
                    <a:pt x="54609" y="96520"/>
                  </a:lnTo>
                  <a:lnTo>
                    <a:pt x="54609" y="93979"/>
                  </a:lnTo>
                  <a:close/>
                </a:path>
                <a:path w="54609" h="138429">
                  <a:moveTo>
                    <a:pt x="54609" y="91440"/>
                  </a:moveTo>
                  <a:lnTo>
                    <a:pt x="0" y="91440"/>
                  </a:lnTo>
                  <a:lnTo>
                    <a:pt x="0" y="92710"/>
                  </a:lnTo>
                  <a:lnTo>
                    <a:pt x="54609" y="92710"/>
                  </a:lnTo>
                  <a:lnTo>
                    <a:pt x="54609" y="91440"/>
                  </a:lnTo>
                  <a:close/>
                </a:path>
                <a:path w="54609" h="138429">
                  <a:moveTo>
                    <a:pt x="54609" y="87630"/>
                  </a:moveTo>
                  <a:lnTo>
                    <a:pt x="0" y="87630"/>
                  </a:lnTo>
                  <a:lnTo>
                    <a:pt x="0" y="90170"/>
                  </a:lnTo>
                  <a:lnTo>
                    <a:pt x="54609" y="90170"/>
                  </a:lnTo>
                  <a:lnTo>
                    <a:pt x="54609" y="87630"/>
                  </a:lnTo>
                  <a:close/>
                </a:path>
                <a:path w="54609" h="138429">
                  <a:moveTo>
                    <a:pt x="54609" y="85090"/>
                  </a:moveTo>
                  <a:lnTo>
                    <a:pt x="0" y="85090"/>
                  </a:lnTo>
                  <a:lnTo>
                    <a:pt x="0" y="86359"/>
                  </a:lnTo>
                  <a:lnTo>
                    <a:pt x="54609" y="86359"/>
                  </a:lnTo>
                  <a:lnTo>
                    <a:pt x="54609" y="85090"/>
                  </a:lnTo>
                  <a:close/>
                </a:path>
                <a:path w="54609" h="138429">
                  <a:moveTo>
                    <a:pt x="54609" y="81280"/>
                  </a:moveTo>
                  <a:lnTo>
                    <a:pt x="0" y="81280"/>
                  </a:lnTo>
                  <a:lnTo>
                    <a:pt x="0" y="83820"/>
                  </a:lnTo>
                  <a:lnTo>
                    <a:pt x="54609" y="83820"/>
                  </a:lnTo>
                  <a:lnTo>
                    <a:pt x="54609" y="81280"/>
                  </a:lnTo>
                  <a:close/>
                </a:path>
                <a:path w="54609" h="138429">
                  <a:moveTo>
                    <a:pt x="54609" y="78740"/>
                  </a:moveTo>
                  <a:lnTo>
                    <a:pt x="0" y="78740"/>
                  </a:lnTo>
                  <a:lnTo>
                    <a:pt x="0" y="80009"/>
                  </a:lnTo>
                  <a:lnTo>
                    <a:pt x="54609" y="80009"/>
                  </a:lnTo>
                  <a:lnTo>
                    <a:pt x="54609" y="78740"/>
                  </a:lnTo>
                  <a:close/>
                </a:path>
                <a:path w="54609" h="138429">
                  <a:moveTo>
                    <a:pt x="54609" y="74929"/>
                  </a:moveTo>
                  <a:lnTo>
                    <a:pt x="0" y="74929"/>
                  </a:lnTo>
                  <a:lnTo>
                    <a:pt x="0" y="77470"/>
                  </a:lnTo>
                  <a:lnTo>
                    <a:pt x="54609" y="77470"/>
                  </a:lnTo>
                  <a:lnTo>
                    <a:pt x="54609" y="74929"/>
                  </a:lnTo>
                  <a:close/>
                </a:path>
                <a:path w="54609" h="138429">
                  <a:moveTo>
                    <a:pt x="54609" y="72389"/>
                  </a:moveTo>
                  <a:lnTo>
                    <a:pt x="0" y="72389"/>
                  </a:lnTo>
                  <a:lnTo>
                    <a:pt x="0" y="73659"/>
                  </a:lnTo>
                  <a:lnTo>
                    <a:pt x="54609" y="73659"/>
                  </a:lnTo>
                  <a:lnTo>
                    <a:pt x="54609" y="72389"/>
                  </a:lnTo>
                  <a:close/>
                </a:path>
                <a:path w="54609" h="138429">
                  <a:moveTo>
                    <a:pt x="54609" y="66039"/>
                  </a:moveTo>
                  <a:lnTo>
                    <a:pt x="0" y="66039"/>
                  </a:lnTo>
                  <a:lnTo>
                    <a:pt x="0" y="71120"/>
                  </a:lnTo>
                  <a:lnTo>
                    <a:pt x="54609" y="71120"/>
                  </a:lnTo>
                  <a:lnTo>
                    <a:pt x="54609" y="66039"/>
                  </a:lnTo>
                  <a:close/>
                </a:path>
                <a:path w="54609" h="138429">
                  <a:moveTo>
                    <a:pt x="54609" y="59690"/>
                  </a:moveTo>
                  <a:lnTo>
                    <a:pt x="0" y="59690"/>
                  </a:lnTo>
                  <a:lnTo>
                    <a:pt x="0" y="64770"/>
                  </a:lnTo>
                  <a:lnTo>
                    <a:pt x="54609" y="64770"/>
                  </a:lnTo>
                  <a:lnTo>
                    <a:pt x="54609" y="59690"/>
                  </a:lnTo>
                  <a:close/>
                </a:path>
                <a:path w="54609" h="138429">
                  <a:moveTo>
                    <a:pt x="54609" y="53339"/>
                  </a:moveTo>
                  <a:lnTo>
                    <a:pt x="0" y="53339"/>
                  </a:lnTo>
                  <a:lnTo>
                    <a:pt x="0" y="58420"/>
                  </a:lnTo>
                  <a:lnTo>
                    <a:pt x="54609" y="58420"/>
                  </a:lnTo>
                  <a:lnTo>
                    <a:pt x="54609" y="53339"/>
                  </a:lnTo>
                  <a:close/>
                </a:path>
                <a:path w="54609" h="138429">
                  <a:moveTo>
                    <a:pt x="54609" y="46989"/>
                  </a:moveTo>
                  <a:lnTo>
                    <a:pt x="0" y="46989"/>
                  </a:lnTo>
                  <a:lnTo>
                    <a:pt x="0" y="52070"/>
                  </a:lnTo>
                  <a:lnTo>
                    <a:pt x="54609" y="52070"/>
                  </a:lnTo>
                  <a:lnTo>
                    <a:pt x="54609" y="46989"/>
                  </a:lnTo>
                  <a:close/>
                </a:path>
                <a:path w="54609" h="138429">
                  <a:moveTo>
                    <a:pt x="54609" y="40639"/>
                  </a:moveTo>
                  <a:lnTo>
                    <a:pt x="0" y="40639"/>
                  </a:lnTo>
                  <a:lnTo>
                    <a:pt x="0" y="45720"/>
                  </a:lnTo>
                  <a:lnTo>
                    <a:pt x="54609" y="45720"/>
                  </a:lnTo>
                  <a:lnTo>
                    <a:pt x="54609" y="40639"/>
                  </a:lnTo>
                  <a:close/>
                </a:path>
                <a:path w="54609" h="138429">
                  <a:moveTo>
                    <a:pt x="54609" y="34289"/>
                  </a:moveTo>
                  <a:lnTo>
                    <a:pt x="0" y="34289"/>
                  </a:lnTo>
                  <a:lnTo>
                    <a:pt x="0" y="39370"/>
                  </a:lnTo>
                  <a:lnTo>
                    <a:pt x="54609" y="39370"/>
                  </a:lnTo>
                  <a:lnTo>
                    <a:pt x="54609" y="34289"/>
                  </a:lnTo>
                  <a:close/>
                </a:path>
                <a:path w="54609" h="138429">
                  <a:moveTo>
                    <a:pt x="54609" y="27939"/>
                  </a:moveTo>
                  <a:lnTo>
                    <a:pt x="0" y="27939"/>
                  </a:lnTo>
                  <a:lnTo>
                    <a:pt x="0" y="33020"/>
                  </a:lnTo>
                  <a:lnTo>
                    <a:pt x="54609" y="33020"/>
                  </a:lnTo>
                  <a:lnTo>
                    <a:pt x="54609" y="27939"/>
                  </a:lnTo>
                  <a:close/>
                </a:path>
                <a:path w="54609" h="138429">
                  <a:moveTo>
                    <a:pt x="54609" y="22859"/>
                  </a:moveTo>
                  <a:lnTo>
                    <a:pt x="0" y="22859"/>
                  </a:lnTo>
                  <a:lnTo>
                    <a:pt x="0" y="26669"/>
                  </a:lnTo>
                  <a:lnTo>
                    <a:pt x="54609" y="26669"/>
                  </a:lnTo>
                  <a:lnTo>
                    <a:pt x="54609" y="22859"/>
                  </a:lnTo>
                  <a:close/>
                </a:path>
                <a:path w="54609" h="138429">
                  <a:moveTo>
                    <a:pt x="54609" y="16509"/>
                  </a:moveTo>
                  <a:lnTo>
                    <a:pt x="0" y="16509"/>
                  </a:lnTo>
                  <a:lnTo>
                    <a:pt x="0" y="21590"/>
                  </a:lnTo>
                  <a:lnTo>
                    <a:pt x="54609" y="21590"/>
                  </a:lnTo>
                  <a:lnTo>
                    <a:pt x="54609" y="16509"/>
                  </a:lnTo>
                  <a:close/>
                </a:path>
                <a:path w="54609" h="138429">
                  <a:moveTo>
                    <a:pt x="54609" y="10159"/>
                  </a:moveTo>
                  <a:lnTo>
                    <a:pt x="0" y="10159"/>
                  </a:lnTo>
                  <a:lnTo>
                    <a:pt x="0" y="15240"/>
                  </a:lnTo>
                  <a:lnTo>
                    <a:pt x="54609" y="15240"/>
                  </a:lnTo>
                  <a:lnTo>
                    <a:pt x="54609" y="10159"/>
                  </a:lnTo>
                  <a:close/>
                </a:path>
                <a:path w="54609" h="138429">
                  <a:moveTo>
                    <a:pt x="54609" y="3809"/>
                  </a:moveTo>
                  <a:lnTo>
                    <a:pt x="0" y="3809"/>
                  </a:lnTo>
                  <a:lnTo>
                    <a:pt x="0" y="8890"/>
                  </a:lnTo>
                  <a:lnTo>
                    <a:pt x="54609" y="8890"/>
                  </a:lnTo>
                  <a:lnTo>
                    <a:pt x="54609" y="3809"/>
                  </a:lnTo>
                  <a:close/>
                </a:path>
                <a:path w="54609" h="138429">
                  <a:moveTo>
                    <a:pt x="54609" y="0"/>
                  </a:moveTo>
                  <a:lnTo>
                    <a:pt x="46990" y="0"/>
                  </a:lnTo>
                  <a:lnTo>
                    <a:pt x="46990" y="2540"/>
                  </a:lnTo>
                  <a:lnTo>
                    <a:pt x="54609" y="2540"/>
                  </a:lnTo>
                  <a:lnTo>
                    <a:pt x="54609" y="0"/>
                  </a:lnTo>
                  <a:close/>
                </a:path>
              </a:pathLst>
            </a:custGeom>
            <a:solidFill>
              <a:srgbClr val="1E5C1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5" name="object 315"/>
            <p:cNvSpPr/>
            <p:nvPr/>
          </p:nvSpPr>
          <p:spPr>
            <a:xfrm>
              <a:off x="1085849" y="6430009"/>
              <a:ext cx="54610" cy="132080"/>
            </a:xfrm>
            <a:custGeom>
              <a:avLst/>
              <a:gdLst/>
              <a:ahLst/>
              <a:cxnLst/>
              <a:rect l="l" t="t" r="r" b="b"/>
              <a:pathLst>
                <a:path w="54609" h="132079">
                  <a:moveTo>
                    <a:pt x="54609" y="128269"/>
                  </a:moveTo>
                  <a:lnTo>
                    <a:pt x="36830" y="128269"/>
                  </a:lnTo>
                  <a:lnTo>
                    <a:pt x="36830" y="129539"/>
                  </a:lnTo>
                  <a:lnTo>
                    <a:pt x="50800" y="129539"/>
                  </a:lnTo>
                  <a:lnTo>
                    <a:pt x="50800" y="132079"/>
                  </a:lnTo>
                  <a:lnTo>
                    <a:pt x="54609" y="132079"/>
                  </a:lnTo>
                  <a:lnTo>
                    <a:pt x="54609" y="128269"/>
                  </a:lnTo>
                  <a:close/>
                </a:path>
                <a:path w="54609" h="132079">
                  <a:moveTo>
                    <a:pt x="54609" y="125729"/>
                  </a:moveTo>
                  <a:lnTo>
                    <a:pt x="7619" y="125729"/>
                  </a:lnTo>
                  <a:lnTo>
                    <a:pt x="7619" y="128269"/>
                  </a:lnTo>
                  <a:lnTo>
                    <a:pt x="22859" y="128269"/>
                  </a:lnTo>
                  <a:lnTo>
                    <a:pt x="22859" y="126999"/>
                  </a:lnTo>
                  <a:lnTo>
                    <a:pt x="54609" y="126999"/>
                  </a:lnTo>
                  <a:lnTo>
                    <a:pt x="54609" y="125729"/>
                  </a:lnTo>
                  <a:close/>
                </a:path>
                <a:path w="54609" h="132079">
                  <a:moveTo>
                    <a:pt x="54609" y="121919"/>
                  </a:moveTo>
                  <a:lnTo>
                    <a:pt x="0" y="121919"/>
                  </a:lnTo>
                  <a:lnTo>
                    <a:pt x="0" y="124459"/>
                  </a:lnTo>
                  <a:lnTo>
                    <a:pt x="54609" y="124459"/>
                  </a:lnTo>
                  <a:lnTo>
                    <a:pt x="54609" y="121919"/>
                  </a:lnTo>
                  <a:close/>
                </a:path>
                <a:path w="54609" h="132079">
                  <a:moveTo>
                    <a:pt x="54609" y="119379"/>
                  </a:moveTo>
                  <a:lnTo>
                    <a:pt x="0" y="119379"/>
                  </a:lnTo>
                  <a:lnTo>
                    <a:pt x="0" y="120649"/>
                  </a:lnTo>
                  <a:lnTo>
                    <a:pt x="54609" y="120649"/>
                  </a:lnTo>
                  <a:lnTo>
                    <a:pt x="54609" y="119379"/>
                  </a:lnTo>
                  <a:close/>
                </a:path>
                <a:path w="54609" h="132079">
                  <a:moveTo>
                    <a:pt x="54609" y="115569"/>
                  </a:moveTo>
                  <a:lnTo>
                    <a:pt x="0" y="115569"/>
                  </a:lnTo>
                  <a:lnTo>
                    <a:pt x="0" y="118109"/>
                  </a:lnTo>
                  <a:lnTo>
                    <a:pt x="54609" y="118109"/>
                  </a:lnTo>
                  <a:lnTo>
                    <a:pt x="54609" y="115569"/>
                  </a:lnTo>
                  <a:close/>
                </a:path>
                <a:path w="54609" h="132079">
                  <a:moveTo>
                    <a:pt x="54609" y="113029"/>
                  </a:moveTo>
                  <a:lnTo>
                    <a:pt x="0" y="113029"/>
                  </a:lnTo>
                  <a:lnTo>
                    <a:pt x="0" y="114299"/>
                  </a:lnTo>
                  <a:lnTo>
                    <a:pt x="54609" y="114299"/>
                  </a:lnTo>
                  <a:lnTo>
                    <a:pt x="54609" y="113029"/>
                  </a:lnTo>
                  <a:close/>
                </a:path>
                <a:path w="54609" h="132079">
                  <a:moveTo>
                    <a:pt x="54609" y="109219"/>
                  </a:moveTo>
                  <a:lnTo>
                    <a:pt x="0" y="109219"/>
                  </a:lnTo>
                  <a:lnTo>
                    <a:pt x="0" y="111759"/>
                  </a:lnTo>
                  <a:lnTo>
                    <a:pt x="54609" y="111759"/>
                  </a:lnTo>
                  <a:lnTo>
                    <a:pt x="54609" y="109219"/>
                  </a:lnTo>
                  <a:close/>
                </a:path>
                <a:path w="54609" h="132079">
                  <a:moveTo>
                    <a:pt x="54609" y="106679"/>
                  </a:moveTo>
                  <a:lnTo>
                    <a:pt x="0" y="106679"/>
                  </a:lnTo>
                  <a:lnTo>
                    <a:pt x="0" y="107949"/>
                  </a:lnTo>
                  <a:lnTo>
                    <a:pt x="54609" y="107949"/>
                  </a:lnTo>
                  <a:lnTo>
                    <a:pt x="54609" y="106679"/>
                  </a:lnTo>
                  <a:close/>
                </a:path>
                <a:path w="54609" h="132079">
                  <a:moveTo>
                    <a:pt x="54609" y="102869"/>
                  </a:moveTo>
                  <a:lnTo>
                    <a:pt x="0" y="102869"/>
                  </a:lnTo>
                  <a:lnTo>
                    <a:pt x="0" y="105409"/>
                  </a:lnTo>
                  <a:lnTo>
                    <a:pt x="54609" y="105409"/>
                  </a:lnTo>
                  <a:lnTo>
                    <a:pt x="54609" y="102869"/>
                  </a:lnTo>
                  <a:close/>
                </a:path>
                <a:path w="54609" h="132079">
                  <a:moveTo>
                    <a:pt x="54609" y="100329"/>
                  </a:moveTo>
                  <a:lnTo>
                    <a:pt x="0" y="100329"/>
                  </a:lnTo>
                  <a:lnTo>
                    <a:pt x="0" y="101599"/>
                  </a:lnTo>
                  <a:lnTo>
                    <a:pt x="54609" y="101599"/>
                  </a:lnTo>
                  <a:lnTo>
                    <a:pt x="54609" y="100329"/>
                  </a:lnTo>
                  <a:close/>
                </a:path>
                <a:path w="54609" h="132079">
                  <a:moveTo>
                    <a:pt x="54609" y="96519"/>
                  </a:moveTo>
                  <a:lnTo>
                    <a:pt x="0" y="96519"/>
                  </a:lnTo>
                  <a:lnTo>
                    <a:pt x="0" y="99059"/>
                  </a:lnTo>
                  <a:lnTo>
                    <a:pt x="54609" y="99059"/>
                  </a:lnTo>
                  <a:lnTo>
                    <a:pt x="54609" y="96519"/>
                  </a:lnTo>
                  <a:close/>
                </a:path>
                <a:path w="54609" h="132079">
                  <a:moveTo>
                    <a:pt x="54609" y="93979"/>
                  </a:moveTo>
                  <a:lnTo>
                    <a:pt x="0" y="93979"/>
                  </a:lnTo>
                  <a:lnTo>
                    <a:pt x="0" y="95249"/>
                  </a:lnTo>
                  <a:lnTo>
                    <a:pt x="54609" y="95249"/>
                  </a:lnTo>
                  <a:lnTo>
                    <a:pt x="54609" y="93979"/>
                  </a:lnTo>
                  <a:close/>
                </a:path>
                <a:path w="54609" h="132079">
                  <a:moveTo>
                    <a:pt x="54609" y="90169"/>
                  </a:moveTo>
                  <a:lnTo>
                    <a:pt x="0" y="90169"/>
                  </a:lnTo>
                  <a:lnTo>
                    <a:pt x="0" y="92709"/>
                  </a:lnTo>
                  <a:lnTo>
                    <a:pt x="54609" y="92709"/>
                  </a:lnTo>
                  <a:lnTo>
                    <a:pt x="54609" y="90169"/>
                  </a:lnTo>
                  <a:close/>
                </a:path>
                <a:path w="54609" h="132079">
                  <a:moveTo>
                    <a:pt x="54609" y="87629"/>
                  </a:moveTo>
                  <a:lnTo>
                    <a:pt x="0" y="87629"/>
                  </a:lnTo>
                  <a:lnTo>
                    <a:pt x="0" y="88899"/>
                  </a:lnTo>
                  <a:lnTo>
                    <a:pt x="54609" y="88899"/>
                  </a:lnTo>
                  <a:lnTo>
                    <a:pt x="54609" y="87629"/>
                  </a:lnTo>
                  <a:close/>
                </a:path>
                <a:path w="54609" h="132079">
                  <a:moveTo>
                    <a:pt x="54609" y="83819"/>
                  </a:moveTo>
                  <a:lnTo>
                    <a:pt x="0" y="83819"/>
                  </a:lnTo>
                  <a:lnTo>
                    <a:pt x="0" y="86359"/>
                  </a:lnTo>
                  <a:lnTo>
                    <a:pt x="54609" y="86359"/>
                  </a:lnTo>
                  <a:lnTo>
                    <a:pt x="54609" y="83819"/>
                  </a:lnTo>
                  <a:close/>
                </a:path>
                <a:path w="54609" h="132079">
                  <a:moveTo>
                    <a:pt x="54609" y="81279"/>
                  </a:moveTo>
                  <a:lnTo>
                    <a:pt x="0" y="81279"/>
                  </a:lnTo>
                  <a:lnTo>
                    <a:pt x="0" y="82549"/>
                  </a:lnTo>
                  <a:lnTo>
                    <a:pt x="54609" y="82549"/>
                  </a:lnTo>
                  <a:lnTo>
                    <a:pt x="54609" y="81279"/>
                  </a:lnTo>
                  <a:close/>
                </a:path>
                <a:path w="54609" h="132079">
                  <a:moveTo>
                    <a:pt x="54609" y="77469"/>
                  </a:moveTo>
                  <a:lnTo>
                    <a:pt x="0" y="77469"/>
                  </a:lnTo>
                  <a:lnTo>
                    <a:pt x="0" y="80009"/>
                  </a:lnTo>
                  <a:lnTo>
                    <a:pt x="54609" y="80009"/>
                  </a:lnTo>
                  <a:lnTo>
                    <a:pt x="54609" y="77469"/>
                  </a:lnTo>
                  <a:close/>
                </a:path>
                <a:path w="54609" h="132079">
                  <a:moveTo>
                    <a:pt x="54609" y="74929"/>
                  </a:moveTo>
                  <a:lnTo>
                    <a:pt x="0" y="74929"/>
                  </a:lnTo>
                  <a:lnTo>
                    <a:pt x="0" y="76199"/>
                  </a:lnTo>
                  <a:lnTo>
                    <a:pt x="54609" y="76199"/>
                  </a:lnTo>
                  <a:lnTo>
                    <a:pt x="54609" y="74929"/>
                  </a:lnTo>
                  <a:close/>
                </a:path>
                <a:path w="54609" h="132079">
                  <a:moveTo>
                    <a:pt x="54609" y="71119"/>
                  </a:moveTo>
                  <a:lnTo>
                    <a:pt x="0" y="71119"/>
                  </a:lnTo>
                  <a:lnTo>
                    <a:pt x="0" y="73659"/>
                  </a:lnTo>
                  <a:lnTo>
                    <a:pt x="54609" y="73659"/>
                  </a:lnTo>
                  <a:lnTo>
                    <a:pt x="54609" y="71119"/>
                  </a:lnTo>
                  <a:close/>
                </a:path>
                <a:path w="54609" h="132079">
                  <a:moveTo>
                    <a:pt x="54609" y="68579"/>
                  </a:moveTo>
                  <a:lnTo>
                    <a:pt x="0" y="68579"/>
                  </a:lnTo>
                  <a:lnTo>
                    <a:pt x="0" y="69849"/>
                  </a:lnTo>
                  <a:lnTo>
                    <a:pt x="54609" y="69849"/>
                  </a:lnTo>
                  <a:lnTo>
                    <a:pt x="54609" y="68579"/>
                  </a:lnTo>
                  <a:close/>
                </a:path>
                <a:path w="54609" h="132079">
                  <a:moveTo>
                    <a:pt x="54609" y="62229"/>
                  </a:moveTo>
                  <a:lnTo>
                    <a:pt x="0" y="62229"/>
                  </a:lnTo>
                  <a:lnTo>
                    <a:pt x="0" y="67309"/>
                  </a:lnTo>
                  <a:lnTo>
                    <a:pt x="54609" y="67309"/>
                  </a:lnTo>
                  <a:lnTo>
                    <a:pt x="54609" y="62229"/>
                  </a:lnTo>
                  <a:close/>
                </a:path>
                <a:path w="54609" h="132079">
                  <a:moveTo>
                    <a:pt x="54609" y="55879"/>
                  </a:moveTo>
                  <a:lnTo>
                    <a:pt x="0" y="55879"/>
                  </a:lnTo>
                  <a:lnTo>
                    <a:pt x="0" y="60959"/>
                  </a:lnTo>
                  <a:lnTo>
                    <a:pt x="54609" y="60959"/>
                  </a:lnTo>
                  <a:lnTo>
                    <a:pt x="54609" y="55879"/>
                  </a:lnTo>
                  <a:close/>
                </a:path>
                <a:path w="54609" h="132079">
                  <a:moveTo>
                    <a:pt x="54609" y="49529"/>
                  </a:moveTo>
                  <a:lnTo>
                    <a:pt x="0" y="49529"/>
                  </a:lnTo>
                  <a:lnTo>
                    <a:pt x="0" y="54609"/>
                  </a:lnTo>
                  <a:lnTo>
                    <a:pt x="54609" y="54609"/>
                  </a:lnTo>
                  <a:lnTo>
                    <a:pt x="54609" y="49529"/>
                  </a:lnTo>
                  <a:close/>
                </a:path>
                <a:path w="54609" h="132079">
                  <a:moveTo>
                    <a:pt x="54609" y="43179"/>
                  </a:moveTo>
                  <a:lnTo>
                    <a:pt x="0" y="43179"/>
                  </a:lnTo>
                  <a:lnTo>
                    <a:pt x="0" y="48259"/>
                  </a:lnTo>
                  <a:lnTo>
                    <a:pt x="54609" y="48259"/>
                  </a:lnTo>
                  <a:lnTo>
                    <a:pt x="54609" y="43179"/>
                  </a:lnTo>
                  <a:close/>
                </a:path>
                <a:path w="54609" h="132079">
                  <a:moveTo>
                    <a:pt x="54609" y="36829"/>
                  </a:moveTo>
                  <a:lnTo>
                    <a:pt x="0" y="36829"/>
                  </a:lnTo>
                  <a:lnTo>
                    <a:pt x="0" y="41909"/>
                  </a:lnTo>
                  <a:lnTo>
                    <a:pt x="54609" y="41909"/>
                  </a:lnTo>
                  <a:lnTo>
                    <a:pt x="54609" y="36829"/>
                  </a:lnTo>
                  <a:close/>
                </a:path>
                <a:path w="54609" h="132079">
                  <a:moveTo>
                    <a:pt x="54609" y="30479"/>
                  </a:moveTo>
                  <a:lnTo>
                    <a:pt x="0" y="30479"/>
                  </a:lnTo>
                  <a:lnTo>
                    <a:pt x="0" y="35559"/>
                  </a:lnTo>
                  <a:lnTo>
                    <a:pt x="54609" y="35559"/>
                  </a:lnTo>
                  <a:lnTo>
                    <a:pt x="54609" y="30479"/>
                  </a:lnTo>
                  <a:close/>
                </a:path>
                <a:path w="54609" h="132079">
                  <a:moveTo>
                    <a:pt x="54609" y="24129"/>
                  </a:moveTo>
                  <a:lnTo>
                    <a:pt x="0" y="24129"/>
                  </a:lnTo>
                  <a:lnTo>
                    <a:pt x="0" y="29209"/>
                  </a:lnTo>
                  <a:lnTo>
                    <a:pt x="54609" y="29209"/>
                  </a:lnTo>
                  <a:lnTo>
                    <a:pt x="54609" y="24129"/>
                  </a:lnTo>
                  <a:close/>
                </a:path>
                <a:path w="54609" h="132079">
                  <a:moveTo>
                    <a:pt x="54609" y="19049"/>
                  </a:moveTo>
                  <a:lnTo>
                    <a:pt x="0" y="19049"/>
                  </a:lnTo>
                  <a:lnTo>
                    <a:pt x="0" y="22859"/>
                  </a:lnTo>
                  <a:lnTo>
                    <a:pt x="54609" y="22859"/>
                  </a:lnTo>
                  <a:lnTo>
                    <a:pt x="54609" y="19049"/>
                  </a:lnTo>
                  <a:close/>
                </a:path>
                <a:path w="54609" h="132079">
                  <a:moveTo>
                    <a:pt x="54609" y="12699"/>
                  </a:moveTo>
                  <a:lnTo>
                    <a:pt x="0" y="12699"/>
                  </a:lnTo>
                  <a:lnTo>
                    <a:pt x="0" y="17779"/>
                  </a:lnTo>
                  <a:lnTo>
                    <a:pt x="54609" y="17779"/>
                  </a:lnTo>
                  <a:lnTo>
                    <a:pt x="54609" y="12699"/>
                  </a:lnTo>
                  <a:close/>
                </a:path>
                <a:path w="54609" h="132079">
                  <a:moveTo>
                    <a:pt x="54609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4609" y="11429"/>
                  </a:lnTo>
                  <a:lnTo>
                    <a:pt x="54609" y="6349"/>
                  </a:lnTo>
                  <a:close/>
                </a:path>
                <a:path w="54609" h="132079">
                  <a:moveTo>
                    <a:pt x="54609" y="0"/>
                  </a:moveTo>
                  <a:lnTo>
                    <a:pt x="0" y="0"/>
                  </a:lnTo>
                  <a:lnTo>
                    <a:pt x="0" y="5079"/>
                  </a:lnTo>
                  <a:lnTo>
                    <a:pt x="54609" y="5079"/>
                  </a:lnTo>
                  <a:lnTo>
                    <a:pt x="54609" y="0"/>
                  </a:lnTo>
                  <a:close/>
                </a:path>
              </a:pathLst>
            </a:custGeom>
            <a:solidFill>
              <a:srgbClr val="1E5B1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6" name="object 316"/>
            <p:cNvSpPr/>
            <p:nvPr/>
          </p:nvSpPr>
          <p:spPr>
            <a:xfrm>
              <a:off x="1031240" y="6428739"/>
              <a:ext cx="54610" cy="127000"/>
            </a:xfrm>
            <a:custGeom>
              <a:avLst/>
              <a:gdLst/>
              <a:ahLst/>
              <a:cxnLst/>
              <a:rect l="l" t="t" r="r" b="b"/>
              <a:pathLst>
                <a:path w="54609" h="127000">
                  <a:moveTo>
                    <a:pt x="54609" y="123190"/>
                  </a:moveTo>
                  <a:lnTo>
                    <a:pt x="19050" y="123190"/>
                  </a:lnTo>
                  <a:lnTo>
                    <a:pt x="19050" y="124460"/>
                  </a:lnTo>
                  <a:lnTo>
                    <a:pt x="33019" y="124460"/>
                  </a:lnTo>
                  <a:lnTo>
                    <a:pt x="33019" y="127000"/>
                  </a:lnTo>
                  <a:lnTo>
                    <a:pt x="48259" y="127000"/>
                  </a:lnTo>
                  <a:lnTo>
                    <a:pt x="48259" y="125730"/>
                  </a:lnTo>
                  <a:lnTo>
                    <a:pt x="54609" y="125730"/>
                  </a:lnTo>
                  <a:lnTo>
                    <a:pt x="54609" y="123190"/>
                  </a:lnTo>
                  <a:close/>
                </a:path>
                <a:path w="54609" h="127000">
                  <a:moveTo>
                    <a:pt x="54609" y="120650"/>
                  </a:moveTo>
                  <a:lnTo>
                    <a:pt x="0" y="120650"/>
                  </a:lnTo>
                  <a:lnTo>
                    <a:pt x="0" y="123190"/>
                  </a:lnTo>
                  <a:lnTo>
                    <a:pt x="3809" y="123190"/>
                  </a:lnTo>
                  <a:lnTo>
                    <a:pt x="3809" y="121920"/>
                  </a:lnTo>
                  <a:lnTo>
                    <a:pt x="54609" y="121920"/>
                  </a:lnTo>
                  <a:lnTo>
                    <a:pt x="54609" y="120650"/>
                  </a:lnTo>
                  <a:close/>
                </a:path>
                <a:path w="54609" h="127000">
                  <a:moveTo>
                    <a:pt x="54609" y="116840"/>
                  </a:moveTo>
                  <a:lnTo>
                    <a:pt x="0" y="116840"/>
                  </a:lnTo>
                  <a:lnTo>
                    <a:pt x="0" y="119380"/>
                  </a:lnTo>
                  <a:lnTo>
                    <a:pt x="54609" y="119380"/>
                  </a:lnTo>
                  <a:lnTo>
                    <a:pt x="54609" y="116840"/>
                  </a:lnTo>
                  <a:close/>
                </a:path>
                <a:path w="54609" h="127000">
                  <a:moveTo>
                    <a:pt x="54609" y="114300"/>
                  </a:moveTo>
                  <a:lnTo>
                    <a:pt x="0" y="114300"/>
                  </a:lnTo>
                  <a:lnTo>
                    <a:pt x="0" y="115570"/>
                  </a:lnTo>
                  <a:lnTo>
                    <a:pt x="54609" y="115570"/>
                  </a:lnTo>
                  <a:lnTo>
                    <a:pt x="54609" y="114300"/>
                  </a:lnTo>
                  <a:close/>
                </a:path>
                <a:path w="54609" h="127000">
                  <a:moveTo>
                    <a:pt x="54609" y="110490"/>
                  </a:moveTo>
                  <a:lnTo>
                    <a:pt x="0" y="110490"/>
                  </a:lnTo>
                  <a:lnTo>
                    <a:pt x="0" y="113030"/>
                  </a:lnTo>
                  <a:lnTo>
                    <a:pt x="54609" y="113030"/>
                  </a:lnTo>
                  <a:lnTo>
                    <a:pt x="54609" y="110490"/>
                  </a:lnTo>
                  <a:close/>
                </a:path>
                <a:path w="54609" h="127000">
                  <a:moveTo>
                    <a:pt x="54609" y="107950"/>
                  </a:moveTo>
                  <a:lnTo>
                    <a:pt x="0" y="107950"/>
                  </a:lnTo>
                  <a:lnTo>
                    <a:pt x="0" y="109220"/>
                  </a:lnTo>
                  <a:lnTo>
                    <a:pt x="54609" y="109220"/>
                  </a:lnTo>
                  <a:lnTo>
                    <a:pt x="54609" y="107950"/>
                  </a:lnTo>
                  <a:close/>
                </a:path>
                <a:path w="54609" h="127000">
                  <a:moveTo>
                    <a:pt x="54609" y="104140"/>
                  </a:moveTo>
                  <a:lnTo>
                    <a:pt x="0" y="104140"/>
                  </a:lnTo>
                  <a:lnTo>
                    <a:pt x="0" y="106680"/>
                  </a:lnTo>
                  <a:lnTo>
                    <a:pt x="54609" y="106680"/>
                  </a:lnTo>
                  <a:lnTo>
                    <a:pt x="54609" y="104140"/>
                  </a:lnTo>
                  <a:close/>
                </a:path>
                <a:path w="54609" h="127000">
                  <a:moveTo>
                    <a:pt x="54609" y="101600"/>
                  </a:moveTo>
                  <a:lnTo>
                    <a:pt x="0" y="101600"/>
                  </a:lnTo>
                  <a:lnTo>
                    <a:pt x="0" y="102870"/>
                  </a:lnTo>
                  <a:lnTo>
                    <a:pt x="54609" y="102870"/>
                  </a:lnTo>
                  <a:lnTo>
                    <a:pt x="54609" y="101600"/>
                  </a:lnTo>
                  <a:close/>
                </a:path>
                <a:path w="54609" h="127000">
                  <a:moveTo>
                    <a:pt x="54609" y="97790"/>
                  </a:moveTo>
                  <a:lnTo>
                    <a:pt x="0" y="97790"/>
                  </a:lnTo>
                  <a:lnTo>
                    <a:pt x="0" y="100330"/>
                  </a:lnTo>
                  <a:lnTo>
                    <a:pt x="54609" y="100330"/>
                  </a:lnTo>
                  <a:lnTo>
                    <a:pt x="54609" y="97790"/>
                  </a:lnTo>
                  <a:close/>
                </a:path>
                <a:path w="54609" h="127000">
                  <a:moveTo>
                    <a:pt x="54609" y="95250"/>
                  </a:moveTo>
                  <a:lnTo>
                    <a:pt x="0" y="95250"/>
                  </a:lnTo>
                  <a:lnTo>
                    <a:pt x="0" y="96520"/>
                  </a:lnTo>
                  <a:lnTo>
                    <a:pt x="54609" y="96520"/>
                  </a:lnTo>
                  <a:lnTo>
                    <a:pt x="54609" y="95250"/>
                  </a:lnTo>
                  <a:close/>
                </a:path>
                <a:path w="54609" h="127000">
                  <a:moveTo>
                    <a:pt x="54609" y="91440"/>
                  </a:moveTo>
                  <a:lnTo>
                    <a:pt x="0" y="91440"/>
                  </a:lnTo>
                  <a:lnTo>
                    <a:pt x="0" y="93980"/>
                  </a:lnTo>
                  <a:lnTo>
                    <a:pt x="54609" y="93980"/>
                  </a:lnTo>
                  <a:lnTo>
                    <a:pt x="54609" y="91440"/>
                  </a:lnTo>
                  <a:close/>
                </a:path>
                <a:path w="54609" h="127000">
                  <a:moveTo>
                    <a:pt x="54609" y="88900"/>
                  </a:moveTo>
                  <a:lnTo>
                    <a:pt x="0" y="88900"/>
                  </a:lnTo>
                  <a:lnTo>
                    <a:pt x="0" y="90170"/>
                  </a:lnTo>
                  <a:lnTo>
                    <a:pt x="54609" y="90170"/>
                  </a:lnTo>
                  <a:lnTo>
                    <a:pt x="54609" y="88900"/>
                  </a:lnTo>
                  <a:close/>
                </a:path>
                <a:path w="54609" h="127000">
                  <a:moveTo>
                    <a:pt x="54609" y="85090"/>
                  </a:moveTo>
                  <a:lnTo>
                    <a:pt x="0" y="85090"/>
                  </a:lnTo>
                  <a:lnTo>
                    <a:pt x="0" y="87630"/>
                  </a:lnTo>
                  <a:lnTo>
                    <a:pt x="54609" y="87630"/>
                  </a:lnTo>
                  <a:lnTo>
                    <a:pt x="54609" y="85090"/>
                  </a:lnTo>
                  <a:close/>
                </a:path>
                <a:path w="54609" h="127000">
                  <a:moveTo>
                    <a:pt x="54609" y="82550"/>
                  </a:moveTo>
                  <a:lnTo>
                    <a:pt x="0" y="82550"/>
                  </a:lnTo>
                  <a:lnTo>
                    <a:pt x="0" y="83820"/>
                  </a:lnTo>
                  <a:lnTo>
                    <a:pt x="54609" y="83820"/>
                  </a:lnTo>
                  <a:lnTo>
                    <a:pt x="54609" y="82550"/>
                  </a:lnTo>
                  <a:close/>
                </a:path>
                <a:path w="54609" h="127000">
                  <a:moveTo>
                    <a:pt x="54609" y="78740"/>
                  </a:moveTo>
                  <a:lnTo>
                    <a:pt x="0" y="78740"/>
                  </a:lnTo>
                  <a:lnTo>
                    <a:pt x="0" y="81280"/>
                  </a:lnTo>
                  <a:lnTo>
                    <a:pt x="54609" y="81280"/>
                  </a:lnTo>
                  <a:lnTo>
                    <a:pt x="54609" y="78740"/>
                  </a:lnTo>
                  <a:close/>
                </a:path>
                <a:path w="54609" h="127000">
                  <a:moveTo>
                    <a:pt x="54609" y="76200"/>
                  </a:moveTo>
                  <a:lnTo>
                    <a:pt x="0" y="76200"/>
                  </a:lnTo>
                  <a:lnTo>
                    <a:pt x="0" y="77470"/>
                  </a:lnTo>
                  <a:lnTo>
                    <a:pt x="54609" y="77470"/>
                  </a:lnTo>
                  <a:lnTo>
                    <a:pt x="54609" y="76200"/>
                  </a:lnTo>
                  <a:close/>
                </a:path>
                <a:path w="54609" h="127000">
                  <a:moveTo>
                    <a:pt x="54609" y="72390"/>
                  </a:moveTo>
                  <a:lnTo>
                    <a:pt x="0" y="72390"/>
                  </a:lnTo>
                  <a:lnTo>
                    <a:pt x="0" y="74930"/>
                  </a:lnTo>
                  <a:lnTo>
                    <a:pt x="54609" y="74930"/>
                  </a:lnTo>
                  <a:lnTo>
                    <a:pt x="54609" y="72390"/>
                  </a:lnTo>
                  <a:close/>
                </a:path>
                <a:path w="54609" h="127000">
                  <a:moveTo>
                    <a:pt x="54609" y="69850"/>
                  </a:moveTo>
                  <a:lnTo>
                    <a:pt x="0" y="69850"/>
                  </a:lnTo>
                  <a:lnTo>
                    <a:pt x="0" y="71120"/>
                  </a:lnTo>
                  <a:lnTo>
                    <a:pt x="54609" y="71120"/>
                  </a:lnTo>
                  <a:lnTo>
                    <a:pt x="54609" y="69850"/>
                  </a:lnTo>
                  <a:close/>
                </a:path>
                <a:path w="54609" h="127000">
                  <a:moveTo>
                    <a:pt x="54609" y="63500"/>
                  </a:moveTo>
                  <a:lnTo>
                    <a:pt x="0" y="63500"/>
                  </a:lnTo>
                  <a:lnTo>
                    <a:pt x="0" y="68580"/>
                  </a:lnTo>
                  <a:lnTo>
                    <a:pt x="54609" y="68580"/>
                  </a:lnTo>
                  <a:lnTo>
                    <a:pt x="54609" y="63500"/>
                  </a:lnTo>
                  <a:close/>
                </a:path>
                <a:path w="54609" h="127000">
                  <a:moveTo>
                    <a:pt x="54609" y="57150"/>
                  </a:moveTo>
                  <a:lnTo>
                    <a:pt x="0" y="57150"/>
                  </a:lnTo>
                  <a:lnTo>
                    <a:pt x="0" y="62230"/>
                  </a:lnTo>
                  <a:lnTo>
                    <a:pt x="54609" y="62230"/>
                  </a:lnTo>
                  <a:lnTo>
                    <a:pt x="54609" y="57150"/>
                  </a:lnTo>
                  <a:close/>
                </a:path>
                <a:path w="54609" h="127000">
                  <a:moveTo>
                    <a:pt x="54609" y="50800"/>
                  </a:moveTo>
                  <a:lnTo>
                    <a:pt x="0" y="50800"/>
                  </a:lnTo>
                  <a:lnTo>
                    <a:pt x="0" y="55880"/>
                  </a:lnTo>
                  <a:lnTo>
                    <a:pt x="54609" y="55880"/>
                  </a:lnTo>
                  <a:lnTo>
                    <a:pt x="54609" y="50800"/>
                  </a:lnTo>
                  <a:close/>
                </a:path>
                <a:path w="54609" h="127000">
                  <a:moveTo>
                    <a:pt x="54609" y="44450"/>
                  </a:moveTo>
                  <a:lnTo>
                    <a:pt x="0" y="44450"/>
                  </a:lnTo>
                  <a:lnTo>
                    <a:pt x="0" y="49530"/>
                  </a:lnTo>
                  <a:lnTo>
                    <a:pt x="54609" y="49530"/>
                  </a:lnTo>
                  <a:lnTo>
                    <a:pt x="54609" y="44450"/>
                  </a:lnTo>
                  <a:close/>
                </a:path>
                <a:path w="54609" h="127000">
                  <a:moveTo>
                    <a:pt x="54609" y="38100"/>
                  </a:moveTo>
                  <a:lnTo>
                    <a:pt x="0" y="38100"/>
                  </a:lnTo>
                  <a:lnTo>
                    <a:pt x="0" y="43180"/>
                  </a:lnTo>
                  <a:lnTo>
                    <a:pt x="54609" y="43180"/>
                  </a:lnTo>
                  <a:lnTo>
                    <a:pt x="54609" y="38100"/>
                  </a:lnTo>
                  <a:close/>
                </a:path>
                <a:path w="54609" h="127000">
                  <a:moveTo>
                    <a:pt x="54609" y="31750"/>
                  </a:moveTo>
                  <a:lnTo>
                    <a:pt x="0" y="31750"/>
                  </a:lnTo>
                  <a:lnTo>
                    <a:pt x="0" y="36830"/>
                  </a:lnTo>
                  <a:lnTo>
                    <a:pt x="54609" y="36830"/>
                  </a:lnTo>
                  <a:lnTo>
                    <a:pt x="54609" y="31750"/>
                  </a:lnTo>
                  <a:close/>
                </a:path>
                <a:path w="54609" h="127000">
                  <a:moveTo>
                    <a:pt x="54609" y="25400"/>
                  </a:moveTo>
                  <a:lnTo>
                    <a:pt x="0" y="25400"/>
                  </a:lnTo>
                  <a:lnTo>
                    <a:pt x="0" y="30480"/>
                  </a:lnTo>
                  <a:lnTo>
                    <a:pt x="54609" y="30480"/>
                  </a:lnTo>
                  <a:lnTo>
                    <a:pt x="54609" y="25400"/>
                  </a:lnTo>
                  <a:close/>
                </a:path>
                <a:path w="54609" h="127000">
                  <a:moveTo>
                    <a:pt x="54609" y="20320"/>
                  </a:moveTo>
                  <a:lnTo>
                    <a:pt x="0" y="20320"/>
                  </a:lnTo>
                  <a:lnTo>
                    <a:pt x="0" y="24130"/>
                  </a:lnTo>
                  <a:lnTo>
                    <a:pt x="54609" y="24130"/>
                  </a:lnTo>
                  <a:lnTo>
                    <a:pt x="54609" y="20320"/>
                  </a:lnTo>
                  <a:close/>
                </a:path>
                <a:path w="54609" h="127000">
                  <a:moveTo>
                    <a:pt x="54609" y="13970"/>
                  </a:moveTo>
                  <a:lnTo>
                    <a:pt x="0" y="13970"/>
                  </a:lnTo>
                  <a:lnTo>
                    <a:pt x="0" y="19050"/>
                  </a:lnTo>
                  <a:lnTo>
                    <a:pt x="54609" y="19050"/>
                  </a:lnTo>
                  <a:lnTo>
                    <a:pt x="54609" y="13970"/>
                  </a:lnTo>
                  <a:close/>
                </a:path>
                <a:path w="54609" h="127000">
                  <a:moveTo>
                    <a:pt x="54609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4609" y="12700"/>
                  </a:lnTo>
                  <a:lnTo>
                    <a:pt x="54609" y="7620"/>
                  </a:lnTo>
                  <a:close/>
                </a:path>
                <a:path w="54609" h="127000">
                  <a:moveTo>
                    <a:pt x="13969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54609" y="6350"/>
                  </a:lnTo>
                  <a:lnTo>
                    <a:pt x="54609" y="1270"/>
                  </a:lnTo>
                  <a:lnTo>
                    <a:pt x="13969" y="1270"/>
                  </a:lnTo>
                  <a:lnTo>
                    <a:pt x="13969" y="0"/>
                  </a:lnTo>
                  <a:close/>
                </a:path>
              </a:pathLst>
            </a:custGeom>
            <a:solidFill>
              <a:srgbClr val="1D5A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7" name="object 317"/>
            <p:cNvSpPr/>
            <p:nvPr/>
          </p:nvSpPr>
          <p:spPr>
            <a:xfrm>
              <a:off x="975360" y="6428739"/>
              <a:ext cx="55880" cy="123189"/>
            </a:xfrm>
            <a:custGeom>
              <a:avLst/>
              <a:gdLst/>
              <a:ahLst/>
              <a:cxnLst/>
              <a:rect l="l" t="t" r="r" b="b"/>
              <a:pathLst>
                <a:path w="55880" h="123190">
                  <a:moveTo>
                    <a:pt x="55880" y="120650"/>
                  </a:moveTo>
                  <a:lnTo>
                    <a:pt x="45720" y="120650"/>
                  </a:lnTo>
                  <a:lnTo>
                    <a:pt x="45720" y="123190"/>
                  </a:lnTo>
                  <a:lnTo>
                    <a:pt x="55880" y="123190"/>
                  </a:lnTo>
                  <a:lnTo>
                    <a:pt x="55880" y="120650"/>
                  </a:lnTo>
                  <a:close/>
                </a:path>
                <a:path w="55880" h="123190">
                  <a:moveTo>
                    <a:pt x="55880" y="116840"/>
                  </a:moveTo>
                  <a:lnTo>
                    <a:pt x="2540" y="116840"/>
                  </a:lnTo>
                  <a:lnTo>
                    <a:pt x="2540" y="118110"/>
                  </a:lnTo>
                  <a:lnTo>
                    <a:pt x="16509" y="118110"/>
                  </a:lnTo>
                  <a:lnTo>
                    <a:pt x="16509" y="120650"/>
                  </a:lnTo>
                  <a:lnTo>
                    <a:pt x="31750" y="120650"/>
                  </a:lnTo>
                  <a:lnTo>
                    <a:pt x="31750" y="119380"/>
                  </a:lnTo>
                  <a:lnTo>
                    <a:pt x="55880" y="119380"/>
                  </a:lnTo>
                  <a:lnTo>
                    <a:pt x="55880" y="116840"/>
                  </a:lnTo>
                  <a:close/>
                </a:path>
                <a:path w="55880" h="123190">
                  <a:moveTo>
                    <a:pt x="55880" y="114300"/>
                  </a:moveTo>
                  <a:lnTo>
                    <a:pt x="0" y="114300"/>
                  </a:lnTo>
                  <a:lnTo>
                    <a:pt x="0" y="115570"/>
                  </a:lnTo>
                  <a:lnTo>
                    <a:pt x="55880" y="115570"/>
                  </a:lnTo>
                  <a:lnTo>
                    <a:pt x="55880" y="114300"/>
                  </a:lnTo>
                  <a:close/>
                </a:path>
                <a:path w="55880" h="123190">
                  <a:moveTo>
                    <a:pt x="55880" y="110490"/>
                  </a:moveTo>
                  <a:lnTo>
                    <a:pt x="0" y="110490"/>
                  </a:lnTo>
                  <a:lnTo>
                    <a:pt x="0" y="113030"/>
                  </a:lnTo>
                  <a:lnTo>
                    <a:pt x="55880" y="113030"/>
                  </a:lnTo>
                  <a:lnTo>
                    <a:pt x="55880" y="110490"/>
                  </a:lnTo>
                  <a:close/>
                </a:path>
                <a:path w="55880" h="123190">
                  <a:moveTo>
                    <a:pt x="55880" y="107950"/>
                  </a:moveTo>
                  <a:lnTo>
                    <a:pt x="0" y="107950"/>
                  </a:lnTo>
                  <a:lnTo>
                    <a:pt x="0" y="109220"/>
                  </a:lnTo>
                  <a:lnTo>
                    <a:pt x="55880" y="109220"/>
                  </a:lnTo>
                  <a:lnTo>
                    <a:pt x="55880" y="107950"/>
                  </a:lnTo>
                  <a:close/>
                </a:path>
                <a:path w="55880" h="123190">
                  <a:moveTo>
                    <a:pt x="55880" y="104140"/>
                  </a:moveTo>
                  <a:lnTo>
                    <a:pt x="0" y="104140"/>
                  </a:lnTo>
                  <a:lnTo>
                    <a:pt x="0" y="106680"/>
                  </a:lnTo>
                  <a:lnTo>
                    <a:pt x="55880" y="106680"/>
                  </a:lnTo>
                  <a:lnTo>
                    <a:pt x="55880" y="104140"/>
                  </a:lnTo>
                  <a:close/>
                </a:path>
                <a:path w="55880" h="123190">
                  <a:moveTo>
                    <a:pt x="55880" y="101600"/>
                  </a:moveTo>
                  <a:lnTo>
                    <a:pt x="0" y="101600"/>
                  </a:lnTo>
                  <a:lnTo>
                    <a:pt x="0" y="102870"/>
                  </a:lnTo>
                  <a:lnTo>
                    <a:pt x="55880" y="102870"/>
                  </a:lnTo>
                  <a:lnTo>
                    <a:pt x="55880" y="101600"/>
                  </a:lnTo>
                  <a:close/>
                </a:path>
                <a:path w="55880" h="123190">
                  <a:moveTo>
                    <a:pt x="55880" y="97790"/>
                  </a:moveTo>
                  <a:lnTo>
                    <a:pt x="0" y="97790"/>
                  </a:lnTo>
                  <a:lnTo>
                    <a:pt x="0" y="100330"/>
                  </a:lnTo>
                  <a:lnTo>
                    <a:pt x="55880" y="100330"/>
                  </a:lnTo>
                  <a:lnTo>
                    <a:pt x="55880" y="97790"/>
                  </a:lnTo>
                  <a:close/>
                </a:path>
                <a:path w="55880" h="123190">
                  <a:moveTo>
                    <a:pt x="55880" y="95250"/>
                  </a:moveTo>
                  <a:lnTo>
                    <a:pt x="0" y="95250"/>
                  </a:lnTo>
                  <a:lnTo>
                    <a:pt x="0" y="96520"/>
                  </a:lnTo>
                  <a:lnTo>
                    <a:pt x="55880" y="96520"/>
                  </a:lnTo>
                  <a:lnTo>
                    <a:pt x="55880" y="95250"/>
                  </a:lnTo>
                  <a:close/>
                </a:path>
                <a:path w="55880" h="123190">
                  <a:moveTo>
                    <a:pt x="55880" y="91440"/>
                  </a:moveTo>
                  <a:lnTo>
                    <a:pt x="0" y="91440"/>
                  </a:lnTo>
                  <a:lnTo>
                    <a:pt x="0" y="93980"/>
                  </a:lnTo>
                  <a:lnTo>
                    <a:pt x="55880" y="93980"/>
                  </a:lnTo>
                  <a:lnTo>
                    <a:pt x="55880" y="91440"/>
                  </a:lnTo>
                  <a:close/>
                </a:path>
                <a:path w="55880" h="123190">
                  <a:moveTo>
                    <a:pt x="55880" y="88900"/>
                  </a:moveTo>
                  <a:lnTo>
                    <a:pt x="0" y="88900"/>
                  </a:lnTo>
                  <a:lnTo>
                    <a:pt x="0" y="90170"/>
                  </a:lnTo>
                  <a:lnTo>
                    <a:pt x="55880" y="90170"/>
                  </a:lnTo>
                  <a:lnTo>
                    <a:pt x="55880" y="88900"/>
                  </a:lnTo>
                  <a:close/>
                </a:path>
                <a:path w="55880" h="123190">
                  <a:moveTo>
                    <a:pt x="55880" y="85090"/>
                  </a:moveTo>
                  <a:lnTo>
                    <a:pt x="0" y="85090"/>
                  </a:lnTo>
                  <a:lnTo>
                    <a:pt x="0" y="87630"/>
                  </a:lnTo>
                  <a:lnTo>
                    <a:pt x="55880" y="87630"/>
                  </a:lnTo>
                  <a:lnTo>
                    <a:pt x="55880" y="85090"/>
                  </a:lnTo>
                  <a:close/>
                </a:path>
                <a:path w="55880" h="123190">
                  <a:moveTo>
                    <a:pt x="55880" y="82550"/>
                  </a:moveTo>
                  <a:lnTo>
                    <a:pt x="0" y="82550"/>
                  </a:lnTo>
                  <a:lnTo>
                    <a:pt x="0" y="83820"/>
                  </a:lnTo>
                  <a:lnTo>
                    <a:pt x="55880" y="83820"/>
                  </a:lnTo>
                  <a:lnTo>
                    <a:pt x="55880" y="82550"/>
                  </a:lnTo>
                  <a:close/>
                </a:path>
                <a:path w="55880" h="123190">
                  <a:moveTo>
                    <a:pt x="55880" y="78740"/>
                  </a:moveTo>
                  <a:lnTo>
                    <a:pt x="0" y="78740"/>
                  </a:lnTo>
                  <a:lnTo>
                    <a:pt x="0" y="81280"/>
                  </a:lnTo>
                  <a:lnTo>
                    <a:pt x="55880" y="81280"/>
                  </a:lnTo>
                  <a:lnTo>
                    <a:pt x="55880" y="78740"/>
                  </a:lnTo>
                  <a:close/>
                </a:path>
                <a:path w="55880" h="123190">
                  <a:moveTo>
                    <a:pt x="55880" y="76200"/>
                  </a:moveTo>
                  <a:lnTo>
                    <a:pt x="0" y="76200"/>
                  </a:lnTo>
                  <a:lnTo>
                    <a:pt x="0" y="77470"/>
                  </a:lnTo>
                  <a:lnTo>
                    <a:pt x="55880" y="77470"/>
                  </a:lnTo>
                  <a:lnTo>
                    <a:pt x="55880" y="76200"/>
                  </a:lnTo>
                  <a:close/>
                </a:path>
                <a:path w="55880" h="123190">
                  <a:moveTo>
                    <a:pt x="55880" y="72390"/>
                  </a:moveTo>
                  <a:lnTo>
                    <a:pt x="0" y="72390"/>
                  </a:lnTo>
                  <a:lnTo>
                    <a:pt x="0" y="74930"/>
                  </a:lnTo>
                  <a:lnTo>
                    <a:pt x="55880" y="74930"/>
                  </a:lnTo>
                  <a:lnTo>
                    <a:pt x="55880" y="72390"/>
                  </a:lnTo>
                  <a:close/>
                </a:path>
                <a:path w="55880" h="123190">
                  <a:moveTo>
                    <a:pt x="55880" y="69850"/>
                  </a:moveTo>
                  <a:lnTo>
                    <a:pt x="0" y="69850"/>
                  </a:lnTo>
                  <a:lnTo>
                    <a:pt x="0" y="71120"/>
                  </a:lnTo>
                  <a:lnTo>
                    <a:pt x="55880" y="71120"/>
                  </a:lnTo>
                  <a:lnTo>
                    <a:pt x="55880" y="69850"/>
                  </a:lnTo>
                  <a:close/>
                </a:path>
                <a:path w="55880" h="123190">
                  <a:moveTo>
                    <a:pt x="55880" y="63500"/>
                  </a:moveTo>
                  <a:lnTo>
                    <a:pt x="0" y="63500"/>
                  </a:lnTo>
                  <a:lnTo>
                    <a:pt x="0" y="68580"/>
                  </a:lnTo>
                  <a:lnTo>
                    <a:pt x="55880" y="68580"/>
                  </a:lnTo>
                  <a:lnTo>
                    <a:pt x="55880" y="63500"/>
                  </a:lnTo>
                  <a:close/>
                </a:path>
                <a:path w="55880" h="123190">
                  <a:moveTo>
                    <a:pt x="55880" y="57150"/>
                  </a:moveTo>
                  <a:lnTo>
                    <a:pt x="0" y="57150"/>
                  </a:lnTo>
                  <a:lnTo>
                    <a:pt x="0" y="62230"/>
                  </a:lnTo>
                  <a:lnTo>
                    <a:pt x="55880" y="62230"/>
                  </a:lnTo>
                  <a:lnTo>
                    <a:pt x="55880" y="57150"/>
                  </a:lnTo>
                  <a:close/>
                </a:path>
                <a:path w="55880" h="123190">
                  <a:moveTo>
                    <a:pt x="55880" y="50800"/>
                  </a:moveTo>
                  <a:lnTo>
                    <a:pt x="0" y="50800"/>
                  </a:lnTo>
                  <a:lnTo>
                    <a:pt x="0" y="55880"/>
                  </a:lnTo>
                  <a:lnTo>
                    <a:pt x="55880" y="55880"/>
                  </a:lnTo>
                  <a:lnTo>
                    <a:pt x="55880" y="50800"/>
                  </a:lnTo>
                  <a:close/>
                </a:path>
                <a:path w="55880" h="123190">
                  <a:moveTo>
                    <a:pt x="55880" y="44450"/>
                  </a:moveTo>
                  <a:lnTo>
                    <a:pt x="0" y="44450"/>
                  </a:lnTo>
                  <a:lnTo>
                    <a:pt x="0" y="49530"/>
                  </a:lnTo>
                  <a:lnTo>
                    <a:pt x="55880" y="49530"/>
                  </a:lnTo>
                  <a:lnTo>
                    <a:pt x="55880" y="44450"/>
                  </a:lnTo>
                  <a:close/>
                </a:path>
                <a:path w="55880" h="123190">
                  <a:moveTo>
                    <a:pt x="55880" y="38100"/>
                  </a:moveTo>
                  <a:lnTo>
                    <a:pt x="0" y="38100"/>
                  </a:lnTo>
                  <a:lnTo>
                    <a:pt x="0" y="43180"/>
                  </a:lnTo>
                  <a:lnTo>
                    <a:pt x="55880" y="43180"/>
                  </a:lnTo>
                  <a:lnTo>
                    <a:pt x="55880" y="38100"/>
                  </a:lnTo>
                  <a:close/>
                </a:path>
                <a:path w="55880" h="123190">
                  <a:moveTo>
                    <a:pt x="55880" y="31750"/>
                  </a:moveTo>
                  <a:lnTo>
                    <a:pt x="0" y="31750"/>
                  </a:lnTo>
                  <a:lnTo>
                    <a:pt x="0" y="36830"/>
                  </a:lnTo>
                  <a:lnTo>
                    <a:pt x="55880" y="36830"/>
                  </a:lnTo>
                  <a:lnTo>
                    <a:pt x="55880" y="31750"/>
                  </a:lnTo>
                  <a:close/>
                </a:path>
                <a:path w="55880" h="123190">
                  <a:moveTo>
                    <a:pt x="55880" y="25400"/>
                  </a:moveTo>
                  <a:lnTo>
                    <a:pt x="0" y="25400"/>
                  </a:lnTo>
                  <a:lnTo>
                    <a:pt x="0" y="30480"/>
                  </a:lnTo>
                  <a:lnTo>
                    <a:pt x="55880" y="30480"/>
                  </a:lnTo>
                  <a:lnTo>
                    <a:pt x="55880" y="25400"/>
                  </a:lnTo>
                  <a:close/>
                </a:path>
                <a:path w="55880" h="123190">
                  <a:moveTo>
                    <a:pt x="55880" y="20320"/>
                  </a:moveTo>
                  <a:lnTo>
                    <a:pt x="0" y="20320"/>
                  </a:lnTo>
                  <a:lnTo>
                    <a:pt x="0" y="24130"/>
                  </a:lnTo>
                  <a:lnTo>
                    <a:pt x="55880" y="24130"/>
                  </a:lnTo>
                  <a:lnTo>
                    <a:pt x="55880" y="20320"/>
                  </a:lnTo>
                  <a:close/>
                </a:path>
                <a:path w="55880" h="123190">
                  <a:moveTo>
                    <a:pt x="55880" y="13970"/>
                  </a:moveTo>
                  <a:lnTo>
                    <a:pt x="0" y="13970"/>
                  </a:lnTo>
                  <a:lnTo>
                    <a:pt x="0" y="19050"/>
                  </a:lnTo>
                  <a:lnTo>
                    <a:pt x="55880" y="19050"/>
                  </a:lnTo>
                  <a:lnTo>
                    <a:pt x="55880" y="13970"/>
                  </a:lnTo>
                  <a:close/>
                </a:path>
                <a:path w="55880" h="123190">
                  <a:moveTo>
                    <a:pt x="55880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5880" y="12700"/>
                  </a:lnTo>
                  <a:lnTo>
                    <a:pt x="55880" y="7620"/>
                  </a:lnTo>
                  <a:close/>
                </a:path>
                <a:path w="55880" h="123190">
                  <a:moveTo>
                    <a:pt x="5588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55880" y="6350"/>
                  </a:lnTo>
                  <a:lnTo>
                    <a:pt x="55880" y="0"/>
                  </a:lnTo>
                  <a:close/>
                </a:path>
              </a:pathLst>
            </a:custGeom>
            <a:solidFill>
              <a:srgbClr val="1D59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8" name="object 318"/>
            <p:cNvSpPr/>
            <p:nvPr/>
          </p:nvSpPr>
          <p:spPr>
            <a:xfrm>
              <a:off x="920749" y="6428739"/>
              <a:ext cx="54610" cy="116839"/>
            </a:xfrm>
            <a:custGeom>
              <a:avLst/>
              <a:gdLst/>
              <a:ahLst/>
              <a:cxnLst/>
              <a:rect l="l" t="t" r="r" b="b"/>
              <a:pathLst>
                <a:path w="54609" h="116840">
                  <a:moveTo>
                    <a:pt x="54609" y="114300"/>
                  </a:moveTo>
                  <a:lnTo>
                    <a:pt x="27940" y="114300"/>
                  </a:lnTo>
                  <a:lnTo>
                    <a:pt x="27940" y="116840"/>
                  </a:lnTo>
                  <a:lnTo>
                    <a:pt x="41909" y="116840"/>
                  </a:lnTo>
                  <a:lnTo>
                    <a:pt x="41909" y="115570"/>
                  </a:lnTo>
                  <a:lnTo>
                    <a:pt x="54609" y="115570"/>
                  </a:lnTo>
                  <a:lnTo>
                    <a:pt x="54609" y="114300"/>
                  </a:lnTo>
                  <a:close/>
                </a:path>
                <a:path w="54609" h="116840">
                  <a:moveTo>
                    <a:pt x="54609" y="110490"/>
                  </a:moveTo>
                  <a:lnTo>
                    <a:pt x="0" y="110490"/>
                  </a:lnTo>
                  <a:lnTo>
                    <a:pt x="0" y="114300"/>
                  </a:lnTo>
                  <a:lnTo>
                    <a:pt x="13969" y="114300"/>
                  </a:lnTo>
                  <a:lnTo>
                    <a:pt x="13969" y="113030"/>
                  </a:lnTo>
                  <a:lnTo>
                    <a:pt x="54609" y="113030"/>
                  </a:lnTo>
                  <a:lnTo>
                    <a:pt x="54609" y="110490"/>
                  </a:lnTo>
                  <a:close/>
                </a:path>
                <a:path w="54609" h="116840">
                  <a:moveTo>
                    <a:pt x="54609" y="107950"/>
                  </a:moveTo>
                  <a:lnTo>
                    <a:pt x="0" y="107950"/>
                  </a:lnTo>
                  <a:lnTo>
                    <a:pt x="0" y="109220"/>
                  </a:lnTo>
                  <a:lnTo>
                    <a:pt x="54609" y="109220"/>
                  </a:lnTo>
                  <a:lnTo>
                    <a:pt x="54609" y="107950"/>
                  </a:lnTo>
                  <a:close/>
                </a:path>
                <a:path w="54609" h="116840">
                  <a:moveTo>
                    <a:pt x="54609" y="104140"/>
                  </a:moveTo>
                  <a:lnTo>
                    <a:pt x="0" y="104140"/>
                  </a:lnTo>
                  <a:lnTo>
                    <a:pt x="0" y="106680"/>
                  </a:lnTo>
                  <a:lnTo>
                    <a:pt x="54609" y="106680"/>
                  </a:lnTo>
                  <a:lnTo>
                    <a:pt x="54609" y="104140"/>
                  </a:lnTo>
                  <a:close/>
                </a:path>
                <a:path w="54609" h="116840">
                  <a:moveTo>
                    <a:pt x="54609" y="101600"/>
                  </a:moveTo>
                  <a:lnTo>
                    <a:pt x="0" y="101600"/>
                  </a:lnTo>
                  <a:lnTo>
                    <a:pt x="0" y="102870"/>
                  </a:lnTo>
                  <a:lnTo>
                    <a:pt x="54609" y="102870"/>
                  </a:lnTo>
                  <a:lnTo>
                    <a:pt x="54609" y="101600"/>
                  </a:lnTo>
                  <a:close/>
                </a:path>
                <a:path w="54609" h="116840">
                  <a:moveTo>
                    <a:pt x="54609" y="97790"/>
                  </a:moveTo>
                  <a:lnTo>
                    <a:pt x="0" y="97790"/>
                  </a:lnTo>
                  <a:lnTo>
                    <a:pt x="0" y="100330"/>
                  </a:lnTo>
                  <a:lnTo>
                    <a:pt x="54609" y="100330"/>
                  </a:lnTo>
                  <a:lnTo>
                    <a:pt x="54609" y="97790"/>
                  </a:lnTo>
                  <a:close/>
                </a:path>
                <a:path w="54609" h="116840">
                  <a:moveTo>
                    <a:pt x="54609" y="95250"/>
                  </a:moveTo>
                  <a:lnTo>
                    <a:pt x="0" y="95250"/>
                  </a:lnTo>
                  <a:lnTo>
                    <a:pt x="0" y="96520"/>
                  </a:lnTo>
                  <a:lnTo>
                    <a:pt x="54609" y="96520"/>
                  </a:lnTo>
                  <a:lnTo>
                    <a:pt x="54609" y="95250"/>
                  </a:lnTo>
                  <a:close/>
                </a:path>
                <a:path w="54609" h="116840">
                  <a:moveTo>
                    <a:pt x="54609" y="91440"/>
                  </a:moveTo>
                  <a:lnTo>
                    <a:pt x="0" y="91440"/>
                  </a:lnTo>
                  <a:lnTo>
                    <a:pt x="0" y="93980"/>
                  </a:lnTo>
                  <a:lnTo>
                    <a:pt x="54609" y="93980"/>
                  </a:lnTo>
                  <a:lnTo>
                    <a:pt x="54609" y="91440"/>
                  </a:lnTo>
                  <a:close/>
                </a:path>
                <a:path w="54609" h="116840">
                  <a:moveTo>
                    <a:pt x="54609" y="88900"/>
                  </a:moveTo>
                  <a:lnTo>
                    <a:pt x="0" y="88900"/>
                  </a:lnTo>
                  <a:lnTo>
                    <a:pt x="0" y="90170"/>
                  </a:lnTo>
                  <a:lnTo>
                    <a:pt x="54609" y="90170"/>
                  </a:lnTo>
                  <a:lnTo>
                    <a:pt x="54609" y="88900"/>
                  </a:lnTo>
                  <a:close/>
                </a:path>
                <a:path w="54609" h="116840">
                  <a:moveTo>
                    <a:pt x="54609" y="85090"/>
                  </a:moveTo>
                  <a:lnTo>
                    <a:pt x="0" y="85090"/>
                  </a:lnTo>
                  <a:lnTo>
                    <a:pt x="0" y="87630"/>
                  </a:lnTo>
                  <a:lnTo>
                    <a:pt x="54609" y="87630"/>
                  </a:lnTo>
                  <a:lnTo>
                    <a:pt x="54609" y="85090"/>
                  </a:lnTo>
                  <a:close/>
                </a:path>
                <a:path w="54609" h="116840">
                  <a:moveTo>
                    <a:pt x="54609" y="82550"/>
                  </a:moveTo>
                  <a:lnTo>
                    <a:pt x="0" y="82550"/>
                  </a:lnTo>
                  <a:lnTo>
                    <a:pt x="0" y="83820"/>
                  </a:lnTo>
                  <a:lnTo>
                    <a:pt x="54609" y="83820"/>
                  </a:lnTo>
                  <a:lnTo>
                    <a:pt x="54609" y="82550"/>
                  </a:lnTo>
                  <a:close/>
                </a:path>
                <a:path w="54609" h="116840">
                  <a:moveTo>
                    <a:pt x="54609" y="78740"/>
                  </a:moveTo>
                  <a:lnTo>
                    <a:pt x="0" y="78740"/>
                  </a:lnTo>
                  <a:lnTo>
                    <a:pt x="0" y="81280"/>
                  </a:lnTo>
                  <a:lnTo>
                    <a:pt x="54609" y="81280"/>
                  </a:lnTo>
                  <a:lnTo>
                    <a:pt x="54609" y="78740"/>
                  </a:lnTo>
                  <a:close/>
                </a:path>
                <a:path w="54609" h="116840">
                  <a:moveTo>
                    <a:pt x="54609" y="76200"/>
                  </a:moveTo>
                  <a:lnTo>
                    <a:pt x="0" y="76200"/>
                  </a:lnTo>
                  <a:lnTo>
                    <a:pt x="0" y="77470"/>
                  </a:lnTo>
                  <a:lnTo>
                    <a:pt x="54609" y="77470"/>
                  </a:lnTo>
                  <a:lnTo>
                    <a:pt x="54609" y="76200"/>
                  </a:lnTo>
                  <a:close/>
                </a:path>
                <a:path w="54609" h="116840">
                  <a:moveTo>
                    <a:pt x="54609" y="72390"/>
                  </a:moveTo>
                  <a:lnTo>
                    <a:pt x="0" y="72390"/>
                  </a:lnTo>
                  <a:lnTo>
                    <a:pt x="0" y="74930"/>
                  </a:lnTo>
                  <a:lnTo>
                    <a:pt x="54609" y="74930"/>
                  </a:lnTo>
                  <a:lnTo>
                    <a:pt x="54609" y="72390"/>
                  </a:lnTo>
                  <a:close/>
                </a:path>
                <a:path w="54609" h="116840">
                  <a:moveTo>
                    <a:pt x="54609" y="69850"/>
                  </a:moveTo>
                  <a:lnTo>
                    <a:pt x="0" y="69850"/>
                  </a:lnTo>
                  <a:lnTo>
                    <a:pt x="0" y="71120"/>
                  </a:lnTo>
                  <a:lnTo>
                    <a:pt x="54609" y="71120"/>
                  </a:lnTo>
                  <a:lnTo>
                    <a:pt x="54609" y="69850"/>
                  </a:lnTo>
                  <a:close/>
                </a:path>
                <a:path w="54609" h="116840">
                  <a:moveTo>
                    <a:pt x="54609" y="63500"/>
                  </a:moveTo>
                  <a:lnTo>
                    <a:pt x="0" y="63500"/>
                  </a:lnTo>
                  <a:lnTo>
                    <a:pt x="0" y="68580"/>
                  </a:lnTo>
                  <a:lnTo>
                    <a:pt x="54609" y="68580"/>
                  </a:lnTo>
                  <a:lnTo>
                    <a:pt x="54609" y="63500"/>
                  </a:lnTo>
                  <a:close/>
                </a:path>
                <a:path w="54609" h="116840">
                  <a:moveTo>
                    <a:pt x="54609" y="57150"/>
                  </a:moveTo>
                  <a:lnTo>
                    <a:pt x="0" y="57150"/>
                  </a:lnTo>
                  <a:lnTo>
                    <a:pt x="0" y="62230"/>
                  </a:lnTo>
                  <a:lnTo>
                    <a:pt x="54609" y="62230"/>
                  </a:lnTo>
                  <a:lnTo>
                    <a:pt x="54609" y="57150"/>
                  </a:lnTo>
                  <a:close/>
                </a:path>
                <a:path w="54609" h="116840">
                  <a:moveTo>
                    <a:pt x="54609" y="50800"/>
                  </a:moveTo>
                  <a:lnTo>
                    <a:pt x="0" y="50800"/>
                  </a:lnTo>
                  <a:lnTo>
                    <a:pt x="0" y="55880"/>
                  </a:lnTo>
                  <a:lnTo>
                    <a:pt x="54609" y="55880"/>
                  </a:lnTo>
                  <a:lnTo>
                    <a:pt x="54609" y="50800"/>
                  </a:lnTo>
                  <a:close/>
                </a:path>
                <a:path w="54609" h="116840">
                  <a:moveTo>
                    <a:pt x="54609" y="44450"/>
                  </a:moveTo>
                  <a:lnTo>
                    <a:pt x="0" y="44450"/>
                  </a:lnTo>
                  <a:lnTo>
                    <a:pt x="0" y="49530"/>
                  </a:lnTo>
                  <a:lnTo>
                    <a:pt x="54609" y="49530"/>
                  </a:lnTo>
                  <a:lnTo>
                    <a:pt x="54609" y="44450"/>
                  </a:lnTo>
                  <a:close/>
                </a:path>
                <a:path w="54609" h="116840">
                  <a:moveTo>
                    <a:pt x="54609" y="38100"/>
                  </a:moveTo>
                  <a:lnTo>
                    <a:pt x="0" y="38100"/>
                  </a:lnTo>
                  <a:lnTo>
                    <a:pt x="0" y="43180"/>
                  </a:lnTo>
                  <a:lnTo>
                    <a:pt x="54609" y="43180"/>
                  </a:lnTo>
                  <a:lnTo>
                    <a:pt x="54609" y="38100"/>
                  </a:lnTo>
                  <a:close/>
                </a:path>
                <a:path w="54609" h="116840">
                  <a:moveTo>
                    <a:pt x="54609" y="31750"/>
                  </a:moveTo>
                  <a:lnTo>
                    <a:pt x="0" y="31750"/>
                  </a:lnTo>
                  <a:lnTo>
                    <a:pt x="0" y="36830"/>
                  </a:lnTo>
                  <a:lnTo>
                    <a:pt x="54609" y="36830"/>
                  </a:lnTo>
                  <a:lnTo>
                    <a:pt x="54609" y="31750"/>
                  </a:lnTo>
                  <a:close/>
                </a:path>
                <a:path w="54609" h="116840">
                  <a:moveTo>
                    <a:pt x="54609" y="25400"/>
                  </a:moveTo>
                  <a:lnTo>
                    <a:pt x="0" y="25400"/>
                  </a:lnTo>
                  <a:lnTo>
                    <a:pt x="0" y="30480"/>
                  </a:lnTo>
                  <a:lnTo>
                    <a:pt x="54609" y="30480"/>
                  </a:lnTo>
                  <a:lnTo>
                    <a:pt x="54609" y="25400"/>
                  </a:lnTo>
                  <a:close/>
                </a:path>
                <a:path w="54609" h="116840">
                  <a:moveTo>
                    <a:pt x="54609" y="20320"/>
                  </a:moveTo>
                  <a:lnTo>
                    <a:pt x="0" y="20320"/>
                  </a:lnTo>
                  <a:lnTo>
                    <a:pt x="0" y="24130"/>
                  </a:lnTo>
                  <a:lnTo>
                    <a:pt x="54609" y="24130"/>
                  </a:lnTo>
                  <a:lnTo>
                    <a:pt x="54609" y="20320"/>
                  </a:lnTo>
                  <a:close/>
                </a:path>
                <a:path w="54609" h="116840">
                  <a:moveTo>
                    <a:pt x="54609" y="13970"/>
                  </a:moveTo>
                  <a:lnTo>
                    <a:pt x="0" y="13970"/>
                  </a:lnTo>
                  <a:lnTo>
                    <a:pt x="0" y="19050"/>
                  </a:lnTo>
                  <a:lnTo>
                    <a:pt x="54609" y="19050"/>
                  </a:lnTo>
                  <a:lnTo>
                    <a:pt x="54609" y="13970"/>
                  </a:lnTo>
                  <a:close/>
                </a:path>
                <a:path w="54609" h="116840">
                  <a:moveTo>
                    <a:pt x="54609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4609" y="12700"/>
                  </a:lnTo>
                  <a:lnTo>
                    <a:pt x="54609" y="7620"/>
                  </a:lnTo>
                  <a:close/>
                </a:path>
                <a:path w="54609" h="116840">
                  <a:moveTo>
                    <a:pt x="54609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54609" y="6350"/>
                  </a:lnTo>
                  <a:lnTo>
                    <a:pt x="54609" y="0"/>
                  </a:lnTo>
                  <a:close/>
                </a:path>
              </a:pathLst>
            </a:custGeom>
            <a:solidFill>
              <a:srgbClr val="1D58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9" name="object 319"/>
            <p:cNvSpPr/>
            <p:nvPr/>
          </p:nvSpPr>
          <p:spPr>
            <a:xfrm>
              <a:off x="866140" y="6428739"/>
              <a:ext cx="54610" cy="114300"/>
            </a:xfrm>
            <a:custGeom>
              <a:avLst/>
              <a:gdLst/>
              <a:ahLst/>
              <a:cxnLst/>
              <a:rect l="l" t="t" r="r" b="b"/>
              <a:pathLst>
                <a:path w="54609" h="114300">
                  <a:moveTo>
                    <a:pt x="54609" y="110490"/>
                  </a:moveTo>
                  <a:lnTo>
                    <a:pt x="39369" y="110490"/>
                  </a:lnTo>
                  <a:lnTo>
                    <a:pt x="39369" y="111760"/>
                  </a:lnTo>
                  <a:lnTo>
                    <a:pt x="53340" y="111760"/>
                  </a:lnTo>
                  <a:lnTo>
                    <a:pt x="53340" y="114300"/>
                  </a:lnTo>
                  <a:lnTo>
                    <a:pt x="54609" y="114300"/>
                  </a:lnTo>
                  <a:lnTo>
                    <a:pt x="54609" y="110490"/>
                  </a:lnTo>
                  <a:close/>
                </a:path>
                <a:path w="54609" h="114300">
                  <a:moveTo>
                    <a:pt x="54609" y="107950"/>
                  </a:moveTo>
                  <a:lnTo>
                    <a:pt x="10159" y="107950"/>
                  </a:lnTo>
                  <a:lnTo>
                    <a:pt x="10159" y="110490"/>
                  </a:lnTo>
                  <a:lnTo>
                    <a:pt x="24129" y="110490"/>
                  </a:lnTo>
                  <a:lnTo>
                    <a:pt x="24129" y="109220"/>
                  </a:lnTo>
                  <a:lnTo>
                    <a:pt x="54609" y="109220"/>
                  </a:lnTo>
                  <a:lnTo>
                    <a:pt x="54609" y="107950"/>
                  </a:lnTo>
                  <a:close/>
                </a:path>
                <a:path w="54609" h="114300">
                  <a:moveTo>
                    <a:pt x="54609" y="104140"/>
                  </a:moveTo>
                  <a:lnTo>
                    <a:pt x="0" y="104140"/>
                  </a:lnTo>
                  <a:lnTo>
                    <a:pt x="0" y="106680"/>
                  </a:lnTo>
                  <a:lnTo>
                    <a:pt x="54609" y="106680"/>
                  </a:lnTo>
                  <a:lnTo>
                    <a:pt x="54609" y="104140"/>
                  </a:lnTo>
                  <a:close/>
                </a:path>
                <a:path w="54609" h="114300">
                  <a:moveTo>
                    <a:pt x="54609" y="101600"/>
                  </a:moveTo>
                  <a:lnTo>
                    <a:pt x="0" y="101600"/>
                  </a:lnTo>
                  <a:lnTo>
                    <a:pt x="0" y="102870"/>
                  </a:lnTo>
                  <a:lnTo>
                    <a:pt x="54609" y="102870"/>
                  </a:lnTo>
                  <a:lnTo>
                    <a:pt x="54609" y="101600"/>
                  </a:lnTo>
                  <a:close/>
                </a:path>
                <a:path w="54609" h="114300">
                  <a:moveTo>
                    <a:pt x="54609" y="97790"/>
                  </a:moveTo>
                  <a:lnTo>
                    <a:pt x="0" y="97790"/>
                  </a:lnTo>
                  <a:lnTo>
                    <a:pt x="0" y="100330"/>
                  </a:lnTo>
                  <a:lnTo>
                    <a:pt x="54609" y="100330"/>
                  </a:lnTo>
                  <a:lnTo>
                    <a:pt x="54609" y="97790"/>
                  </a:lnTo>
                  <a:close/>
                </a:path>
                <a:path w="54609" h="114300">
                  <a:moveTo>
                    <a:pt x="54609" y="95250"/>
                  </a:moveTo>
                  <a:lnTo>
                    <a:pt x="0" y="95250"/>
                  </a:lnTo>
                  <a:lnTo>
                    <a:pt x="0" y="96520"/>
                  </a:lnTo>
                  <a:lnTo>
                    <a:pt x="54609" y="96520"/>
                  </a:lnTo>
                  <a:lnTo>
                    <a:pt x="54609" y="95250"/>
                  </a:lnTo>
                  <a:close/>
                </a:path>
                <a:path w="54609" h="114300">
                  <a:moveTo>
                    <a:pt x="54609" y="91440"/>
                  </a:moveTo>
                  <a:lnTo>
                    <a:pt x="0" y="91440"/>
                  </a:lnTo>
                  <a:lnTo>
                    <a:pt x="0" y="93980"/>
                  </a:lnTo>
                  <a:lnTo>
                    <a:pt x="54609" y="93980"/>
                  </a:lnTo>
                  <a:lnTo>
                    <a:pt x="54609" y="91440"/>
                  </a:lnTo>
                  <a:close/>
                </a:path>
                <a:path w="54609" h="114300">
                  <a:moveTo>
                    <a:pt x="54609" y="88900"/>
                  </a:moveTo>
                  <a:lnTo>
                    <a:pt x="0" y="88900"/>
                  </a:lnTo>
                  <a:lnTo>
                    <a:pt x="0" y="90170"/>
                  </a:lnTo>
                  <a:lnTo>
                    <a:pt x="54609" y="90170"/>
                  </a:lnTo>
                  <a:lnTo>
                    <a:pt x="54609" y="88900"/>
                  </a:lnTo>
                  <a:close/>
                </a:path>
                <a:path w="54609" h="114300">
                  <a:moveTo>
                    <a:pt x="54609" y="85090"/>
                  </a:moveTo>
                  <a:lnTo>
                    <a:pt x="0" y="85090"/>
                  </a:lnTo>
                  <a:lnTo>
                    <a:pt x="0" y="87630"/>
                  </a:lnTo>
                  <a:lnTo>
                    <a:pt x="54609" y="87630"/>
                  </a:lnTo>
                  <a:lnTo>
                    <a:pt x="54609" y="85090"/>
                  </a:lnTo>
                  <a:close/>
                </a:path>
                <a:path w="54609" h="114300">
                  <a:moveTo>
                    <a:pt x="54609" y="82550"/>
                  </a:moveTo>
                  <a:lnTo>
                    <a:pt x="0" y="82550"/>
                  </a:lnTo>
                  <a:lnTo>
                    <a:pt x="0" y="83820"/>
                  </a:lnTo>
                  <a:lnTo>
                    <a:pt x="54609" y="83820"/>
                  </a:lnTo>
                  <a:lnTo>
                    <a:pt x="54609" y="82550"/>
                  </a:lnTo>
                  <a:close/>
                </a:path>
                <a:path w="54609" h="114300">
                  <a:moveTo>
                    <a:pt x="54609" y="78740"/>
                  </a:moveTo>
                  <a:lnTo>
                    <a:pt x="0" y="78740"/>
                  </a:lnTo>
                  <a:lnTo>
                    <a:pt x="0" y="81280"/>
                  </a:lnTo>
                  <a:lnTo>
                    <a:pt x="54609" y="81280"/>
                  </a:lnTo>
                  <a:lnTo>
                    <a:pt x="54609" y="78740"/>
                  </a:lnTo>
                  <a:close/>
                </a:path>
                <a:path w="54609" h="114300">
                  <a:moveTo>
                    <a:pt x="54609" y="76200"/>
                  </a:moveTo>
                  <a:lnTo>
                    <a:pt x="0" y="76200"/>
                  </a:lnTo>
                  <a:lnTo>
                    <a:pt x="0" y="77470"/>
                  </a:lnTo>
                  <a:lnTo>
                    <a:pt x="54609" y="77470"/>
                  </a:lnTo>
                  <a:lnTo>
                    <a:pt x="54609" y="76200"/>
                  </a:lnTo>
                  <a:close/>
                </a:path>
                <a:path w="54609" h="114300">
                  <a:moveTo>
                    <a:pt x="54609" y="72390"/>
                  </a:moveTo>
                  <a:lnTo>
                    <a:pt x="0" y="72390"/>
                  </a:lnTo>
                  <a:lnTo>
                    <a:pt x="0" y="74930"/>
                  </a:lnTo>
                  <a:lnTo>
                    <a:pt x="54609" y="74930"/>
                  </a:lnTo>
                  <a:lnTo>
                    <a:pt x="54609" y="72390"/>
                  </a:lnTo>
                  <a:close/>
                </a:path>
                <a:path w="54609" h="114300">
                  <a:moveTo>
                    <a:pt x="54609" y="69850"/>
                  </a:moveTo>
                  <a:lnTo>
                    <a:pt x="0" y="69850"/>
                  </a:lnTo>
                  <a:lnTo>
                    <a:pt x="0" y="71120"/>
                  </a:lnTo>
                  <a:lnTo>
                    <a:pt x="54609" y="71120"/>
                  </a:lnTo>
                  <a:lnTo>
                    <a:pt x="54609" y="69850"/>
                  </a:lnTo>
                  <a:close/>
                </a:path>
                <a:path w="54609" h="114300">
                  <a:moveTo>
                    <a:pt x="54609" y="63500"/>
                  </a:moveTo>
                  <a:lnTo>
                    <a:pt x="0" y="63500"/>
                  </a:lnTo>
                  <a:lnTo>
                    <a:pt x="0" y="68580"/>
                  </a:lnTo>
                  <a:lnTo>
                    <a:pt x="54609" y="68580"/>
                  </a:lnTo>
                  <a:lnTo>
                    <a:pt x="54609" y="63500"/>
                  </a:lnTo>
                  <a:close/>
                </a:path>
                <a:path w="54609" h="114300">
                  <a:moveTo>
                    <a:pt x="54609" y="57150"/>
                  </a:moveTo>
                  <a:lnTo>
                    <a:pt x="0" y="57150"/>
                  </a:lnTo>
                  <a:lnTo>
                    <a:pt x="0" y="62230"/>
                  </a:lnTo>
                  <a:lnTo>
                    <a:pt x="54609" y="62230"/>
                  </a:lnTo>
                  <a:lnTo>
                    <a:pt x="54609" y="57150"/>
                  </a:lnTo>
                  <a:close/>
                </a:path>
                <a:path w="54609" h="114300">
                  <a:moveTo>
                    <a:pt x="54609" y="50800"/>
                  </a:moveTo>
                  <a:lnTo>
                    <a:pt x="0" y="50800"/>
                  </a:lnTo>
                  <a:lnTo>
                    <a:pt x="0" y="55880"/>
                  </a:lnTo>
                  <a:lnTo>
                    <a:pt x="54609" y="55880"/>
                  </a:lnTo>
                  <a:lnTo>
                    <a:pt x="54609" y="50800"/>
                  </a:lnTo>
                  <a:close/>
                </a:path>
                <a:path w="54609" h="114300">
                  <a:moveTo>
                    <a:pt x="54609" y="44450"/>
                  </a:moveTo>
                  <a:lnTo>
                    <a:pt x="0" y="44450"/>
                  </a:lnTo>
                  <a:lnTo>
                    <a:pt x="0" y="49530"/>
                  </a:lnTo>
                  <a:lnTo>
                    <a:pt x="54609" y="49530"/>
                  </a:lnTo>
                  <a:lnTo>
                    <a:pt x="54609" y="44450"/>
                  </a:lnTo>
                  <a:close/>
                </a:path>
                <a:path w="54609" h="114300">
                  <a:moveTo>
                    <a:pt x="54609" y="38100"/>
                  </a:moveTo>
                  <a:lnTo>
                    <a:pt x="0" y="38100"/>
                  </a:lnTo>
                  <a:lnTo>
                    <a:pt x="0" y="43180"/>
                  </a:lnTo>
                  <a:lnTo>
                    <a:pt x="54609" y="43180"/>
                  </a:lnTo>
                  <a:lnTo>
                    <a:pt x="54609" y="38100"/>
                  </a:lnTo>
                  <a:close/>
                </a:path>
                <a:path w="54609" h="114300">
                  <a:moveTo>
                    <a:pt x="54609" y="31750"/>
                  </a:moveTo>
                  <a:lnTo>
                    <a:pt x="0" y="31750"/>
                  </a:lnTo>
                  <a:lnTo>
                    <a:pt x="0" y="36830"/>
                  </a:lnTo>
                  <a:lnTo>
                    <a:pt x="54609" y="36830"/>
                  </a:lnTo>
                  <a:lnTo>
                    <a:pt x="54609" y="31750"/>
                  </a:lnTo>
                  <a:close/>
                </a:path>
                <a:path w="54609" h="114300">
                  <a:moveTo>
                    <a:pt x="54609" y="25400"/>
                  </a:moveTo>
                  <a:lnTo>
                    <a:pt x="0" y="25400"/>
                  </a:lnTo>
                  <a:lnTo>
                    <a:pt x="0" y="30480"/>
                  </a:lnTo>
                  <a:lnTo>
                    <a:pt x="54609" y="30480"/>
                  </a:lnTo>
                  <a:lnTo>
                    <a:pt x="54609" y="25400"/>
                  </a:lnTo>
                  <a:close/>
                </a:path>
                <a:path w="54609" h="114300">
                  <a:moveTo>
                    <a:pt x="54609" y="20320"/>
                  </a:moveTo>
                  <a:lnTo>
                    <a:pt x="0" y="20320"/>
                  </a:lnTo>
                  <a:lnTo>
                    <a:pt x="0" y="24130"/>
                  </a:lnTo>
                  <a:lnTo>
                    <a:pt x="54609" y="24130"/>
                  </a:lnTo>
                  <a:lnTo>
                    <a:pt x="54609" y="20320"/>
                  </a:lnTo>
                  <a:close/>
                </a:path>
                <a:path w="54609" h="114300">
                  <a:moveTo>
                    <a:pt x="54609" y="13970"/>
                  </a:moveTo>
                  <a:lnTo>
                    <a:pt x="0" y="13970"/>
                  </a:lnTo>
                  <a:lnTo>
                    <a:pt x="0" y="19050"/>
                  </a:lnTo>
                  <a:lnTo>
                    <a:pt x="54609" y="19050"/>
                  </a:lnTo>
                  <a:lnTo>
                    <a:pt x="54609" y="13970"/>
                  </a:lnTo>
                  <a:close/>
                </a:path>
                <a:path w="54609" h="114300">
                  <a:moveTo>
                    <a:pt x="54609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4609" y="12700"/>
                  </a:lnTo>
                  <a:lnTo>
                    <a:pt x="54609" y="7620"/>
                  </a:lnTo>
                  <a:close/>
                </a:path>
                <a:path w="54609" h="114300">
                  <a:moveTo>
                    <a:pt x="54609" y="0"/>
                  </a:moveTo>
                  <a:lnTo>
                    <a:pt x="38100" y="0"/>
                  </a:lnTo>
                  <a:lnTo>
                    <a:pt x="38100" y="1270"/>
                  </a:lnTo>
                  <a:lnTo>
                    <a:pt x="0" y="1270"/>
                  </a:lnTo>
                  <a:lnTo>
                    <a:pt x="0" y="6350"/>
                  </a:lnTo>
                  <a:lnTo>
                    <a:pt x="54609" y="6350"/>
                  </a:lnTo>
                  <a:lnTo>
                    <a:pt x="54609" y="0"/>
                  </a:lnTo>
                  <a:close/>
                </a:path>
              </a:pathLst>
            </a:custGeom>
            <a:solidFill>
              <a:srgbClr val="1C57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0" name="object 320"/>
            <p:cNvSpPr/>
            <p:nvPr/>
          </p:nvSpPr>
          <p:spPr>
            <a:xfrm>
              <a:off x="811529" y="6430009"/>
              <a:ext cx="54610" cy="106680"/>
            </a:xfrm>
            <a:custGeom>
              <a:avLst/>
              <a:gdLst/>
              <a:ahLst/>
              <a:cxnLst/>
              <a:rect l="l" t="t" r="r" b="b"/>
              <a:pathLst>
                <a:path w="54609" h="106679">
                  <a:moveTo>
                    <a:pt x="54610" y="102869"/>
                  </a:moveTo>
                  <a:lnTo>
                    <a:pt x="21589" y="102869"/>
                  </a:lnTo>
                  <a:lnTo>
                    <a:pt x="21589" y="104139"/>
                  </a:lnTo>
                  <a:lnTo>
                    <a:pt x="35560" y="104139"/>
                  </a:lnTo>
                  <a:lnTo>
                    <a:pt x="35560" y="106679"/>
                  </a:lnTo>
                  <a:lnTo>
                    <a:pt x="50800" y="106679"/>
                  </a:lnTo>
                  <a:lnTo>
                    <a:pt x="50800" y="105409"/>
                  </a:lnTo>
                  <a:lnTo>
                    <a:pt x="54610" y="105409"/>
                  </a:lnTo>
                  <a:lnTo>
                    <a:pt x="54610" y="102869"/>
                  </a:lnTo>
                  <a:close/>
                </a:path>
                <a:path w="54609" h="106679">
                  <a:moveTo>
                    <a:pt x="54610" y="100329"/>
                  </a:moveTo>
                  <a:lnTo>
                    <a:pt x="0" y="100329"/>
                  </a:lnTo>
                  <a:lnTo>
                    <a:pt x="0" y="102869"/>
                  </a:lnTo>
                  <a:lnTo>
                    <a:pt x="6350" y="102869"/>
                  </a:lnTo>
                  <a:lnTo>
                    <a:pt x="6350" y="101599"/>
                  </a:lnTo>
                  <a:lnTo>
                    <a:pt x="54610" y="101599"/>
                  </a:lnTo>
                  <a:lnTo>
                    <a:pt x="54610" y="100329"/>
                  </a:lnTo>
                  <a:close/>
                </a:path>
                <a:path w="54609" h="106679">
                  <a:moveTo>
                    <a:pt x="54610" y="96519"/>
                  </a:moveTo>
                  <a:lnTo>
                    <a:pt x="0" y="96519"/>
                  </a:lnTo>
                  <a:lnTo>
                    <a:pt x="0" y="99059"/>
                  </a:lnTo>
                  <a:lnTo>
                    <a:pt x="54610" y="99059"/>
                  </a:lnTo>
                  <a:lnTo>
                    <a:pt x="54610" y="96519"/>
                  </a:lnTo>
                  <a:close/>
                </a:path>
                <a:path w="54609" h="106679">
                  <a:moveTo>
                    <a:pt x="54610" y="93979"/>
                  </a:moveTo>
                  <a:lnTo>
                    <a:pt x="0" y="93979"/>
                  </a:lnTo>
                  <a:lnTo>
                    <a:pt x="0" y="95249"/>
                  </a:lnTo>
                  <a:lnTo>
                    <a:pt x="54610" y="95249"/>
                  </a:lnTo>
                  <a:lnTo>
                    <a:pt x="54610" y="93979"/>
                  </a:lnTo>
                  <a:close/>
                </a:path>
                <a:path w="54609" h="106679">
                  <a:moveTo>
                    <a:pt x="54610" y="90169"/>
                  </a:moveTo>
                  <a:lnTo>
                    <a:pt x="0" y="90169"/>
                  </a:lnTo>
                  <a:lnTo>
                    <a:pt x="0" y="92709"/>
                  </a:lnTo>
                  <a:lnTo>
                    <a:pt x="54610" y="92709"/>
                  </a:lnTo>
                  <a:lnTo>
                    <a:pt x="54610" y="90169"/>
                  </a:lnTo>
                  <a:close/>
                </a:path>
                <a:path w="54609" h="106679">
                  <a:moveTo>
                    <a:pt x="54610" y="87629"/>
                  </a:moveTo>
                  <a:lnTo>
                    <a:pt x="0" y="87629"/>
                  </a:lnTo>
                  <a:lnTo>
                    <a:pt x="0" y="88899"/>
                  </a:lnTo>
                  <a:lnTo>
                    <a:pt x="54610" y="88899"/>
                  </a:lnTo>
                  <a:lnTo>
                    <a:pt x="54610" y="87629"/>
                  </a:lnTo>
                  <a:close/>
                </a:path>
                <a:path w="54609" h="106679">
                  <a:moveTo>
                    <a:pt x="54610" y="83819"/>
                  </a:moveTo>
                  <a:lnTo>
                    <a:pt x="0" y="83819"/>
                  </a:lnTo>
                  <a:lnTo>
                    <a:pt x="0" y="86359"/>
                  </a:lnTo>
                  <a:lnTo>
                    <a:pt x="54610" y="86359"/>
                  </a:lnTo>
                  <a:lnTo>
                    <a:pt x="54610" y="83819"/>
                  </a:lnTo>
                  <a:close/>
                </a:path>
                <a:path w="54609" h="106679">
                  <a:moveTo>
                    <a:pt x="54610" y="81279"/>
                  </a:moveTo>
                  <a:lnTo>
                    <a:pt x="0" y="81279"/>
                  </a:lnTo>
                  <a:lnTo>
                    <a:pt x="0" y="82549"/>
                  </a:lnTo>
                  <a:lnTo>
                    <a:pt x="54610" y="82549"/>
                  </a:lnTo>
                  <a:lnTo>
                    <a:pt x="54610" y="81279"/>
                  </a:lnTo>
                  <a:close/>
                </a:path>
                <a:path w="54609" h="106679">
                  <a:moveTo>
                    <a:pt x="54610" y="77469"/>
                  </a:moveTo>
                  <a:lnTo>
                    <a:pt x="0" y="77469"/>
                  </a:lnTo>
                  <a:lnTo>
                    <a:pt x="0" y="80009"/>
                  </a:lnTo>
                  <a:lnTo>
                    <a:pt x="54610" y="80009"/>
                  </a:lnTo>
                  <a:lnTo>
                    <a:pt x="54610" y="77469"/>
                  </a:lnTo>
                  <a:close/>
                </a:path>
                <a:path w="54609" h="106679">
                  <a:moveTo>
                    <a:pt x="54610" y="74929"/>
                  </a:moveTo>
                  <a:lnTo>
                    <a:pt x="0" y="74929"/>
                  </a:lnTo>
                  <a:lnTo>
                    <a:pt x="0" y="76199"/>
                  </a:lnTo>
                  <a:lnTo>
                    <a:pt x="54610" y="76199"/>
                  </a:lnTo>
                  <a:lnTo>
                    <a:pt x="54610" y="74929"/>
                  </a:lnTo>
                  <a:close/>
                </a:path>
                <a:path w="54609" h="106679">
                  <a:moveTo>
                    <a:pt x="54610" y="71119"/>
                  </a:moveTo>
                  <a:lnTo>
                    <a:pt x="0" y="71119"/>
                  </a:lnTo>
                  <a:lnTo>
                    <a:pt x="0" y="73659"/>
                  </a:lnTo>
                  <a:lnTo>
                    <a:pt x="54610" y="73659"/>
                  </a:lnTo>
                  <a:lnTo>
                    <a:pt x="54610" y="71119"/>
                  </a:lnTo>
                  <a:close/>
                </a:path>
                <a:path w="54609" h="106679">
                  <a:moveTo>
                    <a:pt x="54610" y="68579"/>
                  </a:moveTo>
                  <a:lnTo>
                    <a:pt x="0" y="68579"/>
                  </a:lnTo>
                  <a:lnTo>
                    <a:pt x="0" y="69849"/>
                  </a:lnTo>
                  <a:lnTo>
                    <a:pt x="54610" y="69849"/>
                  </a:lnTo>
                  <a:lnTo>
                    <a:pt x="54610" y="68579"/>
                  </a:lnTo>
                  <a:close/>
                </a:path>
                <a:path w="54609" h="106679">
                  <a:moveTo>
                    <a:pt x="54610" y="62229"/>
                  </a:moveTo>
                  <a:lnTo>
                    <a:pt x="0" y="62229"/>
                  </a:lnTo>
                  <a:lnTo>
                    <a:pt x="0" y="67309"/>
                  </a:lnTo>
                  <a:lnTo>
                    <a:pt x="54610" y="67309"/>
                  </a:lnTo>
                  <a:lnTo>
                    <a:pt x="54610" y="62229"/>
                  </a:lnTo>
                  <a:close/>
                </a:path>
                <a:path w="54609" h="106679">
                  <a:moveTo>
                    <a:pt x="54610" y="55879"/>
                  </a:moveTo>
                  <a:lnTo>
                    <a:pt x="0" y="55879"/>
                  </a:lnTo>
                  <a:lnTo>
                    <a:pt x="0" y="60959"/>
                  </a:lnTo>
                  <a:lnTo>
                    <a:pt x="54610" y="60959"/>
                  </a:lnTo>
                  <a:lnTo>
                    <a:pt x="54610" y="55879"/>
                  </a:lnTo>
                  <a:close/>
                </a:path>
                <a:path w="54609" h="106679">
                  <a:moveTo>
                    <a:pt x="54610" y="49529"/>
                  </a:moveTo>
                  <a:lnTo>
                    <a:pt x="0" y="49529"/>
                  </a:lnTo>
                  <a:lnTo>
                    <a:pt x="0" y="54609"/>
                  </a:lnTo>
                  <a:lnTo>
                    <a:pt x="54610" y="54609"/>
                  </a:lnTo>
                  <a:lnTo>
                    <a:pt x="54610" y="49529"/>
                  </a:lnTo>
                  <a:close/>
                </a:path>
                <a:path w="54609" h="106679">
                  <a:moveTo>
                    <a:pt x="54610" y="43179"/>
                  </a:moveTo>
                  <a:lnTo>
                    <a:pt x="0" y="43179"/>
                  </a:lnTo>
                  <a:lnTo>
                    <a:pt x="0" y="48259"/>
                  </a:lnTo>
                  <a:lnTo>
                    <a:pt x="54610" y="48259"/>
                  </a:lnTo>
                  <a:lnTo>
                    <a:pt x="54610" y="43179"/>
                  </a:lnTo>
                  <a:close/>
                </a:path>
                <a:path w="54609" h="106679">
                  <a:moveTo>
                    <a:pt x="54610" y="36829"/>
                  </a:moveTo>
                  <a:lnTo>
                    <a:pt x="0" y="36829"/>
                  </a:lnTo>
                  <a:lnTo>
                    <a:pt x="0" y="41909"/>
                  </a:lnTo>
                  <a:lnTo>
                    <a:pt x="54610" y="41909"/>
                  </a:lnTo>
                  <a:lnTo>
                    <a:pt x="54610" y="36829"/>
                  </a:lnTo>
                  <a:close/>
                </a:path>
                <a:path w="54609" h="106679">
                  <a:moveTo>
                    <a:pt x="54610" y="30479"/>
                  </a:moveTo>
                  <a:lnTo>
                    <a:pt x="0" y="30479"/>
                  </a:lnTo>
                  <a:lnTo>
                    <a:pt x="0" y="35559"/>
                  </a:lnTo>
                  <a:lnTo>
                    <a:pt x="54610" y="35559"/>
                  </a:lnTo>
                  <a:lnTo>
                    <a:pt x="54610" y="30479"/>
                  </a:lnTo>
                  <a:close/>
                </a:path>
                <a:path w="54609" h="106679">
                  <a:moveTo>
                    <a:pt x="54610" y="24129"/>
                  </a:moveTo>
                  <a:lnTo>
                    <a:pt x="0" y="24129"/>
                  </a:lnTo>
                  <a:lnTo>
                    <a:pt x="0" y="29209"/>
                  </a:lnTo>
                  <a:lnTo>
                    <a:pt x="54610" y="29209"/>
                  </a:lnTo>
                  <a:lnTo>
                    <a:pt x="54610" y="24129"/>
                  </a:lnTo>
                  <a:close/>
                </a:path>
                <a:path w="54609" h="106679">
                  <a:moveTo>
                    <a:pt x="54610" y="19049"/>
                  </a:moveTo>
                  <a:lnTo>
                    <a:pt x="0" y="19049"/>
                  </a:lnTo>
                  <a:lnTo>
                    <a:pt x="0" y="22859"/>
                  </a:lnTo>
                  <a:lnTo>
                    <a:pt x="54610" y="22859"/>
                  </a:lnTo>
                  <a:lnTo>
                    <a:pt x="54610" y="19049"/>
                  </a:lnTo>
                  <a:close/>
                </a:path>
                <a:path w="54609" h="106679">
                  <a:moveTo>
                    <a:pt x="54610" y="12699"/>
                  </a:moveTo>
                  <a:lnTo>
                    <a:pt x="0" y="12699"/>
                  </a:lnTo>
                  <a:lnTo>
                    <a:pt x="0" y="17779"/>
                  </a:lnTo>
                  <a:lnTo>
                    <a:pt x="54610" y="17779"/>
                  </a:lnTo>
                  <a:lnTo>
                    <a:pt x="54610" y="12699"/>
                  </a:lnTo>
                  <a:close/>
                </a:path>
                <a:path w="54609" h="106679">
                  <a:moveTo>
                    <a:pt x="54610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4610" y="11429"/>
                  </a:lnTo>
                  <a:lnTo>
                    <a:pt x="54610" y="6349"/>
                  </a:lnTo>
                  <a:close/>
                </a:path>
                <a:path w="54609" h="106679">
                  <a:moveTo>
                    <a:pt x="54610" y="0"/>
                  </a:moveTo>
                  <a:lnTo>
                    <a:pt x="0" y="0"/>
                  </a:lnTo>
                  <a:lnTo>
                    <a:pt x="0" y="5079"/>
                  </a:lnTo>
                  <a:lnTo>
                    <a:pt x="54610" y="5079"/>
                  </a:lnTo>
                  <a:lnTo>
                    <a:pt x="54610" y="0"/>
                  </a:lnTo>
                  <a:close/>
                </a:path>
              </a:pathLst>
            </a:custGeom>
            <a:solidFill>
              <a:srgbClr val="1C56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1" name="object 321"/>
            <p:cNvSpPr/>
            <p:nvPr/>
          </p:nvSpPr>
          <p:spPr>
            <a:xfrm>
              <a:off x="755649" y="6430009"/>
              <a:ext cx="55880" cy="102870"/>
            </a:xfrm>
            <a:custGeom>
              <a:avLst/>
              <a:gdLst/>
              <a:ahLst/>
              <a:cxnLst/>
              <a:rect l="l" t="t" r="r" b="b"/>
              <a:pathLst>
                <a:path w="55879" h="102870">
                  <a:moveTo>
                    <a:pt x="55879" y="100329"/>
                  </a:moveTo>
                  <a:lnTo>
                    <a:pt x="48259" y="100329"/>
                  </a:lnTo>
                  <a:lnTo>
                    <a:pt x="48259" y="102869"/>
                  </a:lnTo>
                  <a:lnTo>
                    <a:pt x="55879" y="102869"/>
                  </a:lnTo>
                  <a:lnTo>
                    <a:pt x="55879" y="100329"/>
                  </a:lnTo>
                  <a:close/>
                </a:path>
                <a:path w="55879" h="102870">
                  <a:moveTo>
                    <a:pt x="55879" y="96519"/>
                  </a:moveTo>
                  <a:lnTo>
                    <a:pt x="5079" y="96519"/>
                  </a:lnTo>
                  <a:lnTo>
                    <a:pt x="5079" y="97789"/>
                  </a:lnTo>
                  <a:lnTo>
                    <a:pt x="19050" y="97789"/>
                  </a:lnTo>
                  <a:lnTo>
                    <a:pt x="19050" y="100329"/>
                  </a:lnTo>
                  <a:lnTo>
                    <a:pt x="33020" y="100329"/>
                  </a:lnTo>
                  <a:lnTo>
                    <a:pt x="33020" y="99059"/>
                  </a:lnTo>
                  <a:lnTo>
                    <a:pt x="55879" y="99059"/>
                  </a:lnTo>
                  <a:lnTo>
                    <a:pt x="55879" y="96519"/>
                  </a:lnTo>
                  <a:close/>
                </a:path>
                <a:path w="55879" h="102870">
                  <a:moveTo>
                    <a:pt x="55879" y="93979"/>
                  </a:moveTo>
                  <a:lnTo>
                    <a:pt x="0" y="93979"/>
                  </a:lnTo>
                  <a:lnTo>
                    <a:pt x="0" y="95249"/>
                  </a:lnTo>
                  <a:lnTo>
                    <a:pt x="55879" y="95249"/>
                  </a:lnTo>
                  <a:lnTo>
                    <a:pt x="55879" y="93979"/>
                  </a:lnTo>
                  <a:close/>
                </a:path>
                <a:path w="55879" h="102870">
                  <a:moveTo>
                    <a:pt x="55879" y="90169"/>
                  </a:moveTo>
                  <a:lnTo>
                    <a:pt x="0" y="90169"/>
                  </a:lnTo>
                  <a:lnTo>
                    <a:pt x="0" y="92709"/>
                  </a:lnTo>
                  <a:lnTo>
                    <a:pt x="55879" y="92709"/>
                  </a:lnTo>
                  <a:lnTo>
                    <a:pt x="55879" y="90169"/>
                  </a:lnTo>
                  <a:close/>
                </a:path>
                <a:path w="55879" h="102870">
                  <a:moveTo>
                    <a:pt x="55879" y="87629"/>
                  </a:moveTo>
                  <a:lnTo>
                    <a:pt x="0" y="87629"/>
                  </a:lnTo>
                  <a:lnTo>
                    <a:pt x="0" y="88899"/>
                  </a:lnTo>
                  <a:lnTo>
                    <a:pt x="55879" y="88899"/>
                  </a:lnTo>
                  <a:lnTo>
                    <a:pt x="55879" y="87629"/>
                  </a:lnTo>
                  <a:close/>
                </a:path>
                <a:path w="55879" h="102870">
                  <a:moveTo>
                    <a:pt x="55879" y="83819"/>
                  </a:moveTo>
                  <a:lnTo>
                    <a:pt x="0" y="83819"/>
                  </a:lnTo>
                  <a:lnTo>
                    <a:pt x="0" y="86359"/>
                  </a:lnTo>
                  <a:lnTo>
                    <a:pt x="55879" y="86359"/>
                  </a:lnTo>
                  <a:lnTo>
                    <a:pt x="55879" y="83819"/>
                  </a:lnTo>
                  <a:close/>
                </a:path>
                <a:path w="55879" h="102870">
                  <a:moveTo>
                    <a:pt x="55879" y="81279"/>
                  </a:moveTo>
                  <a:lnTo>
                    <a:pt x="0" y="81279"/>
                  </a:lnTo>
                  <a:lnTo>
                    <a:pt x="0" y="82549"/>
                  </a:lnTo>
                  <a:lnTo>
                    <a:pt x="55879" y="82549"/>
                  </a:lnTo>
                  <a:lnTo>
                    <a:pt x="55879" y="81279"/>
                  </a:lnTo>
                  <a:close/>
                </a:path>
                <a:path w="55879" h="102870">
                  <a:moveTo>
                    <a:pt x="55879" y="77469"/>
                  </a:moveTo>
                  <a:lnTo>
                    <a:pt x="0" y="77469"/>
                  </a:lnTo>
                  <a:lnTo>
                    <a:pt x="0" y="80009"/>
                  </a:lnTo>
                  <a:lnTo>
                    <a:pt x="55879" y="80009"/>
                  </a:lnTo>
                  <a:lnTo>
                    <a:pt x="55879" y="77469"/>
                  </a:lnTo>
                  <a:close/>
                </a:path>
                <a:path w="55879" h="102870">
                  <a:moveTo>
                    <a:pt x="55879" y="74929"/>
                  </a:moveTo>
                  <a:lnTo>
                    <a:pt x="0" y="74929"/>
                  </a:lnTo>
                  <a:lnTo>
                    <a:pt x="0" y="76199"/>
                  </a:lnTo>
                  <a:lnTo>
                    <a:pt x="55879" y="76199"/>
                  </a:lnTo>
                  <a:lnTo>
                    <a:pt x="55879" y="74929"/>
                  </a:lnTo>
                  <a:close/>
                </a:path>
                <a:path w="55879" h="102870">
                  <a:moveTo>
                    <a:pt x="55879" y="71119"/>
                  </a:moveTo>
                  <a:lnTo>
                    <a:pt x="0" y="71119"/>
                  </a:lnTo>
                  <a:lnTo>
                    <a:pt x="0" y="73659"/>
                  </a:lnTo>
                  <a:lnTo>
                    <a:pt x="55879" y="73659"/>
                  </a:lnTo>
                  <a:lnTo>
                    <a:pt x="55879" y="71119"/>
                  </a:lnTo>
                  <a:close/>
                </a:path>
                <a:path w="55879" h="102870">
                  <a:moveTo>
                    <a:pt x="55879" y="68579"/>
                  </a:moveTo>
                  <a:lnTo>
                    <a:pt x="0" y="68579"/>
                  </a:lnTo>
                  <a:lnTo>
                    <a:pt x="0" y="69849"/>
                  </a:lnTo>
                  <a:lnTo>
                    <a:pt x="55879" y="69849"/>
                  </a:lnTo>
                  <a:lnTo>
                    <a:pt x="55879" y="68579"/>
                  </a:lnTo>
                  <a:close/>
                </a:path>
                <a:path w="55879" h="102870">
                  <a:moveTo>
                    <a:pt x="55879" y="62229"/>
                  </a:moveTo>
                  <a:lnTo>
                    <a:pt x="0" y="62229"/>
                  </a:lnTo>
                  <a:lnTo>
                    <a:pt x="0" y="67309"/>
                  </a:lnTo>
                  <a:lnTo>
                    <a:pt x="55879" y="67309"/>
                  </a:lnTo>
                  <a:lnTo>
                    <a:pt x="55879" y="62229"/>
                  </a:lnTo>
                  <a:close/>
                </a:path>
                <a:path w="55879" h="102870">
                  <a:moveTo>
                    <a:pt x="55879" y="55879"/>
                  </a:moveTo>
                  <a:lnTo>
                    <a:pt x="0" y="55879"/>
                  </a:lnTo>
                  <a:lnTo>
                    <a:pt x="0" y="60959"/>
                  </a:lnTo>
                  <a:lnTo>
                    <a:pt x="55879" y="60959"/>
                  </a:lnTo>
                  <a:lnTo>
                    <a:pt x="55879" y="55879"/>
                  </a:lnTo>
                  <a:close/>
                </a:path>
                <a:path w="55879" h="102870">
                  <a:moveTo>
                    <a:pt x="55879" y="49529"/>
                  </a:moveTo>
                  <a:lnTo>
                    <a:pt x="0" y="49529"/>
                  </a:lnTo>
                  <a:lnTo>
                    <a:pt x="0" y="54609"/>
                  </a:lnTo>
                  <a:lnTo>
                    <a:pt x="55879" y="54609"/>
                  </a:lnTo>
                  <a:lnTo>
                    <a:pt x="55879" y="49529"/>
                  </a:lnTo>
                  <a:close/>
                </a:path>
                <a:path w="55879" h="102870">
                  <a:moveTo>
                    <a:pt x="55879" y="43179"/>
                  </a:moveTo>
                  <a:lnTo>
                    <a:pt x="0" y="43179"/>
                  </a:lnTo>
                  <a:lnTo>
                    <a:pt x="0" y="48259"/>
                  </a:lnTo>
                  <a:lnTo>
                    <a:pt x="55879" y="48259"/>
                  </a:lnTo>
                  <a:lnTo>
                    <a:pt x="55879" y="43179"/>
                  </a:lnTo>
                  <a:close/>
                </a:path>
                <a:path w="55879" h="102870">
                  <a:moveTo>
                    <a:pt x="55879" y="36829"/>
                  </a:moveTo>
                  <a:lnTo>
                    <a:pt x="0" y="36829"/>
                  </a:lnTo>
                  <a:lnTo>
                    <a:pt x="0" y="41909"/>
                  </a:lnTo>
                  <a:lnTo>
                    <a:pt x="55879" y="41909"/>
                  </a:lnTo>
                  <a:lnTo>
                    <a:pt x="55879" y="36829"/>
                  </a:lnTo>
                  <a:close/>
                </a:path>
                <a:path w="55879" h="102870">
                  <a:moveTo>
                    <a:pt x="55879" y="30479"/>
                  </a:moveTo>
                  <a:lnTo>
                    <a:pt x="0" y="30479"/>
                  </a:lnTo>
                  <a:lnTo>
                    <a:pt x="0" y="35559"/>
                  </a:lnTo>
                  <a:lnTo>
                    <a:pt x="55879" y="35559"/>
                  </a:lnTo>
                  <a:lnTo>
                    <a:pt x="55879" y="30479"/>
                  </a:lnTo>
                  <a:close/>
                </a:path>
                <a:path w="55879" h="102870">
                  <a:moveTo>
                    <a:pt x="55879" y="24129"/>
                  </a:moveTo>
                  <a:lnTo>
                    <a:pt x="0" y="24129"/>
                  </a:lnTo>
                  <a:lnTo>
                    <a:pt x="0" y="29209"/>
                  </a:lnTo>
                  <a:lnTo>
                    <a:pt x="55879" y="29209"/>
                  </a:lnTo>
                  <a:lnTo>
                    <a:pt x="55879" y="24129"/>
                  </a:lnTo>
                  <a:close/>
                </a:path>
                <a:path w="55879" h="102870">
                  <a:moveTo>
                    <a:pt x="55879" y="19049"/>
                  </a:moveTo>
                  <a:lnTo>
                    <a:pt x="0" y="19049"/>
                  </a:lnTo>
                  <a:lnTo>
                    <a:pt x="0" y="22859"/>
                  </a:lnTo>
                  <a:lnTo>
                    <a:pt x="55879" y="22859"/>
                  </a:lnTo>
                  <a:lnTo>
                    <a:pt x="55879" y="19049"/>
                  </a:lnTo>
                  <a:close/>
                </a:path>
                <a:path w="55879" h="102870">
                  <a:moveTo>
                    <a:pt x="55879" y="12699"/>
                  </a:moveTo>
                  <a:lnTo>
                    <a:pt x="0" y="12699"/>
                  </a:lnTo>
                  <a:lnTo>
                    <a:pt x="0" y="17779"/>
                  </a:lnTo>
                  <a:lnTo>
                    <a:pt x="55879" y="17779"/>
                  </a:lnTo>
                  <a:lnTo>
                    <a:pt x="55879" y="12699"/>
                  </a:lnTo>
                  <a:close/>
                </a:path>
                <a:path w="55879" h="102870">
                  <a:moveTo>
                    <a:pt x="55879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5879" y="11429"/>
                  </a:lnTo>
                  <a:lnTo>
                    <a:pt x="55879" y="6349"/>
                  </a:lnTo>
                  <a:close/>
                </a:path>
                <a:path w="55879" h="102870">
                  <a:moveTo>
                    <a:pt x="55879" y="0"/>
                  </a:moveTo>
                  <a:lnTo>
                    <a:pt x="7620" y="0"/>
                  </a:lnTo>
                  <a:lnTo>
                    <a:pt x="7620" y="1269"/>
                  </a:lnTo>
                  <a:lnTo>
                    <a:pt x="0" y="1269"/>
                  </a:lnTo>
                  <a:lnTo>
                    <a:pt x="0" y="5079"/>
                  </a:lnTo>
                  <a:lnTo>
                    <a:pt x="55879" y="5079"/>
                  </a:lnTo>
                  <a:lnTo>
                    <a:pt x="55879" y="0"/>
                  </a:lnTo>
                  <a:close/>
                </a:path>
              </a:pathLst>
            </a:custGeom>
            <a:solidFill>
              <a:srgbClr val="1C55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2" name="object 322"/>
            <p:cNvSpPr/>
            <p:nvPr/>
          </p:nvSpPr>
          <p:spPr>
            <a:xfrm>
              <a:off x="701039" y="6431279"/>
              <a:ext cx="54610" cy="95250"/>
            </a:xfrm>
            <a:custGeom>
              <a:avLst/>
              <a:gdLst/>
              <a:ahLst/>
              <a:cxnLst/>
              <a:rect l="l" t="t" r="r" b="b"/>
              <a:pathLst>
                <a:path w="54609" h="95250">
                  <a:moveTo>
                    <a:pt x="54609" y="92710"/>
                  </a:moveTo>
                  <a:lnTo>
                    <a:pt x="30479" y="92710"/>
                  </a:lnTo>
                  <a:lnTo>
                    <a:pt x="30479" y="95250"/>
                  </a:lnTo>
                  <a:lnTo>
                    <a:pt x="44450" y="95250"/>
                  </a:lnTo>
                  <a:lnTo>
                    <a:pt x="44450" y="93980"/>
                  </a:lnTo>
                  <a:lnTo>
                    <a:pt x="54609" y="93980"/>
                  </a:lnTo>
                  <a:lnTo>
                    <a:pt x="54609" y="92710"/>
                  </a:lnTo>
                  <a:close/>
                </a:path>
                <a:path w="54609" h="95250">
                  <a:moveTo>
                    <a:pt x="54609" y="88900"/>
                  </a:moveTo>
                  <a:lnTo>
                    <a:pt x="0" y="88900"/>
                  </a:lnTo>
                  <a:lnTo>
                    <a:pt x="0" y="90170"/>
                  </a:lnTo>
                  <a:lnTo>
                    <a:pt x="1269" y="90170"/>
                  </a:lnTo>
                  <a:lnTo>
                    <a:pt x="1269" y="92710"/>
                  </a:lnTo>
                  <a:lnTo>
                    <a:pt x="15239" y="92710"/>
                  </a:lnTo>
                  <a:lnTo>
                    <a:pt x="15239" y="91440"/>
                  </a:lnTo>
                  <a:lnTo>
                    <a:pt x="54609" y="91440"/>
                  </a:lnTo>
                  <a:lnTo>
                    <a:pt x="54609" y="88900"/>
                  </a:lnTo>
                  <a:close/>
                </a:path>
                <a:path w="54609" h="95250">
                  <a:moveTo>
                    <a:pt x="54609" y="86360"/>
                  </a:moveTo>
                  <a:lnTo>
                    <a:pt x="0" y="86360"/>
                  </a:lnTo>
                  <a:lnTo>
                    <a:pt x="0" y="87630"/>
                  </a:lnTo>
                  <a:lnTo>
                    <a:pt x="54609" y="87630"/>
                  </a:lnTo>
                  <a:lnTo>
                    <a:pt x="54609" y="86360"/>
                  </a:lnTo>
                  <a:close/>
                </a:path>
                <a:path w="54609" h="95250">
                  <a:moveTo>
                    <a:pt x="54609" y="82550"/>
                  </a:moveTo>
                  <a:lnTo>
                    <a:pt x="0" y="82550"/>
                  </a:lnTo>
                  <a:lnTo>
                    <a:pt x="0" y="85090"/>
                  </a:lnTo>
                  <a:lnTo>
                    <a:pt x="54609" y="85090"/>
                  </a:lnTo>
                  <a:lnTo>
                    <a:pt x="54609" y="82550"/>
                  </a:lnTo>
                  <a:close/>
                </a:path>
                <a:path w="54609" h="95250">
                  <a:moveTo>
                    <a:pt x="54609" y="80010"/>
                  </a:moveTo>
                  <a:lnTo>
                    <a:pt x="0" y="80010"/>
                  </a:lnTo>
                  <a:lnTo>
                    <a:pt x="0" y="81280"/>
                  </a:lnTo>
                  <a:lnTo>
                    <a:pt x="54609" y="81280"/>
                  </a:lnTo>
                  <a:lnTo>
                    <a:pt x="54609" y="80010"/>
                  </a:lnTo>
                  <a:close/>
                </a:path>
                <a:path w="54609" h="95250">
                  <a:moveTo>
                    <a:pt x="54609" y="76200"/>
                  </a:moveTo>
                  <a:lnTo>
                    <a:pt x="0" y="76200"/>
                  </a:lnTo>
                  <a:lnTo>
                    <a:pt x="0" y="78740"/>
                  </a:lnTo>
                  <a:lnTo>
                    <a:pt x="54609" y="78740"/>
                  </a:lnTo>
                  <a:lnTo>
                    <a:pt x="54609" y="76200"/>
                  </a:lnTo>
                  <a:close/>
                </a:path>
                <a:path w="54609" h="95250">
                  <a:moveTo>
                    <a:pt x="54609" y="73660"/>
                  </a:moveTo>
                  <a:lnTo>
                    <a:pt x="0" y="73660"/>
                  </a:lnTo>
                  <a:lnTo>
                    <a:pt x="0" y="74930"/>
                  </a:lnTo>
                  <a:lnTo>
                    <a:pt x="54609" y="74930"/>
                  </a:lnTo>
                  <a:lnTo>
                    <a:pt x="54609" y="73660"/>
                  </a:lnTo>
                  <a:close/>
                </a:path>
                <a:path w="54609" h="95250">
                  <a:moveTo>
                    <a:pt x="54609" y="69850"/>
                  </a:moveTo>
                  <a:lnTo>
                    <a:pt x="0" y="69850"/>
                  </a:lnTo>
                  <a:lnTo>
                    <a:pt x="0" y="72390"/>
                  </a:lnTo>
                  <a:lnTo>
                    <a:pt x="54609" y="72390"/>
                  </a:lnTo>
                  <a:lnTo>
                    <a:pt x="54609" y="69850"/>
                  </a:lnTo>
                  <a:close/>
                </a:path>
                <a:path w="54609" h="95250">
                  <a:moveTo>
                    <a:pt x="54609" y="67310"/>
                  </a:moveTo>
                  <a:lnTo>
                    <a:pt x="0" y="67310"/>
                  </a:lnTo>
                  <a:lnTo>
                    <a:pt x="0" y="68580"/>
                  </a:lnTo>
                  <a:lnTo>
                    <a:pt x="54609" y="68580"/>
                  </a:lnTo>
                  <a:lnTo>
                    <a:pt x="54609" y="67310"/>
                  </a:lnTo>
                  <a:close/>
                </a:path>
                <a:path w="54609" h="95250">
                  <a:moveTo>
                    <a:pt x="54609" y="60960"/>
                  </a:moveTo>
                  <a:lnTo>
                    <a:pt x="0" y="60960"/>
                  </a:lnTo>
                  <a:lnTo>
                    <a:pt x="0" y="66040"/>
                  </a:lnTo>
                  <a:lnTo>
                    <a:pt x="54609" y="66040"/>
                  </a:lnTo>
                  <a:lnTo>
                    <a:pt x="54609" y="60960"/>
                  </a:lnTo>
                  <a:close/>
                </a:path>
                <a:path w="54609" h="95250">
                  <a:moveTo>
                    <a:pt x="54609" y="54610"/>
                  </a:moveTo>
                  <a:lnTo>
                    <a:pt x="0" y="54610"/>
                  </a:lnTo>
                  <a:lnTo>
                    <a:pt x="0" y="59690"/>
                  </a:lnTo>
                  <a:lnTo>
                    <a:pt x="54609" y="59690"/>
                  </a:lnTo>
                  <a:lnTo>
                    <a:pt x="54609" y="54610"/>
                  </a:lnTo>
                  <a:close/>
                </a:path>
                <a:path w="54609" h="95250">
                  <a:moveTo>
                    <a:pt x="54609" y="48260"/>
                  </a:moveTo>
                  <a:lnTo>
                    <a:pt x="0" y="48260"/>
                  </a:lnTo>
                  <a:lnTo>
                    <a:pt x="0" y="53340"/>
                  </a:lnTo>
                  <a:lnTo>
                    <a:pt x="54609" y="53340"/>
                  </a:lnTo>
                  <a:lnTo>
                    <a:pt x="54609" y="48260"/>
                  </a:lnTo>
                  <a:close/>
                </a:path>
                <a:path w="54609" h="95250">
                  <a:moveTo>
                    <a:pt x="54609" y="41910"/>
                  </a:moveTo>
                  <a:lnTo>
                    <a:pt x="0" y="41910"/>
                  </a:lnTo>
                  <a:lnTo>
                    <a:pt x="0" y="46990"/>
                  </a:lnTo>
                  <a:lnTo>
                    <a:pt x="54609" y="46990"/>
                  </a:lnTo>
                  <a:lnTo>
                    <a:pt x="54609" y="41910"/>
                  </a:lnTo>
                  <a:close/>
                </a:path>
                <a:path w="54609" h="95250">
                  <a:moveTo>
                    <a:pt x="54609" y="35560"/>
                  </a:moveTo>
                  <a:lnTo>
                    <a:pt x="0" y="35560"/>
                  </a:lnTo>
                  <a:lnTo>
                    <a:pt x="0" y="40640"/>
                  </a:lnTo>
                  <a:lnTo>
                    <a:pt x="54609" y="40640"/>
                  </a:lnTo>
                  <a:lnTo>
                    <a:pt x="54609" y="35560"/>
                  </a:lnTo>
                  <a:close/>
                </a:path>
                <a:path w="54609" h="95250">
                  <a:moveTo>
                    <a:pt x="54609" y="29210"/>
                  </a:moveTo>
                  <a:lnTo>
                    <a:pt x="0" y="29210"/>
                  </a:lnTo>
                  <a:lnTo>
                    <a:pt x="0" y="34290"/>
                  </a:lnTo>
                  <a:lnTo>
                    <a:pt x="54609" y="34290"/>
                  </a:lnTo>
                  <a:lnTo>
                    <a:pt x="54609" y="29210"/>
                  </a:lnTo>
                  <a:close/>
                </a:path>
                <a:path w="54609" h="95250">
                  <a:moveTo>
                    <a:pt x="54609" y="22860"/>
                  </a:moveTo>
                  <a:lnTo>
                    <a:pt x="0" y="22860"/>
                  </a:lnTo>
                  <a:lnTo>
                    <a:pt x="0" y="27940"/>
                  </a:lnTo>
                  <a:lnTo>
                    <a:pt x="54609" y="27940"/>
                  </a:lnTo>
                  <a:lnTo>
                    <a:pt x="54609" y="22860"/>
                  </a:lnTo>
                  <a:close/>
                </a:path>
                <a:path w="54609" h="95250">
                  <a:moveTo>
                    <a:pt x="54609" y="17780"/>
                  </a:moveTo>
                  <a:lnTo>
                    <a:pt x="0" y="17780"/>
                  </a:lnTo>
                  <a:lnTo>
                    <a:pt x="0" y="21590"/>
                  </a:lnTo>
                  <a:lnTo>
                    <a:pt x="54609" y="21590"/>
                  </a:lnTo>
                  <a:lnTo>
                    <a:pt x="54609" y="17780"/>
                  </a:lnTo>
                  <a:close/>
                </a:path>
                <a:path w="54609" h="95250">
                  <a:moveTo>
                    <a:pt x="54609" y="11430"/>
                  </a:moveTo>
                  <a:lnTo>
                    <a:pt x="0" y="11430"/>
                  </a:lnTo>
                  <a:lnTo>
                    <a:pt x="0" y="16510"/>
                  </a:lnTo>
                  <a:lnTo>
                    <a:pt x="54609" y="16510"/>
                  </a:lnTo>
                  <a:lnTo>
                    <a:pt x="54609" y="11430"/>
                  </a:lnTo>
                  <a:close/>
                </a:path>
                <a:path w="54609" h="95250">
                  <a:moveTo>
                    <a:pt x="54609" y="5080"/>
                  </a:moveTo>
                  <a:lnTo>
                    <a:pt x="0" y="5080"/>
                  </a:lnTo>
                  <a:lnTo>
                    <a:pt x="0" y="10160"/>
                  </a:lnTo>
                  <a:lnTo>
                    <a:pt x="54609" y="10160"/>
                  </a:lnTo>
                  <a:lnTo>
                    <a:pt x="54609" y="5080"/>
                  </a:lnTo>
                  <a:close/>
                </a:path>
                <a:path w="54609" h="95250">
                  <a:moveTo>
                    <a:pt x="54609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54609" y="3810"/>
                  </a:lnTo>
                  <a:lnTo>
                    <a:pt x="54609" y="0"/>
                  </a:lnTo>
                  <a:close/>
                </a:path>
              </a:pathLst>
            </a:custGeom>
            <a:solidFill>
              <a:srgbClr val="1B54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3" name="object 323"/>
            <p:cNvSpPr/>
            <p:nvPr/>
          </p:nvSpPr>
          <p:spPr>
            <a:xfrm>
              <a:off x="646429" y="6431279"/>
              <a:ext cx="54610" cy="90170"/>
            </a:xfrm>
            <a:custGeom>
              <a:avLst/>
              <a:gdLst/>
              <a:ahLst/>
              <a:cxnLst/>
              <a:rect l="l" t="t" r="r" b="b"/>
              <a:pathLst>
                <a:path w="54609" h="90170">
                  <a:moveTo>
                    <a:pt x="54610" y="88900"/>
                  </a:moveTo>
                  <a:lnTo>
                    <a:pt x="41910" y="88900"/>
                  </a:lnTo>
                  <a:lnTo>
                    <a:pt x="41910" y="90170"/>
                  </a:lnTo>
                  <a:lnTo>
                    <a:pt x="54610" y="90170"/>
                  </a:lnTo>
                  <a:lnTo>
                    <a:pt x="54610" y="88900"/>
                  </a:lnTo>
                  <a:close/>
                </a:path>
                <a:path w="54609" h="90170">
                  <a:moveTo>
                    <a:pt x="54610" y="86360"/>
                  </a:moveTo>
                  <a:lnTo>
                    <a:pt x="19050" y="86360"/>
                  </a:lnTo>
                  <a:lnTo>
                    <a:pt x="19050" y="88900"/>
                  </a:lnTo>
                  <a:lnTo>
                    <a:pt x="26670" y="88900"/>
                  </a:lnTo>
                  <a:lnTo>
                    <a:pt x="26670" y="87630"/>
                  </a:lnTo>
                  <a:lnTo>
                    <a:pt x="54610" y="87630"/>
                  </a:lnTo>
                  <a:lnTo>
                    <a:pt x="54610" y="86360"/>
                  </a:lnTo>
                  <a:close/>
                </a:path>
                <a:path w="54609" h="90170">
                  <a:moveTo>
                    <a:pt x="54610" y="82550"/>
                  </a:moveTo>
                  <a:lnTo>
                    <a:pt x="0" y="82550"/>
                  </a:lnTo>
                  <a:lnTo>
                    <a:pt x="0" y="86360"/>
                  </a:lnTo>
                  <a:lnTo>
                    <a:pt x="3810" y="86360"/>
                  </a:lnTo>
                  <a:lnTo>
                    <a:pt x="3810" y="85090"/>
                  </a:lnTo>
                  <a:lnTo>
                    <a:pt x="54610" y="85090"/>
                  </a:lnTo>
                  <a:lnTo>
                    <a:pt x="54610" y="82550"/>
                  </a:lnTo>
                  <a:close/>
                </a:path>
                <a:path w="54609" h="90170">
                  <a:moveTo>
                    <a:pt x="54610" y="80010"/>
                  </a:moveTo>
                  <a:lnTo>
                    <a:pt x="0" y="80010"/>
                  </a:lnTo>
                  <a:lnTo>
                    <a:pt x="0" y="81280"/>
                  </a:lnTo>
                  <a:lnTo>
                    <a:pt x="54610" y="81280"/>
                  </a:lnTo>
                  <a:lnTo>
                    <a:pt x="54610" y="80010"/>
                  </a:lnTo>
                  <a:close/>
                </a:path>
                <a:path w="54609" h="90170">
                  <a:moveTo>
                    <a:pt x="54610" y="76200"/>
                  </a:moveTo>
                  <a:lnTo>
                    <a:pt x="0" y="76200"/>
                  </a:lnTo>
                  <a:lnTo>
                    <a:pt x="0" y="78740"/>
                  </a:lnTo>
                  <a:lnTo>
                    <a:pt x="54610" y="78740"/>
                  </a:lnTo>
                  <a:lnTo>
                    <a:pt x="54610" y="76200"/>
                  </a:lnTo>
                  <a:close/>
                </a:path>
                <a:path w="54609" h="90170">
                  <a:moveTo>
                    <a:pt x="54610" y="73660"/>
                  </a:moveTo>
                  <a:lnTo>
                    <a:pt x="0" y="73660"/>
                  </a:lnTo>
                  <a:lnTo>
                    <a:pt x="0" y="74930"/>
                  </a:lnTo>
                  <a:lnTo>
                    <a:pt x="54610" y="74930"/>
                  </a:lnTo>
                  <a:lnTo>
                    <a:pt x="54610" y="73660"/>
                  </a:lnTo>
                  <a:close/>
                </a:path>
                <a:path w="54609" h="90170">
                  <a:moveTo>
                    <a:pt x="54610" y="69850"/>
                  </a:moveTo>
                  <a:lnTo>
                    <a:pt x="0" y="69850"/>
                  </a:lnTo>
                  <a:lnTo>
                    <a:pt x="0" y="72390"/>
                  </a:lnTo>
                  <a:lnTo>
                    <a:pt x="54610" y="72390"/>
                  </a:lnTo>
                  <a:lnTo>
                    <a:pt x="54610" y="69850"/>
                  </a:lnTo>
                  <a:close/>
                </a:path>
                <a:path w="54609" h="90170">
                  <a:moveTo>
                    <a:pt x="54610" y="67310"/>
                  </a:moveTo>
                  <a:lnTo>
                    <a:pt x="0" y="67310"/>
                  </a:lnTo>
                  <a:lnTo>
                    <a:pt x="0" y="68580"/>
                  </a:lnTo>
                  <a:lnTo>
                    <a:pt x="54610" y="68580"/>
                  </a:lnTo>
                  <a:lnTo>
                    <a:pt x="54610" y="67310"/>
                  </a:lnTo>
                  <a:close/>
                </a:path>
                <a:path w="54609" h="90170">
                  <a:moveTo>
                    <a:pt x="54610" y="60960"/>
                  </a:moveTo>
                  <a:lnTo>
                    <a:pt x="0" y="60960"/>
                  </a:lnTo>
                  <a:lnTo>
                    <a:pt x="0" y="66040"/>
                  </a:lnTo>
                  <a:lnTo>
                    <a:pt x="54610" y="66040"/>
                  </a:lnTo>
                  <a:lnTo>
                    <a:pt x="54610" y="60960"/>
                  </a:lnTo>
                  <a:close/>
                </a:path>
                <a:path w="54609" h="90170">
                  <a:moveTo>
                    <a:pt x="54610" y="54610"/>
                  </a:moveTo>
                  <a:lnTo>
                    <a:pt x="0" y="54610"/>
                  </a:lnTo>
                  <a:lnTo>
                    <a:pt x="0" y="59690"/>
                  </a:lnTo>
                  <a:lnTo>
                    <a:pt x="54610" y="59690"/>
                  </a:lnTo>
                  <a:lnTo>
                    <a:pt x="54610" y="54610"/>
                  </a:lnTo>
                  <a:close/>
                </a:path>
                <a:path w="54609" h="90170">
                  <a:moveTo>
                    <a:pt x="54610" y="48260"/>
                  </a:moveTo>
                  <a:lnTo>
                    <a:pt x="0" y="48260"/>
                  </a:lnTo>
                  <a:lnTo>
                    <a:pt x="0" y="53340"/>
                  </a:lnTo>
                  <a:lnTo>
                    <a:pt x="54610" y="53340"/>
                  </a:lnTo>
                  <a:lnTo>
                    <a:pt x="54610" y="48260"/>
                  </a:lnTo>
                  <a:close/>
                </a:path>
                <a:path w="54609" h="90170">
                  <a:moveTo>
                    <a:pt x="54610" y="41910"/>
                  </a:moveTo>
                  <a:lnTo>
                    <a:pt x="0" y="41910"/>
                  </a:lnTo>
                  <a:lnTo>
                    <a:pt x="0" y="46990"/>
                  </a:lnTo>
                  <a:lnTo>
                    <a:pt x="54610" y="46990"/>
                  </a:lnTo>
                  <a:lnTo>
                    <a:pt x="54610" y="41910"/>
                  </a:lnTo>
                  <a:close/>
                </a:path>
                <a:path w="54609" h="90170">
                  <a:moveTo>
                    <a:pt x="54610" y="35560"/>
                  </a:moveTo>
                  <a:lnTo>
                    <a:pt x="0" y="35560"/>
                  </a:lnTo>
                  <a:lnTo>
                    <a:pt x="0" y="40640"/>
                  </a:lnTo>
                  <a:lnTo>
                    <a:pt x="54610" y="40640"/>
                  </a:lnTo>
                  <a:lnTo>
                    <a:pt x="54610" y="35560"/>
                  </a:lnTo>
                  <a:close/>
                </a:path>
                <a:path w="54609" h="90170">
                  <a:moveTo>
                    <a:pt x="54610" y="29210"/>
                  </a:moveTo>
                  <a:lnTo>
                    <a:pt x="0" y="29210"/>
                  </a:lnTo>
                  <a:lnTo>
                    <a:pt x="0" y="34290"/>
                  </a:lnTo>
                  <a:lnTo>
                    <a:pt x="54610" y="34290"/>
                  </a:lnTo>
                  <a:lnTo>
                    <a:pt x="54610" y="29210"/>
                  </a:lnTo>
                  <a:close/>
                </a:path>
                <a:path w="54609" h="90170">
                  <a:moveTo>
                    <a:pt x="54610" y="22860"/>
                  </a:moveTo>
                  <a:lnTo>
                    <a:pt x="0" y="22860"/>
                  </a:lnTo>
                  <a:lnTo>
                    <a:pt x="0" y="27940"/>
                  </a:lnTo>
                  <a:lnTo>
                    <a:pt x="54610" y="27940"/>
                  </a:lnTo>
                  <a:lnTo>
                    <a:pt x="54610" y="22860"/>
                  </a:lnTo>
                  <a:close/>
                </a:path>
                <a:path w="54609" h="90170">
                  <a:moveTo>
                    <a:pt x="54610" y="17780"/>
                  </a:moveTo>
                  <a:lnTo>
                    <a:pt x="0" y="17780"/>
                  </a:lnTo>
                  <a:lnTo>
                    <a:pt x="0" y="21590"/>
                  </a:lnTo>
                  <a:lnTo>
                    <a:pt x="54610" y="21590"/>
                  </a:lnTo>
                  <a:lnTo>
                    <a:pt x="54610" y="17780"/>
                  </a:lnTo>
                  <a:close/>
                </a:path>
                <a:path w="54609" h="90170">
                  <a:moveTo>
                    <a:pt x="54610" y="11430"/>
                  </a:moveTo>
                  <a:lnTo>
                    <a:pt x="0" y="11430"/>
                  </a:lnTo>
                  <a:lnTo>
                    <a:pt x="0" y="16510"/>
                  </a:lnTo>
                  <a:lnTo>
                    <a:pt x="54610" y="16510"/>
                  </a:lnTo>
                  <a:lnTo>
                    <a:pt x="54610" y="11430"/>
                  </a:lnTo>
                  <a:close/>
                </a:path>
                <a:path w="54609" h="90170">
                  <a:moveTo>
                    <a:pt x="54610" y="5080"/>
                  </a:moveTo>
                  <a:lnTo>
                    <a:pt x="0" y="5080"/>
                  </a:lnTo>
                  <a:lnTo>
                    <a:pt x="0" y="10160"/>
                  </a:lnTo>
                  <a:lnTo>
                    <a:pt x="54610" y="10160"/>
                  </a:lnTo>
                  <a:lnTo>
                    <a:pt x="54610" y="5080"/>
                  </a:lnTo>
                  <a:close/>
                </a:path>
                <a:path w="54609" h="90170">
                  <a:moveTo>
                    <a:pt x="5461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54610" y="3810"/>
                  </a:lnTo>
                  <a:lnTo>
                    <a:pt x="54610" y="0"/>
                  </a:lnTo>
                  <a:close/>
                </a:path>
              </a:pathLst>
            </a:custGeom>
            <a:solidFill>
              <a:srgbClr val="1B53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4" name="object 324"/>
            <p:cNvSpPr/>
            <p:nvPr/>
          </p:nvSpPr>
          <p:spPr>
            <a:xfrm>
              <a:off x="590549" y="6431279"/>
              <a:ext cx="55880" cy="86360"/>
            </a:xfrm>
            <a:custGeom>
              <a:avLst/>
              <a:gdLst/>
              <a:ahLst/>
              <a:cxnLst/>
              <a:rect l="l" t="t" r="r" b="b"/>
              <a:pathLst>
                <a:path w="55879" h="86359">
                  <a:moveTo>
                    <a:pt x="55879" y="82550"/>
                  </a:moveTo>
                  <a:lnTo>
                    <a:pt x="38100" y="82550"/>
                  </a:lnTo>
                  <a:lnTo>
                    <a:pt x="38100" y="83820"/>
                  </a:lnTo>
                  <a:lnTo>
                    <a:pt x="49529" y="83820"/>
                  </a:lnTo>
                  <a:lnTo>
                    <a:pt x="49529" y="86360"/>
                  </a:lnTo>
                  <a:lnTo>
                    <a:pt x="55879" y="86360"/>
                  </a:lnTo>
                  <a:lnTo>
                    <a:pt x="55879" y="82550"/>
                  </a:lnTo>
                  <a:close/>
                </a:path>
                <a:path w="55879" h="86359">
                  <a:moveTo>
                    <a:pt x="55879" y="80010"/>
                  </a:moveTo>
                  <a:lnTo>
                    <a:pt x="17779" y="80010"/>
                  </a:lnTo>
                  <a:lnTo>
                    <a:pt x="17779" y="82550"/>
                  </a:lnTo>
                  <a:lnTo>
                    <a:pt x="27940" y="82550"/>
                  </a:lnTo>
                  <a:lnTo>
                    <a:pt x="27940" y="81280"/>
                  </a:lnTo>
                  <a:lnTo>
                    <a:pt x="55879" y="81280"/>
                  </a:lnTo>
                  <a:lnTo>
                    <a:pt x="55879" y="80010"/>
                  </a:lnTo>
                  <a:close/>
                </a:path>
                <a:path w="55879" h="86359">
                  <a:moveTo>
                    <a:pt x="55879" y="76200"/>
                  </a:moveTo>
                  <a:lnTo>
                    <a:pt x="0" y="76200"/>
                  </a:lnTo>
                  <a:lnTo>
                    <a:pt x="0" y="80010"/>
                  </a:lnTo>
                  <a:lnTo>
                    <a:pt x="6350" y="80010"/>
                  </a:lnTo>
                  <a:lnTo>
                    <a:pt x="6350" y="78740"/>
                  </a:lnTo>
                  <a:lnTo>
                    <a:pt x="55879" y="78740"/>
                  </a:lnTo>
                  <a:lnTo>
                    <a:pt x="55879" y="76200"/>
                  </a:lnTo>
                  <a:close/>
                </a:path>
                <a:path w="55879" h="86359">
                  <a:moveTo>
                    <a:pt x="55879" y="73660"/>
                  </a:moveTo>
                  <a:lnTo>
                    <a:pt x="0" y="73660"/>
                  </a:lnTo>
                  <a:lnTo>
                    <a:pt x="0" y="74930"/>
                  </a:lnTo>
                  <a:lnTo>
                    <a:pt x="55879" y="74930"/>
                  </a:lnTo>
                  <a:lnTo>
                    <a:pt x="55879" y="73660"/>
                  </a:lnTo>
                  <a:close/>
                </a:path>
                <a:path w="55879" h="86359">
                  <a:moveTo>
                    <a:pt x="55879" y="69850"/>
                  </a:moveTo>
                  <a:lnTo>
                    <a:pt x="0" y="69850"/>
                  </a:lnTo>
                  <a:lnTo>
                    <a:pt x="0" y="72390"/>
                  </a:lnTo>
                  <a:lnTo>
                    <a:pt x="55879" y="72390"/>
                  </a:lnTo>
                  <a:lnTo>
                    <a:pt x="55879" y="69850"/>
                  </a:lnTo>
                  <a:close/>
                </a:path>
                <a:path w="55879" h="86359">
                  <a:moveTo>
                    <a:pt x="55879" y="67310"/>
                  </a:moveTo>
                  <a:lnTo>
                    <a:pt x="0" y="67310"/>
                  </a:lnTo>
                  <a:lnTo>
                    <a:pt x="0" y="68580"/>
                  </a:lnTo>
                  <a:lnTo>
                    <a:pt x="55879" y="68580"/>
                  </a:lnTo>
                  <a:lnTo>
                    <a:pt x="55879" y="67310"/>
                  </a:lnTo>
                  <a:close/>
                </a:path>
                <a:path w="55879" h="86359">
                  <a:moveTo>
                    <a:pt x="55879" y="60960"/>
                  </a:moveTo>
                  <a:lnTo>
                    <a:pt x="0" y="60960"/>
                  </a:lnTo>
                  <a:lnTo>
                    <a:pt x="0" y="66040"/>
                  </a:lnTo>
                  <a:lnTo>
                    <a:pt x="55879" y="66040"/>
                  </a:lnTo>
                  <a:lnTo>
                    <a:pt x="55879" y="60960"/>
                  </a:lnTo>
                  <a:close/>
                </a:path>
                <a:path w="55879" h="86359">
                  <a:moveTo>
                    <a:pt x="55879" y="54610"/>
                  </a:moveTo>
                  <a:lnTo>
                    <a:pt x="0" y="54610"/>
                  </a:lnTo>
                  <a:lnTo>
                    <a:pt x="0" y="59690"/>
                  </a:lnTo>
                  <a:lnTo>
                    <a:pt x="55879" y="59690"/>
                  </a:lnTo>
                  <a:lnTo>
                    <a:pt x="55879" y="54610"/>
                  </a:lnTo>
                  <a:close/>
                </a:path>
                <a:path w="55879" h="86359">
                  <a:moveTo>
                    <a:pt x="55879" y="48260"/>
                  </a:moveTo>
                  <a:lnTo>
                    <a:pt x="0" y="48260"/>
                  </a:lnTo>
                  <a:lnTo>
                    <a:pt x="0" y="53340"/>
                  </a:lnTo>
                  <a:lnTo>
                    <a:pt x="55879" y="53340"/>
                  </a:lnTo>
                  <a:lnTo>
                    <a:pt x="55879" y="48260"/>
                  </a:lnTo>
                  <a:close/>
                </a:path>
                <a:path w="55879" h="86359">
                  <a:moveTo>
                    <a:pt x="55879" y="41910"/>
                  </a:moveTo>
                  <a:lnTo>
                    <a:pt x="0" y="41910"/>
                  </a:lnTo>
                  <a:lnTo>
                    <a:pt x="0" y="46990"/>
                  </a:lnTo>
                  <a:lnTo>
                    <a:pt x="55879" y="46990"/>
                  </a:lnTo>
                  <a:lnTo>
                    <a:pt x="55879" y="41910"/>
                  </a:lnTo>
                  <a:close/>
                </a:path>
                <a:path w="55879" h="86359">
                  <a:moveTo>
                    <a:pt x="55879" y="35560"/>
                  </a:moveTo>
                  <a:lnTo>
                    <a:pt x="0" y="35560"/>
                  </a:lnTo>
                  <a:lnTo>
                    <a:pt x="0" y="40640"/>
                  </a:lnTo>
                  <a:lnTo>
                    <a:pt x="55879" y="40640"/>
                  </a:lnTo>
                  <a:lnTo>
                    <a:pt x="55879" y="35560"/>
                  </a:lnTo>
                  <a:close/>
                </a:path>
                <a:path w="55879" h="86359">
                  <a:moveTo>
                    <a:pt x="55879" y="29210"/>
                  </a:moveTo>
                  <a:lnTo>
                    <a:pt x="0" y="29210"/>
                  </a:lnTo>
                  <a:lnTo>
                    <a:pt x="0" y="34290"/>
                  </a:lnTo>
                  <a:lnTo>
                    <a:pt x="55879" y="34290"/>
                  </a:lnTo>
                  <a:lnTo>
                    <a:pt x="55879" y="29210"/>
                  </a:lnTo>
                  <a:close/>
                </a:path>
                <a:path w="55879" h="86359">
                  <a:moveTo>
                    <a:pt x="55879" y="22860"/>
                  </a:moveTo>
                  <a:lnTo>
                    <a:pt x="0" y="22860"/>
                  </a:lnTo>
                  <a:lnTo>
                    <a:pt x="0" y="27940"/>
                  </a:lnTo>
                  <a:lnTo>
                    <a:pt x="55879" y="27940"/>
                  </a:lnTo>
                  <a:lnTo>
                    <a:pt x="55879" y="22860"/>
                  </a:lnTo>
                  <a:close/>
                </a:path>
                <a:path w="55879" h="86359">
                  <a:moveTo>
                    <a:pt x="55879" y="17780"/>
                  </a:moveTo>
                  <a:lnTo>
                    <a:pt x="0" y="17780"/>
                  </a:lnTo>
                  <a:lnTo>
                    <a:pt x="0" y="21590"/>
                  </a:lnTo>
                  <a:lnTo>
                    <a:pt x="55879" y="21590"/>
                  </a:lnTo>
                  <a:lnTo>
                    <a:pt x="55879" y="17780"/>
                  </a:lnTo>
                  <a:close/>
                </a:path>
                <a:path w="55879" h="86359">
                  <a:moveTo>
                    <a:pt x="55879" y="11430"/>
                  </a:moveTo>
                  <a:lnTo>
                    <a:pt x="0" y="11430"/>
                  </a:lnTo>
                  <a:lnTo>
                    <a:pt x="0" y="16510"/>
                  </a:lnTo>
                  <a:lnTo>
                    <a:pt x="55879" y="16510"/>
                  </a:lnTo>
                  <a:lnTo>
                    <a:pt x="55879" y="11430"/>
                  </a:lnTo>
                  <a:close/>
                </a:path>
                <a:path w="55879" h="86359">
                  <a:moveTo>
                    <a:pt x="55879" y="5080"/>
                  </a:moveTo>
                  <a:lnTo>
                    <a:pt x="0" y="5080"/>
                  </a:lnTo>
                  <a:lnTo>
                    <a:pt x="0" y="10160"/>
                  </a:lnTo>
                  <a:lnTo>
                    <a:pt x="55879" y="10160"/>
                  </a:lnTo>
                  <a:lnTo>
                    <a:pt x="55879" y="5080"/>
                  </a:lnTo>
                  <a:close/>
                </a:path>
                <a:path w="55879" h="86359">
                  <a:moveTo>
                    <a:pt x="55879" y="0"/>
                  </a:moveTo>
                  <a:lnTo>
                    <a:pt x="31750" y="0"/>
                  </a:lnTo>
                  <a:lnTo>
                    <a:pt x="31750" y="1270"/>
                  </a:lnTo>
                  <a:lnTo>
                    <a:pt x="0" y="1270"/>
                  </a:lnTo>
                  <a:lnTo>
                    <a:pt x="0" y="3810"/>
                  </a:lnTo>
                  <a:lnTo>
                    <a:pt x="55879" y="3810"/>
                  </a:lnTo>
                  <a:lnTo>
                    <a:pt x="55879" y="0"/>
                  </a:lnTo>
                  <a:close/>
                </a:path>
              </a:pathLst>
            </a:custGeom>
            <a:solidFill>
              <a:srgbClr val="1B52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5" name="object 325"/>
            <p:cNvSpPr/>
            <p:nvPr/>
          </p:nvSpPr>
          <p:spPr>
            <a:xfrm>
              <a:off x="535939" y="6432550"/>
              <a:ext cx="54610" cy="78740"/>
            </a:xfrm>
            <a:custGeom>
              <a:avLst/>
              <a:gdLst/>
              <a:ahLst/>
              <a:cxnLst/>
              <a:rect l="l" t="t" r="r" b="b"/>
              <a:pathLst>
                <a:path w="54609" h="78740">
                  <a:moveTo>
                    <a:pt x="54609" y="74929"/>
                  </a:moveTo>
                  <a:lnTo>
                    <a:pt x="40639" y="74929"/>
                  </a:lnTo>
                  <a:lnTo>
                    <a:pt x="40639" y="76200"/>
                  </a:lnTo>
                  <a:lnTo>
                    <a:pt x="50800" y="76200"/>
                  </a:lnTo>
                  <a:lnTo>
                    <a:pt x="50800" y="78739"/>
                  </a:lnTo>
                  <a:lnTo>
                    <a:pt x="54609" y="78739"/>
                  </a:lnTo>
                  <a:lnTo>
                    <a:pt x="54609" y="74929"/>
                  </a:lnTo>
                  <a:close/>
                </a:path>
                <a:path w="54609" h="78740">
                  <a:moveTo>
                    <a:pt x="54609" y="72390"/>
                  </a:moveTo>
                  <a:lnTo>
                    <a:pt x="19050" y="72390"/>
                  </a:lnTo>
                  <a:lnTo>
                    <a:pt x="19050" y="74929"/>
                  </a:lnTo>
                  <a:lnTo>
                    <a:pt x="29209" y="74929"/>
                  </a:lnTo>
                  <a:lnTo>
                    <a:pt x="29209" y="73659"/>
                  </a:lnTo>
                  <a:lnTo>
                    <a:pt x="54609" y="73659"/>
                  </a:lnTo>
                  <a:lnTo>
                    <a:pt x="54609" y="72390"/>
                  </a:lnTo>
                  <a:close/>
                </a:path>
                <a:path w="54609" h="78740">
                  <a:moveTo>
                    <a:pt x="54609" y="68579"/>
                  </a:moveTo>
                  <a:lnTo>
                    <a:pt x="0" y="68579"/>
                  </a:lnTo>
                  <a:lnTo>
                    <a:pt x="0" y="72390"/>
                  </a:lnTo>
                  <a:lnTo>
                    <a:pt x="8889" y="72390"/>
                  </a:lnTo>
                  <a:lnTo>
                    <a:pt x="8889" y="71120"/>
                  </a:lnTo>
                  <a:lnTo>
                    <a:pt x="54609" y="71120"/>
                  </a:lnTo>
                  <a:lnTo>
                    <a:pt x="54609" y="68579"/>
                  </a:lnTo>
                  <a:close/>
                </a:path>
                <a:path w="54609" h="78740">
                  <a:moveTo>
                    <a:pt x="54609" y="66039"/>
                  </a:moveTo>
                  <a:lnTo>
                    <a:pt x="0" y="66039"/>
                  </a:lnTo>
                  <a:lnTo>
                    <a:pt x="0" y="67309"/>
                  </a:lnTo>
                  <a:lnTo>
                    <a:pt x="54609" y="67309"/>
                  </a:lnTo>
                  <a:lnTo>
                    <a:pt x="54609" y="66039"/>
                  </a:lnTo>
                  <a:close/>
                </a:path>
                <a:path w="54609" h="78740">
                  <a:moveTo>
                    <a:pt x="54609" y="59689"/>
                  </a:moveTo>
                  <a:lnTo>
                    <a:pt x="0" y="59689"/>
                  </a:lnTo>
                  <a:lnTo>
                    <a:pt x="0" y="64770"/>
                  </a:lnTo>
                  <a:lnTo>
                    <a:pt x="54609" y="64770"/>
                  </a:lnTo>
                  <a:lnTo>
                    <a:pt x="54609" y="59689"/>
                  </a:lnTo>
                  <a:close/>
                </a:path>
                <a:path w="54609" h="78740">
                  <a:moveTo>
                    <a:pt x="54609" y="53340"/>
                  </a:moveTo>
                  <a:lnTo>
                    <a:pt x="0" y="53340"/>
                  </a:lnTo>
                  <a:lnTo>
                    <a:pt x="0" y="58420"/>
                  </a:lnTo>
                  <a:lnTo>
                    <a:pt x="54609" y="58420"/>
                  </a:lnTo>
                  <a:lnTo>
                    <a:pt x="54609" y="53340"/>
                  </a:lnTo>
                  <a:close/>
                </a:path>
                <a:path w="54609" h="78740">
                  <a:moveTo>
                    <a:pt x="54609" y="46989"/>
                  </a:moveTo>
                  <a:lnTo>
                    <a:pt x="0" y="46989"/>
                  </a:lnTo>
                  <a:lnTo>
                    <a:pt x="0" y="52070"/>
                  </a:lnTo>
                  <a:lnTo>
                    <a:pt x="54609" y="52070"/>
                  </a:lnTo>
                  <a:lnTo>
                    <a:pt x="54609" y="46989"/>
                  </a:lnTo>
                  <a:close/>
                </a:path>
                <a:path w="54609" h="78740">
                  <a:moveTo>
                    <a:pt x="54609" y="40639"/>
                  </a:moveTo>
                  <a:lnTo>
                    <a:pt x="0" y="40639"/>
                  </a:lnTo>
                  <a:lnTo>
                    <a:pt x="0" y="45720"/>
                  </a:lnTo>
                  <a:lnTo>
                    <a:pt x="54609" y="45720"/>
                  </a:lnTo>
                  <a:lnTo>
                    <a:pt x="54609" y="40639"/>
                  </a:lnTo>
                  <a:close/>
                </a:path>
                <a:path w="54609" h="78740">
                  <a:moveTo>
                    <a:pt x="54609" y="34289"/>
                  </a:moveTo>
                  <a:lnTo>
                    <a:pt x="0" y="34289"/>
                  </a:lnTo>
                  <a:lnTo>
                    <a:pt x="0" y="39370"/>
                  </a:lnTo>
                  <a:lnTo>
                    <a:pt x="54609" y="39370"/>
                  </a:lnTo>
                  <a:lnTo>
                    <a:pt x="54609" y="34289"/>
                  </a:lnTo>
                  <a:close/>
                </a:path>
                <a:path w="54609" h="78740">
                  <a:moveTo>
                    <a:pt x="54609" y="27939"/>
                  </a:moveTo>
                  <a:lnTo>
                    <a:pt x="0" y="27939"/>
                  </a:lnTo>
                  <a:lnTo>
                    <a:pt x="0" y="33020"/>
                  </a:lnTo>
                  <a:lnTo>
                    <a:pt x="54609" y="33020"/>
                  </a:lnTo>
                  <a:lnTo>
                    <a:pt x="54609" y="27939"/>
                  </a:lnTo>
                  <a:close/>
                </a:path>
                <a:path w="54609" h="78740">
                  <a:moveTo>
                    <a:pt x="54609" y="21589"/>
                  </a:moveTo>
                  <a:lnTo>
                    <a:pt x="0" y="21589"/>
                  </a:lnTo>
                  <a:lnTo>
                    <a:pt x="0" y="26670"/>
                  </a:lnTo>
                  <a:lnTo>
                    <a:pt x="54609" y="26670"/>
                  </a:lnTo>
                  <a:lnTo>
                    <a:pt x="54609" y="21589"/>
                  </a:lnTo>
                  <a:close/>
                </a:path>
                <a:path w="54609" h="78740">
                  <a:moveTo>
                    <a:pt x="54609" y="16509"/>
                  </a:moveTo>
                  <a:lnTo>
                    <a:pt x="0" y="16509"/>
                  </a:lnTo>
                  <a:lnTo>
                    <a:pt x="0" y="20319"/>
                  </a:lnTo>
                  <a:lnTo>
                    <a:pt x="54609" y="20319"/>
                  </a:lnTo>
                  <a:lnTo>
                    <a:pt x="54609" y="16509"/>
                  </a:lnTo>
                  <a:close/>
                </a:path>
                <a:path w="54609" h="78740">
                  <a:moveTo>
                    <a:pt x="54609" y="10159"/>
                  </a:moveTo>
                  <a:lnTo>
                    <a:pt x="0" y="10159"/>
                  </a:lnTo>
                  <a:lnTo>
                    <a:pt x="0" y="15240"/>
                  </a:lnTo>
                  <a:lnTo>
                    <a:pt x="54609" y="15240"/>
                  </a:lnTo>
                  <a:lnTo>
                    <a:pt x="54609" y="10159"/>
                  </a:lnTo>
                  <a:close/>
                </a:path>
                <a:path w="54609" h="78740">
                  <a:moveTo>
                    <a:pt x="54609" y="3809"/>
                  </a:moveTo>
                  <a:lnTo>
                    <a:pt x="0" y="3809"/>
                  </a:lnTo>
                  <a:lnTo>
                    <a:pt x="0" y="8890"/>
                  </a:lnTo>
                  <a:lnTo>
                    <a:pt x="54609" y="8890"/>
                  </a:lnTo>
                  <a:lnTo>
                    <a:pt x="54609" y="3809"/>
                  </a:lnTo>
                  <a:close/>
                </a:path>
                <a:path w="54609" h="78740">
                  <a:moveTo>
                    <a:pt x="54609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54609" y="2540"/>
                  </a:lnTo>
                  <a:lnTo>
                    <a:pt x="54609" y="0"/>
                  </a:lnTo>
                  <a:close/>
                </a:path>
              </a:pathLst>
            </a:custGeom>
            <a:solidFill>
              <a:srgbClr val="1A51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6" name="object 326"/>
            <p:cNvSpPr/>
            <p:nvPr/>
          </p:nvSpPr>
          <p:spPr>
            <a:xfrm>
              <a:off x="481329" y="6432550"/>
              <a:ext cx="54610" cy="72390"/>
            </a:xfrm>
            <a:custGeom>
              <a:avLst/>
              <a:gdLst/>
              <a:ahLst/>
              <a:cxnLst/>
              <a:rect l="l" t="t" r="r" b="b"/>
              <a:pathLst>
                <a:path w="54609" h="72390">
                  <a:moveTo>
                    <a:pt x="54610" y="68579"/>
                  </a:moveTo>
                  <a:lnTo>
                    <a:pt x="41910" y="68579"/>
                  </a:lnTo>
                  <a:lnTo>
                    <a:pt x="41910" y="69850"/>
                  </a:lnTo>
                  <a:lnTo>
                    <a:pt x="52070" y="69850"/>
                  </a:lnTo>
                  <a:lnTo>
                    <a:pt x="52070" y="72389"/>
                  </a:lnTo>
                  <a:lnTo>
                    <a:pt x="54610" y="72389"/>
                  </a:lnTo>
                  <a:lnTo>
                    <a:pt x="54610" y="68579"/>
                  </a:lnTo>
                  <a:close/>
                </a:path>
                <a:path w="54609" h="72390">
                  <a:moveTo>
                    <a:pt x="54610" y="66039"/>
                  </a:moveTo>
                  <a:lnTo>
                    <a:pt x="20320" y="66039"/>
                  </a:lnTo>
                  <a:lnTo>
                    <a:pt x="20320" y="68579"/>
                  </a:lnTo>
                  <a:lnTo>
                    <a:pt x="31750" y="68579"/>
                  </a:lnTo>
                  <a:lnTo>
                    <a:pt x="31750" y="67309"/>
                  </a:lnTo>
                  <a:lnTo>
                    <a:pt x="54610" y="67309"/>
                  </a:lnTo>
                  <a:lnTo>
                    <a:pt x="54610" y="66039"/>
                  </a:lnTo>
                  <a:close/>
                </a:path>
                <a:path w="54609" h="72390">
                  <a:moveTo>
                    <a:pt x="54610" y="59689"/>
                  </a:moveTo>
                  <a:lnTo>
                    <a:pt x="0" y="59689"/>
                  </a:lnTo>
                  <a:lnTo>
                    <a:pt x="0" y="66039"/>
                  </a:lnTo>
                  <a:lnTo>
                    <a:pt x="10160" y="66039"/>
                  </a:lnTo>
                  <a:lnTo>
                    <a:pt x="10160" y="64770"/>
                  </a:lnTo>
                  <a:lnTo>
                    <a:pt x="54610" y="64770"/>
                  </a:lnTo>
                  <a:lnTo>
                    <a:pt x="54610" y="59689"/>
                  </a:lnTo>
                  <a:close/>
                </a:path>
                <a:path w="54609" h="72390">
                  <a:moveTo>
                    <a:pt x="54610" y="53340"/>
                  </a:moveTo>
                  <a:lnTo>
                    <a:pt x="0" y="53340"/>
                  </a:lnTo>
                  <a:lnTo>
                    <a:pt x="0" y="58420"/>
                  </a:lnTo>
                  <a:lnTo>
                    <a:pt x="54610" y="58420"/>
                  </a:lnTo>
                  <a:lnTo>
                    <a:pt x="54610" y="53340"/>
                  </a:lnTo>
                  <a:close/>
                </a:path>
                <a:path w="54609" h="72390">
                  <a:moveTo>
                    <a:pt x="54610" y="46989"/>
                  </a:moveTo>
                  <a:lnTo>
                    <a:pt x="0" y="46989"/>
                  </a:lnTo>
                  <a:lnTo>
                    <a:pt x="0" y="52070"/>
                  </a:lnTo>
                  <a:lnTo>
                    <a:pt x="54610" y="52070"/>
                  </a:lnTo>
                  <a:lnTo>
                    <a:pt x="54610" y="46989"/>
                  </a:lnTo>
                  <a:close/>
                </a:path>
                <a:path w="54609" h="72390">
                  <a:moveTo>
                    <a:pt x="54610" y="40639"/>
                  </a:moveTo>
                  <a:lnTo>
                    <a:pt x="0" y="40639"/>
                  </a:lnTo>
                  <a:lnTo>
                    <a:pt x="0" y="45720"/>
                  </a:lnTo>
                  <a:lnTo>
                    <a:pt x="54610" y="45720"/>
                  </a:lnTo>
                  <a:lnTo>
                    <a:pt x="54610" y="40639"/>
                  </a:lnTo>
                  <a:close/>
                </a:path>
                <a:path w="54609" h="72390">
                  <a:moveTo>
                    <a:pt x="54610" y="34289"/>
                  </a:moveTo>
                  <a:lnTo>
                    <a:pt x="0" y="34289"/>
                  </a:lnTo>
                  <a:lnTo>
                    <a:pt x="0" y="39370"/>
                  </a:lnTo>
                  <a:lnTo>
                    <a:pt x="54610" y="39370"/>
                  </a:lnTo>
                  <a:lnTo>
                    <a:pt x="54610" y="34289"/>
                  </a:lnTo>
                  <a:close/>
                </a:path>
                <a:path w="54609" h="72390">
                  <a:moveTo>
                    <a:pt x="54610" y="27939"/>
                  </a:moveTo>
                  <a:lnTo>
                    <a:pt x="0" y="27939"/>
                  </a:lnTo>
                  <a:lnTo>
                    <a:pt x="0" y="33020"/>
                  </a:lnTo>
                  <a:lnTo>
                    <a:pt x="54610" y="33020"/>
                  </a:lnTo>
                  <a:lnTo>
                    <a:pt x="54610" y="27939"/>
                  </a:lnTo>
                  <a:close/>
                </a:path>
                <a:path w="54609" h="72390">
                  <a:moveTo>
                    <a:pt x="54610" y="21589"/>
                  </a:moveTo>
                  <a:lnTo>
                    <a:pt x="0" y="21589"/>
                  </a:lnTo>
                  <a:lnTo>
                    <a:pt x="0" y="26670"/>
                  </a:lnTo>
                  <a:lnTo>
                    <a:pt x="54610" y="26670"/>
                  </a:lnTo>
                  <a:lnTo>
                    <a:pt x="54610" y="21589"/>
                  </a:lnTo>
                  <a:close/>
                </a:path>
                <a:path w="54609" h="72390">
                  <a:moveTo>
                    <a:pt x="54610" y="16509"/>
                  </a:moveTo>
                  <a:lnTo>
                    <a:pt x="0" y="16509"/>
                  </a:lnTo>
                  <a:lnTo>
                    <a:pt x="0" y="20319"/>
                  </a:lnTo>
                  <a:lnTo>
                    <a:pt x="54610" y="20319"/>
                  </a:lnTo>
                  <a:lnTo>
                    <a:pt x="54610" y="16509"/>
                  </a:lnTo>
                  <a:close/>
                </a:path>
                <a:path w="54609" h="72390">
                  <a:moveTo>
                    <a:pt x="54610" y="10159"/>
                  </a:moveTo>
                  <a:lnTo>
                    <a:pt x="0" y="10159"/>
                  </a:lnTo>
                  <a:lnTo>
                    <a:pt x="0" y="15240"/>
                  </a:lnTo>
                  <a:lnTo>
                    <a:pt x="54610" y="15240"/>
                  </a:lnTo>
                  <a:lnTo>
                    <a:pt x="54610" y="10159"/>
                  </a:lnTo>
                  <a:close/>
                </a:path>
                <a:path w="54609" h="72390">
                  <a:moveTo>
                    <a:pt x="54610" y="3809"/>
                  </a:moveTo>
                  <a:lnTo>
                    <a:pt x="0" y="3809"/>
                  </a:lnTo>
                  <a:lnTo>
                    <a:pt x="0" y="8890"/>
                  </a:lnTo>
                  <a:lnTo>
                    <a:pt x="54610" y="8890"/>
                  </a:lnTo>
                  <a:lnTo>
                    <a:pt x="54610" y="3809"/>
                  </a:lnTo>
                  <a:close/>
                </a:path>
                <a:path w="54609" h="72390">
                  <a:moveTo>
                    <a:pt x="5461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54610" y="2540"/>
                  </a:lnTo>
                  <a:lnTo>
                    <a:pt x="54610" y="0"/>
                  </a:lnTo>
                  <a:close/>
                </a:path>
              </a:pathLst>
            </a:custGeom>
            <a:solidFill>
              <a:srgbClr val="1A50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7" name="object 327"/>
            <p:cNvSpPr/>
            <p:nvPr/>
          </p:nvSpPr>
          <p:spPr>
            <a:xfrm>
              <a:off x="426720" y="6436359"/>
              <a:ext cx="54610" cy="59690"/>
            </a:xfrm>
            <a:custGeom>
              <a:avLst/>
              <a:gdLst/>
              <a:ahLst/>
              <a:cxnLst/>
              <a:rect l="l" t="t" r="r" b="b"/>
              <a:pathLst>
                <a:path w="54609" h="59689">
                  <a:moveTo>
                    <a:pt x="54609" y="55879"/>
                  </a:moveTo>
                  <a:lnTo>
                    <a:pt x="22859" y="55879"/>
                  </a:lnTo>
                  <a:lnTo>
                    <a:pt x="22859" y="57149"/>
                  </a:lnTo>
                  <a:lnTo>
                    <a:pt x="33020" y="57149"/>
                  </a:lnTo>
                  <a:lnTo>
                    <a:pt x="33020" y="58419"/>
                  </a:lnTo>
                  <a:lnTo>
                    <a:pt x="43179" y="58419"/>
                  </a:lnTo>
                  <a:lnTo>
                    <a:pt x="43179" y="59689"/>
                  </a:lnTo>
                  <a:lnTo>
                    <a:pt x="54609" y="59689"/>
                  </a:lnTo>
                  <a:lnTo>
                    <a:pt x="54609" y="55879"/>
                  </a:lnTo>
                  <a:close/>
                </a:path>
                <a:path w="54609" h="59689">
                  <a:moveTo>
                    <a:pt x="54609" y="49529"/>
                  </a:moveTo>
                  <a:lnTo>
                    <a:pt x="0" y="49529"/>
                  </a:lnTo>
                  <a:lnTo>
                    <a:pt x="0" y="53339"/>
                  </a:lnTo>
                  <a:lnTo>
                    <a:pt x="1270" y="53339"/>
                  </a:lnTo>
                  <a:lnTo>
                    <a:pt x="1270" y="55879"/>
                  </a:lnTo>
                  <a:lnTo>
                    <a:pt x="11429" y="55879"/>
                  </a:lnTo>
                  <a:lnTo>
                    <a:pt x="11429" y="54609"/>
                  </a:lnTo>
                  <a:lnTo>
                    <a:pt x="54609" y="54609"/>
                  </a:lnTo>
                  <a:lnTo>
                    <a:pt x="54609" y="49529"/>
                  </a:lnTo>
                  <a:close/>
                </a:path>
                <a:path w="54609" h="59689">
                  <a:moveTo>
                    <a:pt x="54609" y="43179"/>
                  </a:moveTo>
                  <a:lnTo>
                    <a:pt x="0" y="43179"/>
                  </a:lnTo>
                  <a:lnTo>
                    <a:pt x="0" y="48259"/>
                  </a:lnTo>
                  <a:lnTo>
                    <a:pt x="54609" y="48259"/>
                  </a:lnTo>
                  <a:lnTo>
                    <a:pt x="54609" y="43179"/>
                  </a:lnTo>
                  <a:close/>
                </a:path>
                <a:path w="54609" h="59689">
                  <a:moveTo>
                    <a:pt x="54609" y="36829"/>
                  </a:moveTo>
                  <a:lnTo>
                    <a:pt x="0" y="36829"/>
                  </a:lnTo>
                  <a:lnTo>
                    <a:pt x="0" y="41909"/>
                  </a:lnTo>
                  <a:lnTo>
                    <a:pt x="54609" y="41909"/>
                  </a:lnTo>
                  <a:lnTo>
                    <a:pt x="54609" y="36829"/>
                  </a:lnTo>
                  <a:close/>
                </a:path>
                <a:path w="54609" h="59689">
                  <a:moveTo>
                    <a:pt x="54609" y="30479"/>
                  </a:moveTo>
                  <a:lnTo>
                    <a:pt x="0" y="30479"/>
                  </a:lnTo>
                  <a:lnTo>
                    <a:pt x="0" y="35559"/>
                  </a:lnTo>
                  <a:lnTo>
                    <a:pt x="54609" y="35559"/>
                  </a:lnTo>
                  <a:lnTo>
                    <a:pt x="54609" y="30479"/>
                  </a:lnTo>
                  <a:close/>
                </a:path>
                <a:path w="54609" h="59689">
                  <a:moveTo>
                    <a:pt x="54609" y="24129"/>
                  </a:moveTo>
                  <a:lnTo>
                    <a:pt x="0" y="24129"/>
                  </a:lnTo>
                  <a:lnTo>
                    <a:pt x="0" y="29209"/>
                  </a:lnTo>
                  <a:lnTo>
                    <a:pt x="54609" y="29209"/>
                  </a:lnTo>
                  <a:lnTo>
                    <a:pt x="54609" y="24129"/>
                  </a:lnTo>
                  <a:close/>
                </a:path>
                <a:path w="54609" h="59689">
                  <a:moveTo>
                    <a:pt x="54609" y="17779"/>
                  </a:moveTo>
                  <a:lnTo>
                    <a:pt x="0" y="17779"/>
                  </a:lnTo>
                  <a:lnTo>
                    <a:pt x="0" y="22859"/>
                  </a:lnTo>
                  <a:lnTo>
                    <a:pt x="54609" y="22859"/>
                  </a:lnTo>
                  <a:lnTo>
                    <a:pt x="54609" y="17779"/>
                  </a:lnTo>
                  <a:close/>
                </a:path>
                <a:path w="54609" h="59689">
                  <a:moveTo>
                    <a:pt x="54609" y="12699"/>
                  </a:moveTo>
                  <a:lnTo>
                    <a:pt x="0" y="12699"/>
                  </a:lnTo>
                  <a:lnTo>
                    <a:pt x="0" y="16509"/>
                  </a:lnTo>
                  <a:lnTo>
                    <a:pt x="54609" y="16509"/>
                  </a:lnTo>
                  <a:lnTo>
                    <a:pt x="54609" y="12699"/>
                  </a:lnTo>
                  <a:close/>
                </a:path>
                <a:path w="54609" h="59689">
                  <a:moveTo>
                    <a:pt x="54609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4609" y="11429"/>
                  </a:lnTo>
                  <a:lnTo>
                    <a:pt x="54609" y="6349"/>
                  </a:lnTo>
                  <a:close/>
                </a:path>
                <a:path w="54609" h="59689">
                  <a:moveTo>
                    <a:pt x="54609" y="0"/>
                  </a:moveTo>
                  <a:lnTo>
                    <a:pt x="0" y="0"/>
                  </a:lnTo>
                  <a:lnTo>
                    <a:pt x="0" y="5079"/>
                  </a:lnTo>
                  <a:lnTo>
                    <a:pt x="54609" y="5079"/>
                  </a:lnTo>
                  <a:lnTo>
                    <a:pt x="54609" y="0"/>
                  </a:lnTo>
                  <a:close/>
                </a:path>
              </a:pathLst>
            </a:custGeom>
            <a:solidFill>
              <a:srgbClr val="1A4F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8" name="object 328"/>
            <p:cNvSpPr/>
            <p:nvPr/>
          </p:nvSpPr>
          <p:spPr>
            <a:xfrm>
              <a:off x="372109" y="6436359"/>
              <a:ext cx="54610" cy="53340"/>
            </a:xfrm>
            <a:custGeom>
              <a:avLst/>
              <a:gdLst/>
              <a:ahLst/>
              <a:cxnLst/>
              <a:rect l="l" t="t" r="r" b="b"/>
              <a:pathLst>
                <a:path w="54609" h="53339">
                  <a:moveTo>
                    <a:pt x="54610" y="49529"/>
                  </a:moveTo>
                  <a:lnTo>
                    <a:pt x="24129" y="49529"/>
                  </a:lnTo>
                  <a:lnTo>
                    <a:pt x="24129" y="50799"/>
                  </a:lnTo>
                  <a:lnTo>
                    <a:pt x="34289" y="50799"/>
                  </a:lnTo>
                  <a:lnTo>
                    <a:pt x="34289" y="52069"/>
                  </a:lnTo>
                  <a:lnTo>
                    <a:pt x="45719" y="52069"/>
                  </a:lnTo>
                  <a:lnTo>
                    <a:pt x="45719" y="53339"/>
                  </a:lnTo>
                  <a:lnTo>
                    <a:pt x="54610" y="53339"/>
                  </a:lnTo>
                  <a:lnTo>
                    <a:pt x="54610" y="49529"/>
                  </a:lnTo>
                  <a:close/>
                </a:path>
                <a:path w="54609" h="53339">
                  <a:moveTo>
                    <a:pt x="54610" y="43179"/>
                  </a:moveTo>
                  <a:lnTo>
                    <a:pt x="0" y="43179"/>
                  </a:lnTo>
                  <a:lnTo>
                    <a:pt x="0" y="46989"/>
                  </a:lnTo>
                  <a:lnTo>
                    <a:pt x="2539" y="46989"/>
                  </a:lnTo>
                  <a:lnTo>
                    <a:pt x="2539" y="49529"/>
                  </a:lnTo>
                  <a:lnTo>
                    <a:pt x="13969" y="49529"/>
                  </a:lnTo>
                  <a:lnTo>
                    <a:pt x="13969" y="48259"/>
                  </a:lnTo>
                  <a:lnTo>
                    <a:pt x="54610" y="48259"/>
                  </a:lnTo>
                  <a:lnTo>
                    <a:pt x="54610" y="43179"/>
                  </a:lnTo>
                  <a:close/>
                </a:path>
                <a:path w="54609" h="53339">
                  <a:moveTo>
                    <a:pt x="54610" y="36829"/>
                  </a:moveTo>
                  <a:lnTo>
                    <a:pt x="0" y="36829"/>
                  </a:lnTo>
                  <a:lnTo>
                    <a:pt x="0" y="41909"/>
                  </a:lnTo>
                  <a:lnTo>
                    <a:pt x="54610" y="41909"/>
                  </a:lnTo>
                  <a:lnTo>
                    <a:pt x="54610" y="36829"/>
                  </a:lnTo>
                  <a:close/>
                </a:path>
                <a:path w="54609" h="53339">
                  <a:moveTo>
                    <a:pt x="54610" y="30479"/>
                  </a:moveTo>
                  <a:lnTo>
                    <a:pt x="0" y="30479"/>
                  </a:lnTo>
                  <a:lnTo>
                    <a:pt x="0" y="35559"/>
                  </a:lnTo>
                  <a:lnTo>
                    <a:pt x="54610" y="35559"/>
                  </a:lnTo>
                  <a:lnTo>
                    <a:pt x="54610" y="30479"/>
                  </a:lnTo>
                  <a:close/>
                </a:path>
                <a:path w="54609" h="53339">
                  <a:moveTo>
                    <a:pt x="54610" y="24129"/>
                  </a:moveTo>
                  <a:lnTo>
                    <a:pt x="0" y="24129"/>
                  </a:lnTo>
                  <a:lnTo>
                    <a:pt x="0" y="29209"/>
                  </a:lnTo>
                  <a:lnTo>
                    <a:pt x="54610" y="29209"/>
                  </a:lnTo>
                  <a:lnTo>
                    <a:pt x="54610" y="24129"/>
                  </a:lnTo>
                  <a:close/>
                </a:path>
                <a:path w="54609" h="53339">
                  <a:moveTo>
                    <a:pt x="54610" y="17779"/>
                  </a:moveTo>
                  <a:lnTo>
                    <a:pt x="0" y="17779"/>
                  </a:lnTo>
                  <a:lnTo>
                    <a:pt x="0" y="22859"/>
                  </a:lnTo>
                  <a:lnTo>
                    <a:pt x="54610" y="22859"/>
                  </a:lnTo>
                  <a:lnTo>
                    <a:pt x="54610" y="17779"/>
                  </a:lnTo>
                  <a:close/>
                </a:path>
                <a:path w="54609" h="53339">
                  <a:moveTo>
                    <a:pt x="54610" y="12699"/>
                  </a:moveTo>
                  <a:lnTo>
                    <a:pt x="0" y="12699"/>
                  </a:lnTo>
                  <a:lnTo>
                    <a:pt x="0" y="16509"/>
                  </a:lnTo>
                  <a:lnTo>
                    <a:pt x="54610" y="16509"/>
                  </a:lnTo>
                  <a:lnTo>
                    <a:pt x="54610" y="12699"/>
                  </a:lnTo>
                  <a:close/>
                </a:path>
                <a:path w="54609" h="53339">
                  <a:moveTo>
                    <a:pt x="54610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4610" y="11429"/>
                  </a:lnTo>
                  <a:lnTo>
                    <a:pt x="54610" y="6349"/>
                  </a:lnTo>
                  <a:close/>
                </a:path>
                <a:path w="54609" h="53339">
                  <a:moveTo>
                    <a:pt x="54610" y="0"/>
                  </a:moveTo>
                  <a:lnTo>
                    <a:pt x="0" y="0"/>
                  </a:lnTo>
                  <a:lnTo>
                    <a:pt x="0" y="5079"/>
                  </a:lnTo>
                  <a:lnTo>
                    <a:pt x="54610" y="5079"/>
                  </a:lnTo>
                  <a:lnTo>
                    <a:pt x="54610" y="0"/>
                  </a:lnTo>
                  <a:close/>
                </a:path>
              </a:pathLst>
            </a:custGeom>
            <a:solidFill>
              <a:srgbClr val="194E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9" name="object 329"/>
            <p:cNvSpPr/>
            <p:nvPr/>
          </p:nvSpPr>
          <p:spPr>
            <a:xfrm>
              <a:off x="316229" y="6435089"/>
              <a:ext cx="55880" cy="48260"/>
            </a:xfrm>
            <a:custGeom>
              <a:avLst/>
              <a:gdLst/>
              <a:ahLst/>
              <a:cxnLst/>
              <a:rect l="l" t="t" r="r" b="b"/>
              <a:pathLst>
                <a:path w="55879" h="48260">
                  <a:moveTo>
                    <a:pt x="55880" y="44450"/>
                  </a:moveTo>
                  <a:lnTo>
                    <a:pt x="26670" y="44450"/>
                  </a:lnTo>
                  <a:lnTo>
                    <a:pt x="26670" y="45720"/>
                  </a:lnTo>
                  <a:lnTo>
                    <a:pt x="38100" y="45720"/>
                  </a:lnTo>
                  <a:lnTo>
                    <a:pt x="38100" y="46990"/>
                  </a:lnTo>
                  <a:lnTo>
                    <a:pt x="48260" y="46990"/>
                  </a:lnTo>
                  <a:lnTo>
                    <a:pt x="48260" y="48260"/>
                  </a:lnTo>
                  <a:lnTo>
                    <a:pt x="55880" y="48260"/>
                  </a:lnTo>
                  <a:lnTo>
                    <a:pt x="55880" y="44450"/>
                  </a:lnTo>
                  <a:close/>
                </a:path>
                <a:path w="55879" h="48260">
                  <a:moveTo>
                    <a:pt x="55880" y="38100"/>
                  </a:moveTo>
                  <a:lnTo>
                    <a:pt x="0" y="38100"/>
                  </a:lnTo>
                  <a:lnTo>
                    <a:pt x="0" y="41910"/>
                  </a:lnTo>
                  <a:lnTo>
                    <a:pt x="6350" y="41910"/>
                  </a:lnTo>
                  <a:lnTo>
                    <a:pt x="6350" y="44450"/>
                  </a:lnTo>
                  <a:lnTo>
                    <a:pt x="16510" y="44450"/>
                  </a:lnTo>
                  <a:lnTo>
                    <a:pt x="16510" y="43180"/>
                  </a:lnTo>
                  <a:lnTo>
                    <a:pt x="55880" y="43180"/>
                  </a:lnTo>
                  <a:lnTo>
                    <a:pt x="55880" y="38100"/>
                  </a:lnTo>
                  <a:close/>
                </a:path>
                <a:path w="55879" h="48260">
                  <a:moveTo>
                    <a:pt x="55880" y="31750"/>
                  </a:moveTo>
                  <a:lnTo>
                    <a:pt x="0" y="31750"/>
                  </a:lnTo>
                  <a:lnTo>
                    <a:pt x="0" y="36830"/>
                  </a:lnTo>
                  <a:lnTo>
                    <a:pt x="55880" y="36830"/>
                  </a:lnTo>
                  <a:lnTo>
                    <a:pt x="55880" y="31750"/>
                  </a:lnTo>
                  <a:close/>
                </a:path>
                <a:path w="55879" h="48260">
                  <a:moveTo>
                    <a:pt x="55880" y="25400"/>
                  </a:moveTo>
                  <a:lnTo>
                    <a:pt x="0" y="25400"/>
                  </a:lnTo>
                  <a:lnTo>
                    <a:pt x="0" y="30480"/>
                  </a:lnTo>
                  <a:lnTo>
                    <a:pt x="55880" y="30480"/>
                  </a:lnTo>
                  <a:lnTo>
                    <a:pt x="55880" y="25400"/>
                  </a:lnTo>
                  <a:close/>
                </a:path>
                <a:path w="55879" h="48260">
                  <a:moveTo>
                    <a:pt x="55880" y="19050"/>
                  </a:moveTo>
                  <a:lnTo>
                    <a:pt x="0" y="19050"/>
                  </a:lnTo>
                  <a:lnTo>
                    <a:pt x="0" y="24130"/>
                  </a:lnTo>
                  <a:lnTo>
                    <a:pt x="55880" y="24130"/>
                  </a:lnTo>
                  <a:lnTo>
                    <a:pt x="55880" y="19050"/>
                  </a:lnTo>
                  <a:close/>
                </a:path>
                <a:path w="55879" h="48260">
                  <a:moveTo>
                    <a:pt x="55880" y="13970"/>
                  </a:moveTo>
                  <a:lnTo>
                    <a:pt x="0" y="13970"/>
                  </a:lnTo>
                  <a:lnTo>
                    <a:pt x="0" y="17780"/>
                  </a:lnTo>
                  <a:lnTo>
                    <a:pt x="55880" y="17780"/>
                  </a:lnTo>
                  <a:lnTo>
                    <a:pt x="55880" y="13970"/>
                  </a:lnTo>
                  <a:close/>
                </a:path>
                <a:path w="55879" h="48260">
                  <a:moveTo>
                    <a:pt x="55880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5880" y="12700"/>
                  </a:lnTo>
                  <a:lnTo>
                    <a:pt x="55880" y="7620"/>
                  </a:lnTo>
                  <a:close/>
                </a:path>
                <a:path w="55879" h="48260">
                  <a:moveTo>
                    <a:pt x="2413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55880" y="6350"/>
                  </a:lnTo>
                  <a:lnTo>
                    <a:pt x="55880" y="1270"/>
                  </a:lnTo>
                  <a:lnTo>
                    <a:pt x="24130" y="1270"/>
                  </a:lnTo>
                  <a:lnTo>
                    <a:pt x="24130" y="0"/>
                  </a:lnTo>
                  <a:close/>
                </a:path>
              </a:pathLst>
            </a:custGeom>
            <a:solidFill>
              <a:srgbClr val="194D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0" name="object 330"/>
            <p:cNvSpPr/>
            <p:nvPr/>
          </p:nvSpPr>
          <p:spPr>
            <a:xfrm>
              <a:off x="261620" y="6435089"/>
              <a:ext cx="54610" cy="41910"/>
            </a:xfrm>
            <a:custGeom>
              <a:avLst/>
              <a:gdLst/>
              <a:ahLst/>
              <a:cxnLst/>
              <a:rect l="l" t="t" r="r" b="b"/>
              <a:pathLst>
                <a:path w="54610" h="41910">
                  <a:moveTo>
                    <a:pt x="54609" y="38100"/>
                  </a:moveTo>
                  <a:lnTo>
                    <a:pt x="29209" y="38100"/>
                  </a:lnTo>
                  <a:lnTo>
                    <a:pt x="29209" y="39370"/>
                  </a:lnTo>
                  <a:lnTo>
                    <a:pt x="39369" y="39370"/>
                  </a:lnTo>
                  <a:lnTo>
                    <a:pt x="39369" y="40640"/>
                  </a:lnTo>
                  <a:lnTo>
                    <a:pt x="50800" y="40640"/>
                  </a:lnTo>
                  <a:lnTo>
                    <a:pt x="50800" y="41910"/>
                  </a:lnTo>
                  <a:lnTo>
                    <a:pt x="54609" y="41910"/>
                  </a:lnTo>
                  <a:lnTo>
                    <a:pt x="54609" y="38100"/>
                  </a:lnTo>
                  <a:close/>
                </a:path>
                <a:path w="54610" h="41910">
                  <a:moveTo>
                    <a:pt x="54609" y="31750"/>
                  </a:moveTo>
                  <a:lnTo>
                    <a:pt x="0" y="31750"/>
                  </a:lnTo>
                  <a:lnTo>
                    <a:pt x="0" y="35560"/>
                  </a:lnTo>
                  <a:lnTo>
                    <a:pt x="7619" y="35560"/>
                  </a:lnTo>
                  <a:lnTo>
                    <a:pt x="7619" y="38100"/>
                  </a:lnTo>
                  <a:lnTo>
                    <a:pt x="19050" y="38100"/>
                  </a:lnTo>
                  <a:lnTo>
                    <a:pt x="19050" y="36830"/>
                  </a:lnTo>
                  <a:lnTo>
                    <a:pt x="54609" y="36830"/>
                  </a:lnTo>
                  <a:lnTo>
                    <a:pt x="54609" y="31750"/>
                  </a:lnTo>
                  <a:close/>
                </a:path>
                <a:path w="54610" h="41910">
                  <a:moveTo>
                    <a:pt x="54609" y="25400"/>
                  </a:moveTo>
                  <a:lnTo>
                    <a:pt x="0" y="25400"/>
                  </a:lnTo>
                  <a:lnTo>
                    <a:pt x="0" y="30480"/>
                  </a:lnTo>
                  <a:lnTo>
                    <a:pt x="54609" y="30480"/>
                  </a:lnTo>
                  <a:lnTo>
                    <a:pt x="54609" y="25400"/>
                  </a:lnTo>
                  <a:close/>
                </a:path>
                <a:path w="54610" h="41910">
                  <a:moveTo>
                    <a:pt x="54609" y="19050"/>
                  </a:moveTo>
                  <a:lnTo>
                    <a:pt x="0" y="19050"/>
                  </a:lnTo>
                  <a:lnTo>
                    <a:pt x="0" y="24130"/>
                  </a:lnTo>
                  <a:lnTo>
                    <a:pt x="54609" y="24130"/>
                  </a:lnTo>
                  <a:lnTo>
                    <a:pt x="54609" y="19050"/>
                  </a:lnTo>
                  <a:close/>
                </a:path>
                <a:path w="54610" h="41910">
                  <a:moveTo>
                    <a:pt x="54609" y="13970"/>
                  </a:moveTo>
                  <a:lnTo>
                    <a:pt x="0" y="13970"/>
                  </a:lnTo>
                  <a:lnTo>
                    <a:pt x="0" y="17780"/>
                  </a:lnTo>
                  <a:lnTo>
                    <a:pt x="54609" y="17780"/>
                  </a:lnTo>
                  <a:lnTo>
                    <a:pt x="54609" y="13970"/>
                  </a:lnTo>
                  <a:close/>
                </a:path>
                <a:path w="54610" h="41910">
                  <a:moveTo>
                    <a:pt x="54609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4609" y="12700"/>
                  </a:lnTo>
                  <a:lnTo>
                    <a:pt x="54609" y="7620"/>
                  </a:lnTo>
                  <a:close/>
                </a:path>
                <a:path w="54610" h="41910">
                  <a:moveTo>
                    <a:pt x="54609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54609" y="6350"/>
                  </a:lnTo>
                  <a:lnTo>
                    <a:pt x="54609" y="0"/>
                  </a:lnTo>
                  <a:close/>
                </a:path>
              </a:pathLst>
            </a:custGeom>
            <a:solidFill>
              <a:srgbClr val="194C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1" name="object 331"/>
            <p:cNvSpPr/>
            <p:nvPr/>
          </p:nvSpPr>
          <p:spPr>
            <a:xfrm>
              <a:off x="207009" y="6435089"/>
              <a:ext cx="54610" cy="35560"/>
            </a:xfrm>
            <a:custGeom>
              <a:avLst/>
              <a:gdLst/>
              <a:ahLst/>
              <a:cxnLst/>
              <a:rect l="l" t="t" r="r" b="b"/>
              <a:pathLst>
                <a:path w="54610" h="35560">
                  <a:moveTo>
                    <a:pt x="54610" y="31750"/>
                  </a:moveTo>
                  <a:lnTo>
                    <a:pt x="30479" y="31750"/>
                  </a:lnTo>
                  <a:lnTo>
                    <a:pt x="30479" y="33020"/>
                  </a:lnTo>
                  <a:lnTo>
                    <a:pt x="41910" y="33020"/>
                  </a:lnTo>
                  <a:lnTo>
                    <a:pt x="41910" y="34290"/>
                  </a:lnTo>
                  <a:lnTo>
                    <a:pt x="52069" y="34290"/>
                  </a:lnTo>
                  <a:lnTo>
                    <a:pt x="52069" y="35560"/>
                  </a:lnTo>
                  <a:lnTo>
                    <a:pt x="54610" y="35560"/>
                  </a:lnTo>
                  <a:lnTo>
                    <a:pt x="54610" y="31750"/>
                  </a:lnTo>
                  <a:close/>
                </a:path>
                <a:path w="54610" h="35560">
                  <a:moveTo>
                    <a:pt x="54610" y="25400"/>
                  </a:moveTo>
                  <a:lnTo>
                    <a:pt x="0" y="25400"/>
                  </a:lnTo>
                  <a:lnTo>
                    <a:pt x="0" y="29210"/>
                  </a:lnTo>
                  <a:lnTo>
                    <a:pt x="10160" y="29210"/>
                  </a:lnTo>
                  <a:lnTo>
                    <a:pt x="10160" y="31750"/>
                  </a:lnTo>
                  <a:lnTo>
                    <a:pt x="20319" y="31750"/>
                  </a:lnTo>
                  <a:lnTo>
                    <a:pt x="20319" y="30480"/>
                  </a:lnTo>
                  <a:lnTo>
                    <a:pt x="54610" y="30480"/>
                  </a:lnTo>
                  <a:lnTo>
                    <a:pt x="54610" y="25400"/>
                  </a:lnTo>
                  <a:close/>
                </a:path>
                <a:path w="54610" h="35560">
                  <a:moveTo>
                    <a:pt x="54610" y="19050"/>
                  </a:moveTo>
                  <a:lnTo>
                    <a:pt x="0" y="19050"/>
                  </a:lnTo>
                  <a:lnTo>
                    <a:pt x="0" y="24130"/>
                  </a:lnTo>
                  <a:lnTo>
                    <a:pt x="54610" y="24130"/>
                  </a:lnTo>
                  <a:lnTo>
                    <a:pt x="54610" y="19050"/>
                  </a:lnTo>
                  <a:close/>
                </a:path>
                <a:path w="54610" h="35560">
                  <a:moveTo>
                    <a:pt x="54610" y="13970"/>
                  </a:moveTo>
                  <a:lnTo>
                    <a:pt x="0" y="13970"/>
                  </a:lnTo>
                  <a:lnTo>
                    <a:pt x="0" y="17780"/>
                  </a:lnTo>
                  <a:lnTo>
                    <a:pt x="54610" y="17780"/>
                  </a:lnTo>
                  <a:lnTo>
                    <a:pt x="54610" y="13970"/>
                  </a:lnTo>
                  <a:close/>
                </a:path>
                <a:path w="54610" h="35560">
                  <a:moveTo>
                    <a:pt x="54610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4610" y="12700"/>
                  </a:lnTo>
                  <a:lnTo>
                    <a:pt x="54610" y="7620"/>
                  </a:lnTo>
                  <a:close/>
                </a:path>
                <a:path w="54610" h="35560">
                  <a:moveTo>
                    <a:pt x="5461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54610" y="6350"/>
                  </a:lnTo>
                  <a:lnTo>
                    <a:pt x="54610" y="0"/>
                  </a:lnTo>
                  <a:close/>
                </a:path>
              </a:pathLst>
            </a:custGeom>
            <a:solidFill>
              <a:srgbClr val="184B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2" name="object 332"/>
            <p:cNvSpPr/>
            <p:nvPr/>
          </p:nvSpPr>
          <p:spPr>
            <a:xfrm>
              <a:off x="152400" y="6435089"/>
              <a:ext cx="54610" cy="29209"/>
            </a:xfrm>
            <a:custGeom>
              <a:avLst/>
              <a:gdLst/>
              <a:ahLst/>
              <a:cxnLst/>
              <a:rect l="l" t="t" r="r" b="b"/>
              <a:pathLst>
                <a:path w="54610" h="29210">
                  <a:moveTo>
                    <a:pt x="54610" y="25400"/>
                  </a:moveTo>
                  <a:lnTo>
                    <a:pt x="33019" y="25400"/>
                  </a:lnTo>
                  <a:lnTo>
                    <a:pt x="33019" y="26670"/>
                  </a:lnTo>
                  <a:lnTo>
                    <a:pt x="43180" y="26670"/>
                  </a:lnTo>
                  <a:lnTo>
                    <a:pt x="43180" y="27940"/>
                  </a:lnTo>
                  <a:lnTo>
                    <a:pt x="53339" y="27940"/>
                  </a:lnTo>
                  <a:lnTo>
                    <a:pt x="53339" y="29210"/>
                  </a:lnTo>
                  <a:lnTo>
                    <a:pt x="54610" y="29210"/>
                  </a:lnTo>
                  <a:lnTo>
                    <a:pt x="54610" y="25400"/>
                  </a:lnTo>
                  <a:close/>
                </a:path>
                <a:path w="54610" h="29210">
                  <a:moveTo>
                    <a:pt x="54610" y="19050"/>
                  </a:moveTo>
                  <a:lnTo>
                    <a:pt x="0" y="19050"/>
                  </a:lnTo>
                  <a:lnTo>
                    <a:pt x="0" y="21590"/>
                  </a:lnTo>
                  <a:lnTo>
                    <a:pt x="1269" y="21590"/>
                  </a:lnTo>
                  <a:lnTo>
                    <a:pt x="1269" y="22860"/>
                  </a:lnTo>
                  <a:lnTo>
                    <a:pt x="11430" y="22860"/>
                  </a:lnTo>
                  <a:lnTo>
                    <a:pt x="11430" y="25400"/>
                  </a:lnTo>
                  <a:lnTo>
                    <a:pt x="21589" y="25400"/>
                  </a:lnTo>
                  <a:lnTo>
                    <a:pt x="21589" y="24130"/>
                  </a:lnTo>
                  <a:lnTo>
                    <a:pt x="54610" y="24130"/>
                  </a:lnTo>
                  <a:lnTo>
                    <a:pt x="54610" y="19050"/>
                  </a:lnTo>
                  <a:close/>
                </a:path>
                <a:path w="54610" h="29210">
                  <a:moveTo>
                    <a:pt x="54610" y="13970"/>
                  </a:moveTo>
                  <a:lnTo>
                    <a:pt x="0" y="13970"/>
                  </a:lnTo>
                  <a:lnTo>
                    <a:pt x="0" y="17780"/>
                  </a:lnTo>
                  <a:lnTo>
                    <a:pt x="54610" y="17780"/>
                  </a:lnTo>
                  <a:lnTo>
                    <a:pt x="54610" y="13970"/>
                  </a:lnTo>
                  <a:close/>
                </a:path>
                <a:path w="54610" h="29210">
                  <a:moveTo>
                    <a:pt x="54610" y="7620"/>
                  </a:moveTo>
                  <a:lnTo>
                    <a:pt x="0" y="7620"/>
                  </a:lnTo>
                  <a:lnTo>
                    <a:pt x="0" y="12700"/>
                  </a:lnTo>
                  <a:lnTo>
                    <a:pt x="54610" y="12700"/>
                  </a:lnTo>
                  <a:lnTo>
                    <a:pt x="54610" y="7620"/>
                  </a:lnTo>
                  <a:close/>
                </a:path>
                <a:path w="54610" h="29210">
                  <a:moveTo>
                    <a:pt x="54610" y="0"/>
                  </a:moveTo>
                  <a:lnTo>
                    <a:pt x="46989" y="0"/>
                  </a:lnTo>
                  <a:lnTo>
                    <a:pt x="46989" y="1270"/>
                  </a:lnTo>
                  <a:lnTo>
                    <a:pt x="0" y="1270"/>
                  </a:lnTo>
                  <a:lnTo>
                    <a:pt x="0" y="6350"/>
                  </a:lnTo>
                  <a:lnTo>
                    <a:pt x="54610" y="6350"/>
                  </a:lnTo>
                  <a:lnTo>
                    <a:pt x="54610" y="0"/>
                  </a:lnTo>
                  <a:close/>
                </a:path>
              </a:pathLst>
            </a:custGeom>
            <a:solidFill>
              <a:srgbClr val="184A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3" name="object 333"/>
            <p:cNvSpPr/>
            <p:nvPr/>
          </p:nvSpPr>
          <p:spPr>
            <a:xfrm>
              <a:off x="97790" y="6436359"/>
              <a:ext cx="54610" cy="20320"/>
            </a:xfrm>
            <a:custGeom>
              <a:avLst/>
              <a:gdLst/>
              <a:ahLst/>
              <a:cxnLst/>
              <a:rect l="l" t="t" r="r" b="b"/>
              <a:pathLst>
                <a:path w="54610" h="20320">
                  <a:moveTo>
                    <a:pt x="54610" y="17779"/>
                  </a:moveTo>
                  <a:lnTo>
                    <a:pt x="34290" y="17779"/>
                  </a:lnTo>
                  <a:lnTo>
                    <a:pt x="34290" y="19049"/>
                  </a:lnTo>
                  <a:lnTo>
                    <a:pt x="44449" y="19049"/>
                  </a:lnTo>
                  <a:lnTo>
                    <a:pt x="44449" y="20319"/>
                  </a:lnTo>
                  <a:lnTo>
                    <a:pt x="54610" y="20319"/>
                  </a:lnTo>
                  <a:lnTo>
                    <a:pt x="54610" y="17779"/>
                  </a:lnTo>
                  <a:close/>
                </a:path>
                <a:path w="54610" h="20320">
                  <a:moveTo>
                    <a:pt x="54610" y="12699"/>
                  </a:moveTo>
                  <a:lnTo>
                    <a:pt x="0" y="12699"/>
                  </a:lnTo>
                  <a:lnTo>
                    <a:pt x="0" y="13969"/>
                  </a:lnTo>
                  <a:lnTo>
                    <a:pt x="2540" y="13969"/>
                  </a:lnTo>
                  <a:lnTo>
                    <a:pt x="2540" y="15239"/>
                  </a:lnTo>
                  <a:lnTo>
                    <a:pt x="12699" y="15239"/>
                  </a:lnTo>
                  <a:lnTo>
                    <a:pt x="12699" y="17779"/>
                  </a:lnTo>
                  <a:lnTo>
                    <a:pt x="24129" y="17779"/>
                  </a:lnTo>
                  <a:lnTo>
                    <a:pt x="24129" y="16509"/>
                  </a:lnTo>
                  <a:lnTo>
                    <a:pt x="54610" y="16509"/>
                  </a:lnTo>
                  <a:lnTo>
                    <a:pt x="54610" y="12699"/>
                  </a:lnTo>
                  <a:close/>
                </a:path>
                <a:path w="54610" h="20320">
                  <a:moveTo>
                    <a:pt x="54610" y="6349"/>
                  </a:moveTo>
                  <a:lnTo>
                    <a:pt x="0" y="6349"/>
                  </a:lnTo>
                  <a:lnTo>
                    <a:pt x="0" y="11429"/>
                  </a:lnTo>
                  <a:lnTo>
                    <a:pt x="54610" y="11429"/>
                  </a:lnTo>
                  <a:lnTo>
                    <a:pt x="54610" y="6349"/>
                  </a:lnTo>
                  <a:close/>
                </a:path>
                <a:path w="54610" h="20320">
                  <a:moveTo>
                    <a:pt x="54610" y="0"/>
                  </a:moveTo>
                  <a:lnTo>
                    <a:pt x="0" y="0"/>
                  </a:lnTo>
                  <a:lnTo>
                    <a:pt x="0" y="5079"/>
                  </a:lnTo>
                  <a:lnTo>
                    <a:pt x="54610" y="5079"/>
                  </a:lnTo>
                  <a:lnTo>
                    <a:pt x="54610" y="0"/>
                  </a:lnTo>
                  <a:close/>
                </a:path>
              </a:pathLst>
            </a:custGeom>
            <a:solidFill>
              <a:srgbClr val="1849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4" name="object 334"/>
            <p:cNvSpPr/>
            <p:nvPr/>
          </p:nvSpPr>
          <p:spPr>
            <a:xfrm>
              <a:off x="41910" y="6436359"/>
              <a:ext cx="55880" cy="13970"/>
            </a:xfrm>
            <a:custGeom>
              <a:avLst/>
              <a:gdLst/>
              <a:ahLst/>
              <a:cxnLst/>
              <a:rect l="l" t="t" r="r" b="b"/>
              <a:pathLst>
                <a:path w="55880" h="13970">
                  <a:moveTo>
                    <a:pt x="55880" y="12699"/>
                  </a:moveTo>
                  <a:lnTo>
                    <a:pt x="48260" y="12699"/>
                  </a:lnTo>
                  <a:lnTo>
                    <a:pt x="48260" y="13969"/>
                  </a:lnTo>
                  <a:lnTo>
                    <a:pt x="55880" y="13969"/>
                  </a:lnTo>
                  <a:lnTo>
                    <a:pt x="55880" y="12699"/>
                  </a:lnTo>
                  <a:close/>
                </a:path>
                <a:path w="55880" h="13970">
                  <a:moveTo>
                    <a:pt x="36830" y="11429"/>
                  </a:moveTo>
                  <a:lnTo>
                    <a:pt x="26670" y="11429"/>
                  </a:lnTo>
                  <a:lnTo>
                    <a:pt x="26670" y="12699"/>
                  </a:lnTo>
                  <a:lnTo>
                    <a:pt x="36830" y="12699"/>
                  </a:lnTo>
                  <a:lnTo>
                    <a:pt x="36830" y="11429"/>
                  </a:lnTo>
                  <a:close/>
                </a:path>
                <a:path w="55880" h="13970">
                  <a:moveTo>
                    <a:pt x="55880" y="6349"/>
                  </a:moveTo>
                  <a:lnTo>
                    <a:pt x="0" y="6349"/>
                  </a:lnTo>
                  <a:lnTo>
                    <a:pt x="0" y="7619"/>
                  </a:lnTo>
                  <a:lnTo>
                    <a:pt x="5080" y="7619"/>
                  </a:lnTo>
                  <a:lnTo>
                    <a:pt x="5080" y="8889"/>
                  </a:lnTo>
                  <a:lnTo>
                    <a:pt x="16509" y="8889"/>
                  </a:lnTo>
                  <a:lnTo>
                    <a:pt x="16509" y="11429"/>
                  </a:lnTo>
                  <a:lnTo>
                    <a:pt x="55880" y="11429"/>
                  </a:lnTo>
                  <a:lnTo>
                    <a:pt x="55880" y="6349"/>
                  </a:lnTo>
                  <a:close/>
                </a:path>
                <a:path w="55880" h="13970">
                  <a:moveTo>
                    <a:pt x="55880" y="0"/>
                  </a:moveTo>
                  <a:lnTo>
                    <a:pt x="0" y="0"/>
                  </a:lnTo>
                  <a:lnTo>
                    <a:pt x="0" y="5079"/>
                  </a:lnTo>
                  <a:lnTo>
                    <a:pt x="55880" y="5079"/>
                  </a:lnTo>
                  <a:lnTo>
                    <a:pt x="55880" y="0"/>
                  </a:lnTo>
                  <a:close/>
                </a:path>
              </a:pathLst>
            </a:custGeom>
            <a:solidFill>
              <a:srgbClr val="1748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5" name="object 335"/>
            <p:cNvSpPr/>
            <p:nvPr/>
          </p:nvSpPr>
          <p:spPr>
            <a:xfrm>
              <a:off x="0" y="6436359"/>
              <a:ext cx="41910" cy="7620"/>
            </a:xfrm>
            <a:custGeom>
              <a:avLst/>
              <a:gdLst/>
              <a:ahLst/>
              <a:cxnLst/>
              <a:rect l="l" t="t" r="r" b="b"/>
              <a:pathLst>
                <a:path w="41910" h="7620">
                  <a:moveTo>
                    <a:pt x="41910" y="6349"/>
                  </a:moveTo>
                  <a:lnTo>
                    <a:pt x="36830" y="6349"/>
                  </a:lnTo>
                  <a:lnTo>
                    <a:pt x="36830" y="7619"/>
                  </a:lnTo>
                  <a:lnTo>
                    <a:pt x="41910" y="7619"/>
                  </a:lnTo>
                  <a:lnTo>
                    <a:pt x="41910" y="6349"/>
                  </a:lnTo>
                  <a:close/>
                </a:path>
                <a:path w="41910" h="7620">
                  <a:moveTo>
                    <a:pt x="26670" y="5079"/>
                  </a:moveTo>
                  <a:lnTo>
                    <a:pt x="15240" y="5079"/>
                  </a:lnTo>
                  <a:lnTo>
                    <a:pt x="15240" y="6349"/>
                  </a:lnTo>
                  <a:lnTo>
                    <a:pt x="26670" y="6349"/>
                  </a:lnTo>
                  <a:lnTo>
                    <a:pt x="26670" y="5079"/>
                  </a:lnTo>
                  <a:close/>
                </a:path>
                <a:path w="41910" h="7620">
                  <a:moveTo>
                    <a:pt x="41910" y="0"/>
                  </a:moveTo>
                  <a:lnTo>
                    <a:pt x="0" y="0"/>
                  </a:lnTo>
                  <a:lnTo>
                    <a:pt x="0" y="2539"/>
                  </a:lnTo>
                  <a:lnTo>
                    <a:pt x="5080" y="2539"/>
                  </a:lnTo>
                  <a:lnTo>
                    <a:pt x="5080" y="5079"/>
                  </a:lnTo>
                  <a:lnTo>
                    <a:pt x="41910" y="5079"/>
                  </a:lnTo>
                  <a:lnTo>
                    <a:pt x="41910" y="0"/>
                  </a:lnTo>
                  <a:close/>
                </a:path>
              </a:pathLst>
            </a:custGeom>
            <a:solidFill>
              <a:srgbClr val="1747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6" name="object 336"/>
          <p:cNvSpPr txBox="1">
            <a:spLocks noGrp="1"/>
          </p:cNvSpPr>
          <p:nvPr>
            <p:ph type="title"/>
          </p:nvPr>
        </p:nvSpPr>
        <p:spPr>
          <a:xfrm>
            <a:off x="1696720" y="497840"/>
            <a:ext cx="699008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Depreciation</a:t>
            </a:r>
            <a:r>
              <a:rPr spc="-20" dirty="0"/>
              <a:t> </a:t>
            </a:r>
            <a:r>
              <a:rPr spc="-5" dirty="0"/>
              <a:t>Accounting</a:t>
            </a:r>
          </a:p>
        </p:txBody>
      </p:sp>
      <p:sp>
        <p:nvSpPr>
          <p:cNvPr id="337" name="object 337"/>
          <p:cNvSpPr txBox="1"/>
          <p:nvPr/>
        </p:nvSpPr>
        <p:spPr>
          <a:xfrm>
            <a:off x="152400" y="1447800"/>
            <a:ext cx="9144000" cy="22826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655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solidFill>
                  <a:srgbClr val="FF0000"/>
                </a:solidFill>
                <a:latin typeface="Carlito"/>
                <a:cs typeface="Carlito"/>
              </a:rPr>
              <a:t>Fixed Instalment Method/Straight Line</a:t>
            </a:r>
            <a:r>
              <a:rPr sz="3200" b="1" spc="-11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3200" b="1" dirty="0">
                <a:solidFill>
                  <a:srgbClr val="FF0000"/>
                </a:solidFill>
                <a:latin typeface="Carlito"/>
                <a:cs typeface="Carlito"/>
              </a:rPr>
              <a:t>Method</a:t>
            </a:r>
            <a:endParaRPr sz="3200">
              <a:solidFill>
                <a:srgbClr val="FF0000"/>
              </a:solidFill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4400">
              <a:latin typeface="Carlito"/>
              <a:cs typeface="Carlito"/>
            </a:endParaRPr>
          </a:p>
          <a:p>
            <a:pPr marL="19050" algn="ctr">
              <a:lnSpc>
                <a:spcPct val="100000"/>
              </a:lnSpc>
            </a:pPr>
            <a:r>
              <a:rPr sz="3200" b="1" dirty="0">
                <a:latin typeface="Carlito"/>
                <a:cs typeface="Carlito"/>
              </a:rPr>
              <a:t>CALCULATION OF</a:t>
            </a:r>
            <a:r>
              <a:rPr sz="3200" b="1" spc="-10" dirty="0">
                <a:latin typeface="Carlito"/>
                <a:cs typeface="Carlito"/>
              </a:rPr>
              <a:t> </a:t>
            </a:r>
            <a:r>
              <a:rPr sz="3200" b="1" spc="-5" dirty="0">
                <a:latin typeface="Carlito"/>
                <a:cs typeface="Carlito"/>
              </a:rPr>
              <a:t>DEPRECIATION</a:t>
            </a:r>
            <a:endParaRPr sz="32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lang="en-US" sz="3200" i="1" u="heavy" spc="-5" dirty="0" smtClean="0">
                <a:solidFill>
                  <a:srgbClr val="5F497A"/>
                </a:solidFill>
                <a:uFill>
                  <a:solidFill>
                    <a:srgbClr val="5F497A"/>
                  </a:solidFill>
                </a:uFill>
                <a:latin typeface="Carlito"/>
                <a:cs typeface="Carlito"/>
              </a:rPr>
              <a:t>(</a:t>
            </a:r>
            <a:r>
              <a:rPr sz="3200" i="1" u="heavy" spc="-5" smtClean="0">
                <a:solidFill>
                  <a:srgbClr val="5F497A"/>
                </a:solidFill>
                <a:uFill>
                  <a:solidFill>
                    <a:srgbClr val="5F497A"/>
                  </a:solidFill>
                </a:uFill>
                <a:latin typeface="Carlito"/>
                <a:cs typeface="Carlito"/>
              </a:rPr>
              <a:t>Original </a:t>
            </a:r>
            <a:r>
              <a:rPr sz="3200" i="1" u="heavy" spc="-5" dirty="0">
                <a:solidFill>
                  <a:srgbClr val="5F497A"/>
                </a:solidFill>
                <a:uFill>
                  <a:solidFill>
                    <a:srgbClr val="5F497A"/>
                  </a:solidFill>
                </a:uFill>
                <a:latin typeface="Carlito"/>
                <a:cs typeface="Carlito"/>
              </a:rPr>
              <a:t>cost </a:t>
            </a:r>
            <a:r>
              <a:rPr sz="3200" i="1" u="heavy" dirty="0">
                <a:solidFill>
                  <a:srgbClr val="5F497A"/>
                </a:solidFill>
                <a:uFill>
                  <a:solidFill>
                    <a:srgbClr val="5F497A"/>
                  </a:solidFill>
                </a:uFill>
                <a:latin typeface="Carlito"/>
                <a:cs typeface="Carlito"/>
              </a:rPr>
              <a:t>of asset – </a:t>
            </a:r>
            <a:r>
              <a:rPr sz="3200" i="1" u="heavy" spc="-5" dirty="0">
                <a:solidFill>
                  <a:srgbClr val="5F497A"/>
                </a:solidFill>
                <a:uFill>
                  <a:solidFill>
                    <a:srgbClr val="5F497A"/>
                  </a:solidFill>
                </a:uFill>
                <a:latin typeface="Carlito"/>
                <a:cs typeface="Carlito"/>
              </a:rPr>
              <a:t>Estimated </a:t>
            </a:r>
            <a:r>
              <a:rPr sz="3200" i="1" u="heavy">
                <a:solidFill>
                  <a:srgbClr val="5F497A"/>
                </a:solidFill>
                <a:uFill>
                  <a:solidFill>
                    <a:srgbClr val="5F497A"/>
                  </a:solidFill>
                </a:uFill>
                <a:latin typeface="Carlito"/>
                <a:cs typeface="Carlito"/>
              </a:rPr>
              <a:t>scrap</a:t>
            </a:r>
            <a:r>
              <a:rPr sz="3200" i="1" u="heavy" spc="-45">
                <a:solidFill>
                  <a:srgbClr val="5F497A"/>
                </a:solidFill>
                <a:uFill>
                  <a:solidFill>
                    <a:srgbClr val="5F497A"/>
                  </a:solidFill>
                </a:uFill>
                <a:latin typeface="Carlito"/>
                <a:cs typeface="Carlito"/>
              </a:rPr>
              <a:t> </a:t>
            </a:r>
            <a:r>
              <a:rPr sz="3200" i="1" u="heavy" spc="-5" smtClean="0">
                <a:solidFill>
                  <a:srgbClr val="5F497A"/>
                </a:solidFill>
                <a:uFill>
                  <a:solidFill>
                    <a:srgbClr val="5F497A"/>
                  </a:solidFill>
                </a:uFill>
                <a:latin typeface="Carlito"/>
                <a:cs typeface="Carlito"/>
              </a:rPr>
              <a:t>value</a:t>
            </a:r>
            <a:r>
              <a:rPr lang="en-US" sz="3200" i="1" u="heavy" spc="-5" dirty="0" smtClean="0">
                <a:solidFill>
                  <a:srgbClr val="5F497A"/>
                </a:solidFill>
                <a:uFill>
                  <a:solidFill>
                    <a:srgbClr val="5F497A"/>
                  </a:solidFill>
                </a:uFill>
                <a:latin typeface="Carlito"/>
                <a:cs typeface="Carlito"/>
              </a:rPr>
              <a:t>)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338" name="object 338"/>
          <p:cNvSpPr txBox="1"/>
          <p:nvPr/>
        </p:nvSpPr>
        <p:spPr>
          <a:xfrm>
            <a:off x="1600200" y="3657600"/>
            <a:ext cx="550037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3200" i="1" spc="-5" dirty="0" smtClean="0">
                <a:solidFill>
                  <a:srgbClr val="5F497A"/>
                </a:solidFill>
                <a:latin typeface="Carlito"/>
                <a:cs typeface="Carlito"/>
              </a:rPr>
              <a:t>Estimated life of the asset</a:t>
            </a:r>
            <a:endParaRPr lang="en-IN" sz="3200" dirty="0">
              <a:latin typeface="Carlito"/>
              <a:cs typeface="Carlito"/>
            </a:endParaRPr>
          </a:p>
        </p:txBody>
      </p:sp>
      <p:sp>
        <p:nvSpPr>
          <p:cNvPr id="339" name="object 339"/>
          <p:cNvSpPr txBox="1"/>
          <p:nvPr/>
        </p:nvSpPr>
        <p:spPr>
          <a:xfrm>
            <a:off x="5740400" y="6041390"/>
            <a:ext cx="17843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u="dbl" dirty="0">
                <a:solidFill>
                  <a:srgbClr val="5F497A"/>
                </a:solidFill>
                <a:uFill>
                  <a:solidFill>
                    <a:srgbClr val="2A802A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u="dbl" spc="-395" dirty="0">
                <a:solidFill>
                  <a:srgbClr val="5F497A"/>
                </a:solidFill>
                <a:uFill>
                  <a:solidFill>
                    <a:srgbClr val="2A802A"/>
                  </a:solidFill>
                </a:uFill>
                <a:latin typeface="Times New Roman"/>
                <a:cs typeface="Times New Roman"/>
              </a:rPr>
              <a:t> 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6800" y="497840"/>
            <a:ext cx="714248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solidFill>
                  <a:srgbClr val="00AF4F"/>
                </a:solidFill>
                <a:latin typeface="Carlito"/>
                <a:cs typeface="Carlito"/>
              </a:rPr>
              <a:t>Depreciation</a:t>
            </a:r>
            <a:r>
              <a:rPr sz="4400" b="1" spc="-20" dirty="0">
                <a:solidFill>
                  <a:srgbClr val="00AF4F"/>
                </a:solidFill>
                <a:latin typeface="Carlito"/>
                <a:cs typeface="Carlito"/>
              </a:rPr>
              <a:t> </a:t>
            </a:r>
            <a:r>
              <a:rPr sz="4400" b="1" spc="-5" dirty="0">
                <a:solidFill>
                  <a:srgbClr val="00AF4F"/>
                </a:solidFill>
                <a:latin typeface="Carlito"/>
                <a:cs typeface="Carlito"/>
              </a:rPr>
              <a:t>Accounting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7800" y="3296920"/>
            <a:ext cx="522605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latin typeface="Carlito"/>
                <a:cs typeface="Carlito"/>
              </a:rPr>
              <a:t>Original Cost </a:t>
            </a:r>
            <a:r>
              <a:rPr sz="3200" b="1" spc="5" dirty="0">
                <a:latin typeface="Carlito"/>
                <a:cs typeface="Carlito"/>
              </a:rPr>
              <a:t>of </a:t>
            </a:r>
            <a:r>
              <a:rPr sz="3200" b="1" dirty="0">
                <a:latin typeface="Carlito"/>
                <a:cs typeface="Carlito"/>
              </a:rPr>
              <a:t>the</a:t>
            </a:r>
            <a:r>
              <a:rPr sz="3200" b="1" spc="-100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Asset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95400" y="497840"/>
            <a:ext cx="714248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Depreciation</a:t>
            </a:r>
            <a:r>
              <a:rPr spc="-20" dirty="0"/>
              <a:t> </a:t>
            </a:r>
            <a:r>
              <a:rPr spc="-5" dirty="0"/>
              <a:t>Accounting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8" y="1371600"/>
            <a:ext cx="5027931" cy="4937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Original Cost includes</a:t>
            </a:r>
            <a:endParaRPr sz="3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400">
              <a:latin typeface="Carlito"/>
              <a:cs typeface="Carlito"/>
            </a:endParaRPr>
          </a:p>
          <a:p>
            <a:pPr marL="160020" indent="-147955">
              <a:lnSpc>
                <a:spcPct val="100000"/>
              </a:lnSpc>
              <a:buChar char="-"/>
              <a:tabLst>
                <a:tab pos="160655" algn="l"/>
              </a:tabLst>
            </a:pPr>
            <a:r>
              <a:rPr sz="2400" spc="-5" dirty="0">
                <a:latin typeface="Carlito"/>
                <a:cs typeface="Carlito"/>
              </a:rPr>
              <a:t>Payment </a:t>
            </a:r>
            <a:r>
              <a:rPr sz="2400" dirty="0">
                <a:latin typeface="Carlito"/>
                <a:cs typeface="Carlito"/>
              </a:rPr>
              <a:t>to</a:t>
            </a:r>
            <a:r>
              <a:rPr sz="2400" spc="-2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vendor</a:t>
            </a:r>
            <a:endParaRPr sz="2400">
              <a:latin typeface="Carlito"/>
              <a:cs typeface="Carlito"/>
            </a:endParaRPr>
          </a:p>
          <a:p>
            <a:pPr marL="160020" indent="-147955">
              <a:lnSpc>
                <a:spcPct val="100000"/>
              </a:lnSpc>
              <a:spcBef>
                <a:spcPts val="20"/>
              </a:spcBef>
              <a:buChar char="-"/>
              <a:tabLst>
                <a:tab pos="160655" algn="l"/>
              </a:tabLst>
            </a:pPr>
            <a:r>
              <a:rPr sz="2400" spc="-5" dirty="0">
                <a:latin typeface="Carlito"/>
                <a:cs typeface="Carlito"/>
              </a:rPr>
              <a:t>Transportation</a:t>
            </a:r>
            <a:endParaRPr sz="2400">
              <a:latin typeface="Carlito"/>
              <a:cs typeface="Carlito"/>
            </a:endParaRPr>
          </a:p>
          <a:p>
            <a:pPr marL="160020" indent="-147955">
              <a:lnSpc>
                <a:spcPct val="100000"/>
              </a:lnSpc>
              <a:spcBef>
                <a:spcPts val="20"/>
              </a:spcBef>
              <a:buChar char="-"/>
              <a:tabLst>
                <a:tab pos="160655" algn="l"/>
              </a:tabLst>
            </a:pPr>
            <a:r>
              <a:rPr sz="2400" spc="-5" dirty="0">
                <a:latin typeface="Carlito"/>
                <a:cs typeface="Carlito"/>
              </a:rPr>
              <a:t>Customs duty, in </a:t>
            </a:r>
            <a:r>
              <a:rPr sz="2400" dirty="0">
                <a:latin typeface="Carlito"/>
                <a:cs typeface="Carlito"/>
              </a:rPr>
              <a:t>case </a:t>
            </a:r>
            <a:r>
              <a:rPr sz="2400" spc="-5" dirty="0">
                <a:latin typeface="Carlito"/>
                <a:cs typeface="Carlito"/>
              </a:rPr>
              <a:t>of import </a:t>
            </a:r>
            <a:r>
              <a:rPr sz="2400" spc="5" dirty="0">
                <a:latin typeface="Carlito"/>
                <a:cs typeface="Carlito"/>
              </a:rPr>
              <a:t>of</a:t>
            </a:r>
            <a:r>
              <a:rPr sz="2400" spc="-9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asset</a:t>
            </a:r>
            <a:endParaRPr sz="2400">
              <a:latin typeface="Carlito"/>
              <a:cs typeface="Carlito"/>
            </a:endParaRPr>
          </a:p>
          <a:p>
            <a:pPr marL="160020" indent="-147955">
              <a:lnSpc>
                <a:spcPct val="100000"/>
              </a:lnSpc>
              <a:spcBef>
                <a:spcPts val="20"/>
              </a:spcBef>
              <a:buChar char="-"/>
              <a:tabLst>
                <a:tab pos="160655" algn="l"/>
              </a:tabLst>
            </a:pPr>
            <a:r>
              <a:rPr sz="2400" spc="-5" dirty="0">
                <a:latin typeface="Carlito"/>
                <a:cs typeface="Carlito"/>
              </a:rPr>
              <a:t>Transit</a:t>
            </a:r>
            <a:r>
              <a:rPr sz="2400" spc="-2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Insurance</a:t>
            </a:r>
            <a:endParaRPr sz="2400">
              <a:latin typeface="Carlito"/>
              <a:cs typeface="Carlito"/>
            </a:endParaRPr>
          </a:p>
          <a:p>
            <a:pPr marL="160020" indent="-147955">
              <a:lnSpc>
                <a:spcPct val="100000"/>
              </a:lnSpc>
              <a:spcBef>
                <a:spcPts val="20"/>
              </a:spcBef>
              <a:buChar char="-"/>
              <a:tabLst>
                <a:tab pos="160655" algn="l"/>
              </a:tabLst>
            </a:pPr>
            <a:r>
              <a:rPr sz="2400" spc="-5" dirty="0">
                <a:latin typeface="Carlito"/>
                <a:cs typeface="Carlito"/>
              </a:rPr>
              <a:t>Commission paid on purchase of</a:t>
            </a:r>
            <a:r>
              <a:rPr sz="2400" spc="-4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asset</a:t>
            </a:r>
            <a:endParaRPr sz="2400">
              <a:latin typeface="Carlito"/>
              <a:cs typeface="Carlito"/>
            </a:endParaRPr>
          </a:p>
          <a:p>
            <a:pPr marL="160020" indent="-147955">
              <a:lnSpc>
                <a:spcPct val="100000"/>
              </a:lnSpc>
              <a:spcBef>
                <a:spcPts val="20"/>
              </a:spcBef>
              <a:buChar char="-"/>
              <a:tabLst>
                <a:tab pos="160655" algn="l"/>
              </a:tabLst>
            </a:pPr>
            <a:r>
              <a:rPr sz="2400" spc="-5" dirty="0">
                <a:latin typeface="Carlito"/>
                <a:cs typeface="Carlito"/>
              </a:rPr>
              <a:t>Installation</a:t>
            </a:r>
            <a:r>
              <a:rPr sz="2400" spc="-10" dirty="0">
                <a:latin typeface="Carlito"/>
                <a:cs typeface="Carlito"/>
              </a:rPr>
              <a:t> charges</a:t>
            </a:r>
            <a:endParaRPr sz="2400">
              <a:latin typeface="Carlito"/>
              <a:cs typeface="Carlito"/>
            </a:endParaRPr>
          </a:p>
          <a:p>
            <a:pPr marL="160020" indent="-147955">
              <a:lnSpc>
                <a:spcPct val="100000"/>
              </a:lnSpc>
              <a:spcBef>
                <a:spcPts val="20"/>
              </a:spcBef>
              <a:buChar char="-"/>
              <a:tabLst>
                <a:tab pos="160655" algn="l"/>
              </a:tabLst>
            </a:pPr>
            <a:r>
              <a:rPr sz="2400" spc="-5" dirty="0">
                <a:latin typeface="Carlito"/>
                <a:cs typeface="Carlito"/>
              </a:rPr>
              <a:t>Initial repairs to second hand</a:t>
            </a:r>
            <a:r>
              <a:rPr sz="2400" spc="-4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assets</a:t>
            </a:r>
            <a:endParaRPr sz="2400">
              <a:latin typeface="Carlito"/>
              <a:cs typeface="Carlito"/>
            </a:endParaRPr>
          </a:p>
          <a:p>
            <a:pPr marL="160020" indent="-147955">
              <a:lnSpc>
                <a:spcPct val="100000"/>
              </a:lnSpc>
              <a:spcBef>
                <a:spcPts val="20"/>
              </a:spcBef>
              <a:buChar char="-"/>
              <a:tabLst>
                <a:tab pos="160655" algn="l"/>
              </a:tabLst>
            </a:pPr>
            <a:r>
              <a:rPr sz="2400" spc="-5" dirty="0">
                <a:latin typeface="Carlito"/>
                <a:cs typeface="Carlito"/>
              </a:rPr>
              <a:t>Registration</a:t>
            </a:r>
            <a:r>
              <a:rPr sz="2400" spc="-2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cost</a:t>
            </a:r>
            <a:endParaRPr sz="2400">
              <a:latin typeface="Carlito"/>
              <a:cs typeface="Carlito"/>
            </a:endParaRPr>
          </a:p>
          <a:p>
            <a:pPr marL="160020" indent="-147955">
              <a:lnSpc>
                <a:spcPct val="100000"/>
              </a:lnSpc>
              <a:spcBef>
                <a:spcPts val="10"/>
              </a:spcBef>
              <a:buChar char="-"/>
              <a:tabLst>
                <a:tab pos="160655" algn="l"/>
              </a:tabLst>
            </a:pPr>
            <a:r>
              <a:rPr sz="2400" spc="-5" dirty="0">
                <a:latin typeface="Carlito"/>
                <a:cs typeface="Carlito"/>
              </a:rPr>
              <a:t>Special costs </a:t>
            </a:r>
            <a:r>
              <a:rPr sz="2400" spc="-10" dirty="0">
                <a:latin typeface="Carlito"/>
                <a:cs typeface="Carlito"/>
              </a:rPr>
              <a:t>incurred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355</Words>
  <Application>Microsoft Office PowerPoint</Application>
  <PresentationFormat>On-screen Show (4:3)</PresentationFormat>
  <Paragraphs>107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Depreciation Accounting</vt:lpstr>
      <vt:lpstr>Depreciation Accounting</vt:lpstr>
      <vt:lpstr>Depreciation Accounting</vt:lpstr>
      <vt:lpstr>Depreciation Accounting</vt:lpstr>
      <vt:lpstr>Depreciation Accounting</vt:lpstr>
      <vt:lpstr>Depreciation Accounting</vt:lpstr>
      <vt:lpstr>Depreciation Accounting</vt:lpstr>
      <vt:lpstr>Slide 8</vt:lpstr>
      <vt:lpstr>Depreciation Accounting</vt:lpstr>
      <vt:lpstr>Slide 10</vt:lpstr>
      <vt:lpstr>Depreciation Accounting</vt:lpstr>
      <vt:lpstr>Slide 12</vt:lpstr>
      <vt:lpstr>Slide 13</vt:lpstr>
      <vt:lpstr>Slide 14</vt:lpstr>
      <vt:lpstr>Depreciation Accounting</vt:lpstr>
      <vt:lpstr>Depreciation Accounting</vt:lpstr>
      <vt:lpstr>Depreciation Accounting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Depreciation Accounting</dc:title>
  <dc:creator>a</dc:creator>
  <cp:lastModifiedBy>vivekanand</cp:lastModifiedBy>
  <cp:revision>5</cp:revision>
  <dcterms:created xsi:type="dcterms:W3CDTF">2021-11-13T05:59:55Z</dcterms:created>
  <dcterms:modified xsi:type="dcterms:W3CDTF">2021-11-13T08:04:05Z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2012-03-14T00:00:00Z</vt:filetime>
  </property>
  <property fmtid="{D5CDD505-2E9C-101B-9397-08002B2CF9AE}" pid="3" name="Creator">
    <vt:lpwstr>Impress</vt:lpwstr>
  </property>
  <property fmtid="{D5CDD505-2E9C-101B-9397-08002B2CF9AE}" pid="4" name="LastSaved">
    <vt:filetime>2021-11-13T00:00:00Z</vt:filetime>
  </property>
</Properties>
</file>